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60" r:id="rId2"/>
    <p:sldId id="257" r:id="rId3"/>
    <p:sldId id="298" r:id="rId4"/>
    <p:sldId id="300" r:id="rId5"/>
    <p:sldId id="301" r:id="rId6"/>
    <p:sldId id="302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38" r:id="rId15"/>
    <p:sldId id="311" r:id="rId16"/>
    <p:sldId id="312" r:id="rId17"/>
    <p:sldId id="313" r:id="rId18"/>
    <p:sldId id="31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27" r:id="rId41"/>
    <p:sldId id="315" r:id="rId42"/>
    <p:sldId id="304" r:id="rId43"/>
    <p:sldId id="299" r:id="rId44"/>
    <p:sldId id="26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2"/>
    <a:srgbClr val="F1BE3E"/>
    <a:srgbClr val="00A6D6"/>
    <a:srgbClr val="EB7246"/>
    <a:srgbClr val="C3312F"/>
    <a:srgbClr val="61A4B4"/>
    <a:srgbClr val="00A390"/>
    <a:srgbClr val="00B7D3"/>
    <a:srgbClr val="017188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963" autoAdjust="0"/>
  </p:normalViewPr>
  <p:slideViewPr>
    <p:cSldViewPr snapToGrid="0">
      <p:cViewPr varScale="1">
        <p:scale>
          <a:sx n="83" d="100"/>
          <a:sy n="83" d="100"/>
        </p:scale>
        <p:origin x="7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aracelebi\Desktop\MERT\PhD\Projects\NODE\Dynamics\PowerFactory%20Transmission\Scenari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aracelebi\Desktop\MERT\PhD\Projects\NODE\Dynamics\PowerFactory%20Transmission\Scenari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aracelebi\Desktop\MERT\PhD\Projects\NODE\Dynamics\PowerFactory%20Transmission\Scenari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aracelebi\Desktop\MERT\PhD\Projects\NODE\Dynamics\PowerFactory%20Transmission\Scenari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aracelebi\Desktop\MERT\PhD\Projects\NODE\Dynamics\PowerFactory%20Transmission\Scenari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aracelebi\Desktop\MERT\PhD\Projects\NODE\Dynamics\PowerFactory%20Transmission\Scenari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Load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'Scale values'!$V$2</c:f>
              <c:strCache>
                <c:ptCount val="1"/>
                <c:pt idx="0">
                  <c:v>A.W.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'Scale values'!$V$3:$V$26</c:f>
              <c:numCache>
                <c:formatCode>General</c:formatCode>
                <c:ptCount val="24"/>
                <c:pt idx="0">
                  <c:v>0.49399999999999999</c:v>
                </c:pt>
                <c:pt idx="1">
                  <c:v>0.48499999999999999</c:v>
                </c:pt>
                <c:pt idx="2">
                  <c:v>0.47699999999999998</c:v>
                </c:pt>
                <c:pt idx="3">
                  <c:v>0.46700000000000003</c:v>
                </c:pt>
                <c:pt idx="4">
                  <c:v>0.46700000000000003</c:v>
                </c:pt>
                <c:pt idx="5">
                  <c:v>0.5</c:v>
                </c:pt>
                <c:pt idx="6">
                  <c:v>0.61499999999999999</c:v>
                </c:pt>
                <c:pt idx="7">
                  <c:v>0.748</c:v>
                </c:pt>
                <c:pt idx="8">
                  <c:v>0.77800000000000002</c:v>
                </c:pt>
                <c:pt idx="9">
                  <c:v>0.78800000000000003</c:v>
                </c:pt>
                <c:pt idx="10">
                  <c:v>0.78700000000000003</c:v>
                </c:pt>
                <c:pt idx="11">
                  <c:v>0.78</c:v>
                </c:pt>
                <c:pt idx="12">
                  <c:v>0.77300000000000002</c:v>
                </c:pt>
                <c:pt idx="13">
                  <c:v>0.76600000000000001</c:v>
                </c:pt>
                <c:pt idx="14">
                  <c:v>0.76500000000000001</c:v>
                </c:pt>
                <c:pt idx="15">
                  <c:v>0.77</c:v>
                </c:pt>
                <c:pt idx="16">
                  <c:v>0.81</c:v>
                </c:pt>
                <c:pt idx="17">
                  <c:v>0.84199999999999997</c:v>
                </c:pt>
                <c:pt idx="18">
                  <c:v>0.872</c:v>
                </c:pt>
                <c:pt idx="19">
                  <c:v>0.873</c:v>
                </c:pt>
                <c:pt idx="20">
                  <c:v>0.81799999999999995</c:v>
                </c:pt>
                <c:pt idx="21">
                  <c:v>0.745</c:v>
                </c:pt>
                <c:pt idx="22">
                  <c:v>0.65600000000000003</c:v>
                </c:pt>
                <c:pt idx="23">
                  <c:v>0.56699999999999995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3-4309-8131-BDFF9B55A6A7}"/>
            </c:ext>
          </c:extLst>
        </c:ser>
        <c:ser>
          <c:idx val="1"/>
          <c:order val="1"/>
          <c:tx>
            <c:strRef>
              <c:f>'Scale values'!$W$2</c:f>
              <c:strCache>
                <c:ptCount val="1"/>
                <c:pt idx="0">
                  <c:v>A.Sat.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'Scale values'!$W$3:$W$26</c:f>
              <c:numCache>
                <c:formatCode>General</c:formatCode>
                <c:ptCount val="24"/>
                <c:pt idx="0">
                  <c:v>0.51400000000000001</c:v>
                </c:pt>
                <c:pt idx="1">
                  <c:v>0.501</c:v>
                </c:pt>
                <c:pt idx="2">
                  <c:v>0.48699999999999999</c:v>
                </c:pt>
                <c:pt idx="3">
                  <c:v>0.47199999999999998</c:v>
                </c:pt>
                <c:pt idx="4">
                  <c:v>0.46500000000000002</c:v>
                </c:pt>
                <c:pt idx="5">
                  <c:v>0.47499999999999998</c:v>
                </c:pt>
                <c:pt idx="6">
                  <c:v>0.52500000000000002</c:v>
                </c:pt>
                <c:pt idx="7">
                  <c:v>0.59</c:v>
                </c:pt>
                <c:pt idx="8">
                  <c:v>0.65500000000000003</c:v>
                </c:pt>
                <c:pt idx="9">
                  <c:v>0.68600000000000005</c:v>
                </c:pt>
                <c:pt idx="10">
                  <c:v>0.69099999999999995</c:v>
                </c:pt>
                <c:pt idx="11">
                  <c:v>0.68200000000000005</c:v>
                </c:pt>
                <c:pt idx="12">
                  <c:v>0.67300000000000004</c:v>
                </c:pt>
                <c:pt idx="13">
                  <c:v>0.65400000000000003</c:v>
                </c:pt>
                <c:pt idx="14">
                  <c:v>0.64600000000000002</c:v>
                </c:pt>
                <c:pt idx="15">
                  <c:v>0.64900000000000002</c:v>
                </c:pt>
                <c:pt idx="16">
                  <c:v>0.67900000000000005</c:v>
                </c:pt>
                <c:pt idx="17">
                  <c:v>0.73</c:v>
                </c:pt>
                <c:pt idx="18">
                  <c:v>0.77500000000000002</c:v>
                </c:pt>
                <c:pt idx="19">
                  <c:v>0.77200000000000002</c:v>
                </c:pt>
                <c:pt idx="20">
                  <c:v>0.71799999999999997</c:v>
                </c:pt>
                <c:pt idx="21">
                  <c:v>0.66500000000000004</c:v>
                </c:pt>
                <c:pt idx="22">
                  <c:v>0.60399999999999998</c:v>
                </c:pt>
                <c:pt idx="23">
                  <c:v>0.53800000000000003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3-4309-8131-BDFF9B55A6A7}"/>
            </c:ext>
          </c:extLst>
        </c:ser>
        <c:ser>
          <c:idx val="2"/>
          <c:order val="2"/>
          <c:tx>
            <c:strRef>
              <c:f>'Scale values'!$X$2</c:f>
              <c:strCache>
                <c:ptCount val="1"/>
                <c:pt idx="0">
                  <c:v>A.Sun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'Scale values'!$X$3:$X$26</c:f>
              <c:numCache>
                <c:formatCode>General</c:formatCode>
                <c:ptCount val="24"/>
                <c:pt idx="0">
                  <c:v>0.48699999999999999</c:v>
                </c:pt>
                <c:pt idx="1">
                  <c:v>0.47399999999999998</c:v>
                </c:pt>
                <c:pt idx="2">
                  <c:v>0.46300000000000002</c:v>
                </c:pt>
                <c:pt idx="3">
                  <c:v>0.44500000000000001</c:v>
                </c:pt>
                <c:pt idx="4">
                  <c:v>0.435</c:v>
                </c:pt>
                <c:pt idx="5">
                  <c:v>0.44</c:v>
                </c:pt>
                <c:pt idx="6">
                  <c:v>0.47</c:v>
                </c:pt>
                <c:pt idx="7">
                  <c:v>0.50800000000000001</c:v>
                </c:pt>
                <c:pt idx="8">
                  <c:v>0.56699999999999995</c:v>
                </c:pt>
                <c:pt idx="9">
                  <c:v>0.61299999999999999</c:v>
                </c:pt>
                <c:pt idx="10">
                  <c:v>0.63200000000000001</c:v>
                </c:pt>
                <c:pt idx="11">
                  <c:v>0.63600000000000001</c:v>
                </c:pt>
                <c:pt idx="12">
                  <c:v>0.63800000000000001</c:v>
                </c:pt>
                <c:pt idx="13">
                  <c:v>0.61899999999999999</c:v>
                </c:pt>
                <c:pt idx="14">
                  <c:v>0.61099999999999999</c:v>
                </c:pt>
                <c:pt idx="15">
                  <c:v>0.625</c:v>
                </c:pt>
                <c:pt idx="16">
                  <c:v>0.67400000000000004</c:v>
                </c:pt>
                <c:pt idx="17">
                  <c:v>0.72899999999999998</c:v>
                </c:pt>
                <c:pt idx="18">
                  <c:v>0.78300000000000003</c:v>
                </c:pt>
                <c:pt idx="19">
                  <c:v>0.78500000000000003</c:v>
                </c:pt>
                <c:pt idx="20">
                  <c:v>0.73799999999999999</c:v>
                </c:pt>
                <c:pt idx="21">
                  <c:v>0.68300000000000005</c:v>
                </c:pt>
                <c:pt idx="22">
                  <c:v>0.61</c:v>
                </c:pt>
                <c:pt idx="23">
                  <c:v>0.53100000000000003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3-4309-8131-BDFF9B55A6A7}"/>
            </c:ext>
          </c:extLst>
        </c:ser>
        <c:ser>
          <c:idx val="3"/>
          <c:order val="3"/>
          <c:tx>
            <c:strRef>
              <c:f>'Scale values'!$Y$2</c:f>
              <c:strCache>
                <c:ptCount val="1"/>
                <c:pt idx="0">
                  <c:v>Spr.W.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'Scale values'!$Y$3:$Y$26</c:f>
              <c:numCache>
                <c:formatCode>General</c:formatCode>
                <c:ptCount val="24"/>
                <c:pt idx="0">
                  <c:v>0.51300000000000001</c:v>
                </c:pt>
                <c:pt idx="1">
                  <c:v>0.52300000000000002</c:v>
                </c:pt>
                <c:pt idx="2">
                  <c:v>0.52800000000000002</c:v>
                </c:pt>
                <c:pt idx="3">
                  <c:v>0.51800000000000002</c:v>
                </c:pt>
                <c:pt idx="4">
                  <c:v>0.51200000000000001</c:v>
                </c:pt>
                <c:pt idx="5">
                  <c:v>0.53900000000000003</c:v>
                </c:pt>
                <c:pt idx="6">
                  <c:v>0.624</c:v>
                </c:pt>
                <c:pt idx="7">
                  <c:v>0.71799999999999997</c:v>
                </c:pt>
                <c:pt idx="8">
                  <c:v>0.77200000000000002</c:v>
                </c:pt>
                <c:pt idx="9">
                  <c:v>0.78200000000000003</c:v>
                </c:pt>
                <c:pt idx="10">
                  <c:v>0.76</c:v>
                </c:pt>
                <c:pt idx="11">
                  <c:v>0.73499999999999999</c:v>
                </c:pt>
                <c:pt idx="12">
                  <c:v>0.71399999999999997</c:v>
                </c:pt>
                <c:pt idx="13">
                  <c:v>0.69099999999999995</c:v>
                </c:pt>
                <c:pt idx="14">
                  <c:v>0.68200000000000005</c:v>
                </c:pt>
                <c:pt idx="15">
                  <c:v>0.68400000000000005</c:v>
                </c:pt>
                <c:pt idx="16">
                  <c:v>0.71299999999999997</c:v>
                </c:pt>
                <c:pt idx="17">
                  <c:v>0.748</c:v>
                </c:pt>
                <c:pt idx="18">
                  <c:v>0.76700000000000002</c:v>
                </c:pt>
                <c:pt idx="19">
                  <c:v>0.77900000000000003</c:v>
                </c:pt>
                <c:pt idx="20">
                  <c:v>0.81</c:v>
                </c:pt>
                <c:pt idx="21">
                  <c:v>0.75900000000000001</c:v>
                </c:pt>
                <c:pt idx="22">
                  <c:v>0.67500000000000004</c:v>
                </c:pt>
                <c:pt idx="23">
                  <c:v>0.58899999999999997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F3-4309-8131-BDFF9B55A6A7}"/>
            </c:ext>
          </c:extLst>
        </c:ser>
        <c:ser>
          <c:idx val="4"/>
          <c:order val="4"/>
          <c:tx>
            <c:strRef>
              <c:f>'Scale values'!$Z$2</c:f>
              <c:strCache>
                <c:ptCount val="1"/>
                <c:pt idx="0">
                  <c:v>Spr.Sat.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'Scale values'!$Z$3:$Z$26</c:f>
              <c:numCache>
                <c:formatCode>General</c:formatCode>
                <c:ptCount val="24"/>
                <c:pt idx="0">
                  <c:v>0.48799999999999999</c:v>
                </c:pt>
                <c:pt idx="1">
                  <c:v>0.48</c:v>
                </c:pt>
                <c:pt idx="2">
                  <c:v>0.47199999999999998</c:v>
                </c:pt>
                <c:pt idx="3">
                  <c:v>0.45400000000000001</c:v>
                </c:pt>
                <c:pt idx="4">
                  <c:v>0.441</c:v>
                </c:pt>
                <c:pt idx="5">
                  <c:v>0.44900000000000001</c:v>
                </c:pt>
                <c:pt idx="6">
                  <c:v>0.48499999999999999</c:v>
                </c:pt>
                <c:pt idx="7">
                  <c:v>0.54600000000000004</c:v>
                </c:pt>
                <c:pt idx="8">
                  <c:v>0.60499999999999998</c:v>
                </c:pt>
                <c:pt idx="9">
                  <c:v>0.63100000000000001</c:v>
                </c:pt>
                <c:pt idx="10">
                  <c:v>0.62</c:v>
                </c:pt>
                <c:pt idx="11">
                  <c:v>0.59699999999999998</c:v>
                </c:pt>
                <c:pt idx="12">
                  <c:v>0.57399999999999995</c:v>
                </c:pt>
                <c:pt idx="13">
                  <c:v>0.54100000000000004</c:v>
                </c:pt>
                <c:pt idx="14">
                  <c:v>0.51800000000000002</c:v>
                </c:pt>
                <c:pt idx="15">
                  <c:v>0.51600000000000001</c:v>
                </c:pt>
                <c:pt idx="16">
                  <c:v>0.54500000000000004</c:v>
                </c:pt>
                <c:pt idx="17">
                  <c:v>0.60499999999999998</c:v>
                </c:pt>
                <c:pt idx="18">
                  <c:v>0.63700000000000001</c:v>
                </c:pt>
                <c:pt idx="19">
                  <c:v>0.66</c:v>
                </c:pt>
                <c:pt idx="20">
                  <c:v>0.69</c:v>
                </c:pt>
                <c:pt idx="21">
                  <c:v>0.66200000000000003</c:v>
                </c:pt>
                <c:pt idx="22">
                  <c:v>0.60699999999999998</c:v>
                </c:pt>
                <c:pt idx="23">
                  <c:v>0.54200000000000004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F3-4309-8131-BDFF9B55A6A7}"/>
            </c:ext>
          </c:extLst>
        </c:ser>
        <c:ser>
          <c:idx val="5"/>
          <c:order val="5"/>
          <c:tx>
            <c:strRef>
              <c:f>'Scale values'!$AA$2</c:f>
              <c:strCache>
                <c:ptCount val="1"/>
                <c:pt idx="0">
                  <c:v>Spr.Sun.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'Scale values'!$AA$3:$AA$26</c:f>
              <c:numCache>
                <c:formatCode>General</c:formatCode>
                <c:ptCount val="24"/>
                <c:pt idx="0">
                  <c:v>0.48899999999999999</c:v>
                </c:pt>
                <c:pt idx="1">
                  <c:v>0.48199999999999998</c:v>
                </c:pt>
                <c:pt idx="2">
                  <c:v>0.47499999999999998</c:v>
                </c:pt>
                <c:pt idx="3">
                  <c:v>0.46</c:v>
                </c:pt>
                <c:pt idx="4">
                  <c:v>0.44700000000000001</c:v>
                </c:pt>
                <c:pt idx="5">
                  <c:v>0.44900000000000001</c:v>
                </c:pt>
                <c:pt idx="6">
                  <c:v>0.46100000000000002</c:v>
                </c:pt>
                <c:pt idx="7">
                  <c:v>0.49299999999999999</c:v>
                </c:pt>
                <c:pt idx="8">
                  <c:v>0.53300000000000003</c:v>
                </c:pt>
                <c:pt idx="9">
                  <c:v>0.56799999999999995</c:v>
                </c:pt>
                <c:pt idx="10">
                  <c:v>0.58599999999999997</c:v>
                </c:pt>
                <c:pt idx="11">
                  <c:v>0.59299999999999997</c:v>
                </c:pt>
                <c:pt idx="12">
                  <c:v>0.60199999999999998</c:v>
                </c:pt>
                <c:pt idx="13">
                  <c:v>0.59699999999999998</c:v>
                </c:pt>
                <c:pt idx="14">
                  <c:v>0.59499999999999997</c:v>
                </c:pt>
                <c:pt idx="15">
                  <c:v>0.60799999999999998</c:v>
                </c:pt>
                <c:pt idx="16">
                  <c:v>0.63500000000000001</c:v>
                </c:pt>
                <c:pt idx="17">
                  <c:v>0.66900000000000004</c:v>
                </c:pt>
                <c:pt idx="18">
                  <c:v>0.68600000000000005</c:v>
                </c:pt>
                <c:pt idx="19">
                  <c:v>0.69499999999999995</c:v>
                </c:pt>
                <c:pt idx="20">
                  <c:v>0.72799999999999998</c:v>
                </c:pt>
                <c:pt idx="21">
                  <c:v>0.69599999999999995</c:v>
                </c:pt>
                <c:pt idx="22">
                  <c:v>0.63100000000000001</c:v>
                </c:pt>
                <c:pt idx="23">
                  <c:v>0.55300000000000005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F3-4309-8131-BDFF9B55A6A7}"/>
            </c:ext>
          </c:extLst>
        </c:ser>
        <c:ser>
          <c:idx val="6"/>
          <c:order val="6"/>
          <c:tx>
            <c:strRef>
              <c:f>'Scale values'!$AB$2</c:f>
              <c:strCache>
                <c:ptCount val="1"/>
                <c:pt idx="0">
                  <c:v>Sum.W.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values'!$AB$3:$AB$26</c:f>
              <c:numCache>
                <c:formatCode>General</c:formatCode>
                <c:ptCount val="24"/>
                <c:pt idx="0">
                  <c:v>0.47299999999999998</c:v>
                </c:pt>
                <c:pt idx="1">
                  <c:v>0.45200000000000001</c:v>
                </c:pt>
                <c:pt idx="2">
                  <c:v>0.438</c:v>
                </c:pt>
                <c:pt idx="3">
                  <c:v>0.43099999999999999</c:v>
                </c:pt>
                <c:pt idx="4">
                  <c:v>0.42799999999999999</c:v>
                </c:pt>
                <c:pt idx="5">
                  <c:v>0.443</c:v>
                </c:pt>
                <c:pt idx="6">
                  <c:v>0.53700000000000003</c:v>
                </c:pt>
                <c:pt idx="7">
                  <c:v>0.65100000000000002</c:v>
                </c:pt>
                <c:pt idx="8">
                  <c:v>0.70499999999999996</c:v>
                </c:pt>
                <c:pt idx="9">
                  <c:v>0.71599999999999997</c:v>
                </c:pt>
                <c:pt idx="10">
                  <c:v>0.70399999999999996</c:v>
                </c:pt>
                <c:pt idx="11">
                  <c:v>0.70199999999999996</c:v>
                </c:pt>
                <c:pt idx="12">
                  <c:v>0.69099999999999995</c:v>
                </c:pt>
                <c:pt idx="13">
                  <c:v>0.66300000000000003</c:v>
                </c:pt>
                <c:pt idx="14">
                  <c:v>0.64500000000000002</c:v>
                </c:pt>
                <c:pt idx="15">
                  <c:v>0.64400000000000002</c:v>
                </c:pt>
                <c:pt idx="16">
                  <c:v>0.67100000000000004</c:v>
                </c:pt>
                <c:pt idx="17">
                  <c:v>0.68600000000000005</c:v>
                </c:pt>
                <c:pt idx="18">
                  <c:v>0.68300000000000005</c:v>
                </c:pt>
                <c:pt idx="19">
                  <c:v>0.67200000000000004</c:v>
                </c:pt>
                <c:pt idx="20">
                  <c:v>0.65300000000000002</c:v>
                </c:pt>
                <c:pt idx="21">
                  <c:v>0.63900000000000001</c:v>
                </c:pt>
                <c:pt idx="22">
                  <c:v>0.60699999999999998</c:v>
                </c:pt>
                <c:pt idx="23">
                  <c:v>0.52700000000000002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CF3-4309-8131-BDFF9B55A6A7}"/>
            </c:ext>
          </c:extLst>
        </c:ser>
        <c:ser>
          <c:idx val="7"/>
          <c:order val="7"/>
          <c:tx>
            <c:strRef>
              <c:f>'Scale values'!$AC$2</c:f>
              <c:strCache>
                <c:ptCount val="1"/>
                <c:pt idx="0">
                  <c:v>Sum.Sat.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values'!$AC$3:$AC$26</c:f>
              <c:numCache>
                <c:formatCode>General</c:formatCode>
                <c:ptCount val="24"/>
                <c:pt idx="0">
                  <c:v>0.49299999999999999</c:v>
                </c:pt>
                <c:pt idx="1">
                  <c:v>0.45900000000000002</c:v>
                </c:pt>
                <c:pt idx="2">
                  <c:v>0.441</c:v>
                </c:pt>
                <c:pt idx="3">
                  <c:v>0.432</c:v>
                </c:pt>
                <c:pt idx="4">
                  <c:v>0.42099999999999999</c:v>
                </c:pt>
                <c:pt idx="5">
                  <c:v>0.41699999999999998</c:v>
                </c:pt>
                <c:pt idx="6">
                  <c:v>0.45100000000000001</c:v>
                </c:pt>
                <c:pt idx="7">
                  <c:v>0.50600000000000001</c:v>
                </c:pt>
                <c:pt idx="8">
                  <c:v>0.56100000000000005</c:v>
                </c:pt>
                <c:pt idx="9">
                  <c:v>0.58599999999999997</c:v>
                </c:pt>
                <c:pt idx="10">
                  <c:v>0.58599999999999997</c:v>
                </c:pt>
                <c:pt idx="11">
                  <c:v>0.57899999999999996</c:v>
                </c:pt>
                <c:pt idx="12">
                  <c:v>0.56299999999999994</c:v>
                </c:pt>
                <c:pt idx="13">
                  <c:v>0.54400000000000004</c:v>
                </c:pt>
                <c:pt idx="14">
                  <c:v>0.53200000000000003</c:v>
                </c:pt>
                <c:pt idx="15">
                  <c:v>0.53200000000000003</c:v>
                </c:pt>
                <c:pt idx="16">
                  <c:v>0.55400000000000005</c:v>
                </c:pt>
                <c:pt idx="17">
                  <c:v>0.58599999999999997</c:v>
                </c:pt>
                <c:pt idx="18">
                  <c:v>0.59699999999999998</c:v>
                </c:pt>
                <c:pt idx="19">
                  <c:v>0.59099999999999997</c:v>
                </c:pt>
                <c:pt idx="20">
                  <c:v>0.57699999999999996</c:v>
                </c:pt>
                <c:pt idx="21">
                  <c:v>0.57799999999999996</c:v>
                </c:pt>
                <c:pt idx="22">
                  <c:v>0.55800000000000005</c:v>
                </c:pt>
                <c:pt idx="23">
                  <c:v>0.498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CF3-4309-8131-BDFF9B55A6A7}"/>
            </c:ext>
          </c:extLst>
        </c:ser>
        <c:ser>
          <c:idx val="8"/>
          <c:order val="8"/>
          <c:tx>
            <c:strRef>
              <c:f>'Scale values'!$AD$2</c:f>
              <c:strCache>
                <c:ptCount val="1"/>
                <c:pt idx="0">
                  <c:v>Sum.Sun.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values'!$AD$3:$AD$26</c:f>
              <c:numCache>
                <c:formatCode>General</c:formatCode>
                <c:ptCount val="24"/>
                <c:pt idx="0">
                  <c:v>0.45</c:v>
                </c:pt>
                <c:pt idx="1">
                  <c:v>0.42299999999999999</c:v>
                </c:pt>
                <c:pt idx="2">
                  <c:v>0.40799999999999997</c:v>
                </c:pt>
                <c:pt idx="3">
                  <c:v>0.39600000000000002</c:v>
                </c:pt>
                <c:pt idx="4">
                  <c:v>0.38600000000000001</c:v>
                </c:pt>
                <c:pt idx="5">
                  <c:v>0.375</c:v>
                </c:pt>
                <c:pt idx="6">
                  <c:v>0.39100000000000001</c:v>
                </c:pt>
                <c:pt idx="7">
                  <c:v>0.433</c:v>
                </c:pt>
                <c:pt idx="8">
                  <c:v>0.49299999999999999</c:v>
                </c:pt>
                <c:pt idx="9">
                  <c:v>0.54900000000000004</c:v>
                </c:pt>
                <c:pt idx="10">
                  <c:v>0.58199999999999996</c:v>
                </c:pt>
                <c:pt idx="11">
                  <c:v>0.59299999999999997</c:v>
                </c:pt>
                <c:pt idx="12">
                  <c:v>0.59399999999999997</c:v>
                </c:pt>
                <c:pt idx="13">
                  <c:v>0.57999999999999996</c:v>
                </c:pt>
                <c:pt idx="14">
                  <c:v>0.56699999999999995</c:v>
                </c:pt>
                <c:pt idx="15">
                  <c:v>0.56200000000000006</c:v>
                </c:pt>
                <c:pt idx="16">
                  <c:v>0.58599999999999997</c:v>
                </c:pt>
                <c:pt idx="17">
                  <c:v>0.61</c:v>
                </c:pt>
                <c:pt idx="18">
                  <c:v>0.62</c:v>
                </c:pt>
                <c:pt idx="19">
                  <c:v>0.61899999999999999</c:v>
                </c:pt>
                <c:pt idx="20">
                  <c:v>0.61199999999999999</c:v>
                </c:pt>
                <c:pt idx="21">
                  <c:v>0.61</c:v>
                </c:pt>
                <c:pt idx="22">
                  <c:v>0.58499999999999996</c:v>
                </c:pt>
                <c:pt idx="23">
                  <c:v>0.52100000000000002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CF3-4309-8131-BDFF9B55A6A7}"/>
            </c:ext>
          </c:extLst>
        </c:ser>
        <c:ser>
          <c:idx val="9"/>
          <c:order val="9"/>
          <c:tx>
            <c:strRef>
              <c:f>'Scale values'!$AE$2</c:f>
              <c:strCache>
                <c:ptCount val="1"/>
                <c:pt idx="0">
                  <c:v>W.W.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values'!$AE$3:$AE$26</c:f>
              <c:numCache>
                <c:formatCode>General</c:formatCode>
                <c:ptCount val="24"/>
                <c:pt idx="0">
                  <c:v>0.57599999999999996</c:v>
                </c:pt>
                <c:pt idx="1">
                  <c:v>0.56399999999999995</c:v>
                </c:pt>
                <c:pt idx="2">
                  <c:v>0.54</c:v>
                </c:pt>
                <c:pt idx="3">
                  <c:v>0.52200000000000002</c:v>
                </c:pt>
                <c:pt idx="4">
                  <c:v>0.51200000000000001</c:v>
                </c:pt>
                <c:pt idx="5">
                  <c:v>0.54100000000000004</c:v>
                </c:pt>
                <c:pt idx="6">
                  <c:v>0.65800000000000003</c:v>
                </c:pt>
                <c:pt idx="7">
                  <c:v>0.79700000000000004</c:v>
                </c:pt>
                <c:pt idx="8">
                  <c:v>0.84399999999999997</c:v>
                </c:pt>
                <c:pt idx="9">
                  <c:v>0.86299999999999999</c:v>
                </c:pt>
                <c:pt idx="10">
                  <c:v>0.86599999999999999</c:v>
                </c:pt>
                <c:pt idx="11">
                  <c:v>0.86899999999999999</c:v>
                </c:pt>
                <c:pt idx="12">
                  <c:v>0.874</c:v>
                </c:pt>
                <c:pt idx="13">
                  <c:v>0.873</c:v>
                </c:pt>
                <c:pt idx="14">
                  <c:v>0.879</c:v>
                </c:pt>
                <c:pt idx="15">
                  <c:v>0.89700000000000002</c:v>
                </c:pt>
                <c:pt idx="16">
                  <c:v>0.96899999999999997</c:v>
                </c:pt>
                <c:pt idx="17">
                  <c:v>0.996</c:v>
                </c:pt>
                <c:pt idx="18">
                  <c:v>0.98599999999999999</c:v>
                </c:pt>
                <c:pt idx="19">
                  <c:v>0.94499999999999995</c:v>
                </c:pt>
                <c:pt idx="20">
                  <c:v>0.88200000000000001</c:v>
                </c:pt>
                <c:pt idx="21">
                  <c:v>0.79600000000000004</c:v>
                </c:pt>
                <c:pt idx="22">
                  <c:v>0.70399999999999996</c:v>
                </c:pt>
                <c:pt idx="23">
                  <c:v>0.61799999999999999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CF3-4309-8131-BDFF9B55A6A7}"/>
            </c:ext>
          </c:extLst>
        </c:ser>
        <c:ser>
          <c:idx val="10"/>
          <c:order val="10"/>
          <c:tx>
            <c:strRef>
              <c:f>'Scale values'!$AF$2</c:f>
              <c:strCache>
                <c:ptCount val="1"/>
                <c:pt idx="0">
                  <c:v>W.Sat.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values'!$AF$3:$AF$26</c:f>
              <c:numCache>
                <c:formatCode>General</c:formatCode>
                <c:ptCount val="24"/>
                <c:pt idx="0">
                  <c:v>0.61699999999999999</c:v>
                </c:pt>
                <c:pt idx="1">
                  <c:v>0.59399999999999997</c:v>
                </c:pt>
                <c:pt idx="2">
                  <c:v>0.56599999999999995</c:v>
                </c:pt>
                <c:pt idx="3">
                  <c:v>0.54200000000000004</c:v>
                </c:pt>
                <c:pt idx="4">
                  <c:v>0.52300000000000002</c:v>
                </c:pt>
                <c:pt idx="5">
                  <c:v>0.52300000000000002</c:v>
                </c:pt>
                <c:pt idx="6">
                  <c:v>0.56399999999999995</c:v>
                </c:pt>
                <c:pt idx="7">
                  <c:v>0.623</c:v>
                </c:pt>
                <c:pt idx="8">
                  <c:v>0.69399999999999995</c:v>
                </c:pt>
                <c:pt idx="9">
                  <c:v>0.754</c:v>
                </c:pt>
                <c:pt idx="10">
                  <c:v>0.78100000000000003</c:v>
                </c:pt>
                <c:pt idx="11">
                  <c:v>0.78800000000000003</c:v>
                </c:pt>
                <c:pt idx="12">
                  <c:v>0.79100000000000004</c:v>
                </c:pt>
                <c:pt idx="13">
                  <c:v>0.78700000000000003</c:v>
                </c:pt>
                <c:pt idx="14">
                  <c:v>0.78400000000000003</c:v>
                </c:pt>
                <c:pt idx="15">
                  <c:v>0.79600000000000004</c:v>
                </c:pt>
                <c:pt idx="16">
                  <c:v>0.86199999999999999</c:v>
                </c:pt>
                <c:pt idx="17">
                  <c:v>0.90100000000000002</c:v>
                </c:pt>
                <c:pt idx="18">
                  <c:v>0.875</c:v>
                </c:pt>
                <c:pt idx="19">
                  <c:v>0.82</c:v>
                </c:pt>
                <c:pt idx="20">
                  <c:v>0.75900000000000001</c:v>
                </c:pt>
                <c:pt idx="21">
                  <c:v>0.7</c:v>
                </c:pt>
                <c:pt idx="22">
                  <c:v>0.63700000000000001</c:v>
                </c:pt>
                <c:pt idx="23">
                  <c:v>0.57699999999999996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CF3-4309-8131-BDFF9B55A6A7}"/>
            </c:ext>
          </c:extLst>
        </c:ser>
        <c:ser>
          <c:idx val="11"/>
          <c:order val="11"/>
          <c:tx>
            <c:strRef>
              <c:f>'Scale values'!$AG$2</c:f>
              <c:strCache>
                <c:ptCount val="1"/>
                <c:pt idx="0">
                  <c:v>W.Sun.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values'!$AG$3:$AG$26</c:f>
              <c:numCache>
                <c:formatCode>General</c:formatCode>
                <c:ptCount val="24"/>
                <c:pt idx="0">
                  <c:v>0.56100000000000005</c:v>
                </c:pt>
                <c:pt idx="1">
                  <c:v>0.54300000000000004</c:v>
                </c:pt>
                <c:pt idx="2">
                  <c:v>0.51200000000000001</c:v>
                </c:pt>
                <c:pt idx="3">
                  <c:v>0.48699999999999999</c:v>
                </c:pt>
                <c:pt idx="4">
                  <c:v>0.46899999999999997</c:v>
                </c:pt>
                <c:pt idx="5">
                  <c:v>0.46899999999999997</c:v>
                </c:pt>
                <c:pt idx="6">
                  <c:v>0.497</c:v>
                </c:pt>
                <c:pt idx="7">
                  <c:v>0.53700000000000003</c:v>
                </c:pt>
                <c:pt idx="8">
                  <c:v>0.59399999999999997</c:v>
                </c:pt>
                <c:pt idx="9">
                  <c:v>0.66500000000000004</c:v>
                </c:pt>
                <c:pt idx="10">
                  <c:v>0.71199999999999997</c:v>
                </c:pt>
                <c:pt idx="11">
                  <c:v>0.73399999999999999</c:v>
                </c:pt>
                <c:pt idx="12">
                  <c:v>0.747</c:v>
                </c:pt>
                <c:pt idx="13">
                  <c:v>0.752</c:v>
                </c:pt>
                <c:pt idx="14">
                  <c:v>0.76</c:v>
                </c:pt>
                <c:pt idx="15">
                  <c:v>0.79700000000000004</c:v>
                </c:pt>
                <c:pt idx="16">
                  <c:v>0.88200000000000001</c:v>
                </c:pt>
                <c:pt idx="17">
                  <c:v>0.92800000000000005</c:v>
                </c:pt>
                <c:pt idx="18">
                  <c:v>0.90500000000000003</c:v>
                </c:pt>
                <c:pt idx="19">
                  <c:v>0.85499999999999998</c:v>
                </c:pt>
                <c:pt idx="20">
                  <c:v>0.80300000000000005</c:v>
                </c:pt>
                <c:pt idx="21">
                  <c:v>0.73699999999999999</c:v>
                </c:pt>
                <c:pt idx="22">
                  <c:v>0.66300000000000003</c:v>
                </c:pt>
                <c:pt idx="23">
                  <c:v>0.59199999999999997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CF3-4309-8131-BDFF9B55A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197120"/>
        <c:axId val="507201384"/>
      </c:lineChart>
      <c:catAx>
        <c:axId val="507197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01384"/>
        <c:crosses val="autoZero"/>
        <c:auto val="1"/>
        <c:lblAlgn val="ctr"/>
        <c:lblOffset val="100"/>
        <c:noMultiLvlLbl val="0"/>
      </c:catAx>
      <c:valAx>
        <c:axId val="50720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9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VRES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'Scale values'!$T$2</c:f>
              <c:strCache>
                <c:ptCount val="1"/>
                <c:pt idx="0">
                  <c:v>WIND SCALE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'Scale values'!$T$3:$T$8786</c:f>
              <c:numCache>
                <c:formatCode>General</c:formatCode>
                <c:ptCount val="8784"/>
                <c:pt idx="0">
                  <c:v>0.50709870000000001</c:v>
                </c:pt>
                <c:pt idx="1">
                  <c:v>0.51291819999999999</c:v>
                </c:pt>
                <c:pt idx="2">
                  <c:v>0.52532400000000001</c:v>
                </c:pt>
                <c:pt idx="3">
                  <c:v>0.52182320000000004</c:v>
                </c:pt>
                <c:pt idx="4">
                  <c:v>0.51871529999999999</c:v>
                </c:pt>
                <c:pt idx="5">
                  <c:v>0.51673190000000002</c:v>
                </c:pt>
                <c:pt idx="6">
                  <c:v>0.46791100000000002</c:v>
                </c:pt>
                <c:pt idx="7">
                  <c:v>0.51304640000000001</c:v>
                </c:pt>
                <c:pt idx="8">
                  <c:v>0.53484549999999997</c:v>
                </c:pt>
                <c:pt idx="9">
                  <c:v>0.51925900000000003</c:v>
                </c:pt>
                <c:pt idx="10">
                  <c:v>0.44509650000000001</c:v>
                </c:pt>
                <c:pt idx="11">
                  <c:v>0.39333030000000002</c:v>
                </c:pt>
                <c:pt idx="12">
                  <c:v>0.40621190000000001</c:v>
                </c:pt>
                <c:pt idx="13">
                  <c:v>0.4035204</c:v>
                </c:pt>
                <c:pt idx="14">
                  <c:v>0.39223340000000001</c:v>
                </c:pt>
                <c:pt idx="15">
                  <c:v>0.39192290000000002</c:v>
                </c:pt>
                <c:pt idx="16">
                  <c:v>0.41417900000000002</c:v>
                </c:pt>
                <c:pt idx="17">
                  <c:v>0.4449476</c:v>
                </c:pt>
                <c:pt idx="18">
                  <c:v>0.47929660000000002</c:v>
                </c:pt>
                <c:pt idx="19">
                  <c:v>0.5166039</c:v>
                </c:pt>
                <c:pt idx="20">
                  <c:v>0.56872060000000002</c:v>
                </c:pt>
                <c:pt idx="21">
                  <c:v>0.57272829999999997</c:v>
                </c:pt>
                <c:pt idx="22">
                  <c:v>0.53728140000000002</c:v>
                </c:pt>
                <c:pt idx="23">
                  <c:v>0.50848130000000002</c:v>
                </c:pt>
                <c:pt idx="24">
                  <c:v>0.46128459999999999</c:v>
                </c:pt>
                <c:pt idx="25">
                  <c:v>0.43074309999999999</c:v>
                </c:pt>
                <c:pt idx="26">
                  <c:v>0.39845399999999997</c:v>
                </c:pt>
                <c:pt idx="27">
                  <c:v>0.36384650000000002</c:v>
                </c:pt>
                <c:pt idx="28">
                  <c:v>0.33155669999999998</c:v>
                </c:pt>
                <c:pt idx="29">
                  <c:v>0.3043247</c:v>
                </c:pt>
                <c:pt idx="30">
                  <c:v>0.19243540000000001</c:v>
                </c:pt>
                <c:pt idx="31">
                  <c:v>0.1917653</c:v>
                </c:pt>
                <c:pt idx="32">
                  <c:v>0.18076819999999999</c:v>
                </c:pt>
                <c:pt idx="33">
                  <c:v>0.17017350000000001</c:v>
                </c:pt>
                <c:pt idx="34">
                  <c:v>0.14762349999999999</c:v>
                </c:pt>
                <c:pt idx="35">
                  <c:v>0.12998219999999999</c:v>
                </c:pt>
                <c:pt idx="36">
                  <c:v>0.1241125</c:v>
                </c:pt>
                <c:pt idx="37">
                  <c:v>0.1140004</c:v>
                </c:pt>
                <c:pt idx="38">
                  <c:v>0.1201945</c:v>
                </c:pt>
                <c:pt idx="39">
                  <c:v>0.132655</c:v>
                </c:pt>
                <c:pt idx="40">
                  <c:v>0.13703070000000001</c:v>
                </c:pt>
                <c:pt idx="41">
                  <c:v>0.13908309999999999</c:v>
                </c:pt>
                <c:pt idx="42">
                  <c:v>0.1694283</c:v>
                </c:pt>
                <c:pt idx="43">
                  <c:v>0.17253009999999999</c:v>
                </c:pt>
                <c:pt idx="44">
                  <c:v>0.19065170000000001</c:v>
                </c:pt>
                <c:pt idx="45">
                  <c:v>0.20488480000000001</c:v>
                </c:pt>
                <c:pt idx="46">
                  <c:v>0.2087205</c:v>
                </c:pt>
                <c:pt idx="47">
                  <c:v>0.21401690000000001</c:v>
                </c:pt>
                <c:pt idx="48">
                  <c:v>0.20094200000000001</c:v>
                </c:pt>
                <c:pt idx="49">
                  <c:v>0.1942768</c:v>
                </c:pt>
                <c:pt idx="50">
                  <c:v>0.18201970000000001</c:v>
                </c:pt>
                <c:pt idx="51">
                  <c:v>0.17071600000000001</c:v>
                </c:pt>
                <c:pt idx="52">
                  <c:v>0.1659456</c:v>
                </c:pt>
                <c:pt idx="53">
                  <c:v>0.16347709999999999</c:v>
                </c:pt>
                <c:pt idx="54">
                  <c:v>5.5389540000000001E-2</c:v>
                </c:pt>
                <c:pt idx="55">
                  <c:v>6.7366869999999995E-2</c:v>
                </c:pt>
                <c:pt idx="56">
                  <c:v>6.9180759999999994E-2</c:v>
                </c:pt>
                <c:pt idx="57">
                  <c:v>5.8316430000000002E-2</c:v>
                </c:pt>
                <c:pt idx="58">
                  <c:v>3.7880539999999997E-2</c:v>
                </c:pt>
                <c:pt idx="59">
                  <c:v>2.652736E-2</c:v>
                </c:pt>
                <c:pt idx="60">
                  <c:v>2.6538220000000001E-2</c:v>
                </c:pt>
                <c:pt idx="61">
                  <c:v>3.3071089999999997E-2</c:v>
                </c:pt>
                <c:pt idx="62">
                  <c:v>4.2063139999999999E-2</c:v>
                </c:pt>
                <c:pt idx="63">
                  <c:v>5.0239300000000001E-2</c:v>
                </c:pt>
                <c:pt idx="64">
                  <c:v>5.3119409999999999E-2</c:v>
                </c:pt>
                <c:pt idx="65">
                  <c:v>5.0572659999999998E-2</c:v>
                </c:pt>
                <c:pt idx="66">
                  <c:v>2.1011490000000001E-2</c:v>
                </c:pt>
                <c:pt idx="67">
                  <c:v>4.195691E-2</c:v>
                </c:pt>
                <c:pt idx="68">
                  <c:v>8.4590499999999999E-2</c:v>
                </c:pt>
                <c:pt idx="69">
                  <c:v>0.1221131</c:v>
                </c:pt>
                <c:pt idx="70">
                  <c:v>0.1544257</c:v>
                </c:pt>
                <c:pt idx="71">
                  <c:v>0.1890696</c:v>
                </c:pt>
                <c:pt idx="72">
                  <c:v>0.23885629999999999</c:v>
                </c:pt>
                <c:pt idx="73">
                  <c:v>0.25905800000000001</c:v>
                </c:pt>
                <c:pt idx="74">
                  <c:v>0.26934789999999997</c:v>
                </c:pt>
                <c:pt idx="75">
                  <c:v>0.2727252</c:v>
                </c:pt>
                <c:pt idx="76">
                  <c:v>0.28636089999999997</c:v>
                </c:pt>
                <c:pt idx="77">
                  <c:v>0.29626429999999998</c:v>
                </c:pt>
                <c:pt idx="78">
                  <c:v>0.36145509999999997</c:v>
                </c:pt>
                <c:pt idx="79">
                  <c:v>0.3268066</c:v>
                </c:pt>
                <c:pt idx="80">
                  <c:v>0.28371730000000001</c:v>
                </c:pt>
                <c:pt idx="81">
                  <c:v>0.2473822</c:v>
                </c:pt>
                <c:pt idx="82">
                  <c:v>0.20112949999999999</c:v>
                </c:pt>
                <c:pt idx="83">
                  <c:v>0.18405270000000001</c:v>
                </c:pt>
                <c:pt idx="84">
                  <c:v>0.16799069999999999</c:v>
                </c:pt>
                <c:pt idx="85">
                  <c:v>0.1634004</c:v>
                </c:pt>
                <c:pt idx="86">
                  <c:v>0.1636927</c:v>
                </c:pt>
                <c:pt idx="87">
                  <c:v>0.1576119</c:v>
                </c:pt>
                <c:pt idx="88">
                  <c:v>0.15760009999999999</c:v>
                </c:pt>
                <c:pt idx="89">
                  <c:v>0.16642979999999999</c:v>
                </c:pt>
                <c:pt idx="90">
                  <c:v>0.176819</c:v>
                </c:pt>
                <c:pt idx="91">
                  <c:v>0.2441325</c:v>
                </c:pt>
                <c:pt idx="92">
                  <c:v>0.31512770000000001</c:v>
                </c:pt>
                <c:pt idx="93">
                  <c:v>0.34569870000000003</c:v>
                </c:pt>
                <c:pt idx="94">
                  <c:v>0.31148399999999998</c:v>
                </c:pt>
                <c:pt idx="95">
                  <c:v>0.28703309999999999</c:v>
                </c:pt>
                <c:pt idx="96">
                  <c:v>0.26060899999999998</c:v>
                </c:pt>
                <c:pt idx="97">
                  <c:v>0.2388702</c:v>
                </c:pt>
                <c:pt idx="98">
                  <c:v>0.23043910000000001</c:v>
                </c:pt>
                <c:pt idx="99">
                  <c:v>0.2288675</c:v>
                </c:pt>
                <c:pt idx="100">
                  <c:v>0.25271110000000002</c:v>
                </c:pt>
                <c:pt idx="101">
                  <c:v>0.27737689999999998</c:v>
                </c:pt>
                <c:pt idx="102">
                  <c:v>0.28178730000000002</c:v>
                </c:pt>
                <c:pt idx="103">
                  <c:v>0.29175990000000002</c:v>
                </c:pt>
                <c:pt idx="104">
                  <c:v>0.30133769999999999</c:v>
                </c:pt>
                <c:pt idx="105">
                  <c:v>0.3130772</c:v>
                </c:pt>
                <c:pt idx="106">
                  <c:v>0.36065130000000001</c:v>
                </c:pt>
                <c:pt idx="107">
                  <c:v>0.4175007</c:v>
                </c:pt>
                <c:pt idx="108">
                  <c:v>0.50489249999999997</c:v>
                </c:pt>
                <c:pt idx="109">
                  <c:v>0.54935319999999999</c:v>
                </c:pt>
                <c:pt idx="110">
                  <c:v>0.57903800000000005</c:v>
                </c:pt>
                <c:pt idx="111">
                  <c:v>0.5916517</c:v>
                </c:pt>
                <c:pt idx="112">
                  <c:v>0.60024250000000001</c:v>
                </c:pt>
                <c:pt idx="113">
                  <c:v>0.60397650000000003</c:v>
                </c:pt>
                <c:pt idx="114">
                  <c:v>0.87046860000000004</c:v>
                </c:pt>
                <c:pt idx="115">
                  <c:v>0.81345840000000003</c:v>
                </c:pt>
                <c:pt idx="116">
                  <c:v>0.78431320000000004</c:v>
                </c:pt>
                <c:pt idx="117">
                  <c:v>0.73019100000000003</c:v>
                </c:pt>
                <c:pt idx="118">
                  <c:v>0.66305599999999998</c:v>
                </c:pt>
                <c:pt idx="119">
                  <c:v>0.60965049999999998</c:v>
                </c:pt>
                <c:pt idx="120">
                  <c:v>0.58277199999999996</c:v>
                </c:pt>
                <c:pt idx="121">
                  <c:v>0.5162622</c:v>
                </c:pt>
                <c:pt idx="122">
                  <c:v>0.4879154</c:v>
                </c:pt>
                <c:pt idx="123">
                  <c:v>0.4786745</c:v>
                </c:pt>
                <c:pt idx="124">
                  <c:v>0.50199609999999995</c:v>
                </c:pt>
                <c:pt idx="125">
                  <c:v>0.51795179999999996</c:v>
                </c:pt>
                <c:pt idx="126">
                  <c:v>0.81284489999999998</c:v>
                </c:pt>
                <c:pt idx="127">
                  <c:v>0.7255741</c:v>
                </c:pt>
                <c:pt idx="128">
                  <c:v>0.67100669999999996</c:v>
                </c:pt>
                <c:pt idx="129">
                  <c:v>0.63002979999999997</c:v>
                </c:pt>
                <c:pt idx="130">
                  <c:v>0.61141029999999996</c:v>
                </c:pt>
                <c:pt idx="131">
                  <c:v>0.59768299999999996</c:v>
                </c:pt>
                <c:pt idx="132">
                  <c:v>0.65208489999999997</c:v>
                </c:pt>
                <c:pt idx="133">
                  <c:v>0.65163519999999997</c:v>
                </c:pt>
                <c:pt idx="134">
                  <c:v>0.65666860000000005</c:v>
                </c:pt>
                <c:pt idx="135">
                  <c:v>0.64194079999999998</c:v>
                </c:pt>
                <c:pt idx="136">
                  <c:v>0.64258859999999995</c:v>
                </c:pt>
                <c:pt idx="137">
                  <c:v>0.64647750000000004</c:v>
                </c:pt>
                <c:pt idx="138">
                  <c:v>0.63476569999999999</c:v>
                </c:pt>
                <c:pt idx="139">
                  <c:v>0.63692550000000003</c:v>
                </c:pt>
                <c:pt idx="140">
                  <c:v>0.63404689999999997</c:v>
                </c:pt>
                <c:pt idx="141">
                  <c:v>0.60933990000000005</c:v>
                </c:pt>
                <c:pt idx="142">
                  <c:v>0.59197619999999995</c:v>
                </c:pt>
                <c:pt idx="143">
                  <c:v>0.5735055</c:v>
                </c:pt>
                <c:pt idx="144">
                  <c:v>0.54799609999999999</c:v>
                </c:pt>
                <c:pt idx="145">
                  <c:v>0.5093472</c:v>
                </c:pt>
                <c:pt idx="146">
                  <c:v>0.46506140000000001</c:v>
                </c:pt>
                <c:pt idx="147">
                  <c:v>0.43561929999999999</c:v>
                </c:pt>
                <c:pt idx="148">
                  <c:v>0.40979179999999998</c:v>
                </c:pt>
                <c:pt idx="149">
                  <c:v>0.37265619999999999</c:v>
                </c:pt>
                <c:pt idx="150">
                  <c:v>0.2786071</c:v>
                </c:pt>
                <c:pt idx="151">
                  <c:v>0.27181620000000001</c:v>
                </c:pt>
                <c:pt idx="152">
                  <c:v>0.26779809999999998</c:v>
                </c:pt>
                <c:pt idx="153">
                  <c:v>0.2375929</c:v>
                </c:pt>
                <c:pt idx="154">
                  <c:v>0.16507839999999999</c:v>
                </c:pt>
                <c:pt idx="155">
                  <c:v>0.1299447</c:v>
                </c:pt>
                <c:pt idx="156">
                  <c:v>0.13670389999999999</c:v>
                </c:pt>
                <c:pt idx="157">
                  <c:v>0.12694169999999999</c:v>
                </c:pt>
                <c:pt idx="158">
                  <c:v>0.1299304</c:v>
                </c:pt>
                <c:pt idx="159">
                  <c:v>0.13929900000000001</c:v>
                </c:pt>
                <c:pt idx="160">
                  <c:v>0.15375269999999999</c:v>
                </c:pt>
                <c:pt idx="161">
                  <c:v>0.16733919999999999</c:v>
                </c:pt>
                <c:pt idx="162">
                  <c:v>0.18447849999999999</c:v>
                </c:pt>
                <c:pt idx="163">
                  <c:v>0.21566949999999999</c:v>
                </c:pt>
                <c:pt idx="164">
                  <c:v>0.24420510000000001</c:v>
                </c:pt>
                <c:pt idx="165">
                  <c:v>0.25299969999999999</c:v>
                </c:pt>
                <c:pt idx="166">
                  <c:v>0.2568106</c:v>
                </c:pt>
                <c:pt idx="167">
                  <c:v>0.25869880000000001</c:v>
                </c:pt>
                <c:pt idx="168">
                  <c:v>0.2171979</c:v>
                </c:pt>
                <c:pt idx="169">
                  <c:v>0.20746139999999999</c:v>
                </c:pt>
                <c:pt idx="170">
                  <c:v>0.19446849999999999</c:v>
                </c:pt>
                <c:pt idx="171">
                  <c:v>0.17671680000000001</c:v>
                </c:pt>
                <c:pt idx="172">
                  <c:v>0.161298</c:v>
                </c:pt>
                <c:pt idx="173">
                  <c:v>0.1554268</c:v>
                </c:pt>
                <c:pt idx="174">
                  <c:v>0.16171669999999999</c:v>
                </c:pt>
                <c:pt idx="175">
                  <c:v>0.18424199999999999</c:v>
                </c:pt>
                <c:pt idx="176">
                  <c:v>0.1933957</c:v>
                </c:pt>
                <c:pt idx="177">
                  <c:v>0.19211890000000001</c:v>
                </c:pt>
                <c:pt idx="178">
                  <c:v>0.17066239999999999</c:v>
                </c:pt>
                <c:pt idx="179">
                  <c:v>0.17017160000000001</c:v>
                </c:pt>
                <c:pt idx="180">
                  <c:v>0.176787</c:v>
                </c:pt>
                <c:pt idx="181">
                  <c:v>0.19205839999999999</c:v>
                </c:pt>
                <c:pt idx="182">
                  <c:v>0.20289570000000001</c:v>
                </c:pt>
                <c:pt idx="183">
                  <c:v>0.2095697</c:v>
                </c:pt>
                <c:pt idx="184">
                  <c:v>0.224745</c:v>
                </c:pt>
                <c:pt idx="185">
                  <c:v>0.2443372</c:v>
                </c:pt>
                <c:pt idx="186">
                  <c:v>0.28783140000000002</c:v>
                </c:pt>
                <c:pt idx="187">
                  <c:v>0.3035368</c:v>
                </c:pt>
                <c:pt idx="188">
                  <c:v>0.32975660000000001</c:v>
                </c:pt>
                <c:pt idx="189">
                  <c:v>0.35807290000000003</c:v>
                </c:pt>
                <c:pt idx="190">
                  <c:v>0.35612260000000001</c:v>
                </c:pt>
                <c:pt idx="191">
                  <c:v>0.34503509999999998</c:v>
                </c:pt>
                <c:pt idx="192">
                  <c:v>0.31289410000000001</c:v>
                </c:pt>
                <c:pt idx="193">
                  <c:v>0.31611939999999999</c:v>
                </c:pt>
                <c:pt idx="194">
                  <c:v>0.32981480000000002</c:v>
                </c:pt>
                <c:pt idx="195">
                  <c:v>0.34812179999999998</c:v>
                </c:pt>
                <c:pt idx="196">
                  <c:v>0.36214659999999999</c:v>
                </c:pt>
                <c:pt idx="197">
                  <c:v>0.37720110000000001</c:v>
                </c:pt>
                <c:pt idx="198">
                  <c:v>0.35549649999999999</c:v>
                </c:pt>
                <c:pt idx="199">
                  <c:v>0.37477090000000002</c:v>
                </c:pt>
                <c:pt idx="200">
                  <c:v>0.39047609999999999</c:v>
                </c:pt>
                <c:pt idx="201">
                  <c:v>0.36435650000000003</c:v>
                </c:pt>
                <c:pt idx="202">
                  <c:v>0.30274679999999998</c:v>
                </c:pt>
                <c:pt idx="203">
                  <c:v>0.28733360000000002</c:v>
                </c:pt>
                <c:pt idx="204">
                  <c:v>0.25791789999999998</c:v>
                </c:pt>
                <c:pt idx="205">
                  <c:v>0.26983750000000001</c:v>
                </c:pt>
                <c:pt idx="206">
                  <c:v>0.28111570000000002</c:v>
                </c:pt>
                <c:pt idx="207">
                  <c:v>0.29792550000000001</c:v>
                </c:pt>
                <c:pt idx="208">
                  <c:v>0.33822770000000002</c:v>
                </c:pt>
                <c:pt idx="209">
                  <c:v>0.39116840000000003</c:v>
                </c:pt>
                <c:pt idx="210">
                  <c:v>0.46706449999999999</c:v>
                </c:pt>
                <c:pt idx="211">
                  <c:v>0.48284589999999999</c:v>
                </c:pt>
                <c:pt idx="212">
                  <c:v>0.4995095</c:v>
                </c:pt>
                <c:pt idx="213">
                  <c:v>0.51321950000000005</c:v>
                </c:pt>
                <c:pt idx="214">
                  <c:v>0.50985800000000003</c:v>
                </c:pt>
                <c:pt idx="215">
                  <c:v>0.50649040000000001</c:v>
                </c:pt>
                <c:pt idx="216">
                  <c:v>0.53154480000000004</c:v>
                </c:pt>
                <c:pt idx="217">
                  <c:v>0.55177869999999996</c:v>
                </c:pt>
                <c:pt idx="218">
                  <c:v>0.58502100000000001</c:v>
                </c:pt>
                <c:pt idx="219">
                  <c:v>0.614788</c:v>
                </c:pt>
                <c:pt idx="220">
                  <c:v>0.62424089999999999</c:v>
                </c:pt>
                <c:pt idx="221">
                  <c:v>0.63209289999999996</c:v>
                </c:pt>
                <c:pt idx="222">
                  <c:v>0.67291109999999998</c:v>
                </c:pt>
                <c:pt idx="223">
                  <c:v>0.67562100000000003</c:v>
                </c:pt>
                <c:pt idx="224">
                  <c:v>0.69781919999999997</c:v>
                </c:pt>
                <c:pt idx="225">
                  <c:v>0.68370980000000003</c:v>
                </c:pt>
                <c:pt idx="226">
                  <c:v>0.59588620000000003</c:v>
                </c:pt>
                <c:pt idx="227">
                  <c:v>0.53981250000000003</c:v>
                </c:pt>
                <c:pt idx="228">
                  <c:v>0.53631309999999999</c:v>
                </c:pt>
                <c:pt idx="229">
                  <c:v>0.46580870000000002</c:v>
                </c:pt>
                <c:pt idx="230">
                  <c:v>0.42675669999999999</c:v>
                </c:pt>
                <c:pt idx="231">
                  <c:v>0.41827170000000002</c:v>
                </c:pt>
                <c:pt idx="232">
                  <c:v>0.4739312</c:v>
                </c:pt>
                <c:pt idx="233">
                  <c:v>0.55757970000000001</c:v>
                </c:pt>
                <c:pt idx="234">
                  <c:v>0.72843449999999998</c:v>
                </c:pt>
                <c:pt idx="235">
                  <c:v>0.76751409999999998</c:v>
                </c:pt>
                <c:pt idx="236">
                  <c:v>0.79000870000000001</c:v>
                </c:pt>
                <c:pt idx="237">
                  <c:v>0.79922070000000001</c:v>
                </c:pt>
                <c:pt idx="238">
                  <c:v>0.78640670000000001</c:v>
                </c:pt>
                <c:pt idx="239">
                  <c:v>0.77285309999999996</c:v>
                </c:pt>
                <c:pt idx="240">
                  <c:v>0.74069320000000005</c:v>
                </c:pt>
                <c:pt idx="241">
                  <c:v>0.73343420000000004</c:v>
                </c:pt>
                <c:pt idx="242">
                  <c:v>0.73162709999999997</c:v>
                </c:pt>
                <c:pt idx="243">
                  <c:v>0.73683410000000005</c:v>
                </c:pt>
                <c:pt idx="244">
                  <c:v>0.73410909999999996</c:v>
                </c:pt>
                <c:pt idx="245">
                  <c:v>0.73245899999999997</c:v>
                </c:pt>
                <c:pt idx="246">
                  <c:v>0.98896969999999995</c:v>
                </c:pt>
                <c:pt idx="247">
                  <c:v>0.96729909999999997</c:v>
                </c:pt>
                <c:pt idx="248">
                  <c:v>0.92326399999999997</c:v>
                </c:pt>
                <c:pt idx="249">
                  <c:v>0.84355999999999998</c:v>
                </c:pt>
                <c:pt idx="250">
                  <c:v>0.72349090000000005</c:v>
                </c:pt>
                <c:pt idx="251">
                  <c:v>0.58418919999999996</c:v>
                </c:pt>
                <c:pt idx="252">
                  <c:v>0.47526220000000002</c:v>
                </c:pt>
                <c:pt idx="253">
                  <c:v>0.43109920000000002</c:v>
                </c:pt>
                <c:pt idx="254">
                  <c:v>0.39133790000000002</c:v>
                </c:pt>
                <c:pt idx="255">
                  <c:v>0.36865609999999999</c:v>
                </c:pt>
                <c:pt idx="256">
                  <c:v>0.37650519999999998</c:v>
                </c:pt>
                <c:pt idx="257">
                  <c:v>0.40906340000000002</c:v>
                </c:pt>
                <c:pt idx="258">
                  <c:v>0.43913249999999998</c:v>
                </c:pt>
                <c:pt idx="259">
                  <c:v>0.45958149999999998</c:v>
                </c:pt>
                <c:pt idx="260">
                  <c:v>0.47006940000000003</c:v>
                </c:pt>
                <c:pt idx="261">
                  <c:v>0.48428290000000002</c:v>
                </c:pt>
                <c:pt idx="262">
                  <c:v>0.52270620000000001</c:v>
                </c:pt>
                <c:pt idx="263">
                  <c:v>0.55726240000000005</c:v>
                </c:pt>
                <c:pt idx="264">
                  <c:v>0.61171070000000005</c:v>
                </c:pt>
                <c:pt idx="265">
                  <c:v>0.63370099999999996</c:v>
                </c:pt>
                <c:pt idx="266">
                  <c:v>0.64351689999999995</c:v>
                </c:pt>
                <c:pt idx="267">
                  <c:v>0.63970610000000006</c:v>
                </c:pt>
                <c:pt idx="268">
                  <c:v>0.62154469999999995</c:v>
                </c:pt>
                <c:pt idx="269">
                  <c:v>0.59829739999999998</c:v>
                </c:pt>
                <c:pt idx="270">
                  <c:v>0.93952970000000002</c:v>
                </c:pt>
                <c:pt idx="271">
                  <c:v>0.84686760000000005</c:v>
                </c:pt>
                <c:pt idx="272">
                  <c:v>0.7836263</c:v>
                </c:pt>
                <c:pt idx="273">
                  <c:v>0.66434910000000003</c:v>
                </c:pt>
                <c:pt idx="274">
                  <c:v>0.55119810000000002</c:v>
                </c:pt>
                <c:pt idx="275">
                  <c:v>0.48340460000000002</c:v>
                </c:pt>
                <c:pt idx="276">
                  <c:v>0.4146571</c:v>
                </c:pt>
                <c:pt idx="277">
                  <c:v>0.38614900000000002</c:v>
                </c:pt>
                <c:pt idx="278">
                  <c:v>0.3567882</c:v>
                </c:pt>
                <c:pt idx="279">
                  <c:v>0.3219457</c:v>
                </c:pt>
                <c:pt idx="280">
                  <c:v>0.29765069999999999</c:v>
                </c:pt>
                <c:pt idx="281">
                  <c:v>0.28598020000000002</c:v>
                </c:pt>
                <c:pt idx="282">
                  <c:v>0.28569440000000002</c:v>
                </c:pt>
                <c:pt idx="283">
                  <c:v>0.29976799999999998</c:v>
                </c:pt>
                <c:pt idx="284">
                  <c:v>0.3321054</c:v>
                </c:pt>
                <c:pt idx="285">
                  <c:v>0.36622060000000001</c:v>
                </c:pt>
                <c:pt idx="286">
                  <c:v>0.37624550000000001</c:v>
                </c:pt>
                <c:pt idx="287">
                  <c:v>0.3870651</c:v>
                </c:pt>
                <c:pt idx="288">
                  <c:v>0.41636529999999999</c:v>
                </c:pt>
                <c:pt idx="289">
                  <c:v>0.41455039999999999</c:v>
                </c:pt>
                <c:pt idx="290">
                  <c:v>0.42072229999999999</c:v>
                </c:pt>
                <c:pt idx="291">
                  <c:v>0.43211460000000002</c:v>
                </c:pt>
                <c:pt idx="292">
                  <c:v>0.44092870000000001</c:v>
                </c:pt>
                <c:pt idx="293">
                  <c:v>0.45015660000000002</c:v>
                </c:pt>
                <c:pt idx="294">
                  <c:v>0.201131</c:v>
                </c:pt>
                <c:pt idx="295">
                  <c:v>0.21205679999999999</c:v>
                </c:pt>
                <c:pt idx="296">
                  <c:v>0.22921340000000001</c:v>
                </c:pt>
                <c:pt idx="297">
                  <c:v>0.20224890000000001</c:v>
                </c:pt>
                <c:pt idx="298">
                  <c:v>0.13639319999999999</c:v>
                </c:pt>
                <c:pt idx="299">
                  <c:v>9.8288420000000001E-2</c:v>
                </c:pt>
                <c:pt idx="300">
                  <c:v>8.7819460000000002E-2</c:v>
                </c:pt>
                <c:pt idx="301">
                  <c:v>7.5081200000000001E-2</c:v>
                </c:pt>
                <c:pt idx="302">
                  <c:v>7.505676E-2</c:v>
                </c:pt>
                <c:pt idx="303">
                  <c:v>6.3847290000000001E-2</c:v>
                </c:pt>
                <c:pt idx="304">
                  <c:v>3.4500339999999997E-2</c:v>
                </c:pt>
                <c:pt idx="305">
                  <c:v>1.6433159999999999E-2</c:v>
                </c:pt>
                <c:pt idx="306">
                  <c:v>0</c:v>
                </c:pt>
                <c:pt idx="307">
                  <c:v>0</c:v>
                </c:pt>
                <c:pt idx="308">
                  <c:v>5.6334499999999999E-3</c:v>
                </c:pt>
                <c:pt idx="309">
                  <c:v>1.390751E-2</c:v>
                </c:pt>
                <c:pt idx="310">
                  <c:v>1.9315679999999998E-2</c:v>
                </c:pt>
                <c:pt idx="311">
                  <c:v>2.4886579999999998E-2</c:v>
                </c:pt>
                <c:pt idx="312">
                  <c:v>3.5136180000000003E-2</c:v>
                </c:pt>
                <c:pt idx="313">
                  <c:v>4.3981859999999998E-2</c:v>
                </c:pt>
                <c:pt idx="314">
                  <c:v>5.6635739999999997E-2</c:v>
                </c:pt>
                <c:pt idx="315">
                  <c:v>6.7873909999999996E-2</c:v>
                </c:pt>
                <c:pt idx="316">
                  <c:v>7.3934130000000001E-2</c:v>
                </c:pt>
                <c:pt idx="317">
                  <c:v>8.224041E-2</c:v>
                </c:pt>
                <c:pt idx="318">
                  <c:v>8.6502700000000002E-2</c:v>
                </c:pt>
                <c:pt idx="319">
                  <c:v>9.0107110000000004E-2</c:v>
                </c:pt>
                <c:pt idx="320">
                  <c:v>9.9995009999999995E-2</c:v>
                </c:pt>
                <c:pt idx="321">
                  <c:v>0.1086703</c:v>
                </c:pt>
                <c:pt idx="322">
                  <c:v>9.4511979999999995E-2</c:v>
                </c:pt>
                <c:pt idx="323">
                  <c:v>8.8517399999999996E-2</c:v>
                </c:pt>
                <c:pt idx="324">
                  <c:v>0.1021001</c:v>
                </c:pt>
                <c:pt idx="325">
                  <c:v>0.1112358</c:v>
                </c:pt>
                <c:pt idx="326">
                  <c:v>0.1229978</c:v>
                </c:pt>
                <c:pt idx="327">
                  <c:v>0.14434340000000001</c:v>
                </c:pt>
                <c:pt idx="328">
                  <c:v>0.17346010000000001</c:v>
                </c:pt>
                <c:pt idx="329">
                  <c:v>0.2286974</c:v>
                </c:pt>
                <c:pt idx="330">
                  <c:v>0.24644730000000001</c:v>
                </c:pt>
                <c:pt idx="331">
                  <c:v>0.3062684</c:v>
                </c:pt>
                <c:pt idx="332">
                  <c:v>0.34789579999999998</c:v>
                </c:pt>
                <c:pt idx="333">
                  <c:v>0.35012739999999998</c:v>
                </c:pt>
                <c:pt idx="334">
                  <c:v>0.3331961</c:v>
                </c:pt>
                <c:pt idx="335">
                  <c:v>0.33846900000000002</c:v>
                </c:pt>
                <c:pt idx="336">
                  <c:v>0.33896120000000002</c:v>
                </c:pt>
                <c:pt idx="337">
                  <c:v>0.35217999999999999</c:v>
                </c:pt>
                <c:pt idx="338">
                  <c:v>0.3733494</c:v>
                </c:pt>
                <c:pt idx="339">
                  <c:v>0.3961961</c:v>
                </c:pt>
                <c:pt idx="340">
                  <c:v>0.40870790000000001</c:v>
                </c:pt>
                <c:pt idx="341">
                  <c:v>0.41817969999999999</c:v>
                </c:pt>
                <c:pt idx="342">
                  <c:v>0.31230920000000001</c:v>
                </c:pt>
                <c:pt idx="343">
                  <c:v>0.34858479999999997</c:v>
                </c:pt>
                <c:pt idx="344">
                  <c:v>0.37837989999999999</c:v>
                </c:pt>
                <c:pt idx="345">
                  <c:v>0.3631624</c:v>
                </c:pt>
                <c:pt idx="346">
                  <c:v>0.2825414</c:v>
                </c:pt>
                <c:pt idx="347">
                  <c:v>0.2411345</c:v>
                </c:pt>
                <c:pt idx="348">
                  <c:v>0.25387979999999999</c:v>
                </c:pt>
                <c:pt idx="349">
                  <c:v>0.23372760000000001</c:v>
                </c:pt>
                <c:pt idx="350">
                  <c:v>0.2352416</c:v>
                </c:pt>
                <c:pt idx="351">
                  <c:v>0.23169029999999999</c:v>
                </c:pt>
                <c:pt idx="352">
                  <c:v>0.21904660000000001</c:v>
                </c:pt>
                <c:pt idx="353">
                  <c:v>0.2194797</c:v>
                </c:pt>
                <c:pt idx="354">
                  <c:v>0.1628666</c:v>
                </c:pt>
                <c:pt idx="355">
                  <c:v>0.1539702</c:v>
                </c:pt>
                <c:pt idx="356">
                  <c:v>0.15354080000000001</c:v>
                </c:pt>
                <c:pt idx="357">
                  <c:v>0.15553710000000001</c:v>
                </c:pt>
                <c:pt idx="358">
                  <c:v>0.1581236</c:v>
                </c:pt>
                <c:pt idx="359">
                  <c:v>0.16588259999999999</c:v>
                </c:pt>
                <c:pt idx="360">
                  <c:v>0.19191559999999999</c:v>
                </c:pt>
                <c:pt idx="361">
                  <c:v>0.20482909999999999</c:v>
                </c:pt>
                <c:pt idx="362">
                  <c:v>0.2261271</c:v>
                </c:pt>
                <c:pt idx="363">
                  <c:v>0.24925720000000001</c:v>
                </c:pt>
                <c:pt idx="364">
                  <c:v>0.27480880000000002</c:v>
                </c:pt>
                <c:pt idx="365">
                  <c:v>0.29945280000000002</c:v>
                </c:pt>
                <c:pt idx="366">
                  <c:v>0.38560519999999998</c:v>
                </c:pt>
                <c:pt idx="367">
                  <c:v>0.39143499999999998</c:v>
                </c:pt>
                <c:pt idx="368">
                  <c:v>0.39434960000000002</c:v>
                </c:pt>
                <c:pt idx="369">
                  <c:v>0.4135781</c:v>
                </c:pt>
                <c:pt idx="370">
                  <c:v>0.423317</c:v>
                </c:pt>
                <c:pt idx="371">
                  <c:v>0.44122060000000002</c:v>
                </c:pt>
                <c:pt idx="372">
                  <c:v>0.45940619999999999</c:v>
                </c:pt>
                <c:pt idx="373">
                  <c:v>0.41343029999999997</c:v>
                </c:pt>
                <c:pt idx="374">
                  <c:v>0.36069509999999999</c:v>
                </c:pt>
                <c:pt idx="375">
                  <c:v>0.33463130000000002</c:v>
                </c:pt>
                <c:pt idx="376">
                  <c:v>0.35363689999999998</c:v>
                </c:pt>
                <c:pt idx="377">
                  <c:v>0.38461119999999999</c:v>
                </c:pt>
                <c:pt idx="378">
                  <c:v>0.46086290000000002</c:v>
                </c:pt>
                <c:pt idx="379">
                  <c:v>0.50471929999999998</c:v>
                </c:pt>
                <c:pt idx="380">
                  <c:v>0.57573059999999998</c:v>
                </c:pt>
                <c:pt idx="381">
                  <c:v>0.63750220000000002</c:v>
                </c:pt>
                <c:pt idx="382">
                  <c:v>0.67325639999999998</c:v>
                </c:pt>
                <c:pt idx="383">
                  <c:v>0.70264289999999996</c:v>
                </c:pt>
                <c:pt idx="384">
                  <c:v>0.69336299999999995</c:v>
                </c:pt>
                <c:pt idx="385">
                  <c:v>0.7034899</c:v>
                </c:pt>
                <c:pt idx="386">
                  <c:v>0.70357769999999997</c:v>
                </c:pt>
                <c:pt idx="387">
                  <c:v>0.69586870000000001</c:v>
                </c:pt>
                <c:pt idx="388">
                  <c:v>0.68829870000000004</c:v>
                </c:pt>
                <c:pt idx="389">
                  <c:v>0.68286990000000003</c:v>
                </c:pt>
                <c:pt idx="390">
                  <c:v>0.55661609999999995</c:v>
                </c:pt>
                <c:pt idx="391">
                  <c:v>0.54467270000000001</c:v>
                </c:pt>
                <c:pt idx="392">
                  <c:v>0.53830060000000002</c:v>
                </c:pt>
                <c:pt idx="393">
                  <c:v>0.55633089999999996</c:v>
                </c:pt>
                <c:pt idx="394">
                  <c:v>0.49927929999999998</c:v>
                </c:pt>
                <c:pt idx="395">
                  <c:v>0.45623160000000001</c:v>
                </c:pt>
                <c:pt idx="396">
                  <c:v>0.42058040000000002</c:v>
                </c:pt>
                <c:pt idx="397">
                  <c:v>0.36695250000000001</c:v>
                </c:pt>
                <c:pt idx="398">
                  <c:v>0.32382480000000002</c:v>
                </c:pt>
                <c:pt idx="399">
                  <c:v>0.2780513</c:v>
                </c:pt>
                <c:pt idx="400">
                  <c:v>0.27275919999999998</c:v>
                </c:pt>
                <c:pt idx="401">
                  <c:v>0.27201570000000003</c:v>
                </c:pt>
                <c:pt idx="402">
                  <c:v>0.38041649999999999</c:v>
                </c:pt>
                <c:pt idx="403">
                  <c:v>0.3377503</c:v>
                </c:pt>
                <c:pt idx="404">
                  <c:v>0.29769040000000002</c:v>
                </c:pt>
                <c:pt idx="405">
                  <c:v>0.26505390000000001</c:v>
                </c:pt>
                <c:pt idx="406">
                  <c:v>0.24880389999999999</c:v>
                </c:pt>
                <c:pt idx="407">
                  <c:v>0.23706659999999999</c:v>
                </c:pt>
                <c:pt idx="408">
                  <c:v>0.25341999999999998</c:v>
                </c:pt>
                <c:pt idx="409">
                  <c:v>0.26053569999999998</c:v>
                </c:pt>
                <c:pt idx="410">
                  <c:v>0.28307139999999997</c:v>
                </c:pt>
                <c:pt idx="411">
                  <c:v>0.30609900000000001</c:v>
                </c:pt>
                <c:pt idx="412">
                  <c:v>0.32363740000000002</c:v>
                </c:pt>
                <c:pt idx="413">
                  <c:v>0.33810259999999998</c:v>
                </c:pt>
                <c:pt idx="414">
                  <c:v>0.37651580000000001</c:v>
                </c:pt>
                <c:pt idx="415">
                  <c:v>0.36704930000000002</c:v>
                </c:pt>
                <c:pt idx="416">
                  <c:v>0.34684470000000001</c:v>
                </c:pt>
                <c:pt idx="417">
                  <c:v>0.31969379999999997</c:v>
                </c:pt>
                <c:pt idx="418">
                  <c:v>0.26108749999999997</c:v>
                </c:pt>
                <c:pt idx="419">
                  <c:v>0.2472491</c:v>
                </c:pt>
                <c:pt idx="420">
                  <c:v>0.29828189999999999</c:v>
                </c:pt>
                <c:pt idx="421">
                  <c:v>0.32002219999999998</c:v>
                </c:pt>
                <c:pt idx="422">
                  <c:v>0.34103810000000001</c:v>
                </c:pt>
                <c:pt idx="423">
                  <c:v>0.37040279999999998</c:v>
                </c:pt>
                <c:pt idx="424">
                  <c:v>0.42565219999999998</c:v>
                </c:pt>
                <c:pt idx="425">
                  <c:v>0.47793829999999998</c:v>
                </c:pt>
                <c:pt idx="426">
                  <c:v>0.52254840000000002</c:v>
                </c:pt>
                <c:pt idx="427">
                  <c:v>0.57780580000000004</c:v>
                </c:pt>
                <c:pt idx="428">
                  <c:v>0.59365979999999996</c:v>
                </c:pt>
                <c:pt idx="429">
                  <c:v>0.59127600000000002</c:v>
                </c:pt>
                <c:pt idx="430">
                  <c:v>0.57654340000000004</c:v>
                </c:pt>
                <c:pt idx="431">
                  <c:v>0.56299940000000004</c:v>
                </c:pt>
                <c:pt idx="432">
                  <c:v>0.52739749999999996</c:v>
                </c:pt>
                <c:pt idx="433">
                  <c:v>0.51471069999999997</c:v>
                </c:pt>
                <c:pt idx="434">
                  <c:v>0.5090365</c:v>
                </c:pt>
                <c:pt idx="435">
                  <c:v>0.50166279999999996</c:v>
                </c:pt>
                <c:pt idx="436">
                  <c:v>0.49601499999999998</c:v>
                </c:pt>
                <c:pt idx="437">
                  <c:v>0.48918869999999998</c:v>
                </c:pt>
                <c:pt idx="438">
                  <c:v>0.51274260000000005</c:v>
                </c:pt>
                <c:pt idx="439">
                  <c:v>0.5047914</c:v>
                </c:pt>
                <c:pt idx="440">
                  <c:v>0.51646199999999998</c:v>
                </c:pt>
                <c:pt idx="441">
                  <c:v>0.47711559999999997</c:v>
                </c:pt>
                <c:pt idx="442">
                  <c:v>0.46417809999999998</c:v>
                </c:pt>
                <c:pt idx="443">
                  <c:v>0.48296470000000002</c:v>
                </c:pt>
                <c:pt idx="444">
                  <c:v>0.51098270000000001</c:v>
                </c:pt>
                <c:pt idx="445">
                  <c:v>0.56406869999999998</c:v>
                </c:pt>
                <c:pt idx="446">
                  <c:v>0.60757819999999996</c:v>
                </c:pt>
                <c:pt idx="447">
                  <c:v>0.64183239999999997</c:v>
                </c:pt>
                <c:pt idx="448">
                  <c:v>0.67775470000000004</c:v>
                </c:pt>
                <c:pt idx="449">
                  <c:v>0.70849459999999997</c:v>
                </c:pt>
                <c:pt idx="450">
                  <c:v>0.56814100000000001</c:v>
                </c:pt>
                <c:pt idx="451">
                  <c:v>0.64792209999999995</c:v>
                </c:pt>
                <c:pt idx="452">
                  <c:v>0.70983450000000003</c:v>
                </c:pt>
                <c:pt idx="453">
                  <c:v>0.75230079999999999</c:v>
                </c:pt>
                <c:pt idx="454">
                  <c:v>0.75587409999999999</c:v>
                </c:pt>
                <c:pt idx="455">
                  <c:v>0.75947140000000002</c:v>
                </c:pt>
                <c:pt idx="456">
                  <c:v>0.72982919999999996</c:v>
                </c:pt>
                <c:pt idx="457">
                  <c:v>0.70826630000000002</c:v>
                </c:pt>
                <c:pt idx="458">
                  <c:v>0.69150330000000004</c:v>
                </c:pt>
                <c:pt idx="459">
                  <c:v>0.69627229999999996</c:v>
                </c:pt>
                <c:pt idx="460">
                  <c:v>0.71682889999999999</c:v>
                </c:pt>
                <c:pt idx="461">
                  <c:v>0.73684830000000001</c:v>
                </c:pt>
                <c:pt idx="462">
                  <c:v>0.67085260000000002</c:v>
                </c:pt>
                <c:pt idx="463">
                  <c:v>0.72861100000000001</c:v>
                </c:pt>
                <c:pt idx="464">
                  <c:v>0.73916729999999997</c:v>
                </c:pt>
                <c:pt idx="465">
                  <c:v>0.66202289999999997</c:v>
                </c:pt>
                <c:pt idx="466">
                  <c:v>0.57979349999999996</c:v>
                </c:pt>
                <c:pt idx="467">
                  <c:v>0.52721470000000004</c:v>
                </c:pt>
                <c:pt idx="468">
                  <c:v>0.49893850000000001</c:v>
                </c:pt>
                <c:pt idx="469">
                  <c:v>0.47189409999999998</c:v>
                </c:pt>
                <c:pt idx="470">
                  <c:v>0.44280619999999998</c:v>
                </c:pt>
                <c:pt idx="471">
                  <c:v>0.41277059999999999</c:v>
                </c:pt>
                <c:pt idx="472">
                  <c:v>0.43217539999999999</c:v>
                </c:pt>
                <c:pt idx="473">
                  <c:v>0.46789530000000001</c:v>
                </c:pt>
                <c:pt idx="474">
                  <c:v>0.53674219999999995</c:v>
                </c:pt>
                <c:pt idx="475">
                  <c:v>0.60566699999999996</c:v>
                </c:pt>
                <c:pt idx="476">
                  <c:v>0.64499870000000004</c:v>
                </c:pt>
                <c:pt idx="477">
                  <c:v>0.66633500000000001</c:v>
                </c:pt>
                <c:pt idx="478">
                  <c:v>0.65446669999999996</c:v>
                </c:pt>
                <c:pt idx="479">
                  <c:v>0.65046150000000003</c:v>
                </c:pt>
                <c:pt idx="480">
                  <c:v>0.63820889999999997</c:v>
                </c:pt>
                <c:pt idx="481">
                  <c:v>0.6502947</c:v>
                </c:pt>
                <c:pt idx="482">
                  <c:v>0.6873842</c:v>
                </c:pt>
                <c:pt idx="483">
                  <c:v>0.75568489999999999</c:v>
                </c:pt>
                <c:pt idx="484">
                  <c:v>0.77969319999999998</c:v>
                </c:pt>
                <c:pt idx="485">
                  <c:v>0.79032749999999996</c:v>
                </c:pt>
                <c:pt idx="486">
                  <c:v>0.99588520000000003</c:v>
                </c:pt>
                <c:pt idx="487">
                  <c:v>0.96403530000000004</c:v>
                </c:pt>
                <c:pt idx="488">
                  <c:v>0.91550120000000001</c:v>
                </c:pt>
                <c:pt idx="489">
                  <c:v>0.80727669999999996</c:v>
                </c:pt>
                <c:pt idx="490">
                  <c:v>0.7296937</c:v>
                </c:pt>
                <c:pt idx="491">
                  <c:v>0.69424189999999997</c:v>
                </c:pt>
                <c:pt idx="492">
                  <c:v>0.65554349999999995</c:v>
                </c:pt>
                <c:pt idx="493">
                  <c:v>0.61804809999999999</c:v>
                </c:pt>
                <c:pt idx="494">
                  <c:v>0.57020720000000003</c:v>
                </c:pt>
                <c:pt idx="495">
                  <c:v>0.55586959999999996</c:v>
                </c:pt>
                <c:pt idx="496">
                  <c:v>0.61015390000000003</c:v>
                </c:pt>
                <c:pt idx="497">
                  <c:v>0.67572810000000005</c:v>
                </c:pt>
                <c:pt idx="498">
                  <c:v>0.71529509999999996</c:v>
                </c:pt>
                <c:pt idx="499">
                  <c:v>0.75227880000000003</c:v>
                </c:pt>
                <c:pt idx="500">
                  <c:v>0.75213560000000002</c:v>
                </c:pt>
                <c:pt idx="501">
                  <c:v>0.73930359999999995</c:v>
                </c:pt>
                <c:pt idx="502">
                  <c:v>0.72581119999999999</c:v>
                </c:pt>
                <c:pt idx="503">
                  <c:v>0.71582480000000004</c:v>
                </c:pt>
                <c:pt idx="504">
                  <c:v>0.67416039999999999</c:v>
                </c:pt>
                <c:pt idx="505">
                  <c:v>0.69882940000000004</c:v>
                </c:pt>
                <c:pt idx="506">
                  <c:v>0.70368989999999998</c:v>
                </c:pt>
                <c:pt idx="507">
                  <c:v>0.69530530000000002</c:v>
                </c:pt>
                <c:pt idx="508">
                  <c:v>0.6910712</c:v>
                </c:pt>
                <c:pt idx="509">
                  <c:v>0.68958249999999999</c:v>
                </c:pt>
                <c:pt idx="510">
                  <c:v>0.72497769999999995</c:v>
                </c:pt>
                <c:pt idx="511">
                  <c:v>0.73151379999999999</c:v>
                </c:pt>
                <c:pt idx="512">
                  <c:v>0.72481770000000001</c:v>
                </c:pt>
                <c:pt idx="513">
                  <c:v>0.65868530000000003</c:v>
                </c:pt>
                <c:pt idx="514">
                  <c:v>0.61762980000000001</c:v>
                </c:pt>
                <c:pt idx="515">
                  <c:v>0.61301810000000001</c:v>
                </c:pt>
                <c:pt idx="516">
                  <c:v>0.5688474</c:v>
                </c:pt>
                <c:pt idx="517">
                  <c:v>0.56892960000000004</c:v>
                </c:pt>
                <c:pt idx="518">
                  <c:v>0.55885609999999997</c:v>
                </c:pt>
                <c:pt idx="519">
                  <c:v>0.54142869999999998</c:v>
                </c:pt>
                <c:pt idx="520">
                  <c:v>0.55478609999999995</c:v>
                </c:pt>
                <c:pt idx="521">
                  <c:v>0.60255590000000003</c:v>
                </c:pt>
                <c:pt idx="522">
                  <c:v>0.72191729999999998</c:v>
                </c:pt>
                <c:pt idx="523">
                  <c:v>0.72835190000000005</c:v>
                </c:pt>
                <c:pt idx="524">
                  <c:v>0.73221950000000002</c:v>
                </c:pt>
                <c:pt idx="525">
                  <c:v>0.74821519999999997</c:v>
                </c:pt>
                <c:pt idx="526">
                  <c:v>0.73980869999999999</c:v>
                </c:pt>
                <c:pt idx="527">
                  <c:v>0.73582349999999996</c:v>
                </c:pt>
                <c:pt idx="528">
                  <c:v>0.72991799999999996</c:v>
                </c:pt>
                <c:pt idx="529">
                  <c:v>0.70535499999999995</c:v>
                </c:pt>
                <c:pt idx="530">
                  <c:v>0.70589219999999997</c:v>
                </c:pt>
                <c:pt idx="531">
                  <c:v>0.71798439999999997</c:v>
                </c:pt>
                <c:pt idx="532">
                  <c:v>0.71246730000000003</c:v>
                </c:pt>
                <c:pt idx="533">
                  <c:v>0.6886698</c:v>
                </c:pt>
                <c:pt idx="534">
                  <c:v>0.98520229999999998</c:v>
                </c:pt>
                <c:pt idx="535">
                  <c:v>0.93733610000000001</c:v>
                </c:pt>
                <c:pt idx="536">
                  <c:v>0.83394610000000002</c:v>
                </c:pt>
                <c:pt idx="537">
                  <c:v>0.72207410000000005</c:v>
                </c:pt>
                <c:pt idx="538">
                  <c:v>0.6378241</c:v>
                </c:pt>
                <c:pt idx="539">
                  <c:v>0.5621022</c:v>
                </c:pt>
                <c:pt idx="540">
                  <c:v>0.49248530000000001</c:v>
                </c:pt>
                <c:pt idx="541">
                  <c:v>0.46867900000000001</c:v>
                </c:pt>
                <c:pt idx="542">
                  <c:v>0.45464280000000001</c:v>
                </c:pt>
                <c:pt idx="543">
                  <c:v>0.4351373</c:v>
                </c:pt>
                <c:pt idx="544">
                  <c:v>0.43007380000000001</c:v>
                </c:pt>
                <c:pt idx="545">
                  <c:v>0.45863199999999998</c:v>
                </c:pt>
                <c:pt idx="546">
                  <c:v>0.50114590000000003</c:v>
                </c:pt>
                <c:pt idx="547">
                  <c:v>0.5496472</c:v>
                </c:pt>
                <c:pt idx="548">
                  <c:v>0.59873050000000005</c:v>
                </c:pt>
                <c:pt idx="549">
                  <c:v>0.62035859999999998</c:v>
                </c:pt>
                <c:pt idx="550">
                  <c:v>0.62342160000000002</c:v>
                </c:pt>
                <c:pt idx="551">
                  <c:v>0.63263729999999996</c:v>
                </c:pt>
                <c:pt idx="552">
                  <c:v>0.62952649999999999</c:v>
                </c:pt>
                <c:pt idx="553">
                  <c:v>0.62388670000000002</c:v>
                </c:pt>
                <c:pt idx="554">
                  <c:v>0.61568860000000003</c:v>
                </c:pt>
                <c:pt idx="555">
                  <c:v>0.63594839999999997</c:v>
                </c:pt>
                <c:pt idx="556">
                  <c:v>0.67174849999999997</c:v>
                </c:pt>
                <c:pt idx="557">
                  <c:v>0.69861229999999996</c:v>
                </c:pt>
                <c:pt idx="558">
                  <c:v>0.71794230000000003</c:v>
                </c:pt>
                <c:pt idx="559">
                  <c:v>0.74806839999999997</c:v>
                </c:pt>
                <c:pt idx="560">
                  <c:v>0.76569330000000002</c:v>
                </c:pt>
                <c:pt idx="561">
                  <c:v>0.7335663</c:v>
                </c:pt>
                <c:pt idx="562">
                  <c:v>0.66341479999999997</c:v>
                </c:pt>
                <c:pt idx="563">
                  <c:v>0.62633159999999999</c:v>
                </c:pt>
                <c:pt idx="564">
                  <c:v>0.58448889999999998</c:v>
                </c:pt>
                <c:pt idx="565">
                  <c:v>0.5808643</c:v>
                </c:pt>
                <c:pt idx="566">
                  <c:v>0.57210459999999996</c:v>
                </c:pt>
                <c:pt idx="567">
                  <c:v>0.56010389999999999</c:v>
                </c:pt>
                <c:pt idx="568">
                  <c:v>0.55071899999999996</c:v>
                </c:pt>
                <c:pt idx="569">
                  <c:v>0.55568450000000003</c:v>
                </c:pt>
                <c:pt idx="570">
                  <c:v>0.51079430000000003</c:v>
                </c:pt>
                <c:pt idx="571">
                  <c:v>0.54120539999999995</c:v>
                </c:pt>
                <c:pt idx="572">
                  <c:v>0.58591649999999995</c:v>
                </c:pt>
                <c:pt idx="573">
                  <c:v>0.58894389999999996</c:v>
                </c:pt>
                <c:pt idx="574">
                  <c:v>0.58859660000000003</c:v>
                </c:pt>
                <c:pt idx="575">
                  <c:v>0.60026959999999996</c:v>
                </c:pt>
                <c:pt idx="576">
                  <c:v>0.50632809999999995</c:v>
                </c:pt>
                <c:pt idx="577">
                  <c:v>0.56500030000000001</c:v>
                </c:pt>
                <c:pt idx="578">
                  <c:v>0.60139710000000002</c:v>
                </c:pt>
                <c:pt idx="579">
                  <c:v>0.63601960000000002</c:v>
                </c:pt>
                <c:pt idx="580">
                  <c:v>0.64050419999999997</c:v>
                </c:pt>
                <c:pt idx="581">
                  <c:v>0.63797490000000001</c:v>
                </c:pt>
                <c:pt idx="582">
                  <c:v>0.57510839999999996</c:v>
                </c:pt>
                <c:pt idx="583">
                  <c:v>0.55762599999999996</c:v>
                </c:pt>
                <c:pt idx="584">
                  <c:v>0.55673050000000002</c:v>
                </c:pt>
                <c:pt idx="585">
                  <c:v>0.52333240000000003</c:v>
                </c:pt>
                <c:pt idx="586">
                  <c:v>0.42929790000000001</c:v>
                </c:pt>
                <c:pt idx="587">
                  <c:v>0.38245669999999998</c:v>
                </c:pt>
                <c:pt idx="588">
                  <c:v>0.35008159999999999</c:v>
                </c:pt>
                <c:pt idx="589">
                  <c:v>0.36302329999999999</c:v>
                </c:pt>
                <c:pt idx="590">
                  <c:v>0.37622489999999997</c:v>
                </c:pt>
                <c:pt idx="591">
                  <c:v>0.38625080000000001</c:v>
                </c:pt>
                <c:pt idx="592">
                  <c:v>0.41262919999999997</c:v>
                </c:pt>
                <c:pt idx="593">
                  <c:v>0.44526680000000002</c:v>
                </c:pt>
                <c:pt idx="594">
                  <c:v>0.52329380000000003</c:v>
                </c:pt>
                <c:pt idx="595">
                  <c:v>0.53612329999999997</c:v>
                </c:pt>
                <c:pt idx="596">
                  <c:v>0.53851349999999998</c:v>
                </c:pt>
                <c:pt idx="597">
                  <c:v>0.53629760000000004</c:v>
                </c:pt>
                <c:pt idx="598">
                  <c:v>0.53024850000000001</c:v>
                </c:pt>
                <c:pt idx="599">
                  <c:v>0.51972989999999997</c:v>
                </c:pt>
                <c:pt idx="600">
                  <c:v>0.4373437</c:v>
                </c:pt>
                <c:pt idx="601">
                  <c:v>0.43724689999999999</c:v>
                </c:pt>
                <c:pt idx="602">
                  <c:v>0.44827840000000002</c:v>
                </c:pt>
                <c:pt idx="603">
                  <c:v>0.45411240000000003</c:v>
                </c:pt>
                <c:pt idx="604">
                  <c:v>0.46120830000000002</c:v>
                </c:pt>
                <c:pt idx="605">
                  <c:v>0.46467170000000002</c:v>
                </c:pt>
                <c:pt idx="606">
                  <c:v>0.33904079999999998</c:v>
                </c:pt>
                <c:pt idx="607">
                  <c:v>0.38023649999999998</c:v>
                </c:pt>
                <c:pt idx="608">
                  <c:v>0.39553569999999999</c:v>
                </c:pt>
                <c:pt idx="609">
                  <c:v>0.37798920000000003</c:v>
                </c:pt>
                <c:pt idx="610">
                  <c:v>0.3019482</c:v>
                </c:pt>
                <c:pt idx="611">
                  <c:v>0.28650239999999999</c:v>
                </c:pt>
                <c:pt idx="612">
                  <c:v>0.27873569999999998</c:v>
                </c:pt>
                <c:pt idx="613">
                  <c:v>0.301369</c:v>
                </c:pt>
                <c:pt idx="614">
                  <c:v>0.3222584</c:v>
                </c:pt>
                <c:pt idx="615">
                  <c:v>0.34788219999999997</c:v>
                </c:pt>
                <c:pt idx="616">
                  <c:v>0.37846190000000002</c:v>
                </c:pt>
                <c:pt idx="617">
                  <c:v>0.41961229999999999</c:v>
                </c:pt>
                <c:pt idx="618">
                  <c:v>0.42733330000000003</c:v>
                </c:pt>
                <c:pt idx="619">
                  <c:v>0.49885309999999999</c:v>
                </c:pt>
                <c:pt idx="620">
                  <c:v>0.55195119999999998</c:v>
                </c:pt>
                <c:pt idx="621">
                  <c:v>0.57462420000000003</c:v>
                </c:pt>
                <c:pt idx="622">
                  <c:v>0.57287679999999996</c:v>
                </c:pt>
                <c:pt idx="623">
                  <c:v>0.57560699999999998</c:v>
                </c:pt>
                <c:pt idx="624">
                  <c:v>0.46920469999999997</c:v>
                </c:pt>
                <c:pt idx="625">
                  <c:v>0.50450320000000004</c:v>
                </c:pt>
                <c:pt idx="626">
                  <c:v>0.53252500000000003</c:v>
                </c:pt>
                <c:pt idx="627">
                  <c:v>0.5424601</c:v>
                </c:pt>
                <c:pt idx="628">
                  <c:v>0.53816229999999998</c:v>
                </c:pt>
                <c:pt idx="629">
                  <c:v>0.53098089999999998</c:v>
                </c:pt>
                <c:pt idx="630">
                  <c:v>0.4235565</c:v>
                </c:pt>
                <c:pt idx="631">
                  <c:v>0.44394270000000002</c:v>
                </c:pt>
                <c:pt idx="632">
                  <c:v>0.47163539999999998</c:v>
                </c:pt>
                <c:pt idx="633">
                  <c:v>0.42803289999999999</c:v>
                </c:pt>
                <c:pt idx="634">
                  <c:v>0.35924260000000002</c:v>
                </c:pt>
                <c:pt idx="635">
                  <c:v>0.32252350000000002</c:v>
                </c:pt>
                <c:pt idx="636">
                  <c:v>0.27604980000000001</c:v>
                </c:pt>
                <c:pt idx="637">
                  <c:v>0.27961540000000001</c:v>
                </c:pt>
                <c:pt idx="638">
                  <c:v>0.26935320000000001</c:v>
                </c:pt>
                <c:pt idx="639">
                  <c:v>0.24734020000000001</c:v>
                </c:pt>
                <c:pt idx="640">
                  <c:v>0.23755470000000001</c:v>
                </c:pt>
                <c:pt idx="641">
                  <c:v>0.2484603</c:v>
                </c:pt>
                <c:pt idx="642">
                  <c:v>0.2577296</c:v>
                </c:pt>
                <c:pt idx="643">
                  <c:v>0.30202560000000001</c:v>
                </c:pt>
                <c:pt idx="644">
                  <c:v>0.33124779999999998</c:v>
                </c:pt>
                <c:pt idx="645">
                  <c:v>0.3416168</c:v>
                </c:pt>
                <c:pt idx="646">
                  <c:v>0.37156790000000001</c:v>
                </c:pt>
                <c:pt idx="647">
                  <c:v>0.40097719999999998</c:v>
                </c:pt>
                <c:pt idx="648">
                  <c:v>0.43959209999999999</c:v>
                </c:pt>
                <c:pt idx="649">
                  <c:v>0.45867340000000001</c:v>
                </c:pt>
                <c:pt idx="650">
                  <c:v>0.45046619999999998</c:v>
                </c:pt>
                <c:pt idx="651">
                  <c:v>0.445496</c:v>
                </c:pt>
                <c:pt idx="652">
                  <c:v>0.46484449999999999</c:v>
                </c:pt>
                <c:pt idx="653">
                  <c:v>0.4927357</c:v>
                </c:pt>
                <c:pt idx="654">
                  <c:v>0.2442917</c:v>
                </c:pt>
                <c:pt idx="655">
                  <c:v>0.32971729999999999</c:v>
                </c:pt>
                <c:pt idx="656">
                  <c:v>0.403642</c:v>
                </c:pt>
                <c:pt idx="657">
                  <c:v>0.37699959999999999</c:v>
                </c:pt>
                <c:pt idx="658">
                  <c:v>0.32800879999999999</c:v>
                </c:pt>
                <c:pt idx="659">
                  <c:v>0.31871240000000001</c:v>
                </c:pt>
                <c:pt idx="660">
                  <c:v>0.34138760000000001</c:v>
                </c:pt>
                <c:pt idx="661">
                  <c:v>0.35613830000000002</c:v>
                </c:pt>
                <c:pt idx="662">
                  <c:v>0.3548309</c:v>
                </c:pt>
                <c:pt idx="663">
                  <c:v>0.35937429999999998</c:v>
                </c:pt>
                <c:pt idx="664">
                  <c:v>0.38189719999999999</c:v>
                </c:pt>
                <c:pt idx="665">
                  <c:v>0.42520619999999998</c:v>
                </c:pt>
                <c:pt idx="666">
                  <c:v>0.40806609999999999</c:v>
                </c:pt>
                <c:pt idx="667">
                  <c:v>0.41147309999999998</c:v>
                </c:pt>
                <c:pt idx="668">
                  <c:v>0.42102919999999999</c:v>
                </c:pt>
                <c:pt idx="669">
                  <c:v>0.44408550000000002</c:v>
                </c:pt>
                <c:pt idx="670">
                  <c:v>0.45961419999999997</c:v>
                </c:pt>
                <c:pt idx="671">
                  <c:v>0.46512759999999997</c:v>
                </c:pt>
                <c:pt idx="672">
                  <c:v>0.47540840000000001</c:v>
                </c:pt>
                <c:pt idx="673">
                  <c:v>0.46491199999999999</c:v>
                </c:pt>
                <c:pt idx="674">
                  <c:v>0.45507150000000002</c:v>
                </c:pt>
                <c:pt idx="675">
                  <c:v>0.440826</c:v>
                </c:pt>
                <c:pt idx="676">
                  <c:v>0.43383680000000002</c:v>
                </c:pt>
                <c:pt idx="677">
                  <c:v>0.42302899999999999</c:v>
                </c:pt>
                <c:pt idx="678">
                  <c:v>0.2228696</c:v>
                </c:pt>
                <c:pt idx="679">
                  <c:v>0.2399935</c:v>
                </c:pt>
                <c:pt idx="680">
                  <c:v>0.25771630000000001</c:v>
                </c:pt>
                <c:pt idx="681">
                  <c:v>0.26148460000000001</c:v>
                </c:pt>
                <c:pt idx="682">
                  <c:v>0.21758920000000001</c:v>
                </c:pt>
                <c:pt idx="683">
                  <c:v>0.20192199999999999</c:v>
                </c:pt>
                <c:pt idx="684">
                  <c:v>0.2000596</c:v>
                </c:pt>
                <c:pt idx="685">
                  <c:v>0.21305170000000001</c:v>
                </c:pt>
                <c:pt idx="686">
                  <c:v>0.222771</c:v>
                </c:pt>
                <c:pt idx="687">
                  <c:v>0.2306349</c:v>
                </c:pt>
                <c:pt idx="688">
                  <c:v>0.2384503</c:v>
                </c:pt>
                <c:pt idx="689">
                  <c:v>0.2465416</c:v>
                </c:pt>
                <c:pt idx="690">
                  <c:v>0.23992479999999999</c:v>
                </c:pt>
                <c:pt idx="691">
                  <c:v>0.26474419999999999</c:v>
                </c:pt>
                <c:pt idx="692">
                  <c:v>0.30662499999999998</c:v>
                </c:pt>
                <c:pt idx="693">
                  <c:v>0.36444310000000002</c:v>
                </c:pt>
                <c:pt idx="694">
                  <c:v>0.40140350000000002</c:v>
                </c:pt>
                <c:pt idx="695">
                  <c:v>0.42678389999999999</c:v>
                </c:pt>
                <c:pt idx="696">
                  <c:v>0.39378920000000001</c:v>
                </c:pt>
                <c:pt idx="697">
                  <c:v>0.39476030000000001</c:v>
                </c:pt>
                <c:pt idx="698">
                  <c:v>0.40051700000000001</c:v>
                </c:pt>
                <c:pt idx="699">
                  <c:v>0.40883409999999998</c:v>
                </c:pt>
                <c:pt idx="700">
                  <c:v>0.39809050000000001</c:v>
                </c:pt>
                <c:pt idx="701">
                  <c:v>0.38494070000000002</c:v>
                </c:pt>
                <c:pt idx="702">
                  <c:v>0.29169659999999997</c:v>
                </c:pt>
                <c:pt idx="703">
                  <c:v>0.29201470000000002</c:v>
                </c:pt>
                <c:pt idx="704">
                  <c:v>0.29465229999999998</c:v>
                </c:pt>
                <c:pt idx="705">
                  <c:v>0.26779770000000003</c:v>
                </c:pt>
                <c:pt idx="706">
                  <c:v>0.190582</c:v>
                </c:pt>
                <c:pt idx="707">
                  <c:v>0.1659534</c:v>
                </c:pt>
                <c:pt idx="708">
                  <c:v>0.17837030000000001</c:v>
                </c:pt>
                <c:pt idx="709">
                  <c:v>0.183029</c:v>
                </c:pt>
                <c:pt idx="710">
                  <c:v>0.1871612</c:v>
                </c:pt>
                <c:pt idx="711">
                  <c:v>0.18876670000000001</c:v>
                </c:pt>
                <c:pt idx="712">
                  <c:v>0.18641269999999999</c:v>
                </c:pt>
                <c:pt idx="713">
                  <c:v>0.18045820000000001</c:v>
                </c:pt>
                <c:pt idx="714">
                  <c:v>0.1785533</c:v>
                </c:pt>
                <c:pt idx="715">
                  <c:v>0.1754588</c:v>
                </c:pt>
                <c:pt idx="716">
                  <c:v>0.17588580000000001</c:v>
                </c:pt>
                <c:pt idx="717">
                  <c:v>0.1822105</c:v>
                </c:pt>
                <c:pt idx="718">
                  <c:v>0.19749810000000001</c:v>
                </c:pt>
                <c:pt idx="719">
                  <c:v>0.21093120000000001</c:v>
                </c:pt>
                <c:pt idx="720">
                  <c:v>0.18491679999999999</c:v>
                </c:pt>
                <c:pt idx="721">
                  <c:v>0.19932800000000001</c:v>
                </c:pt>
                <c:pt idx="722">
                  <c:v>0.2126943</c:v>
                </c:pt>
                <c:pt idx="723">
                  <c:v>0.22171440000000001</c:v>
                </c:pt>
                <c:pt idx="724">
                  <c:v>0.22940869999999999</c:v>
                </c:pt>
                <c:pt idx="725">
                  <c:v>0.23831640000000001</c:v>
                </c:pt>
                <c:pt idx="726">
                  <c:v>0.13629859999999999</c:v>
                </c:pt>
                <c:pt idx="727">
                  <c:v>0.16659769999999999</c:v>
                </c:pt>
                <c:pt idx="728">
                  <c:v>0.18489939999999999</c:v>
                </c:pt>
                <c:pt idx="729">
                  <c:v>0.19415560000000001</c:v>
                </c:pt>
                <c:pt idx="730">
                  <c:v>0.1759125</c:v>
                </c:pt>
                <c:pt idx="731">
                  <c:v>0.1743943</c:v>
                </c:pt>
                <c:pt idx="732">
                  <c:v>0.2112964</c:v>
                </c:pt>
                <c:pt idx="733">
                  <c:v>0.23024990000000001</c:v>
                </c:pt>
                <c:pt idx="734">
                  <c:v>0.25319900000000001</c:v>
                </c:pt>
                <c:pt idx="735">
                  <c:v>0.29363860000000003</c:v>
                </c:pt>
                <c:pt idx="736">
                  <c:v>0.32994079999999998</c:v>
                </c:pt>
                <c:pt idx="737">
                  <c:v>0.37357560000000001</c:v>
                </c:pt>
                <c:pt idx="738">
                  <c:v>0.44229750000000001</c:v>
                </c:pt>
                <c:pt idx="739">
                  <c:v>0.49310100000000001</c:v>
                </c:pt>
                <c:pt idx="740">
                  <c:v>0.55667809999999995</c:v>
                </c:pt>
                <c:pt idx="741">
                  <c:v>0.59816780000000003</c:v>
                </c:pt>
                <c:pt idx="742">
                  <c:v>0.61565729999999996</c:v>
                </c:pt>
                <c:pt idx="743">
                  <c:v>0.62222420000000001</c:v>
                </c:pt>
                <c:pt idx="744">
                  <c:v>0.57456969999999996</c:v>
                </c:pt>
                <c:pt idx="745">
                  <c:v>0.53412740000000003</c:v>
                </c:pt>
                <c:pt idx="746">
                  <c:v>0.4878844</c:v>
                </c:pt>
                <c:pt idx="747">
                  <c:v>0.45689800000000003</c:v>
                </c:pt>
                <c:pt idx="748">
                  <c:v>0.45442539999999998</c:v>
                </c:pt>
                <c:pt idx="749">
                  <c:v>0.4736033</c:v>
                </c:pt>
                <c:pt idx="750">
                  <c:v>0.29292370000000001</c:v>
                </c:pt>
                <c:pt idx="751">
                  <c:v>0.29930899999999999</c:v>
                </c:pt>
                <c:pt idx="752">
                  <c:v>0.33236880000000002</c:v>
                </c:pt>
                <c:pt idx="753">
                  <c:v>0.32508150000000002</c:v>
                </c:pt>
                <c:pt idx="754">
                  <c:v>0.26509139999999998</c:v>
                </c:pt>
                <c:pt idx="755">
                  <c:v>0.23895640000000001</c:v>
                </c:pt>
                <c:pt idx="756">
                  <c:v>0.22238520000000001</c:v>
                </c:pt>
                <c:pt idx="757">
                  <c:v>0.23566119999999999</c:v>
                </c:pt>
                <c:pt idx="758">
                  <c:v>0.235425</c:v>
                </c:pt>
                <c:pt idx="759">
                  <c:v>0.22959650000000001</c:v>
                </c:pt>
                <c:pt idx="760">
                  <c:v>0.21962909999999999</c:v>
                </c:pt>
                <c:pt idx="761">
                  <c:v>0.22646150000000001</c:v>
                </c:pt>
                <c:pt idx="762">
                  <c:v>0.2313588</c:v>
                </c:pt>
                <c:pt idx="763">
                  <c:v>0.25128450000000002</c:v>
                </c:pt>
                <c:pt idx="764">
                  <c:v>0.24833060000000001</c:v>
                </c:pt>
                <c:pt idx="765">
                  <c:v>0.22718140000000001</c:v>
                </c:pt>
                <c:pt idx="766">
                  <c:v>0.21372740000000001</c:v>
                </c:pt>
                <c:pt idx="767">
                  <c:v>0.20641080000000001</c:v>
                </c:pt>
                <c:pt idx="768">
                  <c:v>0.18043619999999999</c:v>
                </c:pt>
                <c:pt idx="769">
                  <c:v>0.18139330000000001</c:v>
                </c:pt>
                <c:pt idx="770">
                  <c:v>0.19392799999999999</c:v>
                </c:pt>
                <c:pt idx="771">
                  <c:v>0.20806649999999999</c:v>
                </c:pt>
                <c:pt idx="772">
                  <c:v>0.21957879999999999</c:v>
                </c:pt>
                <c:pt idx="773">
                  <c:v>0.232238</c:v>
                </c:pt>
                <c:pt idx="774">
                  <c:v>0.13302149999999999</c:v>
                </c:pt>
                <c:pt idx="775">
                  <c:v>0.18169370000000001</c:v>
                </c:pt>
                <c:pt idx="776">
                  <c:v>0.23980009999999999</c:v>
                </c:pt>
                <c:pt idx="777">
                  <c:v>0.28608529999999999</c:v>
                </c:pt>
                <c:pt idx="778">
                  <c:v>0.29775570000000001</c:v>
                </c:pt>
                <c:pt idx="779">
                  <c:v>0.33942990000000001</c:v>
                </c:pt>
                <c:pt idx="780">
                  <c:v>0.36807489999999998</c:v>
                </c:pt>
                <c:pt idx="781">
                  <c:v>0.38809450000000001</c:v>
                </c:pt>
                <c:pt idx="782">
                  <c:v>0.41477589999999998</c:v>
                </c:pt>
                <c:pt idx="783">
                  <c:v>0.4321102</c:v>
                </c:pt>
                <c:pt idx="784">
                  <c:v>0.44811069999999997</c:v>
                </c:pt>
                <c:pt idx="785">
                  <c:v>0.52260050000000002</c:v>
                </c:pt>
                <c:pt idx="786">
                  <c:v>0.66734119999999997</c:v>
                </c:pt>
                <c:pt idx="787">
                  <c:v>0.69430420000000004</c:v>
                </c:pt>
                <c:pt idx="788">
                  <c:v>0.67861559999999999</c:v>
                </c:pt>
                <c:pt idx="789">
                  <c:v>0.66791860000000003</c:v>
                </c:pt>
                <c:pt idx="790">
                  <c:v>0.64082570000000005</c:v>
                </c:pt>
                <c:pt idx="791">
                  <c:v>0.60010609999999998</c:v>
                </c:pt>
                <c:pt idx="792">
                  <c:v>0.56228719999999999</c:v>
                </c:pt>
                <c:pt idx="793">
                  <c:v>0.49305510000000002</c:v>
                </c:pt>
                <c:pt idx="794">
                  <c:v>0.43439450000000002</c:v>
                </c:pt>
                <c:pt idx="795">
                  <c:v>0.39154480000000003</c:v>
                </c:pt>
                <c:pt idx="796">
                  <c:v>0.357039</c:v>
                </c:pt>
                <c:pt idx="797">
                  <c:v>0.3255903</c:v>
                </c:pt>
                <c:pt idx="798">
                  <c:v>0.27436110000000002</c:v>
                </c:pt>
                <c:pt idx="799">
                  <c:v>0.27703159999999999</c:v>
                </c:pt>
                <c:pt idx="800">
                  <c:v>0.28722609999999998</c:v>
                </c:pt>
                <c:pt idx="801">
                  <c:v>0.30959009999999998</c:v>
                </c:pt>
                <c:pt idx="802">
                  <c:v>0.27412340000000002</c:v>
                </c:pt>
                <c:pt idx="803">
                  <c:v>0.2492635</c:v>
                </c:pt>
                <c:pt idx="804">
                  <c:v>0.2430715</c:v>
                </c:pt>
                <c:pt idx="805">
                  <c:v>0.27549040000000002</c:v>
                </c:pt>
                <c:pt idx="806">
                  <c:v>0.3089539</c:v>
                </c:pt>
                <c:pt idx="807">
                  <c:v>0.3311153</c:v>
                </c:pt>
                <c:pt idx="808">
                  <c:v>0.35035339999999998</c:v>
                </c:pt>
                <c:pt idx="809">
                  <c:v>0.3787644</c:v>
                </c:pt>
                <c:pt idx="810">
                  <c:v>0.63936610000000005</c:v>
                </c:pt>
                <c:pt idx="811">
                  <c:v>0.62218629999999997</c:v>
                </c:pt>
                <c:pt idx="812">
                  <c:v>0.56988899999999998</c:v>
                </c:pt>
                <c:pt idx="813">
                  <c:v>0.54641329999999999</c:v>
                </c:pt>
                <c:pt idx="814">
                  <c:v>0.54067699999999996</c:v>
                </c:pt>
                <c:pt idx="815">
                  <c:v>0.53338490000000005</c:v>
                </c:pt>
                <c:pt idx="816">
                  <c:v>0.51789589999999996</c:v>
                </c:pt>
                <c:pt idx="817">
                  <c:v>0.52524409999999999</c:v>
                </c:pt>
                <c:pt idx="818">
                  <c:v>0.54253640000000003</c:v>
                </c:pt>
                <c:pt idx="819">
                  <c:v>0.56905919999999999</c:v>
                </c:pt>
                <c:pt idx="820">
                  <c:v>0.59567429999999999</c:v>
                </c:pt>
                <c:pt idx="821">
                  <c:v>0.62318960000000001</c:v>
                </c:pt>
                <c:pt idx="822">
                  <c:v>0.9335812</c:v>
                </c:pt>
                <c:pt idx="823">
                  <c:v>0.89529829999999999</c:v>
                </c:pt>
                <c:pt idx="824">
                  <c:v>0.86771350000000003</c:v>
                </c:pt>
                <c:pt idx="825">
                  <c:v>0.78646329999999998</c:v>
                </c:pt>
                <c:pt idx="826">
                  <c:v>0.76060709999999998</c:v>
                </c:pt>
                <c:pt idx="827">
                  <c:v>0.77910440000000003</c:v>
                </c:pt>
                <c:pt idx="828">
                  <c:v>0.78910550000000002</c:v>
                </c:pt>
                <c:pt idx="829">
                  <c:v>0.81617200000000001</c:v>
                </c:pt>
                <c:pt idx="830">
                  <c:v>0.83763279999999996</c:v>
                </c:pt>
                <c:pt idx="831">
                  <c:v>0.87696189999999996</c:v>
                </c:pt>
                <c:pt idx="832">
                  <c:v>0.92246090000000003</c:v>
                </c:pt>
                <c:pt idx="833">
                  <c:v>0.93990339999999994</c:v>
                </c:pt>
                <c:pt idx="834">
                  <c:v>0.93558680000000005</c:v>
                </c:pt>
                <c:pt idx="835">
                  <c:v>0.93683740000000004</c:v>
                </c:pt>
                <c:pt idx="836">
                  <c:v>0.93374299999999999</c:v>
                </c:pt>
                <c:pt idx="837">
                  <c:v>0.93520170000000002</c:v>
                </c:pt>
                <c:pt idx="838">
                  <c:v>0.91263899999999998</c:v>
                </c:pt>
                <c:pt idx="839">
                  <c:v>0.88066129999999998</c:v>
                </c:pt>
                <c:pt idx="840">
                  <c:v>0.80753459999999999</c:v>
                </c:pt>
                <c:pt idx="841">
                  <c:v>0.77619369999999999</c:v>
                </c:pt>
                <c:pt idx="842">
                  <c:v>0.75277989999999995</c:v>
                </c:pt>
                <c:pt idx="843">
                  <c:v>0.72341409999999995</c:v>
                </c:pt>
                <c:pt idx="844">
                  <c:v>0.7036443</c:v>
                </c:pt>
                <c:pt idx="845">
                  <c:v>0.68320610000000004</c:v>
                </c:pt>
                <c:pt idx="846">
                  <c:v>0.53967310000000002</c:v>
                </c:pt>
                <c:pt idx="847">
                  <c:v>0.54594180000000003</c:v>
                </c:pt>
                <c:pt idx="848">
                  <c:v>0.54968989999999995</c:v>
                </c:pt>
                <c:pt idx="849">
                  <c:v>0.48822539999999998</c:v>
                </c:pt>
                <c:pt idx="850">
                  <c:v>0.38186940000000003</c:v>
                </c:pt>
                <c:pt idx="851">
                  <c:v>0.33180320000000002</c:v>
                </c:pt>
                <c:pt idx="852">
                  <c:v>0.30334899999999998</c:v>
                </c:pt>
                <c:pt idx="853">
                  <c:v>0.26392860000000001</c:v>
                </c:pt>
                <c:pt idx="854">
                  <c:v>0.2356309</c:v>
                </c:pt>
                <c:pt idx="855">
                  <c:v>0.20502239999999999</c:v>
                </c:pt>
                <c:pt idx="856">
                  <c:v>0.18528159999999999</c:v>
                </c:pt>
                <c:pt idx="857">
                  <c:v>0.17181779999999999</c:v>
                </c:pt>
                <c:pt idx="858">
                  <c:v>0.14696129999999999</c:v>
                </c:pt>
                <c:pt idx="859">
                  <c:v>0.13113340000000001</c:v>
                </c:pt>
                <c:pt idx="860">
                  <c:v>0.128327</c:v>
                </c:pt>
                <c:pt idx="861">
                  <c:v>0.1388076</c:v>
                </c:pt>
                <c:pt idx="862">
                  <c:v>0.1483293</c:v>
                </c:pt>
                <c:pt idx="863">
                  <c:v>0.16936190000000001</c:v>
                </c:pt>
                <c:pt idx="864">
                  <c:v>0.22960220000000001</c:v>
                </c:pt>
                <c:pt idx="865">
                  <c:v>0.33040409999999998</c:v>
                </c:pt>
                <c:pt idx="866">
                  <c:v>0.44991710000000001</c:v>
                </c:pt>
                <c:pt idx="867">
                  <c:v>0.53167960000000003</c:v>
                </c:pt>
                <c:pt idx="868">
                  <c:v>0.55570310000000001</c:v>
                </c:pt>
                <c:pt idx="869">
                  <c:v>0.57449039999999996</c:v>
                </c:pt>
                <c:pt idx="870">
                  <c:v>0.84788520000000001</c:v>
                </c:pt>
                <c:pt idx="871">
                  <c:v>0.76141910000000002</c:v>
                </c:pt>
                <c:pt idx="872">
                  <c:v>0.71906159999999997</c:v>
                </c:pt>
                <c:pt idx="873">
                  <c:v>0.66900119999999996</c:v>
                </c:pt>
                <c:pt idx="874">
                  <c:v>0.54531050000000003</c:v>
                </c:pt>
                <c:pt idx="875">
                  <c:v>0.44706370000000001</c:v>
                </c:pt>
                <c:pt idx="876">
                  <c:v>0.48951860000000003</c:v>
                </c:pt>
                <c:pt idx="877">
                  <c:v>0.43795220000000001</c:v>
                </c:pt>
                <c:pt idx="878">
                  <c:v>0.38852720000000002</c:v>
                </c:pt>
                <c:pt idx="879">
                  <c:v>0.33875</c:v>
                </c:pt>
                <c:pt idx="880">
                  <c:v>0.31279990000000002</c:v>
                </c:pt>
                <c:pt idx="881">
                  <c:v>0.2959118</c:v>
                </c:pt>
                <c:pt idx="882">
                  <c:v>0.22718920000000001</c:v>
                </c:pt>
                <c:pt idx="883">
                  <c:v>0.27650279999999999</c:v>
                </c:pt>
                <c:pt idx="884">
                  <c:v>0.34106249999999999</c:v>
                </c:pt>
                <c:pt idx="885">
                  <c:v>0.38050349999999999</c:v>
                </c:pt>
                <c:pt idx="886">
                  <c:v>0.41492200000000001</c:v>
                </c:pt>
                <c:pt idx="887">
                  <c:v>0.45910079999999998</c:v>
                </c:pt>
                <c:pt idx="888">
                  <c:v>0.51666809999999996</c:v>
                </c:pt>
                <c:pt idx="889">
                  <c:v>0.5597164</c:v>
                </c:pt>
                <c:pt idx="890">
                  <c:v>0.57988930000000005</c:v>
                </c:pt>
                <c:pt idx="891">
                  <c:v>0.58132519999999999</c:v>
                </c:pt>
                <c:pt idx="892">
                  <c:v>0.59731849999999997</c:v>
                </c:pt>
                <c:pt idx="893">
                  <c:v>0.6260367</c:v>
                </c:pt>
                <c:pt idx="894">
                  <c:v>0.85995180000000004</c:v>
                </c:pt>
                <c:pt idx="895">
                  <c:v>0.86001019999999995</c:v>
                </c:pt>
                <c:pt idx="896">
                  <c:v>0.85931599999999997</c:v>
                </c:pt>
                <c:pt idx="897">
                  <c:v>0.87788840000000001</c:v>
                </c:pt>
                <c:pt idx="898">
                  <c:v>0.89441550000000003</c:v>
                </c:pt>
                <c:pt idx="899">
                  <c:v>0.91202459999999996</c:v>
                </c:pt>
                <c:pt idx="900">
                  <c:v>0.91744780000000004</c:v>
                </c:pt>
                <c:pt idx="901">
                  <c:v>0.91776179999999996</c:v>
                </c:pt>
                <c:pt idx="902">
                  <c:v>0.90200539999999996</c:v>
                </c:pt>
                <c:pt idx="903">
                  <c:v>0.86752560000000001</c:v>
                </c:pt>
                <c:pt idx="904">
                  <c:v>0.81953790000000004</c:v>
                </c:pt>
                <c:pt idx="905">
                  <c:v>0.76920580000000005</c:v>
                </c:pt>
                <c:pt idx="906">
                  <c:v>0.67018009999999995</c:v>
                </c:pt>
                <c:pt idx="907">
                  <c:v>0.65483069999999999</c:v>
                </c:pt>
                <c:pt idx="908">
                  <c:v>0.65150589999999997</c:v>
                </c:pt>
                <c:pt idx="909">
                  <c:v>0.67370470000000005</c:v>
                </c:pt>
                <c:pt idx="910">
                  <c:v>0.71323959999999997</c:v>
                </c:pt>
                <c:pt idx="911">
                  <c:v>0.75161560000000005</c:v>
                </c:pt>
                <c:pt idx="912">
                  <c:v>0.82218930000000001</c:v>
                </c:pt>
                <c:pt idx="913">
                  <c:v>0.86284070000000002</c:v>
                </c:pt>
                <c:pt idx="914">
                  <c:v>0.89058539999999997</c:v>
                </c:pt>
                <c:pt idx="915">
                  <c:v>0.91132239999999998</c:v>
                </c:pt>
                <c:pt idx="916">
                  <c:v>0.91651499999999997</c:v>
                </c:pt>
                <c:pt idx="917">
                  <c:v>0.91747060000000002</c:v>
                </c:pt>
                <c:pt idx="918">
                  <c:v>0.87432169999999998</c:v>
                </c:pt>
                <c:pt idx="919">
                  <c:v>0.86554030000000004</c:v>
                </c:pt>
                <c:pt idx="920">
                  <c:v>0.85999749999999997</c:v>
                </c:pt>
                <c:pt idx="921">
                  <c:v>0.78639020000000004</c:v>
                </c:pt>
                <c:pt idx="922">
                  <c:v>0.69955429999999996</c:v>
                </c:pt>
                <c:pt idx="923">
                  <c:v>0.62101360000000005</c:v>
                </c:pt>
                <c:pt idx="924">
                  <c:v>0.57284210000000002</c:v>
                </c:pt>
                <c:pt idx="925">
                  <c:v>0.56214019999999998</c:v>
                </c:pt>
                <c:pt idx="926">
                  <c:v>0.51209559999999998</c:v>
                </c:pt>
                <c:pt idx="927">
                  <c:v>0.47562189999999999</c:v>
                </c:pt>
                <c:pt idx="928">
                  <c:v>0.47993560000000002</c:v>
                </c:pt>
                <c:pt idx="929">
                  <c:v>0.51881619999999995</c:v>
                </c:pt>
                <c:pt idx="930">
                  <c:v>0.62281169999999997</c:v>
                </c:pt>
                <c:pt idx="931">
                  <c:v>0.59016749999999996</c:v>
                </c:pt>
                <c:pt idx="932">
                  <c:v>0.54153340000000005</c:v>
                </c:pt>
                <c:pt idx="933">
                  <c:v>0.52517720000000001</c:v>
                </c:pt>
                <c:pt idx="934">
                  <c:v>0.53570969999999996</c:v>
                </c:pt>
                <c:pt idx="935">
                  <c:v>0.54048580000000002</c:v>
                </c:pt>
                <c:pt idx="936">
                  <c:v>0.51359370000000004</c:v>
                </c:pt>
                <c:pt idx="937">
                  <c:v>0.50934559999999995</c:v>
                </c:pt>
                <c:pt idx="938">
                  <c:v>0.52384869999999994</c:v>
                </c:pt>
                <c:pt idx="939">
                  <c:v>0.56199440000000001</c:v>
                </c:pt>
                <c:pt idx="940">
                  <c:v>0.61884830000000002</c:v>
                </c:pt>
                <c:pt idx="941">
                  <c:v>0.65446269999999995</c:v>
                </c:pt>
                <c:pt idx="942">
                  <c:v>0.36204199999999997</c:v>
                </c:pt>
                <c:pt idx="943">
                  <c:v>0.36797780000000002</c:v>
                </c:pt>
                <c:pt idx="944">
                  <c:v>0.39692729999999998</c:v>
                </c:pt>
                <c:pt idx="945">
                  <c:v>0.36850569999999999</c:v>
                </c:pt>
                <c:pt idx="946">
                  <c:v>0.30863489999999999</c:v>
                </c:pt>
                <c:pt idx="947">
                  <c:v>0.30319259999999998</c:v>
                </c:pt>
                <c:pt idx="948">
                  <c:v>0.34259810000000002</c:v>
                </c:pt>
                <c:pt idx="949">
                  <c:v>0.35994569999999998</c:v>
                </c:pt>
                <c:pt idx="950">
                  <c:v>0.38756679999999999</c:v>
                </c:pt>
                <c:pt idx="951">
                  <c:v>0.43227700000000002</c:v>
                </c:pt>
                <c:pt idx="952">
                  <c:v>0.46327459999999998</c:v>
                </c:pt>
                <c:pt idx="953">
                  <c:v>0.50769120000000001</c:v>
                </c:pt>
                <c:pt idx="954">
                  <c:v>0.48906480000000002</c:v>
                </c:pt>
                <c:pt idx="955">
                  <c:v>0.51091019999999998</c:v>
                </c:pt>
                <c:pt idx="956">
                  <c:v>0.52778510000000001</c:v>
                </c:pt>
                <c:pt idx="957">
                  <c:v>0.55349599999999999</c:v>
                </c:pt>
                <c:pt idx="958">
                  <c:v>0.59330870000000002</c:v>
                </c:pt>
                <c:pt idx="959">
                  <c:v>0.6226138</c:v>
                </c:pt>
                <c:pt idx="960">
                  <c:v>0.55883890000000003</c:v>
                </c:pt>
                <c:pt idx="961">
                  <c:v>0.56110859999999996</c:v>
                </c:pt>
                <c:pt idx="962">
                  <c:v>0.53836850000000003</c:v>
                </c:pt>
                <c:pt idx="963">
                  <c:v>0.51312009999999997</c:v>
                </c:pt>
                <c:pt idx="964">
                  <c:v>0.48634280000000002</c:v>
                </c:pt>
                <c:pt idx="965">
                  <c:v>0.46499380000000001</c:v>
                </c:pt>
                <c:pt idx="966">
                  <c:v>0.3137897</c:v>
                </c:pt>
                <c:pt idx="967">
                  <c:v>0.32984910000000001</c:v>
                </c:pt>
                <c:pt idx="968">
                  <c:v>0.34992319999999999</c:v>
                </c:pt>
                <c:pt idx="969">
                  <c:v>0.32991579999999998</c:v>
                </c:pt>
                <c:pt idx="970">
                  <c:v>0.27858929999999998</c:v>
                </c:pt>
                <c:pt idx="971">
                  <c:v>0.25684770000000001</c:v>
                </c:pt>
                <c:pt idx="972">
                  <c:v>0.23974970000000001</c:v>
                </c:pt>
                <c:pt idx="973">
                  <c:v>0.2150407</c:v>
                </c:pt>
                <c:pt idx="974">
                  <c:v>0.1958348</c:v>
                </c:pt>
                <c:pt idx="975">
                  <c:v>0.18235789999999999</c:v>
                </c:pt>
                <c:pt idx="976">
                  <c:v>0.18521989999999999</c:v>
                </c:pt>
                <c:pt idx="977">
                  <c:v>0.1941097</c:v>
                </c:pt>
                <c:pt idx="978">
                  <c:v>0.19303480000000001</c:v>
                </c:pt>
                <c:pt idx="979">
                  <c:v>0.2320673</c:v>
                </c:pt>
                <c:pt idx="980">
                  <c:v>0.28437299999999999</c:v>
                </c:pt>
                <c:pt idx="981">
                  <c:v>0.318108</c:v>
                </c:pt>
                <c:pt idx="982">
                  <c:v>0.34084920000000002</c:v>
                </c:pt>
                <c:pt idx="983">
                  <c:v>0.36809989999999998</c:v>
                </c:pt>
                <c:pt idx="984">
                  <c:v>0.41445500000000002</c:v>
                </c:pt>
                <c:pt idx="985">
                  <c:v>0.42887969999999997</c:v>
                </c:pt>
                <c:pt idx="986">
                  <c:v>0.42799019999999999</c:v>
                </c:pt>
                <c:pt idx="987">
                  <c:v>0.42686259999999998</c:v>
                </c:pt>
                <c:pt idx="988">
                  <c:v>0.43925690000000001</c:v>
                </c:pt>
                <c:pt idx="989">
                  <c:v>0.45505279999999998</c:v>
                </c:pt>
                <c:pt idx="990">
                  <c:v>0.58559819999999996</c:v>
                </c:pt>
                <c:pt idx="991">
                  <c:v>0.61963809999999997</c:v>
                </c:pt>
                <c:pt idx="992">
                  <c:v>0.61135130000000004</c:v>
                </c:pt>
                <c:pt idx="993">
                  <c:v>0.50747279999999995</c:v>
                </c:pt>
                <c:pt idx="994">
                  <c:v>0.40968949999999998</c:v>
                </c:pt>
                <c:pt idx="995">
                  <c:v>0.33135019999999998</c:v>
                </c:pt>
                <c:pt idx="996">
                  <c:v>0.2813773</c:v>
                </c:pt>
                <c:pt idx="997">
                  <c:v>0.25846049999999998</c:v>
                </c:pt>
                <c:pt idx="998">
                  <c:v>0.2464356</c:v>
                </c:pt>
                <c:pt idx="999">
                  <c:v>0.23984820000000001</c:v>
                </c:pt>
                <c:pt idx="1000">
                  <c:v>0.24674070000000001</c:v>
                </c:pt>
                <c:pt idx="1001">
                  <c:v>0.26395879999999999</c:v>
                </c:pt>
                <c:pt idx="1002">
                  <c:v>0.25812170000000001</c:v>
                </c:pt>
                <c:pt idx="1003">
                  <c:v>0.32390679999999999</c:v>
                </c:pt>
                <c:pt idx="1004">
                  <c:v>0.42078070000000001</c:v>
                </c:pt>
                <c:pt idx="1005">
                  <c:v>0.50519530000000001</c:v>
                </c:pt>
                <c:pt idx="1006">
                  <c:v>0.56697249999999999</c:v>
                </c:pt>
                <c:pt idx="1007">
                  <c:v>0.62280069999999998</c:v>
                </c:pt>
                <c:pt idx="1008">
                  <c:v>0.65006419999999998</c:v>
                </c:pt>
                <c:pt idx="1009">
                  <c:v>0.66816350000000002</c:v>
                </c:pt>
                <c:pt idx="1010">
                  <c:v>0.67087750000000002</c:v>
                </c:pt>
                <c:pt idx="1011">
                  <c:v>0.65245050000000004</c:v>
                </c:pt>
                <c:pt idx="1012">
                  <c:v>0.63800650000000003</c:v>
                </c:pt>
                <c:pt idx="1013">
                  <c:v>0.62404979999999999</c:v>
                </c:pt>
                <c:pt idx="1014">
                  <c:v>0.68266459999999995</c:v>
                </c:pt>
                <c:pt idx="1015">
                  <c:v>0.64077079999999997</c:v>
                </c:pt>
                <c:pt idx="1016">
                  <c:v>0.63125529999999996</c:v>
                </c:pt>
                <c:pt idx="1017">
                  <c:v>0.58252959999999998</c:v>
                </c:pt>
                <c:pt idx="1018">
                  <c:v>0.52729890000000001</c:v>
                </c:pt>
                <c:pt idx="1019">
                  <c:v>0.51797420000000005</c:v>
                </c:pt>
                <c:pt idx="1020">
                  <c:v>0.54546870000000003</c:v>
                </c:pt>
                <c:pt idx="1021">
                  <c:v>0.5393251</c:v>
                </c:pt>
                <c:pt idx="1022">
                  <c:v>0.51164019999999999</c:v>
                </c:pt>
                <c:pt idx="1023">
                  <c:v>0.48610700000000001</c:v>
                </c:pt>
                <c:pt idx="1024">
                  <c:v>0.4964654</c:v>
                </c:pt>
                <c:pt idx="1025">
                  <c:v>0.52274699999999996</c:v>
                </c:pt>
                <c:pt idx="1026">
                  <c:v>0.57530709999999996</c:v>
                </c:pt>
                <c:pt idx="1027">
                  <c:v>0.61790880000000004</c:v>
                </c:pt>
                <c:pt idx="1028">
                  <c:v>0.63412250000000003</c:v>
                </c:pt>
                <c:pt idx="1029">
                  <c:v>0.63132359999999998</c:v>
                </c:pt>
                <c:pt idx="1030">
                  <c:v>0.62405900000000003</c:v>
                </c:pt>
                <c:pt idx="1031">
                  <c:v>0.60874980000000001</c:v>
                </c:pt>
                <c:pt idx="1032">
                  <c:v>0.57414109999999996</c:v>
                </c:pt>
                <c:pt idx="1033">
                  <c:v>0.56771329999999998</c:v>
                </c:pt>
                <c:pt idx="1034">
                  <c:v>0.55638880000000002</c:v>
                </c:pt>
                <c:pt idx="1035">
                  <c:v>0.53704770000000002</c:v>
                </c:pt>
                <c:pt idx="1036">
                  <c:v>0.53863039999999995</c:v>
                </c:pt>
                <c:pt idx="1037">
                  <c:v>0.53922239999999999</c:v>
                </c:pt>
                <c:pt idx="1038">
                  <c:v>0.73555599999999999</c:v>
                </c:pt>
                <c:pt idx="1039">
                  <c:v>0.65577319999999995</c:v>
                </c:pt>
                <c:pt idx="1040">
                  <c:v>0.58842939999999999</c:v>
                </c:pt>
                <c:pt idx="1041">
                  <c:v>0.51574629999999999</c:v>
                </c:pt>
                <c:pt idx="1042">
                  <c:v>0.41054269999999998</c:v>
                </c:pt>
                <c:pt idx="1043">
                  <c:v>0.3628285</c:v>
                </c:pt>
                <c:pt idx="1044">
                  <c:v>0.36203390000000002</c:v>
                </c:pt>
                <c:pt idx="1045">
                  <c:v>0.32575680000000001</c:v>
                </c:pt>
                <c:pt idx="1046">
                  <c:v>0.30633470000000002</c:v>
                </c:pt>
                <c:pt idx="1047">
                  <c:v>0.28083609999999998</c:v>
                </c:pt>
                <c:pt idx="1048">
                  <c:v>0.27911859999999999</c:v>
                </c:pt>
                <c:pt idx="1049">
                  <c:v>0.29662719999999998</c:v>
                </c:pt>
                <c:pt idx="1050">
                  <c:v>0.35654469999999999</c:v>
                </c:pt>
                <c:pt idx="1051">
                  <c:v>0.41940509999999998</c:v>
                </c:pt>
                <c:pt idx="1052">
                  <c:v>0.45771050000000002</c:v>
                </c:pt>
                <c:pt idx="1053">
                  <c:v>0.51538329999999999</c:v>
                </c:pt>
                <c:pt idx="1054">
                  <c:v>0.59896130000000003</c:v>
                </c:pt>
                <c:pt idx="1055">
                  <c:v>0.66780510000000004</c:v>
                </c:pt>
                <c:pt idx="1056">
                  <c:v>0.67817899999999998</c:v>
                </c:pt>
                <c:pt idx="1057">
                  <c:v>0.71142369999999999</c:v>
                </c:pt>
                <c:pt idx="1058">
                  <c:v>0.71154439999999997</c:v>
                </c:pt>
                <c:pt idx="1059">
                  <c:v>0.70271839999999997</c:v>
                </c:pt>
                <c:pt idx="1060">
                  <c:v>0.69206789999999996</c:v>
                </c:pt>
                <c:pt idx="1061">
                  <c:v>0.68757710000000005</c:v>
                </c:pt>
                <c:pt idx="1062">
                  <c:v>0.76703969999999999</c:v>
                </c:pt>
                <c:pt idx="1063">
                  <c:v>0.77848620000000002</c:v>
                </c:pt>
                <c:pt idx="1064">
                  <c:v>0.76094189999999995</c:v>
                </c:pt>
                <c:pt idx="1065">
                  <c:v>0.7553687</c:v>
                </c:pt>
                <c:pt idx="1066">
                  <c:v>0.69953319999999997</c:v>
                </c:pt>
                <c:pt idx="1067">
                  <c:v>0.61931040000000004</c:v>
                </c:pt>
                <c:pt idx="1068">
                  <c:v>0.62846150000000001</c:v>
                </c:pt>
                <c:pt idx="1069">
                  <c:v>0.65298350000000005</c:v>
                </c:pt>
                <c:pt idx="1070">
                  <c:v>0.70961779999999997</c:v>
                </c:pt>
                <c:pt idx="1071">
                  <c:v>0.73847459999999998</c:v>
                </c:pt>
                <c:pt idx="1072">
                  <c:v>0.72964490000000004</c:v>
                </c:pt>
                <c:pt idx="1073">
                  <c:v>0.74588200000000004</c:v>
                </c:pt>
                <c:pt idx="1074">
                  <c:v>0.82320579999999999</c:v>
                </c:pt>
                <c:pt idx="1075">
                  <c:v>0.7825664</c:v>
                </c:pt>
                <c:pt idx="1076">
                  <c:v>0.73160670000000005</c:v>
                </c:pt>
                <c:pt idx="1077">
                  <c:v>0.68496049999999997</c:v>
                </c:pt>
                <c:pt idx="1078">
                  <c:v>0.64383120000000005</c:v>
                </c:pt>
                <c:pt idx="1079">
                  <c:v>0.6048983</c:v>
                </c:pt>
                <c:pt idx="1080">
                  <c:v>0.50045470000000003</c:v>
                </c:pt>
                <c:pt idx="1081">
                  <c:v>0.46404450000000003</c:v>
                </c:pt>
                <c:pt idx="1082">
                  <c:v>0.45401160000000002</c:v>
                </c:pt>
                <c:pt idx="1083">
                  <c:v>0.47217219999999999</c:v>
                </c:pt>
                <c:pt idx="1084">
                  <c:v>0.5006988</c:v>
                </c:pt>
                <c:pt idx="1085">
                  <c:v>0.53408239999999996</c:v>
                </c:pt>
                <c:pt idx="1086">
                  <c:v>0.52195259999999999</c:v>
                </c:pt>
                <c:pt idx="1087">
                  <c:v>0.58095439999999998</c:v>
                </c:pt>
                <c:pt idx="1088">
                  <c:v>0.59122960000000002</c:v>
                </c:pt>
                <c:pt idx="1089">
                  <c:v>0.51188650000000002</c:v>
                </c:pt>
                <c:pt idx="1090">
                  <c:v>0.42169190000000001</c:v>
                </c:pt>
                <c:pt idx="1091">
                  <c:v>0.34158830000000001</c:v>
                </c:pt>
                <c:pt idx="1092">
                  <c:v>0.3231675</c:v>
                </c:pt>
                <c:pt idx="1093">
                  <c:v>0.29728179999999998</c:v>
                </c:pt>
                <c:pt idx="1094">
                  <c:v>0.27387149999999999</c:v>
                </c:pt>
                <c:pt idx="1095">
                  <c:v>0.2564517</c:v>
                </c:pt>
                <c:pt idx="1096">
                  <c:v>0.25493179999999999</c:v>
                </c:pt>
                <c:pt idx="1097">
                  <c:v>0.25597839999999999</c:v>
                </c:pt>
                <c:pt idx="1098">
                  <c:v>0.29163240000000001</c:v>
                </c:pt>
                <c:pt idx="1099">
                  <c:v>0.32131520000000002</c:v>
                </c:pt>
                <c:pt idx="1100">
                  <c:v>0.34285870000000002</c:v>
                </c:pt>
                <c:pt idx="1101">
                  <c:v>0.35376020000000002</c:v>
                </c:pt>
                <c:pt idx="1102">
                  <c:v>0.38167040000000002</c:v>
                </c:pt>
                <c:pt idx="1103">
                  <c:v>0.40318290000000001</c:v>
                </c:pt>
                <c:pt idx="1104">
                  <c:v>0.46268199999999998</c:v>
                </c:pt>
                <c:pt idx="1105">
                  <c:v>0.47567979999999999</c:v>
                </c:pt>
                <c:pt idx="1106">
                  <c:v>0.48572929999999997</c:v>
                </c:pt>
                <c:pt idx="1107">
                  <c:v>0.48329270000000002</c:v>
                </c:pt>
                <c:pt idx="1108">
                  <c:v>0.46046690000000001</c:v>
                </c:pt>
                <c:pt idx="1109">
                  <c:v>0.4402818</c:v>
                </c:pt>
                <c:pt idx="1110">
                  <c:v>0.5148954</c:v>
                </c:pt>
                <c:pt idx="1111">
                  <c:v>0.44134089999999998</c:v>
                </c:pt>
                <c:pt idx="1112">
                  <c:v>0.3986711</c:v>
                </c:pt>
                <c:pt idx="1113">
                  <c:v>0.377944</c:v>
                </c:pt>
                <c:pt idx="1114">
                  <c:v>0.29390359999999999</c:v>
                </c:pt>
                <c:pt idx="1115">
                  <c:v>0.25721509999999997</c:v>
                </c:pt>
                <c:pt idx="1116">
                  <c:v>0.25682529999999998</c:v>
                </c:pt>
                <c:pt idx="1117">
                  <c:v>0.20287330000000001</c:v>
                </c:pt>
                <c:pt idx="1118">
                  <c:v>0.16485610000000001</c:v>
                </c:pt>
                <c:pt idx="1119">
                  <c:v>0.1350625</c:v>
                </c:pt>
                <c:pt idx="1120">
                  <c:v>0.12542970000000001</c:v>
                </c:pt>
                <c:pt idx="1121">
                  <c:v>0.1189885</c:v>
                </c:pt>
                <c:pt idx="1122">
                  <c:v>0.1339814</c:v>
                </c:pt>
                <c:pt idx="1123">
                  <c:v>0.1401857</c:v>
                </c:pt>
                <c:pt idx="1124">
                  <c:v>0.1477057</c:v>
                </c:pt>
                <c:pt idx="1125">
                  <c:v>0.1536353</c:v>
                </c:pt>
                <c:pt idx="1126">
                  <c:v>0.15389439999999999</c:v>
                </c:pt>
                <c:pt idx="1127">
                  <c:v>0.1525813</c:v>
                </c:pt>
                <c:pt idx="1128">
                  <c:v>0.1681387</c:v>
                </c:pt>
                <c:pt idx="1129">
                  <c:v>0.1655732</c:v>
                </c:pt>
                <c:pt idx="1130">
                  <c:v>0.16254859999999999</c:v>
                </c:pt>
                <c:pt idx="1131">
                  <c:v>0.1645471</c:v>
                </c:pt>
                <c:pt idx="1132">
                  <c:v>0.16750080000000001</c:v>
                </c:pt>
                <c:pt idx="1133">
                  <c:v>0.170297</c:v>
                </c:pt>
                <c:pt idx="1134">
                  <c:v>0.1703884</c:v>
                </c:pt>
                <c:pt idx="1135">
                  <c:v>0.16954530000000001</c:v>
                </c:pt>
                <c:pt idx="1136">
                  <c:v>0.1604804</c:v>
                </c:pt>
                <c:pt idx="1137">
                  <c:v>0.15385599999999999</c:v>
                </c:pt>
                <c:pt idx="1138">
                  <c:v>0.1413546</c:v>
                </c:pt>
                <c:pt idx="1139">
                  <c:v>0.1270095</c:v>
                </c:pt>
                <c:pt idx="1140">
                  <c:v>8.6686109999999997E-2</c:v>
                </c:pt>
                <c:pt idx="1141">
                  <c:v>7.6378230000000005E-2</c:v>
                </c:pt>
                <c:pt idx="1142">
                  <c:v>7.9358940000000003E-2</c:v>
                </c:pt>
                <c:pt idx="1143">
                  <c:v>9.0609700000000001E-2</c:v>
                </c:pt>
                <c:pt idx="1144">
                  <c:v>9.796697E-2</c:v>
                </c:pt>
                <c:pt idx="1145">
                  <c:v>0.10155309999999999</c:v>
                </c:pt>
                <c:pt idx="1146">
                  <c:v>8.8329649999999996E-2</c:v>
                </c:pt>
                <c:pt idx="1147">
                  <c:v>0.1052197</c:v>
                </c:pt>
                <c:pt idx="1148">
                  <c:v>0.1181966</c:v>
                </c:pt>
                <c:pt idx="1149">
                  <c:v>0.1204452</c:v>
                </c:pt>
                <c:pt idx="1150">
                  <c:v>0.1211106</c:v>
                </c:pt>
                <c:pt idx="1151">
                  <c:v>0.12288109999999999</c:v>
                </c:pt>
                <c:pt idx="1152">
                  <c:v>0.1236249</c:v>
                </c:pt>
                <c:pt idx="1153">
                  <c:v>0.1246632</c:v>
                </c:pt>
                <c:pt idx="1154">
                  <c:v>0.12615879999999999</c:v>
                </c:pt>
                <c:pt idx="1155">
                  <c:v>0.1315008</c:v>
                </c:pt>
                <c:pt idx="1156">
                  <c:v>0.13740550000000001</c:v>
                </c:pt>
                <c:pt idx="1157">
                  <c:v>0.14253450000000001</c:v>
                </c:pt>
                <c:pt idx="1158">
                  <c:v>0.16107959999999999</c:v>
                </c:pt>
                <c:pt idx="1159">
                  <c:v>0.1397766</c:v>
                </c:pt>
                <c:pt idx="1160">
                  <c:v>0.12922049999999999</c:v>
                </c:pt>
                <c:pt idx="1161">
                  <c:v>0.1235241</c:v>
                </c:pt>
                <c:pt idx="1162">
                  <c:v>0.1158319</c:v>
                </c:pt>
                <c:pt idx="1163">
                  <c:v>0.1175081</c:v>
                </c:pt>
                <c:pt idx="1164">
                  <c:v>0.15431320000000001</c:v>
                </c:pt>
                <c:pt idx="1165">
                  <c:v>0.1579285</c:v>
                </c:pt>
                <c:pt idx="1166">
                  <c:v>0.16063959999999999</c:v>
                </c:pt>
                <c:pt idx="1167">
                  <c:v>0.16789809999999999</c:v>
                </c:pt>
                <c:pt idx="1168">
                  <c:v>0.17192869999999999</c:v>
                </c:pt>
                <c:pt idx="1169">
                  <c:v>0.17545040000000001</c:v>
                </c:pt>
                <c:pt idx="1170">
                  <c:v>0.2406742</c:v>
                </c:pt>
                <c:pt idx="1171">
                  <c:v>0.23715259999999999</c:v>
                </c:pt>
                <c:pt idx="1172">
                  <c:v>0.231542</c:v>
                </c:pt>
                <c:pt idx="1173">
                  <c:v>0.23821419999999999</c:v>
                </c:pt>
                <c:pt idx="1174">
                  <c:v>0.25061149999999999</c:v>
                </c:pt>
                <c:pt idx="1175">
                  <c:v>0.2641308</c:v>
                </c:pt>
                <c:pt idx="1176">
                  <c:v>0.2750012</c:v>
                </c:pt>
                <c:pt idx="1177">
                  <c:v>0.28752460000000002</c:v>
                </c:pt>
                <c:pt idx="1178">
                  <c:v>0.29340939999999999</c:v>
                </c:pt>
                <c:pt idx="1179">
                  <c:v>0.29316399999999998</c:v>
                </c:pt>
                <c:pt idx="1180">
                  <c:v>0.3055118</c:v>
                </c:pt>
                <c:pt idx="1181">
                  <c:v>0.31902940000000002</c:v>
                </c:pt>
                <c:pt idx="1182">
                  <c:v>0.28105289999999999</c:v>
                </c:pt>
                <c:pt idx="1183">
                  <c:v>0.28971229999999998</c:v>
                </c:pt>
                <c:pt idx="1184">
                  <c:v>0.30169380000000001</c:v>
                </c:pt>
                <c:pt idx="1185">
                  <c:v>0.2881898</c:v>
                </c:pt>
                <c:pt idx="1186">
                  <c:v>0.24940209999999999</c:v>
                </c:pt>
                <c:pt idx="1187">
                  <c:v>0.2364848</c:v>
                </c:pt>
                <c:pt idx="1188">
                  <c:v>0.19710150000000001</c:v>
                </c:pt>
                <c:pt idx="1189">
                  <c:v>0.19496040000000001</c:v>
                </c:pt>
                <c:pt idx="1190">
                  <c:v>0.20313919999999999</c:v>
                </c:pt>
                <c:pt idx="1191">
                  <c:v>0.2068866</c:v>
                </c:pt>
                <c:pt idx="1192">
                  <c:v>0.20726049999999999</c:v>
                </c:pt>
                <c:pt idx="1193">
                  <c:v>0.20857880000000001</c:v>
                </c:pt>
                <c:pt idx="1194">
                  <c:v>0.2095139</c:v>
                </c:pt>
                <c:pt idx="1195">
                  <c:v>0.2480898</c:v>
                </c:pt>
                <c:pt idx="1196">
                  <c:v>0.28759420000000002</c:v>
                </c:pt>
                <c:pt idx="1197">
                  <c:v>0.30116359999999998</c:v>
                </c:pt>
                <c:pt idx="1198">
                  <c:v>0.29869689999999999</c:v>
                </c:pt>
                <c:pt idx="1199">
                  <c:v>0.30581459999999999</c:v>
                </c:pt>
                <c:pt idx="1200">
                  <c:v>0.34831509999999999</c:v>
                </c:pt>
                <c:pt idx="1201">
                  <c:v>0.35515970000000002</c:v>
                </c:pt>
                <c:pt idx="1202">
                  <c:v>0.36541129999999999</c:v>
                </c:pt>
                <c:pt idx="1203">
                  <c:v>0.3799381</c:v>
                </c:pt>
                <c:pt idx="1204">
                  <c:v>0.39990110000000001</c:v>
                </c:pt>
                <c:pt idx="1205">
                  <c:v>0.4193055</c:v>
                </c:pt>
                <c:pt idx="1206">
                  <c:v>0.3329609</c:v>
                </c:pt>
                <c:pt idx="1207">
                  <c:v>0.34929939999999998</c:v>
                </c:pt>
                <c:pt idx="1208">
                  <c:v>0.35950500000000002</c:v>
                </c:pt>
                <c:pt idx="1209">
                  <c:v>0.33603480000000002</c:v>
                </c:pt>
                <c:pt idx="1210">
                  <c:v>0.28385539999999998</c:v>
                </c:pt>
                <c:pt idx="1211">
                  <c:v>0.2745957</c:v>
                </c:pt>
                <c:pt idx="1212">
                  <c:v>0.2314947</c:v>
                </c:pt>
                <c:pt idx="1213">
                  <c:v>0.24723890000000001</c:v>
                </c:pt>
                <c:pt idx="1214">
                  <c:v>0.25996019999999997</c:v>
                </c:pt>
                <c:pt idx="1215">
                  <c:v>0.27426519999999999</c:v>
                </c:pt>
                <c:pt idx="1216">
                  <c:v>0.29243279999999999</c:v>
                </c:pt>
                <c:pt idx="1217">
                  <c:v>0.30948490000000001</c:v>
                </c:pt>
                <c:pt idx="1218">
                  <c:v>0.32650230000000002</c:v>
                </c:pt>
                <c:pt idx="1219">
                  <c:v>0.33483930000000001</c:v>
                </c:pt>
                <c:pt idx="1220">
                  <c:v>0.3663478</c:v>
                </c:pt>
                <c:pt idx="1221">
                  <c:v>0.39380890000000002</c:v>
                </c:pt>
                <c:pt idx="1222">
                  <c:v>0.40460459999999998</c:v>
                </c:pt>
                <c:pt idx="1223">
                  <c:v>0.41487499999999999</c:v>
                </c:pt>
                <c:pt idx="1224">
                  <c:v>0.39053110000000002</c:v>
                </c:pt>
                <c:pt idx="1225">
                  <c:v>0.3927658</c:v>
                </c:pt>
                <c:pt idx="1226">
                  <c:v>0.3919705</c:v>
                </c:pt>
                <c:pt idx="1227">
                  <c:v>0.4062714</c:v>
                </c:pt>
                <c:pt idx="1228">
                  <c:v>0.4155644</c:v>
                </c:pt>
                <c:pt idx="1229">
                  <c:v>0.42704740000000002</c:v>
                </c:pt>
                <c:pt idx="1230">
                  <c:v>0.2469558</c:v>
                </c:pt>
                <c:pt idx="1231">
                  <c:v>0.27888380000000002</c:v>
                </c:pt>
                <c:pt idx="1232">
                  <c:v>0.30438179999999998</c:v>
                </c:pt>
                <c:pt idx="1233">
                  <c:v>0.30951580000000001</c:v>
                </c:pt>
                <c:pt idx="1234">
                  <c:v>0.28141339999999998</c:v>
                </c:pt>
                <c:pt idx="1235">
                  <c:v>0.2760997</c:v>
                </c:pt>
                <c:pt idx="1236">
                  <c:v>0.2284989</c:v>
                </c:pt>
                <c:pt idx="1237">
                  <c:v>0.24968319999999999</c:v>
                </c:pt>
                <c:pt idx="1238">
                  <c:v>0.26330989999999999</c:v>
                </c:pt>
                <c:pt idx="1239">
                  <c:v>0.2776168</c:v>
                </c:pt>
                <c:pt idx="1240">
                  <c:v>0.28867890000000002</c:v>
                </c:pt>
                <c:pt idx="1241">
                  <c:v>0.30387199999999998</c:v>
                </c:pt>
                <c:pt idx="1242">
                  <c:v>0.30743900000000002</c:v>
                </c:pt>
                <c:pt idx="1243">
                  <c:v>0.35146539999999998</c:v>
                </c:pt>
                <c:pt idx="1244">
                  <c:v>0.39178039999999997</c:v>
                </c:pt>
                <c:pt idx="1245">
                  <c:v>0.4246529</c:v>
                </c:pt>
                <c:pt idx="1246">
                  <c:v>0.4614993</c:v>
                </c:pt>
                <c:pt idx="1247">
                  <c:v>0.49403000000000002</c:v>
                </c:pt>
                <c:pt idx="1248">
                  <c:v>0.55261590000000005</c:v>
                </c:pt>
                <c:pt idx="1249">
                  <c:v>0.55704909999999996</c:v>
                </c:pt>
                <c:pt idx="1250">
                  <c:v>0.54913480000000003</c:v>
                </c:pt>
                <c:pt idx="1251">
                  <c:v>0.53981809999999997</c:v>
                </c:pt>
                <c:pt idx="1252">
                  <c:v>0.53003820000000001</c:v>
                </c:pt>
                <c:pt idx="1253">
                  <c:v>0.52281049999999996</c:v>
                </c:pt>
                <c:pt idx="1254">
                  <c:v>0.42463489999999998</c:v>
                </c:pt>
                <c:pt idx="1255">
                  <c:v>0.4246761</c:v>
                </c:pt>
                <c:pt idx="1256">
                  <c:v>0.39890009999999998</c:v>
                </c:pt>
                <c:pt idx="1257">
                  <c:v>0.30013800000000002</c:v>
                </c:pt>
                <c:pt idx="1258">
                  <c:v>0.21914600000000001</c:v>
                </c:pt>
                <c:pt idx="1259">
                  <c:v>0.19010379999999999</c:v>
                </c:pt>
                <c:pt idx="1260">
                  <c:v>0.17195679999999999</c:v>
                </c:pt>
                <c:pt idx="1261">
                  <c:v>0.18080599999999999</c:v>
                </c:pt>
                <c:pt idx="1262">
                  <c:v>0.1795699</c:v>
                </c:pt>
                <c:pt idx="1263">
                  <c:v>0.16992399999999999</c:v>
                </c:pt>
                <c:pt idx="1264">
                  <c:v>0.15247769999999999</c:v>
                </c:pt>
                <c:pt idx="1265">
                  <c:v>0.13842450000000001</c:v>
                </c:pt>
                <c:pt idx="1266">
                  <c:v>0.1118878</c:v>
                </c:pt>
                <c:pt idx="1267">
                  <c:v>0.1315954</c:v>
                </c:pt>
                <c:pt idx="1268">
                  <c:v>0.16965250000000001</c:v>
                </c:pt>
                <c:pt idx="1269">
                  <c:v>0.19372349999999999</c:v>
                </c:pt>
                <c:pt idx="1270">
                  <c:v>0.21071210000000001</c:v>
                </c:pt>
                <c:pt idx="1271">
                  <c:v>0.23645060000000001</c:v>
                </c:pt>
                <c:pt idx="1272">
                  <c:v>0.23095550000000001</c:v>
                </c:pt>
                <c:pt idx="1273">
                  <c:v>0.25534970000000001</c:v>
                </c:pt>
                <c:pt idx="1274">
                  <c:v>0.28904629999999998</c:v>
                </c:pt>
                <c:pt idx="1275">
                  <c:v>0.31177850000000001</c:v>
                </c:pt>
                <c:pt idx="1276">
                  <c:v>0.30284050000000001</c:v>
                </c:pt>
                <c:pt idx="1277">
                  <c:v>0.28954360000000001</c:v>
                </c:pt>
                <c:pt idx="1278">
                  <c:v>0.15166089999999999</c:v>
                </c:pt>
                <c:pt idx="1279">
                  <c:v>0.13855700000000001</c:v>
                </c:pt>
                <c:pt idx="1280">
                  <c:v>0.1346338</c:v>
                </c:pt>
                <c:pt idx="1281">
                  <c:v>0.13013730000000001</c:v>
                </c:pt>
                <c:pt idx="1282">
                  <c:v>0.1102062</c:v>
                </c:pt>
                <c:pt idx="1283">
                  <c:v>0.1069121</c:v>
                </c:pt>
                <c:pt idx="1284">
                  <c:v>0.1372612</c:v>
                </c:pt>
                <c:pt idx="1285">
                  <c:v>0.14359620000000001</c:v>
                </c:pt>
                <c:pt idx="1286">
                  <c:v>0.14886160000000001</c:v>
                </c:pt>
                <c:pt idx="1287">
                  <c:v>0.14542859999999999</c:v>
                </c:pt>
                <c:pt idx="1288">
                  <c:v>0.13806669999999999</c:v>
                </c:pt>
                <c:pt idx="1289">
                  <c:v>0.12814039999999999</c:v>
                </c:pt>
                <c:pt idx="1290">
                  <c:v>0.1054351</c:v>
                </c:pt>
                <c:pt idx="1291">
                  <c:v>0.12190049999999999</c:v>
                </c:pt>
                <c:pt idx="1292">
                  <c:v>0.14287250000000001</c:v>
                </c:pt>
                <c:pt idx="1293">
                  <c:v>0.15903510000000001</c:v>
                </c:pt>
                <c:pt idx="1294">
                  <c:v>0.1687939</c:v>
                </c:pt>
                <c:pt idx="1295">
                  <c:v>0.17442440000000001</c:v>
                </c:pt>
                <c:pt idx="1296">
                  <c:v>0.15494920000000001</c:v>
                </c:pt>
                <c:pt idx="1297">
                  <c:v>0.1489819</c:v>
                </c:pt>
                <c:pt idx="1298">
                  <c:v>0.15307870000000001</c:v>
                </c:pt>
                <c:pt idx="1299">
                  <c:v>0.16096189999999999</c:v>
                </c:pt>
                <c:pt idx="1300">
                  <c:v>0.16516890000000001</c:v>
                </c:pt>
                <c:pt idx="1301">
                  <c:v>0.1682507</c:v>
                </c:pt>
                <c:pt idx="1302">
                  <c:v>2.5445240000000001E-2</c:v>
                </c:pt>
                <c:pt idx="1303">
                  <c:v>1.954094E-2</c:v>
                </c:pt>
                <c:pt idx="1304">
                  <c:v>1.706243E-2</c:v>
                </c:pt>
                <c:pt idx="1305">
                  <c:v>2.107904E-2</c:v>
                </c:pt>
                <c:pt idx="1306">
                  <c:v>2.3766019999999999E-2</c:v>
                </c:pt>
                <c:pt idx="1307">
                  <c:v>3.040613E-2</c:v>
                </c:pt>
                <c:pt idx="1308">
                  <c:v>3.4100900000000003E-2</c:v>
                </c:pt>
                <c:pt idx="1309">
                  <c:v>4.5313970000000002E-2</c:v>
                </c:pt>
                <c:pt idx="1310">
                  <c:v>6.0088549999999998E-2</c:v>
                </c:pt>
                <c:pt idx="1311">
                  <c:v>7.2676959999999999E-2</c:v>
                </c:pt>
                <c:pt idx="1312">
                  <c:v>7.0719950000000004E-2</c:v>
                </c:pt>
                <c:pt idx="1313">
                  <c:v>6.1584890000000003E-2</c:v>
                </c:pt>
                <c:pt idx="1314">
                  <c:v>3.95077E-2</c:v>
                </c:pt>
                <c:pt idx="1315">
                  <c:v>4.324662E-2</c:v>
                </c:pt>
                <c:pt idx="1316">
                  <c:v>5.927176E-2</c:v>
                </c:pt>
                <c:pt idx="1317">
                  <c:v>8.3272730000000003E-2</c:v>
                </c:pt>
                <c:pt idx="1318">
                  <c:v>9.6526379999999995E-2</c:v>
                </c:pt>
                <c:pt idx="1319">
                  <c:v>0.10547960000000001</c:v>
                </c:pt>
                <c:pt idx="1320">
                  <c:v>0.1054858</c:v>
                </c:pt>
                <c:pt idx="1321">
                  <c:v>0.1026087</c:v>
                </c:pt>
                <c:pt idx="1322">
                  <c:v>0.1024709</c:v>
                </c:pt>
                <c:pt idx="1323">
                  <c:v>0.1000779</c:v>
                </c:pt>
                <c:pt idx="1324">
                  <c:v>9.4217789999999996E-2</c:v>
                </c:pt>
                <c:pt idx="1325">
                  <c:v>8.8187080000000001E-2</c:v>
                </c:pt>
                <c:pt idx="1326">
                  <c:v>1.6640459999999999E-2</c:v>
                </c:pt>
                <c:pt idx="1327">
                  <c:v>2.2986779999999998E-2</c:v>
                </c:pt>
                <c:pt idx="1328">
                  <c:v>2.422181E-2</c:v>
                </c:pt>
                <c:pt idx="1329">
                  <c:v>2.1468259999999999E-2</c:v>
                </c:pt>
                <c:pt idx="1330">
                  <c:v>3.7673560000000002E-2</c:v>
                </c:pt>
                <c:pt idx="1331">
                  <c:v>5.6625189999999999E-2</c:v>
                </c:pt>
                <c:pt idx="1332">
                  <c:v>7.5271980000000002E-2</c:v>
                </c:pt>
                <c:pt idx="1333">
                  <c:v>9.9114350000000004E-2</c:v>
                </c:pt>
                <c:pt idx="1334">
                  <c:v>0.11448609999999999</c:v>
                </c:pt>
                <c:pt idx="1335">
                  <c:v>0.12845909999999999</c:v>
                </c:pt>
                <c:pt idx="1336">
                  <c:v>0.1194964</c:v>
                </c:pt>
                <c:pt idx="1337">
                  <c:v>9.9842340000000002E-2</c:v>
                </c:pt>
                <c:pt idx="1338">
                  <c:v>0.1069179</c:v>
                </c:pt>
                <c:pt idx="1339">
                  <c:v>9.4110550000000001E-2</c:v>
                </c:pt>
                <c:pt idx="1340">
                  <c:v>8.8252259999999999E-2</c:v>
                </c:pt>
                <c:pt idx="1341">
                  <c:v>7.665777E-2</c:v>
                </c:pt>
                <c:pt idx="1342">
                  <c:v>7.1573739999999997E-2</c:v>
                </c:pt>
                <c:pt idx="1343">
                  <c:v>7.351104E-2</c:v>
                </c:pt>
                <c:pt idx="1344">
                  <c:v>8.8446330000000004E-2</c:v>
                </c:pt>
                <c:pt idx="1345">
                  <c:v>0.1034532</c:v>
                </c:pt>
                <c:pt idx="1346">
                  <c:v>0.1113567</c:v>
                </c:pt>
                <c:pt idx="1347">
                  <c:v>0.11471339999999999</c:v>
                </c:pt>
                <c:pt idx="1348">
                  <c:v>0.1137097</c:v>
                </c:pt>
                <c:pt idx="1349">
                  <c:v>0.1152903</c:v>
                </c:pt>
                <c:pt idx="1350">
                  <c:v>9.5405000000000004E-2</c:v>
                </c:pt>
                <c:pt idx="1351">
                  <c:v>0.1075938</c:v>
                </c:pt>
                <c:pt idx="1352">
                  <c:v>0.11992410000000001</c:v>
                </c:pt>
                <c:pt idx="1353">
                  <c:v>0.12706039999999999</c:v>
                </c:pt>
                <c:pt idx="1354">
                  <c:v>0.1124874</c:v>
                </c:pt>
                <c:pt idx="1355">
                  <c:v>0.112359</c:v>
                </c:pt>
                <c:pt idx="1356">
                  <c:v>0.1166423</c:v>
                </c:pt>
                <c:pt idx="1357">
                  <c:v>0.1248331</c:v>
                </c:pt>
                <c:pt idx="1358">
                  <c:v>0.14014360000000001</c:v>
                </c:pt>
                <c:pt idx="1359">
                  <c:v>0.1543127</c:v>
                </c:pt>
                <c:pt idx="1360">
                  <c:v>0.1590086</c:v>
                </c:pt>
                <c:pt idx="1361">
                  <c:v>0.16248969999999999</c:v>
                </c:pt>
                <c:pt idx="1362">
                  <c:v>0.1196077</c:v>
                </c:pt>
                <c:pt idx="1363">
                  <c:v>0.1191284</c:v>
                </c:pt>
                <c:pt idx="1364">
                  <c:v>0.1146558</c:v>
                </c:pt>
                <c:pt idx="1365">
                  <c:v>0.1070622</c:v>
                </c:pt>
                <c:pt idx="1366">
                  <c:v>0.10058640000000001</c:v>
                </c:pt>
                <c:pt idx="1367">
                  <c:v>9.4290979999999996E-2</c:v>
                </c:pt>
                <c:pt idx="1368">
                  <c:v>9.2535149999999997E-2</c:v>
                </c:pt>
                <c:pt idx="1369">
                  <c:v>8.8241280000000005E-2</c:v>
                </c:pt>
                <c:pt idx="1370">
                  <c:v>8.5061250000000005E-2</c:v>
                </c:pt>
                <c:pt idx="1371">
                  <c:v>7.9009629999999997E-2</c:v>
                </c:pt>
                <c:pt idx="1372">
                  <c:v>7.2215029999999999E-2</c:v>
                </c:pt>
                <c:pt idx="1373">
                  <c:v>6.8348149999999996E-2</c:v>
                </c:pt>
                <c:pt idx="1374">
                  <c:v>0.14983769999999999</c:v>
                </c:pt>
                <c:pt idx="1375">
                  <c:v>0.11932329999999999</c:v>
                </c:pt>
                <c:pt idx="1376">
                  <c:v>0.1016643</c:v>
                </c:pt>
                <c:pt idx="1377">
                  <c:v>9.2493930000000002E-2</c:v>
                </c:pt>
                <c:pt idx="1378">
                  <c:v>7.5298130000000005E-2</c:v>
                </c:pt>
                <c:pt idx="1379">
                  <c:v>7.5919310000000004E-2</c:v>
                </c:pt>
                <c:pt idx="1380">
                  <c:v>8.0640130000000004E-2</c:v>
                </c:pt>
                <c:pt idx="1381">
                  <c:v>8.5963029999999996E-2</c:v>
                </c:pt>
                <c:pt idx="1382">
                  <c:v>9.4492010000000001E-2</c:v>
                </c:pt>
                <c:pt idx="1383">
                  <c:v>9.8866410000000002E-2</c:v>
                </c:pt>
                <c:pt idx="1384">
                  <c:v>9.8820519999999995E-2</c:v>
                </c:pt>
                <c:pt idx="1385">
                  <c:v>9.3545619999999996E-2</c:v>
                </c:pt>
                <c:pt idx="1386">
                  <c:v>0.1270165</c:v>
                </c:pt>
                <c:pt idx="1387">
                  <c:v>0.1438034</c:v>
                </c:pt>
                <c:pt idx="1388">
                  <c:v>0.15194170000000001</c:v>
                </c:pt>
                <c:pt idx="1389">
                  <c:v>0.14646380000000001</c:v>
                </c:pt>
                <c:pt idx="1390">
                  <c:v>0.13113820000000001</c:v>
                </c:pt>
                <c:pt idx="1391">
                  <c:v>0.1219625</c:v>
                </c:pt>
                <c:pt idx="1392">
                  <c:v>0.1137562</c:v>
                </c:pt>
                <c:pt idx="1393">
                  <c:v>0.1186883</c:v>
                </c:pt>
                <c:pt idx="1394">
                  <c:v>0.1309025</c:v>
                </c:pt>
                <c:pt idx="1395">
                  <c:v>0.1542895</c:v>
                </c:pt>
                <c:pt idx="1396">
                  <c:v>0.1789193</c:v>
                </c:pt>
                <c:pt idx="1397">
                  <c:v>0.2047823</c:v>
                </c:pt>
                <c:pt idx="1398">
                  <c:v>0.1565144</c:v>
                </c:pt>
                <c:pt idx="1399">
                  <c:v>0.1698084</c:v>
                </c:pt>
                <c:pt idx="1400">
                  <c:v>0.17472879999999999</c:v>
                </c:pt>
                <c:pt idx="1401">
                  <c:v>0.15723210000000001</c:v>
                </c:pt>
                <c:pt idx="1402">
                  <c:v>0.13000229999999999</c:v>
                </c:pt>
                <c:pt idx="1403">
                  <c:v>0.1275966</c:v>
                </c:pt>
                <c:pt idx="1404">
                  <c:v>0.14099039999999999</c:v>
                </c:pt>
                <c:pt idx="1405">
                  <c:v>0.1545677</c:v>
                </c:pt>
                <c:pt idx="1406">
                  <c:v>0.16340209999999999</c:v>
                </c:pt>
                <c:pt idx="1407">
                  <c:v>0.1672399</c:v>
                </c:pt>
                <c:pt idx="1408">
                  <c:v>0.17010520000000001</c:v>
                </c:pt>
                <c:pt idx="1409">
                  <c:v>0.17212839999999999</c:v>
                </c:pt>
                <c:pt idx="1410">
                  <c:v>0.200766</c:v>
                </c:pt>
                <c:pt idx="1411">
                  <c:v>0.2064251</c:v>
                </c:pt>
                <c:pt idx="1412">
                  <c:v>0.20479700000000001</c:v>
                </c:pt>
                <c:pt idx="1413">
                  <c:v>0.1918301</c:v>
                </c:pt>
                <c:pt idx="1414">
                  <c:v>0.18688769999999999</c:v>
                </c:pt>
                <c:pt idx="1415">
                  <c:v>0.1883647</c:v>
                </c:pt>
                <c:pt idx="1416">
                  <c:v>0.19599630000000001</c:v>
                </c:pt>
                <c:pt idx="1417">
                  <c:v>0.20152390000000001</c:v>
                </c:pt>
                <c:pt idx="1418">
                  <c:v>0.20367460000000001</c:v>
                </c:pt>
                <c:pt idx="1419">
                  <c:v>0.1993972</c:v>
                </c:pt>
                <c:pt idx="1420">
                  <c:v>0.1929613</c:v>
                </c:pt>
                <c:pt idx="1421">
                  <c:v>0.191383</c:v>
                </c:pt>
                <c:pt idx="1422">
                  <c:v>0.1892673</c:v>
                </c:pt>
                <c:pt idx="1423">
                  <c:v>0.1861804</c:v>
                </c:pt>
                <c:pt idx="1424">
                  <c:v>0.19200639999999999</c:v>
                </c:pt>
                <c:pt idx="1425">
                  <c:v>0.17936869999999999</c:v>
                </c:pt>
                <c:pt idx="1426">
                  <c:v>0.14988860000000001</c:v>
                </c:pt>
                <c:pt idx="1427">
                  <c:v>0.15023300000000001</c:v>
                </c:pt>
                <c:pt idx="1428">
                  <c:v>0.17777789999999999</c:v>
                </c:pt>
                <c:pt idx="1429">
                  <c:v>0.19128790000000001</c:v>
                </c:pt>
                <c:pt idx="1430">
                  <c:v>0.20484440000000001</c:v>
                </c:pt>
                <c:pt idx="1431">
                  <c:v>0.22352269999999999</c:v>
                </c:pt>
                <c:pt idx="1432">
                  <c:v>0.2543533</c:v>
                </c:pt>
                <c:pt idx="1433">
                  <c:v>0.28937410000000002</c:v>
                </c:pt>
                <c:pt idx="1434">
                  <c:v>0.35261730000000002</c:v>
                </c:pt>
                <c:pt idx="1435">
                  <c:v>0.40821740000000001</c:v>
                </c:pt>
                <c:pt idx="1436">
                  <c:v>0.4273805</c:v>
                </c:pt>
                <c:pt idx="1437">
                  <c:v>0.44640200000000002</c:v>
                </c:pt>
                <c:pt idx="1438">
                  <c:v>0.47402899999999998</c:v>
                </c:pt>
                <c:pt idx="1439">
                  <c:v>0.48601509999999998</c:v>
                </c:pt>
                <c:pt idx="1440">
                  <c:v>0.44765719999999998</c:v>
                </c:pt>
                <c:pt idx="1441">
                  <c:v>0.44124180000000002</c:v>
                </c:pt>
                <c:pt idx="1442">
                  <c:v>0.42012709999999998</c:v>
                </c:pt>
                <c:pt idx="1443">
                  <c:v>0.3792065</c:v>
                </c:pt>
                <c:pt idx="1444">
                  <c:v>0.33884619999999999</c:v>
                </c:pt>
                <c:pt idx="1445">
                  <c:v>0.30911169999999999</c:v>
                </c:pt>
                <c:pt idx="1446">
                  <c:v>0.23438880000000001</c:v>
                </c:pt>
                <c:pt idx="1447">
                  <c:v>0.22295519999999999</c:v>
                </c:pt>
                <c:pt idx="1448">
                  <c:v>0.21689659999999999</c:v>
                </c:pt>
                <c:pt idx="1449">
                  <c:v>0.19789809999999999</c:v>
                </c:pt>
                <c:pt idx="1450">
                  <c:v>0.1636011</c:v>
                </c:pt>
                <c:pt idx="1451">
                  <c:v>0.15051200000000001</c:v>
                </c:pt>
                <c:pt idx="1452">
                  <c:v>0.14422489999999999</c:v>
                </c:pt>
                <c:pt idx="1453">
                  <c:v>0.13746530000000001</c:v>
                </c:pt>
                <c:pt idx="1454">
                  <c:v>0.1236481</c:v>
                </c:pt>
                <c:pt idx="1455">
                  <c:v>0.11005719999999999</c:v>
                </c:pt>
                <c:pt idx="1456">
                  <c:v>0.1044204</c:v>
                </c:pt>
                <c:pt idx="1457">
                  <c:v>0.10340630000000001</c:v>
                </c:pt>
                <c:pt idx="1458">
                  <c:v>7.9473039999999995E-2</c:v>
                </c:pt>
                <c:pt idx="1459">
                  <c:v>0.10341839999999999</c:v>
                </c:pt>
                <c:pt idx="1460">
                  <c:v>0.13095229999999999</c:v>
                </c:pt>
                <c:pt idx="1461">
                  <c:v>0.1523997</c:v>
                </c:pt>
                <c:pt idx="1462">
                  <c:v>0.17597599999999999</c:v>
                </c:pt>
                <c:pt idx="1463">
                  <c:v>0.21839710000000001</c:v>
                </c:pt>
                <c:pt idx="1464">
                  <c:v>0.29524549999999999</c:v>
                </c:pt>
                <c:pt idx="1465">
                  <c:v>0.3810077</c:v>
                </c:pt>
                <c:pt idx="1466">
                  <c:v>0.46370850000000002</c:v>
                </c:pt>
                <c:pt idx="1467">
                  <c:v>0.52878239999999999</c:v>
                </c:pt>
                <c:pt idx="1468">
                  <c:v>0.56042740000000002</c:v>
                </c:pt>
                <c:pt idx="1469">
                  <c:v>0.58145820000000004</c:v>
                </c:pt>
                <c:pt idx="1470">
                  <c:v>0.44561430000000002</c:v>
                </c:pt>
                <c:pt idx="1471">
                  <c:v>0.46972049999999999</c:v>
                </c:pt>
                <c:pt idx="1472">
                  <c:v>0.49012719999999999</c:v>
                </c:pt>
                <c:pt idx="1473">
                  <c:v>0.41736669999999998</c:v>
                </c:pt>
                <c:pt idx="1474">
                  <c:v>0.31165540000000003</c:v>
                </c:pt>
                <c:pt idx="1475">
                  <c:v>0.3007534</c:v>
                </c:pt>
                <c:pt idx="1476">
                  <c:v>0.378166</c:v>
                </c:pt>
                <c:pt idx="1477">
                  <c:v>0.4257708</c:v>
                </c:pt>
                <c:pt idx="1478">
                  <c:v>0.43936760000000002</c:v>
                </c:pt>
                <c:pt idx="1479">
                  <c:v>0.43546879999999999</c:v>
                </c:pt>
                <c:pt idx="1480">
                  <c:v>0.3968971</c:v>
                </c:pt>
                <c:pt idx="1481">
                  <c:v>0.41155429999999998</c:v>
                </c:pt>
                <c:pt idx="1482">
                  <c:v>0.4515343</c:v>
                </c:pt>
                <c:pt idx="1483">
                  <c:v>0.44203809999999999</c:v>
                </c:pt>
                <c:pt idx="1484">
                  <c:v>0.43868449999999998</c:v>
                </c:pt>
                <c:pt idx="1485">
                  <c:v>0.4268902</c:v>
                </c:pt>
                <c:pt idx="1486">
                  <c:v>0.3811698</c:v>
                </c:pt>
                <c:pt idx="1487">
                  <c:v>0.33262829999999999</c:v>
                </c:pt>
                <c:pt idx="1488">
                  <c:v>0.33880779999999999</c:v>
                </c:pt>
                <c:pt idx="1489">
                  <c:v>0.3222756</c:v>
                </c:pt>
                <c:pt idx="1490">
                  <c:v>0.3160501</c:v>
                </c:pt>
                <c:pt idx="1491">
                  <c:v>0.31914629999999999</c:v>
                </c:pt>
                <c:pt idx="1492">
                  <c:v>0.31780150000000001</c:v>
                </c:pt>
                <c:pt idx="1493">
                  <c:v>0.32112770000000002</c:v>
                </c:pt>
                <c:pt idx="1494">
                  <c:v>0.22925860000000001</c:v>
                </c:pt>
                <c:pt idx="1495">
                  <c:v>0.24881400000000001</c:v>
                </c:pt>
                <c:pt idx="1496">
                  <c:v>0.25812839999999998</c:v>
                </c:pt>
                <c:pt idx="1497">
                  <c:v>0.2774163</c:v>
                </c:pt>
                <c:pt idx="1498">
                  <c:v>0.29936239999999997</c:v>
                </c:pt>
                <c:pt idx="1499">
                  <c:v>0.33178160000000001</c:v>
                </c:pt>
                <c:pt idx="1500">
                  <c:v>0.3685214</c:v>
                </c:pt>
                <c:pt idx="1501">
                  <c:v>0.37335760000000001</c:v>
                </c:pt>
                <c:pt idx="1502">
                  <c:v>0.36400890000000002</c:v>
                </c:pt>
                <c:pt idx="1503">
                  <c:v>0.33925040000000001</c:v>
                </c:pt>
                <c:pt idx="1504">
                  <c:v>0.30265510000000001</c:v>
                </c:pt>
                <c:pt idx="1505">
                  <c:v>0.26556249999999998</c:v>
                </c:pt>
                <c:pt idx="1506">
                  <c:v>0.207257</c:v>
                </c:pt>
                <c:pt idx="1507">
                  <c:v>0.17459830000000001</c:v>
                </c:pt>
                <c:pt idx="1508">
                  <c:v>0.15651180000000001</c:v>
                </c:pt>
                <c:pt idx="1509">
                  <c:v>0.14775389999999999</c:v>
                </c:pt>
                <c:pt idx="1510">
                  <c:v>0.13518530000000001</c:v>
                </c:pt>
                <c:pt idx="1511">
                  <c:v>0.1227427</c:v>
                </c:pt>
                <c:pt idx="1512">
                  <c:v>0.11395230000000001</c:v>
                </c:pt>
                <c:pt idx="1513">
                  <c:v>0.10197870000000001</c:v>
                </c:pt>
                <c:pt idx="1514">
                  <c:v>9.3185309999999993E-2</c:v>
                </c:pt>
                <c:pt idx="1515">
                  <c:v>8.6831359999999996E-2</c:v>
                </c:pt>
                <c:pt idx="1516">
                  <c:v>8.5745500000000002E-2</c:v>
                </c:pt>
                <c:pt idx="1517">
                  <c:v>8.4695010000000001E-2</c:v>
                </c:pt>
                <c:pt idx="1518">
                  <c:v>3.078386E-2</c:v>
                </c:pt>
                <c:pt idx="1519">
                  <c:v>3.8918179999999997E-2</c:v>
                </c:pt>
                <c:pt idx="1520">
                  <c:v>4.5827880000000001E-2</c:v>
                </c:pt>
                <c:pt idx="1521">
                  <c:v>5.4577899999999999E-2</c:v>
                </c:pt>
                <c:pt idx="1522">
                  <c:v>4.9802989999999998E-2</c:v>
                </c:pt>
                <c:pt idx="1523">
                  <c:v>4.5248969999999999E-2</c:v>
                </c:pt>
                <c:pt idx="1524">
                  <c:v>3.8485989999999998E-2</c:v>
                </c:pt>
                <c:pt idx="1525">
                  <c:v>3.8328149999999998E-2</c:v>
                </c:pt>
                <c:pt idx="1526">
                  <c:v>4.0742130000000001E-2</c:v>
                </c:pt>
                <c:pt idx="1527">
                  <c:v>3.5396400000000001E-2</c:v>
                </c:pt>
                <c:pt idx="1528">
                  <c:v>2.1440069999999999E-2</c:v>
                </c:pt>
                <c:pt idx="1529">
                  <c:v>1.230059E-2</c:v>
                </c:pt>
                <c:pt idx="1530">
                  <c:v>1.6483850000000001E-2</c:v>
                </c:pt>
                <c:pt idx="1531">
                  <c:v>2.0698299999999999E-2</c:v>
                </c:pt>
                <c:pt idx="1532">
                  <c:v>2.489297E-2</c:v>
                </c:pt>
                <c:pt idx="1533">
                  <c:v>2.7284449999999998E-2</c:v>
                </c:pt>
                <c:pt idx="1534">
                  <c:v>2.4746750000000001E-2</c:v>
                </c:pt>
                <c:pt idx="1535">
                  <c:v>2.5626059999999999E-2</c:v>
                </c:pt>
                <c:pt idx="1536">
                  <c:v>3.170771E-2</c:v>
                </c:pt>
                <c:pt idx="1537">
                  <c:v>2.987853E-2</c:v>
                </c:pt>
                <c:pt idx="1538">
                  <c:v>2.560167E-2</c:v>
                </c:pt>
                <c:pt idx="1539">
                  <c:v>2.385899E-2</c:v>
                </c:pt>
                <c:pt idx="1540">
                  <c:v>2.5786030000000001E-2</c:v>
                </c:pt>
                <c:pt idx="1541">
                  <c:v>3.2257359999999999E-2</c:v>
                </c:pt>
                <c:pt idx="1542">
                  <c:v>5.586431E-2</c:v>
                </c:pt>
                <c:pt idx="1543">
                  <c:v>6.2863639999999998E-2</c:v>
                </c:pt>
                <c:pt idx="1544">
                  <c:v>6.8487720000000002E-2</c:v>
                </c:pt>
                <c:pt idx="1545">
                  <c:v>6.7480269999999995E-2</c:v>
                </c:pt>
                <c:pt idx="1546">
                  <c:v>6.5715780000000001E-2</c:v>
                </c:pt>
                <c:pt idx="1547">
                  <c:v>6.4533579999999993E-2</c:v>
                </c:pt>
                <c:pt idx="1548">
                  <c:v>8.9433310000000002E-2</c:v>
                </c:pt>
                <c:pt idx="1549">
                  <c:v>0.10276739999999999</c:v>
                </c:pt>
                <c:pt idx="1550">
                  <c:v>0.1181324</c:v>
                </c:pt>
                <c:pt idx="1551">
                  <c:v>0.12716340000000001</c:v>
                </c:pt>
                <c:pt idx="1552">
                  <c:v>0.12609380000000001</c:v>
                </c:pt>
                <c:pt idx="1553">
                  <c:v>0.1273078</c:v>
                </c:pt>
                <c:pt idx="1554">
                  <c:v>0.17245630000000001</c:v>
                </c:pt>
                <c:pt idx="1555">
                  <c:v>0.19672149999999999</c:v>
                </c:pt>
                <c:pt idx="1556">
                  <c:v>0.24202960000000001</c:v>
                </c:pt>
                <c:pt idx="1557">
                  <c:v>0.27136729999999998</c:v>
                </c:pt>
                <c:pt idx="1558">
                  <c:v>0.29103830000000003</c:v>
                </c:pt>
                <c:pt idx="1559">
                  <c:v>0.31606319999999999</c:v>
                </c:pt>
                <c:pt idx="1560">
                  <c:v>0.41772490000000001</c:v>
                </c:pt>
                <c:pt idx="1561">
                  <c:v>0.45023459999999998</c:v>
                </c:pt>
                <c:pt idx="1562">
                  <c:v>0.47409849999999998</c:v>
                </c:pt>
                <c:pt idx="1563">
                  <c:v>0.48772579999999999</c:v>
                </c:pt>
                <c:pt idx="1564">
                  <c:v>0.47932200000000003</c:v>
                </c:pt>
                <c:pt idx="1565">
                  <c:v>0.4687499</c:v>
                </c:pt>
                <c:pt idx="1566">
                  <c:v>0.40949920000000001</c:v>
                </c:pt>
                <c:pt idx="1567">
                  <c:v>0.39498220000000001</c:v>
                </c:pt>
                <c:pt idx="1568">
                  <c:v>0.34477210000000003</c:v>
                </c:pt>
                <c:pt idx="1569">
                  <c:v>0.2736423</c:v>
                </c:pt>
                <c:pt idx="1570">
                  <c:v>0.25897540000000002</c:v>
                </c:pt>
                <c:pt idx="1571">
                  <c:v>0.25756250000000003</c:v>
                </c:pt>
                <c:pt idx="1572">
                  <c:v>0.2392908</c:v>
                </c:pt>
                <c:pt idx="1573">
                  <c:v>0.2411973</c:v>
                </c:pt>
                <c:pt idx="1574">
                  <c:v>0.24131050000000001</c:v>
                </c:pt>
                <c:pt idx="1575">
                  <c:v>0.2393701</c:v>
                </c:pt>
                <c:pt idx="1576">
                  <c:v>0.2482441</c:v>
                </c:pt>
                <c:pt idx="1577">
                  <c:v>0.2631597</c:v>
                </c:pt>
                <c:pt idx="1578">
                  <c:v>0.2584108</c:v>
                </c:pt>
                <c:pt idx="1579">
                  <c:v>0.28401789999999999</c:v>
                </c:pt>
                <c:pt idx="1580">
                  <c:v>0.29540119999999997</c:v>
                </c:pt>
                <c:pt idx="1581">
                  <c:v>0.28833920000000002</c:v>
                </c:pt>
                <c:pt idx="1582">
                  <c:v>0.29122670000000001</c:v>
                </c:pt>
                <c:pt idx="1583">
                  <c:v>0.3016625</c:v>
                </c:pt>
                <c:pt idx="1584">
                  <c:v>0.31883250000000002</c:v>
                </c:pt>
                <c:pt idx="1585">
                  <c:v>0.36415629999999999</c:v>
                </c:pt>
                <c:pt idx="1586">
                  <c:v>0.40825240000000002</c:v>
                </c:pt>
                <c:pt idx="1587">
                  <c:v>0.4445635</c:v>
                </c:pt>
                <c:pt idx="1588">
                  <c:v>0.4613312</c:v>
                </c:pt>
                <c:pt idx="1589">
                  <c:v>0.47560089999999999</c:v>
                </c:pt>
                <c:pt idx="1590">
                  <c:v>0.41376859999999999</c:v>
                </c:pt>
                <c:pt idx="1591">
                  <c:v>0.42150549999999998</c:v>
                </c:pt>
                <c:pt idx="1592">
                  <c:v>0.4249251</c:v>
                </c:pt>
                <c:pt idx="1593">
                  <c:v>0.32994659999999998</c:v>
                </c:pt>
                <c:pt idx="1594">
                  <c:v>0.23572389999999999</c:v>
                </c:pt>
                <c:pt idx="1595">
                  <c:v>0.20507980000000001</c:v>
                </c:pt>
                <c:pt idx="1596">
                  <c:v>0.20077600000000001</c:v>
                </c:pt>
                <c:pt idx="1597">
                  <c:v>0.2087309</c:v>
                </c:pt>
                <c:pt idx="1598">
                  <c:v>0.21975810000000001</c:v>
                </c:pt>
                <c:pt idx="1599">
                  <c:v>0.2258819</c:v>
                </c:pt>
                <c:pt idx="1600">
                  <c:v>0.22869829999999999</c:v>
                </c:pt>
                <c:pt idx="1601">
                  <c:v>0.2347496</c:v>
                </c:pt>
                <c:pt idx="1602">
                  <c:v>0.23764440000000001</c:v>
                </c:pt>
                <c:pt idx="1603">
                  <c:v>0.28032360000000001</c:v>
                </c:pt>
                <c:pt idx="1604">
                  <c:v>0.32351079999999999</c:v>
                </c:pt>
                <c:pt idx="1605">
                  <c:v>0.37197849999999999</c:v>
                </c:pt>
                <c:pt idx="1606">
                  <c:v>0.40591120000000003</c:v>
                </c:pt>
                <c:pt idx="1607">
                  <c:v>0.43410589999999999</c:v>
                </c:pt>
                <c:pt idx="1608">
                  <c:v>0.41471960000000002</c:v>
                </c:pt>
                <c:pt idx="1609">
                  <c:v>0.40592139999999999</c:v>
                </c:pt>
                <c:pt idx="1610">
                  <c:v>0.39149859999999997</c:v>
                </c:pt>
                <c:pt idx="1611">
                  <c:v>0.3808318</c:v>
                </c:pt>
                <c:pt idx="1612">
                  <c:v>0.37565739999999997</c:v>
                </c:pt>
                <c:pt idx="1613">
                  <c:v>0.37448779999999998</c:v>
                </c:pt>
                <c:pt idx="1614">
                  <c:v>0.47274149999999998</c:v>
                </c:pt>
                <c:pt idx="1615">
                  <c:v>0.45337959999999999</c:v>
                </c:pt>
                <c:pt idx="1616">
                  <c:v>0.40883160000000002</c:v>
                </c:pt>
                <c:pt idx="1617">
                  <c:v>0.30189510000000003</c:v>
                </c:pt>
                <c:pt idx="1618">
                  <c:v>0.21129790000000001</c:v>
                </c:pt>
                <c:pt idx="1619">
                  <c:v>0.17123840000000001</c:v>
                </c:pt>
                <c:pt idx="1620">
                  <c:v>0.15357180000000001</c:v>
                </c:pt>
                <c:pt idx="1621">
                  <c:v>0.14356910000000001</c:v>
                </c:pt>
                <c:pt idx="1622">
                  <c:v>0.13087280000000001</c:v>
                </c:pt>
                <c:pt idx="1623">
                  <c:v>0.12217210000000001</c:v>
                </c:pt>
                <c:pt idx="1624">
                  <c:v>0.1035726</c:v>
                </c:pt>
                <c:pt idx="1625">
                  <c:v>8.4562529999999997E-2</c:v>
                </c:pt>
                <c:pt idx="1626">
                  <c:v>9.7164619999999993E-2</c:v>
                </c:pt>
                <c:pt idx="1627">
                  <c:v>8.7605169999999996E-2</c:v>
                </c:pt>
                <c:pt idx="1628">
                  <c:v>8.5429169999999999E-2</c:v>
                </c:pt>
                <c:pt idx="1629">
                  <c:v>9.8618549999999999E-2</c:v>
                </c:pt>
                <c:pt idx="1630">
                  <c:v>0.1037955</c:v>
                </c:pt>
                <c:pt idx="1631">
                  <c:v>0.109445</c:v>
                </c:pt>
                <c:pt idx="1632">
                  <c:v>0.1153372</c:v>
                </c:pt>
                <c:pt idx="1633">
                  <c:v>0.1189356</c:v>
                </c:pt>
                <c:pt idx="1634">
                  <c:v>0.12733549999999999</c:v>
                </c:pt>
                <c:pt idx="1635">
                  <c:v>0.13214300000000001</c:v>
                </c:pt>
                <c:pt idx="1636">
                  <c:v>0.133407</c:v>
                </c:pt>
                <c:pt idx="1637">
                  <c:v>0.13936509999999999</c:v>
                </c:pt>
                <c:pt idx="1638">
                  <c:v>0.11461780000000001</c:v>
                </c:pt>
                <c:pt idx="1639">
                  <c:v>0.13406709999999999</c:v>
                </c:pt>
                <c:pt idx="1640">
                  <c:v>0.16362199999999999</c:v>
                </c:pt>
                <c:pt idx="1641">
                  <c:v>0.17360529999999999</c:v>
                </c:pt>
                <c:pt idx="1642">
                  <c:v>0.14622750000000001</c:v>
                </c:pt>
                <c:pt idx="1643">
                  <c:v>0.138879</c:v>
                </c:pt>
                <c:pt idx="1644">
                  <c:v>0.1409842</c:v>
                </c:pt>
                <c:pt idx="1645">
                  <c:v>0.15129300000000001</c:v>
                </c:pt>
                <c:pt idx="1646">
                  <c:v>0.15929099999999999</c:v>
                </c:pt>
                <c:pt idx="1647">
                  <c:v>0.1636148</c:v>
                </c:pt>
                <c:pt idx="1648">
                  <c:v>0.16410469999999999</c:v>
                </c:pt>
                <c:pt idx="1649">
                  <c:v>0.16100809999999999</c:v>
                </c:pt>
                <c:pt idx="1650">
                  <c:v>0.2028797</c:v>
                </c:pt>
                <c:pt idx="1651">
                  <c:v>0.20724039999999999</c:v>
                </c:pt>
                <c:pt idx="1652">
                  <c:v>0.23490810000000001</c:v>
                </c:pt>
                <c:pt idx="1653">
                  <c:v>0.26149169999999999</c:v>
                </c:pt>
                <c:pt idx="1654">
                  <c:v>0.27557690000000001</c:v>
                </c:pt>
                <c:pt idx="1655">
                  <c:v>0.29685600000000001</c:v>
                </c:pt>
                <c:pt idx="1656">
                  <c:v>0.33312150000000001</c:v>
                </c:pt>
                <c:pt idx="1657">
                  <c:v>0.37880789999999998</c:v>
                </c:pt>
                <c:pt idx="1658">
                  <c:v>0.42034519999999997</c:v>
                </c:pt>
                <c:pt idx="1659">
                  <c:v>0.45311669999999998</c:v>
                </c:pt>
                <c:pt idx="1660">
                  <c:v>0.47109400000000001</c:v>
                </c:pt>
                <c:pt idx="1661">
                  <c:v>0.49218050000000002</c:v>
                </c:pt>
                <c:pt idx="1662">
                  <c:v>0.80452069999999998</c:v>
                </c:pt>
                <c:pt idx="1663">
                  <c:v>0.63577059999999996</c:v>
                </c:pt>
                <c:pt idx="1664">
                  <c:v>0.53375550000000005</c:v>
                </c:pt>
                <c:pt idx="1665">
                  <c:v>0.36048049999999998</c:v>
                </c:pt>
                <c:pt idx="1666">
                  <c:v>0.28511069999999999</c:v>
                </c:pt>
                <c:pt idx="1667">
                  <c:v>0.25479370000000001</c:v>
                </c:pt>
                <c:pt idx="1668">
                  <c:v>0.2376751</c:v>
                </c:pt>
                <c:pt idx="1669">
                  <c:v>0.2474596</c:v>
                </c:pt>
                <c:pt idx="1670">
                  <c:v>0.26158019999999998</c:v>
                </c:pt>
                <c:pt idx="1671">
                  <c:v>0.2774047</c:v>
                </c:pt>
                <c:pt idx="1672">
                  <c:v>0.28678520000000002</c:v>
                </c:pt>
                <c:pt idx="1673">
                  <c:v>0.29898340000000001</c:v>
                </c:pt>
                <c:pt idx="1674">
                  <c:v>0.32393569999999999</c:v>
                </c:pt>
                <c:pt idx="1675">
                  <c:v>0.39211879999999999</c:v>
                </c:pt>
                <c:pt idx="1676">
                  <c:v>0.44215549999999998</c:v>
                </c:pt>
                <c:pt idx="1677">
                  <c:v>0.47558869999999998</c:v>
                </c:pt>
                <c:pt idx="1678">
                  <c:v>0.49076059999999999</c:v>
                </c:pt>
                <c:pt idx="1679">
                  <c:v>0.4776784</c:v>
                </c:pt>
                <c:pt idx="1680">
                  <c:v>0.42524600000000001</c:v>
                </c:pt>
                <c:pt idx="1681">
                  <c:v>0.38330219999999998</c:v>
                </c:pt>
                <c:pt idx="1682">
                  <c:v>0.35251300000000002</c:v>
                </c:pt>
                <c:pt idx="1683">
                  <c:v>0.3286038</c:v>
                </c:pt>
                <c:pt idx="1684">
                  <c:v>0.31245250000000002</c:v>
                </c:pt>
                <c:pt idx="1685">
                  <c:v>0.30204419999999998</c:v>
                </c:pt>
                <c:pt idx="1686">
                  <c:v>0.25581730000000003</c:v>
                </c:pt>
                <c:pt idx="1687">
                  <c:v>0.2401645</c:v>
                </c:pt>
                <c:pt idx="1688">
                  <c:v>0.2278347</c:v>
                </c:pt>
                <c:pt idx="1689">
                  <c:v>0.21157200000000001</c:v>
                </c:pt>
                <c:pt idx="1690">
                  <c:v>0.17656259999999999</c:v>
                </c:pt>
                <c:pt idx="1691">
                  <c:v>0.16424240000000001</c:v>
                </c:pt>
                <c:pt idx="1692">
                  <c:v>0.18209500000000001</c:v>
                </c:pt>
                <c:pt idx="1693">
                  <c:v>0.18289710000000001</c:v>
                </c:pt>
                <c:pt idx="1694">
                  <c:v>0.18202889999999999</c:v>
                </c:pt>
                <c:pt idx="1695">
                  <c:v>0.17792839999999999</c:v>
                </c:pt>
                <c:pt idx="1696">
                  <c:v>0.17930750000000001</c:v>
                </c:pt>
                <c:pt idx="1697">
                  <c:v>0.18551580000000001</c:v>
                </c:pt>
                <c:pt idx="1698">
                  <c:v>0.18474499999999999</c:v>
                </c:pt>
                <c:pt idx="1699">
                  <c:v>0.20737140000000001</c:v>
                </c:pt>
                <c:pt idx="1700">
                  <c:v>0.22183339999999999</c:v>
                </c:pt>
                <c:pt idx="1701">
                  <c:v>0.2226708</c:v>
                </c:pt>
                <c:pt idx="1702">
                  <c:v>0.2303664</c:v>
                </c:pt>
                <c:pt idx="1703">
                  <c:v>0.24015690000000001</c:v>
                </c:pt>
                <c:pt idx="1704">
                  <c:v>0.28502660000000002</c:v>
                </c:pt>
                <c:pt idx="1705">
                  <c:v>0.29531000000000002</c:v>
                </c:pt>
                <c:pt idx="1706">
                  <c:v>0.3025738</c:v>
                </c:pt>
                <c:pt idx="1707">
                  <c:v>0.30701889999999998</c:v>
                </c:pt>
                <c:pt idx="1708">
                  <c:v>0.3122626</c:v>
                </c:pt>
                <c:pt idx="1709">
                  <c:v>0.3180597</c:v>
                </c:pt>
                <c:pt idx="1710">
                  <c:v>0.39612320000000001</c:v>
                </c:pt>
                <c:pt idx="1711">
                  <c:v>0.43239689999999997</c:v>
                </c:pt>
                <c:pt idx="1712">
                  <c:v>0.47752539999999999</c:v>
                </c:pt>
                <c:pt idx="1713">
                  <c:v>0.44773590000000002</c:v>
                </c:pt>
                <c:pt idx="1714">
                  <c:v>0.39991349999999998</c:v>
                </c:pt>
                <c:pt idx="1715">
                  <c:v>0.37249749999999998</c:v>
                </c:pt>
                <c:pt idx="1716">
                  <c:v>0.35273979999999999</c:v>
                </c:pt>
                <c:pt idx="1717">
                  <c:v>0.32228240000000002</c:v>
                </c:pt>
                <c:pt idx="1718">
                  <c:v>0.29340159999999998</c:v>
                </c:pt>
                <c:pt idx="1719">
                  <c:v>0.25487680000000001</c:v>
                </c:pt>
                <c:pt idx="1720">
                  <c:v>0.23235629999999999</c:v>
                </c:pt>
                <c:pt idx="1721">
                  <c:v>0.2129038</c:v>
                </c:pt>
                <c:pt idx="1722">
                  <c:v>0.1755485</c:v>
                </c:pt>
                <c:pt idx="1723">
                  <c:v>0.18027199999999999</c:v>
                </c:pt>
                <c:pt idx="1724">
                  <c:v>0.20496349999999999</c:v>
                </c:pt>
                <c:pt idx="1725">
                  <c:v>0.2402704</c:v>
                </c:pt>
                <c:pt idx="1726">
                  <c:v>0.24328469999999999</c:v>
                </c:pt>
                <c:pt idx="1727">
                  <c:v>0.2353913</c:v>
                </c:pt>
                <c:pt idx="1728">
                  <c:v>0.25178620000000002</c:v>
                </c:pt>
                <c:pt idx="1729">
                  <c:v>0.23961579999999999</c:v>
                </c:pt>
                <c:pt idx="1730">
                  <c:v>0.23837069999999999</c:v>
                </c:pt>
                <c:pt idx="1731">
                  <c:v>0.2493339</c:v>
                </c:pt>
                <c:pt idx="1732">
                  <c:v>0.2581196</c:v>
                </c:pt>
                <c:pt idx="1733">
                  <c:v>0.2627912</c:v>
                </c:pt>
                <c:pt idx="1734">
                  <c:v>0.71599219999999997</c:v>
                </c:pt>
                <c:pt idx="1735">
                  <c:v>0.59316060000000004</c:v>
                </c:pt>
                <c:pt idx="1736">
                  <c:v>0.49098710000000001</c:v>
                </c:pt>
                <c:pt idx="1737">
                  <c:v>0.36974790000000002</c:v>
                </c:pt>
                <c:pt idx="1738">
                  <c:v>0.28167769999999998</c:v>
                </c:pt>
                <c:pt idx="1739">
                  <c:v>0.24982260000000001</c:v>
                </c:pt>
                <c:pt idx="1740">
                  <c:v>0.21840699999999999</c:v>
                </c:pt>
                <c:pt idx="1741">
                  <c:v>0.23233110000000001</c:v>
                </c:pt>
                <c:pt idx="1742">
                  <c:v>0.23567589999999999</c:v>
                </c:pt>
                <c:pt idx="1743">
                  <c:v>0.22065679999999999</c:v>
                </c:pt>
                <c:pt idx="1744">
                  <c:v>0.2119434</c:v>
                </c:pt>
                <c:pt idx="1745">
                  <c:v>0.21347659999999999</c:v>
                </c:pt>
                <c:pt idx="1746">
                  <c:v>0.1973181</c:v>
                </c:pt>
                <c:pt idx="1747">
                  <c:v>0.20565629999999999</c:v>
                </c:pt>
                <c:pt idx="1748">
                  <c:v>0.23377390000000001</c:v>
                </c:pt>
                <c:pt idx="1749">
                  <c:v>0.26521519999999998</c:v>
                </c:pt>
                <c:pt idx="1750">
                  <c:v>0.27485150000000003</c:v>
                </c:pt>
                <c:pt idx="1751">
                  <c:v>0.27906419999999998</c:v>
                </c:pt>
                <c:pt idx="1752">
                  <c:v>0.29024519999999998</c:v>
                </c:pt>
                <c:pt idx="1753">
                  <c:v>0.27177469999999998</c:v>
                </c:pt>
                <c:pt idx="1754">
                  <c:v>0.2510558</c:v>
                </c:pt>
                <c:pt idx="1755">
                  <c:v>0.2325777</c:v>
                </c:pt>
                <c:pt idx="1756">
                  <c:v>0.2125456</c:v>
                </c:pt>
                <c:pt idx="1757">
                  <c:v>0.19751869999999999</c:v>
                </c:pt>
                <c:pt idx="1758">
                  <c:v>0.190021</c:v>
                </c:pt>
                <c:pt idx="1759">
                  <c:v>0.17478179999999999</c:v>
                </c:pt>
                <c:pt idx="1760">
                  <c:v>0.15459290000000001</c:v>
                </c:pt>
                <c:pt idx="1761">
                  <c:v>0.1092037</c:v>
                </c:pt>
                <c:pt idx="1762">
                  <c:v>8.3612270000000002E-2</c:v>
                </c:pt>
                <c:pt idx="1763">
                  <c:v>7.5873319999999994E-2</c:v>
                </c:pt>
                <c:pt idx="1764">
                  <c:v>7.4556109999999995E-2</c:v>
                </c:pt>
                <c:pt idx="1765">
                  <c:v>8.2647289999999998E-2</c:v>
                </c:pt>
                <c:pt idx="1766">
                  <c:v>8.6300050000000003E-2</c:v>
                </c:pt>
                <c:pt idx="1767">
                  <c:v>7.7087450000000002E-2</c:v>
                </c:pt>
                <c:pt idx="1768">
                  <c:v>6.6096059999999998E-2</c:v>
                </c:pt>
                <c:pt idx="1769">
                  <c:v>6.0109889999999999E-2</c:v>
                </c:pt>
                <c:pt idx="1770">
                  <c:v>7.5618350000000001E-2</c:v>
                </c:pt>
                <c:pt idx="1771">
                  <c:v>6.5693760000000004E-2</c:v>
                </c:pt>
                <c:pt idx="1772">
                  <c:v>6.4643309999999995E-2</c:v>
                </c:pt>
                <c:pt idx="1773">
                  <c:v>7.8873029999999997E-2</c:v>
                </c:pt>
                <c:pt idx="1774">
                  <c:v>0.1019304</c:v>
                </c:pt>
                <c:pt idx="1775">
                  <c:v>0.1158135</c:v>
                </c:pt>
                <c:pt idx="1776">
                  <c:v>0.1215972</c:v>
                </c:pt>
                <c:pt idx="1777">
                  <c:v>0.1143339</c:v>
                </c:pt>
                <c:pt idx="1778">
                  <c:v>0.1009689</c:v>
                </c:pt>
                <c:pt idx="1779">
                  <c:v>8.6796239999999997E-2</c:v>
                </c:pt>
                <c:pt idx="1780">
                  <c:v>7.3149919999999993E-2</c:v>
                </c:pt>
                <c:pt idx="1781">
                  <c:v>6.2653909999999993E-2</c:v>
                </c:pt>
                <c:pt idx="1782">
                  <c:v>3.3026050000000001E-2</c:v>
                </c:pt>
                <c:pt idx="1783">
                  <c:v>3.5880929999999998E-2</c:v>
                </c:pt>
                <c:pt idx="1784">
                  <c:v>3.813482E-2</c:v>
                </c:pt>
                <c:pt idx="1785">
                  <c:v>3.8574490000000003E-2</c:v>
                </c:pt>
                <c:pt idx="1786">
                  <c:v>3.7960349999999997E-2</c:v>
                </c:pt>
                <c:pt idx="1787">
                  <c:v>4.2623290000000001E-2</c:v>
                </c:pt>
                <c:pt idx="1788">
                  <c:v>4.9445379999999997E-2</c:v>
                </c:pt>
                <c:pt idx="1789">
                  <c:v>6.1796730000000001E-2</c:v>
                </c:pt>
                <c:pt idx="1790">
                  <c:v>6.4430440000000005E-2</c:v>
                </c:pt>
                <c:pt idx="1791">
                  <c:v>6.8375210000000006E-2</c:v>
                </c:pt>
                <c:pt idx="1792">
                  <c:v>6.6286040000000004E-2</c:v>
                </c:pt>
                <c:pt idx="1793">
                  <c:v>5.3449190000000001E-2</c:v>
                </c:pt>
                <c:pt idx="1794">
                  <c:v>4.2307640000000001E-2</c:v>
                </c:pt>
                <c:pt idx="1795">
                  <c:v>2.2421630000000001E-2</c:v>
                </c:pt>
                <c:pt idx="1796">
                  <c:v>2.1476289999999999E-2</c:v>
                </c:pt>
                <c:pt idx="1797">
                  <c:v>3.0224109999999998E-2</c:v>
                </c:pt>
                <c:pt idx="1798">
                  <c:v>4.1445839999999998E-2</c:v>
                </c:pt>
                <c:pt idx="1799">
                  <c:v>5.2713980000000001E-2</c:v>
                </c:pt>
                <c:pt idx="1800">
                  <c:v>6.2604789999999993E-2</c:v>
                </c:pt>
                <c:pt idx="1801">
                  <c:v>7.8233899999999995E-2</c:v>
                </c:pt>
                <c:pt idx="1802">
                  <c:v>9.5206689999999997E-2</c:v>
                </c:pt>
                <c:pt idx="1803">
                  <c:v>0.10465140000000001</c:v>
                </c:pt>
                <c:pt idx="1804">
                  <c:v>0.1076748</c:v>
                </c:pt>
                <c:pt idx="1805">
                  <c:v>0.1117339</c:v>
                </c:pt>
                <c:pt idx="1806">
                  <c:v>7.7630870000000005E-2</c:v>
                </c:pt>
                <c:pt idx="1807">
                  <c:v>8.6902889999999997E-2</c:v>
                </c:pt>
                <c:pt idx="1808">
                  <c:v>0.1013966</c:v>
                </c:pt>
                <c:pt idx="1809">
                  <c:v>0.10939699999999999</c:v>
                </c:pt>
                <c:pt idx="1810">
                  <c:v>0.1020061</c:v>
                </c:pt>
                <c:pt idx="1811">
                  <c:v>0.10658140000000001</c:v>
                </c:pt>
                <c:pt idx="1812">
                  <c:v>0.1133846</c:v>
                </c:pt>
                <c:pt idx="1813">
                  <c:v>0.1284005</c:v>
                </c:pt>
                <c:pt idx="1814">
                  <c:v>0.14398630000000001</c:v>
                </c:pt>
                <c:pt idx="1815">
                  <c:v>0.16050139999999999</c:v>
                </c:pt>
                <c:pt idx="1816">
                  <c:v>0.1827732</c:v>
                </c:pt>
                <c:pt idx="1817">
                  <c:v>0.21667620000000001</c:v>
                </c:pt>
                <c:pt idx="1818">
                  <c:v>0.29388599999999998</c:v>
                </c:pt>
                <c:pt idx="1819">
                  <c:v>0.36673040000000001</c:v>
                </c:pt>
                <c:pt idx="1820">
                  <c:v>0.40931529999999999</c:v>
                </c:pt>
                <c:pt idx="1821">
                  <c:v>0.40677229999999998</c:v>
                </c:pt>
                <c:pt idx="1822">
                  <c:v>0.37215419999999999</c:v>
                </c:pt>
                <c:pt idx="1823">
                  <c:v>0.3380474</c:v>
                </c:pt>
                <c:pt idx="1824">
                  <c:v>0.31629689999999999</c:v>
                </c:pt>
                <c:pt idx="1825">
                  <c:v>0.28982239999999998</c:v>
                </c:pt>
                <c:pt idx="1826">
                  <c:v>0.26913229999999999</c:v>
                </c:pt>
                <c:pt idx="1827">
                  <c:v>0.25168859999999998</c:v>
                </c:pt>
                <c:pt idx="1828">
                  <c:v>0.24521799999999999</c:v>
                </c:pt>
                <c:pt idx="1829">
                  <c:v>0.24404290000000001</c:v>
                </c:pt>
                <c:pt idx="1830">
                  <c:v>0.15449099999999999</c:v>
                </c:pt>
                <c:pt idx="1831">
                  <c:v>0.1637363</c:v>
                </c:pt>
                <c:pt idx="1832">
                  <c:v>0.16862460000000001</c:v>
                </c:pt>
                <c:pt idx="1833">
                  <c:v>0.15299009999999999</c:v>
                </c:pt>
                <c:pt idx="1834">
                  <c:v>0.12275320000000001</c:v>
                </c:pt>
                <c:pt idx="1835">
                  <c:v>0.1161684</c:v>
                </c:pt>
                <c:pt idx="1836">
                  <c:v>0.11563420000000001</c:v>
                </c:pt>
                <c:pt idx="1837">
                  <c:v>0.12601950000000001</c:v>
                </c:pt>
                <c:pt idx="1838">
                  <c:v>0.12945660000000001</c:v>
                </c:pt>
                <c:pt idx="1839">
                  <c:v>0.13535269999999999</c:v>
                </c:pt>
                <c:pt idx="1840">
                  <c:v>0.13951179999999999</c:v>
                </c:pt>
                <c:pt idx="1841">
                  <c:v>0.14068890000000001</c:v>
                </c:pt>
                <c:pt idx="1842">
                  <c:v>0.17055580000000001</c:v>
                </c:pt>
                <c:pt idx="1843">
                  <c:v>0.19325890000000001</c:v>
                </c:pt>
                <c:pt idx="1844">
                  <c:v>0.22317790000000001</c:v>
                </c:pt>
                <c:pt idx="1845">
                  <c:v>0.24628700000000001</c:v>
                </c:pt>
                <c:pt idx="1846">
                  <c:v>0.22963230000000001</c:v>
                </c:pt>
                <c:pt idx="1847">
                  <c:v>0.2119259</c:v>
                </c:pt>
                <c:pt idx="1848">
                  <c:v>0.1902036</c:v>
                </c:pt>
                <c:pt idx="1849">
                  <c:v>0.18798719999999999</c:v>
                </c:pt>
                <c:pt idx="1850">
                  <c:v>0.1866623</c:v>
                </c:pt>
                <c:pt idx="1851">
                  <c:v>0.1837481</c:v>
                </c:pt>
                <c:pt idx="1852">
                  <c:v>0.1850511</c:v>
                </c:pt>
                <c:pt idx="1853">
                  <c:v>0.1913068</c:v>
                </c:pt>
                <c:pt idx="1854">
                  <c:v>0.1503177</c:v>
                </c:pt>
                <c:pt idx="1855">
                  <c:v>0.13663719999999999</c:v>
                </c:pt>
                <c:pt idx="1856">
                  <c:v>0.12918279999999999</c:v>
                </c:pt>
                <c:pt idx="1857">
                  <c:v>0.1209153</c:v>
                </c:pt>
                <c:pt idx="1858">
                  <c:v>0.1181729</c:v>
                </c:pt>
                <c:pt idx="1859">
                  <c:v>0.1229529</c:v>
                </c:pt>
                <c:pt idx="1860">
                  <c:v>0.1179819</c:v>
                </c:pt>
                <c:pt idx="1861">
                  <c:v>0.12992020000000001</c:v>
                </c:pt>
                <c:pt idx="1862">
                  <c:v>0.13691639999999999</c:v>
                </c:pt>
                <c:pt idx="1863">
                  <c:v>0.1464067</c:v>
                </c:pt>
                <c:pt idx="1864">
                  <c:v>0.15482309999999999</c:v>
                </c:pt>
                <c:pt idx="1865">
                  <c:v>0.15537319999999999</c:v>
                </c:pt>
                <c:pt idx="1866">
                  <c:v>0.17140320000000001</c:v>
                </c:pt>
                <c:pt idx="1867">
                  <c:v>0.17690030000000001</c:v>
                </c:pt>
                <c:pt idx="1868">
                  <c:v>0.19064919999999999</c:v>
                </c:pt>
                <c:pt idx="1869">
                  <c:v>0.20938319999999999</c:v>
                </c:pt>
                <c:pt idx="1870">
                  <c:v>0.22775419999999999</c:v>
                </c:pt>
                <c:pt idx="1871">
                  <c:v>0.2365852</c:v>
                </c:pt>
                <c:pt idx="1872">
                  <c:v>0.2288269</c:v>
                </c:pt>
                <c:pt idx="1873">
                  <c:v>0.20939759999999999</c:v>
                </c:pt>
                <c:pt idx="1874">
                  <c:v>0.2051384</c:v>
                </c:pt>
                <c:pt idx="1875">
                  <c:v>0.1965268</c:v>
                </c:pt>
                <c:pt idx="1876">
                  <c:v>0.19253970000000001</c:v>
                </c:pt>
                <c:pt idx="1877">
                  <c:v>0.19169810000000001</c:v>
                </c:pt>
                <c:pt idx="1878">
                  <c:v>0.1802917</c:v>
                </c:pt>
                <c:pt idx="1879">
                  <c:v>0.20297000000000001</c:v>
                </c:pt>
                <c:pt idx="1880">
                  <c:v>0.22757649999999999</c:v>
                </c:pt>
                <c:pt idx="1881">
                  <c:v>0.19548270000000001</c:v>
                </c:pt>
                <c:pt idx="1882">
                  <c:v>0.1584758</c:v>
                </c:pt>
                <c:pt idx="1883">
                  <c:v>0.14030599999999999</c:v>
                </c:pt>
                <c:pt idx="1884">
                  <c:v>0.12748880000000001</c:v>
                </c:pt>
                <c:pt idx="1885">
                  <c:v>0.1247721</c:v>
                </c:pt>
                <c:pt idx="1886">
                  <c:v>0.12777040000000001</c:v>
                </c:pt>
                <c:pt idx="1887">
                  <c:v>0.14035890000000001</c:v>
                </c:pt>
                <c:pt idx="1888">
                  <c:v>0.16614409999999999</c:v>
                </c:pt>
                <c:pt idx="1889">
                  <c:v>0.1826883</c:v>
                </c:pt>
                <c:pt idx="1890">
                  <c:v>0.18707460000000001</c:v>
                </c:pt>
                <c:pt idx="1891">
                  <c:v>0.24603549999999999</c:v>
                </c:pt>
                <c:pt idx="1892">
                  <c:v>0.30112699999999998</c:v>
                </c:pt>
                <c:pt idx="1893">
                  <c:v>0.33778340000000001</c:v>
                </c:pt>
                <c:pt idx="1894">
                  <c:v>0.35000579999999998</c:v>
                </c:pt>
                <c:pt idx="1895">
                  <c:v>0.35642380000000001</c:v>
                </c:pt>
                <c:pt idx="1896">
                  <c:v>0.36916840000000001</c:v>
                </c:pt>
                <c:pt idx="1897">
                  <c:v>0.37574289999999999</c:v>
                </c:pt>
                <c:pt idx="1898">
                  <c:v>0.39699279999999998</c:v>
                </c:pt>
                <c:pt idx="1899">
                  <c:v>0.41724430000000001</c:v>
                </c:pt>
                <c:pt idx="1900">
                  <c:v>0.45515220000000001</c:v>
                </c:pt>
                <c:pt idx="1901">
                  <c:v>0.49678660000000002</c:v>
                </c:pt>
                <c:pt idx="1902">
                  <c:v>0.3555797</c:v>
                </c:pt>
                <c:pt idx="1903">
                  <c:v>0.4016921</c:v>
                </c:pt>
                <c:pt idx="1904">
                  <c:v>0.43278070000000002</c:v>
                </c:pt>
                <c:pt idx="1905">
                  <c:v>0.37082110000000001</c:v>
                </c:pt>
                <c:pt idx="1906">
                  <c:v>0.31500899999999998</c:v>
                </c:pt>
                <c:pt idx="1907">
                  <c:v>0.29711219999999999</c:v>
                </c:pt>
                <c:pt idx="1908">
                  <c:v>0.32923289999999999</c:v>
                </c:pt>
                <c:pt idx="1909">
                  <c:v>0.34446280000000001</c:v>
                </c:pt>
                <c:pt idx="1910">
                  <c:v>0.35960379999999997</c:v>
                </c:pt>
                <c:pt idx="1911">
                  <c:v>0.37732710000000003</c:v>
                </c:pt>
                <c:pt idx="1912">
                  <c:v>0.40592980000000001</c:v>
                </c:pt>
                <c:pt idx="1913">
                  <c:v>0.45830090000000001</c:v>
                </c:pt>
                <c:pt idx="1914">
                  <c:v>0.40170980000000001</c:v>
                </c:pt>
                <c:pt idx="1915">
                  <c:v>0.48291499999999998</c:v>
                </c:pt>
                <c:pt idx="1916">
                  <c:v>0.54918540000000005</c:v>
                </c:pt>
                <c:pt idx="1917">
                  <c:v>0.54900649999999995</c:v>
                </c:pt>
                <c:pt idx="1918">
                  <c:v>0.5133529</c:v>
                </c:pt>
                <c:pt idx="1919">
                  <c:v>0.4894193</c:v>
                </c:pt>
                <c:pt idx="1920">
                  <c:v>0.43458419999999998</c:v>
                </c:pt>
                <c:pt idx="1921">
                  <c:v>0.41502610000000001</c:v>
                </c:pt>
                <c:pt idx="1922">
                  <c:v>0.3886193</c:v>
                </c:pt>
                <c:pt idx="1923">
                  <c:v>0.36880079999999998</c:v>
                </c:pt>
                <c:pt idx="1924">
                  <c:v>0.37125469999999999</c:v>
                </c:pt>
                <c:pt idx="1925">
                  <c:v>0.37637310000000002</c:v>
                </c:pt>
                <c:pt idx="1926">
                  <c:v>0.21865680000000001</c:v>
                </c:pt>
                <c:pt idx="1927">
                  <c:v>0.2291946</c:v>
                </c:pt>
                <c:pt idx="1928">
                  <c:v>0.24268480000000001</c:v>
                </c:pt>
                <c:pt idx="1929">
                  <c:v>0.20712749999999999</c:v>
                </c:pt>
                <c:pt idx="1930">
                  <c:v>0.18522</c:v>
                </c:pt>
                <c:pt idx="1931">
                  <c:v>0.18649740000000001</c:v>
                </c:pt>
                <c:pt idx="1932">
                  <c:v>0.181723</c:v>
                </c:pt>
                <c:pt idx="1933">
                  <c:v>0.2002331</c:v>
                </c:pt>
                <c:pt idx="1934">
                  <c:v>0.2213379</c:v>
                </c:pt>
                <c:pt idx="1935">
                  <c:v>0.23854700000000001</c:v>
                </c:pt>
                <c:pt idx="1936">
                  <c:v>0.2453176</c:v>
                </c:pt>
                <c:pt idx="1937">
                  <c:v>0.2489373</c:v>
                </c:pt>
                <c:pt idx="1938">
                  <c:v>0.23563049999999999</c:v>
                </c:pt>
                <c:pt idx="1939">
                  <c:v>0.27510679999999998</c:v>
                </c:pt>
                <c:pt idx="1940">
                  <c:v>0.31072549999999999</c:v>
                </c:pt>
                <c:pt idx="1941">
                  <c:v>0.32338149999999999</c:v>
                </c:pt>
                <c:pt idx="1942">
                  <c:v>0.32349909999999998</c:v>
                </c:pt>
                <c:pt idx="1943">
                  <c:v>0.3224842</c:v>
                </c:pt>
                <c:pt idx="1944">
                  <c:v>0.32373990000000002</c:v>
                </c:pt>
                <c:pt idx="1945">
                  <c:v>0.31126730000000002</c:v>
                </c:pt>
                <c:pt idx="1946">
                  <c:v>0.29173559999999998</c:v>
                </c:pt>
                <c:pt idx="1947">
                  <c:v>0.2630902</c:v>
                </c:pt>
                <c:pt idx="1948">
                  <c:v>0.23992450000000001</c:v>
                </c:pt>
                <c:pt idx="1949">
                  <c:v>0.22289929999999999</c:v>
                </c:pt>
                <c:pt idx="1950">
                  <c:v>0.10253610000000001</c:v>
                </c:pt>
                <c:pt idx="1951">
                  <c:v>8.9546719999999996E-2</c:v>
                </c:pt>
                <c:pt idx="1952">
                  <c:v>9.2192499999999997E-2</c:v>
                </c:pt>
                <c:pt idx="1953">
                  <c:v>0.1064692</c:v>
                </c:pt>
                <c:pt idx="1954">
                  <c:v>0.119783</c:v>
                </c:pt>
                <c:pt idx="1955">
                  <c:v>0.13376779999999999</c:v>
                </c:pt>
                <c:pt idx="1956">
                  <c:v>0.15635569999999999</c:v>
                </c:pt>
                <c:pt idx="1957">
                  <c:v>0.1766818</c:v>
                </c:pt>
                <c:pt idx="1958">
                  <c:v>0.19053510000000001</c:v>
                </c:pt>
                <c:pt idx="1959">
                  <c:v>0.2004042</c:v>
                </c:pt>
                <c:pt idx="1960">
                  <c:v>0.20533190000000001</c:v>
                </c:pt>
                <c:pt idx="1961">
                  <c:v>0.20539019999999999</c:v>
                </c:pt>
                <c:pt idx="1962">
                  <c:v>0.25527369999999999</c:v>
                </c:pt>
                <c:pt idx="1963">
                  <c:v>0.31776219999999999</c:v>
                </c:pt>
                <c:pt idx="1964">
                  <c:v>0.39117229999999997</c:v>
                </c:pt>
                <c:pt idx="1965">
                  <c:v>0.41528599999999999</c:v>
                </c:pt>
                <c:pt idx="1966">
                  <c:v>0.42209629999999998</c:v>
                </c:pt>
                <c:pt idx="1967">
                  <c:v>0.43081029999999998</c:v>
                </c:pt>
                <c:pt idx="1968">
                  <c:v>0.41063450000000001</c:v>
                </c:pt>
                <c:pt idx="1969">
                  <c:v>0.40960340000000001</c:v>
                </c:pt>
                <c:pt idx="1970">
                  <c:v>0.40557579999999999</c:v>
                </c:pt>
                <c:pt idx="1971">
                  <c:v>0.3936907</c:v>
                </c:pt>
                <c:pt idx="1972">
                  <c:v>0.3696007</c:v>
                </c:pt>
                <c:pt idx="1973">
                  <c:v>0.34920050000000002</c:v>
                </c:pt>
                <c:pt idx="1974">
                  <c:v>0.29678850000000001</c:v>
                </c:pt>
                <c:pt idx="1975">
                  <c:v>0.35206140000000002</c:v>
                </c:pt>
                <c:pt idx="1976">
                  <c:v>0.40316990000000003</c:v>
                </c:pt>
                <c:pt idx="1977">
                  <c:v>0.3668998</c:v>
                </c:pt>
                <c:pt idx="1978">
                  <c:v>0.2800416</c:v>
                </c:pt>
                <c:pt idx="1979">
                  <c:v>0.24166609999999999</c:v>
                </c:pt>
                <c:pt idx="1980">
                  <c:v>0.22353819999999999</c:v>
                </c:pt>
                <c:pt idx="1981">
                  <c:v>0.2283657</c:v>
                </c:pt>
                <c:pt idx="1982">
                  <c:v>0.2386231</c:v>
                </c:pt>
                <c:pt idx="1983">
                  <c:v>0.26128679999999999</c:v>
                </c:pt>
                <c:pt idx="1984">
                  <c:v>0.27360980000000001</c:v>
                </c:pt>
                <c:pt idx="1985">
                  <c:v>0.28228059999999999</c:v>
                </c:pt>
                <c:pt idx="1986">
                  <c:v>0.33896130000000002</c:v>
                </c:pt>
                <c:pt idx="1987">
                  <c:v>0.35854190000000002</c:v>
                </c:pt>
                <c:pt idx="1988">
                  <c:v>0.39000200000000002</c:v>
                </c:pt>
                <c:pt idx="1989">
                  <c:v>0.40829209999999999</c:v>
                </c:pt>
                <c:pt idx="1990">
                  <c:v>0.41914649999999998</c:v>
                </c:pt>
                <c:pt idx="1991">
                  <c:v>0.44201370000000001</c:v>
                </c:pt>
                <c:pt idx="1992">
                  <c:v>0.49547190000000002</c:v>
                </c:pt>
                <c:pt idx="1993">
                  <c:v>0.49792979999999998</c:v>
                </c:pt>
                <c:pt idx="1994">
                  <c:v>0.48698170000000002</c:v>
                </c:pt>
                <c:pt idx="1995">
                  <c:v>0.45310899999999998</c:v>
                </c:pt>
                <c:pt idx="1996">
                  <c:v>0.43098199999999998</c:v>
                </c:pt>
                <c:pt idx="1997">
                  <c:v>0.42860350000000003</c:v>
                </c:pt>
                <c:pt idx="1998">
                  <c:v>0.29948609999999998</c:v>
                </c:pt>
                <c:pt idx="1999">
                  <c:v>0.3457306</c:v>
                </c:pt>
                <c:pt idx="2000">
                  <c:v>0.36822460000000001</c:v>
                </c:pt>
                <c:pt idx="2001">
                  <c:v>0.29709249999999998</c:v>
                </c:pt>
                <c:pt idx="2002">
                  <c:v>0.2344552</c:v>
                </c:pt>
                <c:pt idx="2003">
                  <c:v>0.22032199999999999</c:v>
                </c:pt>
                <c:pt idx="2004">
                  <c:v>0.21469640000000001</c:v>
                </c:pt>
                <c:pt idx="2005">
                  <c:v>0.2230318</c:v>
                </c:pt>
                <c:pt idx="2006">
                  <c:v>0.2178358</c:v>
                </c:pt>
                <c:pt idx="2007">
                  <c:v>0.2218099</c:v>
                </c:pt>
                <c:pt idx="2008">
                  <c:v>0.23683399999999999</c:v>
                </c:pt>
                <c:pt idx="2009">
                  <c:v>0.24788640000000001</c:v>
                </c:pt>
                <c:pt idx="2010">
                  <c:v>0.26891280000000001</c:v>
                </c:pt>
                <c:pt idx="2011">
                  <c:v>0.28482150000000001</c:v>
                </c:pt>
                <c:pt idx="2012">
                  <c:v>0.3158493</c:v>
                </c:pt>
                <c:pt idx="2013">
                  <c:v>0.37479269999999998</c:v>
                </c:pt>
                <c:pt idx="2014">
                  <c:v>0.43947409999999998</c:v>
                </c:pt>
                <c:pt idx="2015">
                  <c:v>0.50529650000000004</c:v>
                </c:pt>
                <c:pt idx="2016">
                  <c:v>0.54719799999999996</c:v>
                </c:pt>
                <c:pt idx="2017">
                  <c:v>0.57795430000000003</c:v>
                </c:pt>
                <c:pt idx="2018">
                  <c:v>0.58674769999999998</c:v>
                </c:pt>
                <c:pt idx="2019">
                  <c:v>0.56996650000000004</c:v>
                </c:pt>
                <c:pt idx="2020">
                  <c:v>0.52796410000000005</c:v>
                </c:pt>
                <c:pt idx="2021">
                  <c:v>0.49446180000000001</c:v>
                </c:pt>
                <c:pt idx="2022">
                  <c:v>0.30132560000000003</c:v>
                </c:pt>
                <c:pt idx="2023">
                  <c:v>0.3052897</c:v>
                </c:pt>
                <c:pt idx="2024">
                  <c:v>0.28106759999999997</c:v>
                </c:pt>
                <c:pt idx="2025">
                  <c:v>0.2326348</c:v>
                </c:pt>
                <c:pt idx="2026">
                  <c:v>0.21201980000000001</c:v>
                </c:pt>
                <c:pt idx="2027">
                  <c:v>0.20575769999999999</c:v>
                </c:pt>
                <c:pt idx="2028">
                  <c:v>0.22635559999999999</c:v>
                </c:pt>
                <c:pt idx="2029">
                  <c:v>0.2186439</c:v>
                </c:pt>
                <c:pt idx="2030">
                  <c:v>0.19265650000000001</c:v>
                </c:pt>
                <c:pt idx="2031">
                  <c:v>0.18413750000000001</c:v>
                </c:pt>
                <c:pt idx="2032">
                  <c:v>0.1916283</c:v>
                </c:pt>
                <c:pt idx="2033">
                  <c:v>0.1974717</c:v>
                </c:pt>
                <c:pt idx="2034">
                  <c:v>0.21346889999999999</c:v>
                </c:pt>
                <c:pt idx="2035">
                  <c:v>0.23131389999999999</c:v>
                </c:pt>
                <c:pt idx="2036">
                  <c:v>0.22827040000000001</c:v>
                </c:pt>
                <c:pt idx="2037">
                  <c:v>0.22098599999999999</c:v>
                </c:pt>
                <c:pt idx="2038">
                  <c:v>0.2236834</c:v>
                </c:pt>
                <c:pt idx="2039">
                  <c:v>0.2155561</c:v>
                </c:pt>
                <c:pt idx="2040">
                  <c:v>0.16606679999999999</c:v>
                </c:pt>
                <c:pt idx="2041">
                  <c:v>0.15553359999999999</c:v>
                </c:pt>
                <c:pt idx="2042">
                  <c:v>0.13201750000000001</c:v>
                </c:pt>
                <c:pt idx="2043">
                  <c:v>0.11366950000000001</c:v>
                </c:pt>
                <c:pt idx="2044">
                  <c:v>0.1015887</c:v>
                </c:pt>
                <c:pt idx="2045">
                  <c:v>9.2118640000000002E-2</c:v>
                </c:pt>
                <c:pt idx="2046">
                  <c:v>4.4069070000000002E-2</c:v>
                </c:pt>
                <c:pt idx="2047">
                  <c:v>3.7613929999999997E-2</c:v>
                </c:pt>
                <c:pt idx="2048">
                  <c:v>2.9772050000000001E-2</c:v>
                </c:pt>
                <c:pt idx="2049">
                  <c:v>2.5983340000000001E-2</c:v>
                </c:pt>
                <c:pt idx="2050">
                  <c:v>2.9993740000000001E-2</c:v>
                </c:pt>
                <c:pt idx="2051">
                  <c:v>3.4809809999999997E-2</c:v>
                </c:pt>
                <c:pt idx="2052">
                  <c:v>3.9300509999999997E-2</c:v>
                </c:pt>
                <c:pt idx="2053">
                  <c:v>4.9318899999999999E-2</c:v>
                </c:pt>
                <c:pt idx="2054">
                  <c:v>6.1592420000000002E-2</c:v>
                </c:pt>
                <c:pt idx="2055">
                  <c:v>6.9605340000000002E-2</c:v>
                </c:pt>
                <c:pt idx="2056">
                  <c:v>8.2482429999999995E-2</c:v>
                </c:pt>
                <c:pt idx="2057">
                  <c:v>0.1034547</c:v>
                </c:pt>
                <c:pt idx="2058">
                  <c:v>0.11714380000000001</c:v>
                </c:pt>
                <c:pt idx="2059">
                  <c:v>0.1293908</c:v>
                </c:pt>
                <c:pt idx="2060">
                  <c:v>0.15107190000000001</c:v>
                </c:pt>
                <c:pt idx="2061">
                  <c:v>0.1671522</c:v>
                </c:pt>
                <c:pt idx="2062">
                  <c:v>0.1812212</c:v>
                </c:pt>
                <c:pt idx="2063">
                  <c:v>0.1928338</c:v>
                </c:pt>
                <c:pt idx="2064">
                  <c:v>0.149421</c:v>
                </c:pt>
                <c:pt idx="2065">
                  <c:v>0.15453900000000001</c:v>
                </c:pt>
                <c:pt idx="2066">
                  <c:v>0.1575732</c:v>
                </c:pt>
                <c:pt idx="2067">
                  <c:v>0.15814629999999999</c:v>
                </c:pt>
                <c:pt idx="2068">
                  <c:v>0.1554605</c:v>
                </c:pt>
                <c:pt idx="2069">
                  <c:v>0.1550675</c:v>
                </c:pt>
                <c:pt idx="2070">
                  <c:v>0.10763399999999999</c:v>
                </c:pt>
                <c:pt idx="2071">
                  <c:v>0.1239075</c:v>
                </c:pt>
                <c:pt idx="2072">
                  <c:v>0.13156309999999999</c:v>
                </c:pt>
                <c:pt idx="2073">
                  <c:v>0.1155175</c:v>
                </c:pt>
                <c:pt idx="2074">
                  <c:v>9.0447440000000004E-2</c:v>
                </c:pt>
                <c:pt idx="2075">
                  <c:v>8.3469489999999993E-2</c:v>
                </c:pt>
                <c:pt idx="2076">
                  <c:v>0.10259890000000001</c:v>
                </c:pt>
                <c:pt idx="2077">
                  <c:v>0.11104890000000001</c:v>
                </c:pt>
                <c:pt idx="2078">
                  <c:v>0.1265474</c:v>
                </c:pt>
                <c:pt idx="2079">
                  <c:v>0.1365265</c:v>
                </c:pt>
                <c:pt idx="2080">
                  <c:v>0.14372109999999999</c:v>
                </c:pt>
                <c:pt idx="2081">
                  <c:v>0.14868690000000001</c:v>
                </c:pt>
                <c:pt idx="2082">
                  <c:v>0.15122620000000001</c:v>
                </c:pt>
                <c:pt idx="2083">
                  <c:v>0.16699220000000001</c:v>
                </c:pt>
                <c:pt idx="2084">
                  <c:v>0.19074079999999999</c:v>
                </c:pt>
                <c:pt idx="2085">
                  <c:v>0.19694790000000001</c:v>
                </c:pt>
                <c:pt idx="2086">
                  <c:v>0.20057150000000001</c:v>
                </c:pt>
                <c:pt idx="2087">
                  <c:v>0.20667440000000001</c:v>
                </c:pt>
                <c:pt idx="2088">
                  <c:v>0.21667520000000001</c:v>
                </c:pt>
                <c:pt idx="2089">
                  <c:v>0.2363343</c:v>
                </c:pt>
                <c:pt idx="2090">
                  <c:v>0.24932029999999999</c:v>
                </c:pt>
                <c:pt idx="2091">
                  <c:v>0.26763389999999998</c:v>
                </c:pt>
                <c:pt idx="2092">
                  <c:v>0.28829189999999999</c:v>
                </c:pt>
                <c:pt idx="2093">
                  <c:v>0.31430920000000001</c:v>
                </c:pt>
                <c:pt idx="2094">
                  <c:v>0.1764539</c:v>
                </c:pt>
                <c:pt idx="2095">
                  <c:v>0.22690479999999999</c:v>
                </c:pt>
                <c:pt idx="2096">
                  <c:v>0.26398300000000002</c:v>
                </c:pt>
                <c:pt idx="2097">
                  <c:v>0.24774070000000001</c:v>
                </c:pt>
                <c:pt idx="2098">
                  <c:v>0.22582070000000001</c:v>
                </c:pt>
                <c:pt idx="2099">
                  <c:v>0.2396036</c:v>
                </c:pt>
                <c:pt idx="2100">
                  <c:v>0.2588587</c:v>
                </c:pt>
                <c:pt idx="2101">
                  <c:v>0.29313149999999999</c:v>
                </c:pt>
                <c:pt idx="2102">
                  <c:v>0.31496649999999998</c:v>
                </c:pt>
                <c:pt idx="2103">
                  <c:v>0.34624860000000002</c:v>
                </c:pt>
                <c:pt idx="2104">
                  <c:v>0.37609219999999999</c:v>
                </c:pt>
                <c:pt idx="2105">
                  <c:v>0.41532459999999999</c:v>
                </c:pt>
                <c:pt idx="2106">
                  <c:v>0.39425159999999998</c:v>
                </c:pt>
                <c:pt idx="2107">
                  <c:v>0.45200170000000001</c:v>
                </c:pt>
                <c:pt idx="2108">
                  <c:v>0.50501249999999998</c:v>
                </c:pt>
                <c:pt idx="2109">
                  <c:v>0.55568890000000004</c:v>
                </c:pt>
                <c:pt idx="2110">
                  <c:v>0.59250619999999998</c:v>
                </c:pt>
                <c:pt idx="2111">
                  <c:v>0.61738559999999998</c:v>
                </c:pt>
                <c:pt idx="2112">
                  <c:v>0.58218939999999997</c:v>
                </c:pt>
                <c:pt idx="2113">
                  <c:v>0.57065429999999995</c:v>
                </c:pt>
                <c:pt idx="2114">
                  <c:v>0.55300439999999995</c:v>
                </c:pt>
                <c:pt idx="2115">
                  <c:v>0.53216960000000002</c:v>
                </c:pt>
                <c:pt idx="2116">
                  <c:v>0.52798179999999995</c:v>
                </c:pt>
                <c:pt idx="2117">
                  <c:v>0.54664559999999995</c:v>
                </c:pt>
                <c:pt idx="2118">
                  <c:v>0.45500489999999999</c:v>
                </c:pt>
                <c:pt idx="2119">
                  <c:v>0.56605879999999997</c:v>
                </c:pt>
                <c:pt idx="2120">
                  <c:v>0.6417699</c:v>
                </c:pt>
                <c:pt idx="2121">
                  <c:v>0.67458700000000005</c:v>
                </c:pt>
                <c:pt idx="2122">
                  <c:v>0.60125729999999999</c:v>
                </c:pt>
                <c:pt idx="2123">
                  <c:v>0.49965150000000003</c:v>
                </c:pt>
                <c:pt idx="2124">
                  <c:v>0.50593189999999999</c:v>
                </c:pt>
                <c:pt idx="2125">
                  <c:v>0.48703410000000003</c:v>
                </c:pt>
                <c:pt idx="2126">
                  <c:v>0.46596100000000001</c:v>
                </c:pt>
                <c:pt idx="2127">
                  <c:v>0.43072549999999998</c:v>
                </c:pt>
                <c:pt idx="2128">
                  <c:v>0.38604680000000002</c:v>
                </c:pt>
                <c:pt idx="2129">
                  <c:v>0.36261189999999999</c:v>
                </c:pt>
                <c:pt idx="2130">
                  <c:v>0.35784440000000001</c:v>
                </c:pt>
                <c:pt idx="2131">
                  <c:v>0.35525669999999998</c:v>
                </c:pt>
                <c:pt idx="2132">
                  <c:v>0.34533779999999997</c:v>
                </c:pt>
                <c:pt idx="2133">
                  <c:v>0.35471920000000001</c:v>
                </c:pt>
                <c:pt idx="2134">
                  <c:v>0.36315330000000001</c:v>
                </c:pt>
                <c:pt idx="2135">
                  <c:v>0.36819839999999998</c:v>
                </c:pt>
                <c:pt idx="2136">
                  <c:v>0.2682679</c:v>
                </c:pt>
                <c:pt idx="2137">
                  <c:v>0.28089769999999997</c:v>
                </c:pt>
                <c:pt idx="2138">
                  <c:v>0.28872110000000001</c:v>
                </c:pt>
                <c:pt idx="2139">
                  <c:v>0.28868199999999999</c:v>
                </c:pt>
                <c:pt idx="2140">
                  <c:v>0.2975566</c:v>
                </c:pt>
                <c:pt idx="2141">
                  <c:v>0.3074442</c:v>
                </c:pt>
                <c:pt idx="2142">
                  <c:v>0.36572969999999999</c:v>
                </c:pt>
                <c:pt idx="2143">
                  <c:v>0.39932430000000002</c:v>
                </c:pt>
                <c:pt idx="2144">
                  <c:v>0.41229290000000002</c:v>
                </c:pt>
                <c:pt idx="2145">
                  <c:v>0.36715320000000001</c:v>
                </c:pt>
                <c:pt idx="2146">
                  <c:v>0.355213</c:v>
                </c:pt>
                <c:pt idx="2147">
                  <c:v>0.36513630000000002</c:v>
                </c:pt>
                <c:pt idx="2148">
                  <c:v>0.34142080000000002</c:v>
                </c:pt>
                <c:pt idx="2149">
                  <c:v>0.31263089999999999</c:v>
                </c:pt>
                <c:pt idx="2150">
                  <c:v>0.30838880000000002</c:v>
                </c:pt>
                <c:pt idx="2151">
                  <c:v>0.3084093</c:v>
                </c:pt>
                <c:pt idx="2152">
                  <c:v>0.28455380000000002</c:v>
                </c:pt>
                <c:pt idx="2153">
                  <c:v>0.28118369999999998</c:v>
                </c:pt>
                <c:pt idx="2154">
                  <c:v>0.35396300000000003</c:v>
                </c:pt>
                <c:pt idx="2155">
                  <c:v>0.36639169999999999</c:v>
                </c:pt>
                <c:pt idx="2156">
                  <c:v>0.36574129999999999</c:v>
                </c:pt>
                <c:pt idx="2157">
                  <c:v>0.36062290000000002</c:v>
                </c:pt>
                <c:pt idx="2158">
                  <c:v>0.36890089999999998</c:v>
                </c:pt>
                <c:pt idx="2159">
                  <c:v>0.3758705</c:v>
                </c:pt>
                <c:pt idx="2160">
                  <c:v>0.40271230000000002</c:v>
                </c:pt>
                <c:pt idx="2161">
                  <c:v>0.40912389999999998</c:v>
                </c:pt>
                <c:pt idx="2162">
                  <c:v>0.4149062</c:v>
                </c:pt>
                <c:pt idx="2163">
                  <c:v>0.42005979999999998</c:v>
                </c:pt>
                <c:pt idx="2164">
                  <c:v>0.43485170000000001</c:v>
                </c:pt>
                <c:pt idx="2165">
                  <c:v>0.45210919999999999</c:v>
                </c:pt>
                <c:pt idx="2166">
                  <c:v>0.59343250000000003</c:v>
                </c:pt>
                <c:pt idx="2167">
                  <c:v>0.52316149999999995</c:v>
                </c:pt>
                <c:pt idx="2168">
                  <c:v>0.43900519999999998</c:v>
                </c:pt>
                <c:pt idx="2169">
                  <c:v>0.319079</c:v>
                </c:pt>
                <c:pt idx="2170">
                  <c:v>0.25242419999999999</c:v>
                </c:pt>
                <c:pt idx="2171">
                  <c:v>0.21627440000000001</c:v>
                </c:pt>
                <c:pt idx="2172">
                  <c:v>0.2196553</c:v>
                </c:pt>
                <c:pt idx="2173">
                  <c:v>0.2216101</c:v>
                </c:pt>
                <c:pt idx="2174">
                  <c:v>0.2138864</c:v>
                </c:pt>
                <c:pt idx="2175">
                  <c:v>0.19681100000000001</c:v>
                </c:pt>
                <c:pt idx="2176">
                  <c:v>0.18324579999999999</c:v>
                </c:pt>
                <c:pt idx="2177">
                  <c:v>0.17742550000000001</c:v>
                </c:pt>
                <c:pt idx="2178">
                  <c:v>0.15507370000000001</c:v>
                </c:pt>
                <c:pt idx="2179">
                  <c:v>0.1745853</c:v>
                </c:pt>
                <c:pt idx="2180">
                  <c:v>0.20385110000000001</c:v>
                </c:pt>
                <c:pt idx="2181">
                  <c:v>0.23074230000000001</c:v>
                </c:pt>
                <c:pt idx="2182">
                  <c:v>0.2477442</c:v>
                </c:pt>
                <c:pt idx="2183">
                  <c:v>0.26671139999999999</c:v>
                </c:pt>
                <c:pt idx="2184">
                  <c:v>0.25645580000000001</c:v>
                </c:pt>
                <c:pt idx="2185">
                  <c:v>0.28706229999999999</c:v>
                </c:pt>
                <c:pt idx="2186">
                  <c:v>0.3148608</c:v>
                </c:pt>
                <c:pt idx="2187">
                  <c:v>0.34219309999999997</c:v>
                </c:pt>
                <c:pt idx="2188">
                  <c:v>0.37424679999999999</c:v>
                </c:pt>
                <c:pt idx="2189">
                  <c:v>0.40804269999999998</c:v>
                </c:pt>
                <c:pt idx="2190">
                  <c:v>0.26127990000000001</c:v>
                </c:pt>
                <c:pt idx="2191">
                  <c:v>0.29238249999999999</c:v>
                </c:pt>
                <c:pt idx="2192">
                  <c:v>0.2995062</c:v>
                </c:pt>
                <c:pt idx="2193">
                  <c:v>0.26460030000000001</c:v>
                </c:pt>
                <c:pt idx="2194">
                  <c:v>0.27538360000000001</c:v>
                </c:pt>
                <c:pt idx="2195">
                  <c:v>0.31315690000000002</c:v>
                </c:pt>
                <c:pt idx="2196">
                  <c:v>0.36737219999999998</c:v>
                </c:pt>
                <c:pt idx="2197">
                  <c:v>0.37393130000000002</c:v>
                </c:pt>
                <c:pt idx="2198">
                  <c:v>0.3405262</c:v>
                </c:pt>
                <c:pt idx="2199">
                  <c:v>0.3158842</c:v>
                </c:pt>
                <c:pt idx="2200">
                  <c:v>0.3270363</c:v>
                </c:pt>
                <c:pt idx="2201">
                  <c:v>0.35474119999999998</c:v>
                </c:pt>
                <c:pt idx="2202">
                  <c:v>0.49002329999999999</c:v>
                </c:pt>
                <c:pt idx="2203">
                  <c:v>0.56578680000000003</c:v>
                </c:pt>
                <c:pt idx="2204">
                  <c:v>0.62111700000000003</c:v>
                </c:pt>
                <c:pt idx="2205">
                  <c:v>0.64736970000000005</c:v>
                </c:pt>
                <c:pt idx="2206">
                  <c:v>0.643926</c:v>
                </c:pt>
                <c:pt idx="2207">
                  <c:v>0.64142310000000002</c:v>
                </c:pt>
                <c:pt idx="2208">
                  <c:v>0.61936219999999997</c:v>
                </c:pt>
                <c:pt idx="2209">
                  <c:v>0.59475619999999996</c:v>
                </c:pt>
                <c:pt idx="2210">
                  <c:v>0.57429070000000004</c:v>
                </c:pt>
                <c:pt idx="2211">
                  <c:v>0.56025659999999999</c:v>
                </c:pt>
                <c:pt idx="2212">
                  <c:v>0.55825159999999996</c:v>
                </c:pt>
                <c:pt idx="2213">
                  <c:v>0.56174840000000004</c:v>
                </c:pt>
                <c:pt idx="2214">
                  <c:v>0.78373020000000004</c:v>
                </c:pt>
                <c:pt idx="2215">
                  <c:v>0.76163029999999998</c:v>
                </c:pt>
                <c:pt idx="2216">
                  <c:v>0.61397069999999998</c:v>
                </c:pt>
                <c:pt idx="2217">
                  <c:v>0.41873050000000001</c:v>
                </c:pt>
                <c:pt idx="2218">
                  <c:v>0.34993229999999997</c:v>
                </c:pt>
                <c:pt idx="2219">
                  <c:v>0.3146525</c:v>
                </c:pt>
                <c:pt idx="2220">
                  <c:v>0.3390862</c:v>
                </c:pt>
                <c:pt idx="2221">
                  <c:v>0.3366902</c:v>
                </c:pt>
                <c:pt idx="2222">
                  <c:v>0.33129510000000001</c:v>
                </c:pt>
                <c:pt idx="2223">
                  <c:v>0.32244080000000003</c:v>
                </c:pt>
                <c:pt idx="2224">
                  <c:v>0.31883080000000003</c:v>
                </c:pt>
                <c:pt idx="2225">
                  <c:v>0.33135110000000001</c:v>
                </c:pt>
                <c:pt idx="2226">
                  <c:v>0.43246020000000002</c:v>
                </c:pt>
                <c:pt idx="2227">
                  <c:v>0.46287270000000003</c:v>
                </c:pt>
                <c:pt idx="2228">
                  <c:v>0.47986060000000003</c:v>
                </c:pt>
                <c:pt idx="2229">
                  <c:v>0.47094720000000001</c:v>
                </c:pt>
                <c:pt idx="2230">
                  <c:v>0.45685360000000003</c:v>
                </c:pt>
                <c:pt idx="2231">
                  <c:v>0.45130609999999999</c:v>
                </c:pt>
                <c:pt idx="2232">
                  <c:v>0.4751708</c:v>
                </c:pt>
                <c:pt idx="2233">
                  <c:v>0.50025430000000004</c:v>
                </c:pt>
                <c:pt idx="2234">
                  <c:v>0.5237136</c:v>
                </c:pt>
                <c:pt idx="2235">
                  <c:v>0.53318569999999998</c:v>
                </c:pt>
                <c:pt idx="2236">
                  <c:v>0.54318580000000005</c:v>
                </c:pt>
                <c:pt idx="2237">
                  <c:v>0.54516790000000004</c:v>
                </c:pt>
                <c:pt idx="2238">
                  <c:v>0.47987829999999998</c:v>
                </c:pt>
                <c:pt idx="2239">
                  <c:v>0.51274640000000005</c:v>
                </c:pt>
                <c:pt idx="2240">
                  <c:v>0.55683190000000005</c:v>
                </c:pt>
                <c:pt idx="2241">
                  <c:v>0.54232780000000003</c:v>
                </c:pt>
                <c:pt idx="2242">
                  <c:v>0.41219169999999999</c:v>
                </c:pt>
                <c:pt idx="2243">
                  <c:v>0.35955939999999997</c:v>
                </c:pt>
                <c:pt idx="2244">
                  <c:v>0.27890969999999998</c:v>
                </c:pt>
                <c:pt idx="2245">
                  <c:v>0.27358070000000001</c:v>
                </c:pt>
                <c:pt idx="2246">
                  <c:v>0.26202540000000002</c:v>
                </c:pt>
                <c:pt idx="2247">
                  <c:v>0.24550849999999999</c:v>
                </c:pt>
                <c:pt idx="2248">
                  <c:v>0.2379744</c:v>
                </c:pt>
                <c:pt idx="2249">
                  <c:v>0.239867</c:v>
                </c:pt>
                <c:pt idx="2250">
                  <c:v>0.29063860000000002</c:v>
                </c:pt>
                <c:pt idx="2251">
                  <c:v>0.30380780000000002</c:v>
                </c:pt>
                <c:pt idx="2252">
                  <c:v>0.32196170000000002</c:v>
                </c:pt>
                <c:pt idx="2253">
                  <c:v>0.33196399999999998</c:v>
                </c:pt>
                <c:pt idx="2254">
                  <c:v>0.32586320000000002</c:v>
                </c:pt>
                <c:pt idx="2255">
                  <c:v>0.32478960000000001</c:v>
                </c:pt>
                <c:pt idx="2256">
                  <c:v>0.30489460000000002</c:v>
                </c:pt>
                <c:pt idx="2257">
                  <c:v>0.30505729999999998</c:v>
                </c:pt>
                <c:pt idx="2258">
                  <c:v>0.3027939</c:v>
                </c:pt>
                <c:pt idx="2259">
                  <c:v>0.3075292</c:v>
                </c:pt>
                <c:pt idx="2260">
                  <c:v>0.32563740000000002</c:v>
                </c:pt>
                <c:pt idx="2261">
                  <c:v>0.34484219999999999</c:v>
                </c:pt>
                <c:pt idx="2262">
                  <c:v>0.36954740000000003</c:v>
                </c:pt>
                <c:pt idx="2263">
                  <c:v>0.38315120000000003</c:v>
                </c:pt>
                <c:pt idx="2264">
                  <c:v>0.37053720000000001</c:v>
                </c:pt>
                <c:pt idx="2265">
                  <c:v>0.31950279999999998</c:v>
                </c:pt>
                <c:pt idx="2266">
                  <c:v>0.28583769999999997</c:v>
                </c:pt>
                <c:pt idx="2267">
                  <c:v>0.27599309999999999</c:v>
                </c:pt>
                <c:pt idx="2268">
                  <c:v>0.27057530000000002</c:v>
                </c:pt>
                <c:pt idx="2269">
                  <c:v>0.27348489999999998</c:v>
                </c:pt>
                <c:pt idx="2270">
                  <c:v>0.26758219999999999</c:v>
                </c:pt>
                <c:pt idx="2271">
                  <c:v>0.2609572</c:v>
                </c:pt>
                <c:pt idx="2272">
                  <c:v>0.27013670000000001</c:v>
                </c:pt>
                <c:pt idx="2273">
                  <c:v>0.2907169</c:v>
                </c:pt>
                <c:pt idx="2274">
                  <c:v>0.30926579999999998</c:v>
                </c:pt>
                <c:pt idx="2275">
                  <c:v>0.35360239999999998</c:v>
                </c:pt>
                <c:pt idx="2276">
                  <c:v>0.39606449999999999</c:v>
                </c:pt>
                <c:pt idx="2277">
                  <c:v>0.41724909999999998</c:v>
                </c:pt>
                <c:pt idx="2278">
                  <c:v>0.39434029999999998</c:v>
                </c:pt>
                <c:pt idx="2279">
                  <c:v>0.36220059999999998</c:v>
                </c:pt>
                <c:pt idx="2280">
                  <c:v>0.29627340000000002</c:v>
                </c:pt>
                <c:pt idx="2281">
                  <c:v>0.2526082</c:v>
                </c:pt>
                <c:pt idx="2282">
                  <c:v>0.22154299999999999</c:v>
                </c:pt>
                <c:pt idx="2283">
                  <c:v>0.20387549999999999</c:v>
                </c:pt>
                <c:pt idx="2284">
                  <c:v>0.1946128</c:v>
                </c:pt>
                <c:pt idx="2285">
                  <c:v>0.18652740000000001</c:v>
                </c:pt>
                <c:pt idx="2286">
                  <c:v>3.4975430000000002E-2</c:v>
                </c:pt>
                <c:pt idx="2287">
                  <c:v>3.7889699999999998E-2</c:v>
                </c:pt>
                <c:pt idx="2288">
                  <c:v>3.9926639999999999E-2</c:v>
                </c:pt>
                <c:pt idx="2289">
                  <c:v>3.7751920000000001E-2</c:v>
                </c:pt>
                <c:pt idx="2290">
                  <c:v>4.1230959999999997E-2</c:v>
                </c:pt>
                <c:pt idx="2291">
                  <c:v>5.2914839999999998E-2</c:v>
                </c:pt>
                <c:pt idx="2292">
                  <c:v>6.6815819999999998E-2</c:v>
                </c:pt>
                <c:pt idx="2293">
                  <c:v>8.0525819999999998E-2</c:v>
                </c:pt>
                <c:pt idx="2294">
                  <c:v>9.7070249999999997E-2</c:v>
                </c:pt>
                <c:pt idx="2295">
                  <c:v>0.113367</c:v>
                </c:pt>
                <c:pt idx="2296">
                  <c:v>0.1142835</c:v>
                </c:pt>
                <c:pt idx="2297">
                  <c:v>0.1024911</c:v>
                </c:pt>
                <c:pt idx="2298">
                  <c:v>9.0065519999999996E-2</c:v>
                </c:pt>
                <c:pt idx="2299">
                  <c:v>0.1093412</c:v>
                </c:pt>
                <c:pt idx="2300">
                  <c:v>0.1499202</c:v>
                </c:pt>
                <c:pt idx="2301">
                  <c:v>0.18232709999999999</c:v>
                </c:pt>
                <c:pt idx="2302">
                  <c:v>0.1791671</c:v>
                </c:pt>
                <c:pt idx="2303">
                  <c:v>0.17190830000000001</c:v>
                </c:pt>
                <c:pt idx="2304">
                  <c:v>0.1462271</c:v>
                </c:pt>
                <c:pt idx="2305">
                  <c:v>0.13083729999999999</c:v>
                </c:pt>
                <c:pt idx="2306">
                  <c:v>0.1237813</c:v>
                </c:pt>
                <c:pt idx="2307">
                  <c:v>0.1261843</c:v>
                </c:pt>
                <c:pt idx="2308">
                  <c:v>0.1399126</c:v>
                </c:pt>
                <c:pt idx="2309">
                  <c:v>0.15706680000000001</c:v>
                </c:pt>
                <c:pt idx="2310">
                  <c:v>0.1554075</c:v>
                </c:pt>
                <c:pt idx="2311">
                  <c:v>0.16511709999999999</c:v>
                </c:pt>
                <c:pt idx="2312">
                  <c:v>0.1706906</c:v>
                </c:pt>
                <c:pt idx="2313">
                  <c:v>0.15558720000000001</c:v>
                </c:pt>
                <c:pt idx="2314">
                  <c:v>0.15914829999999999</c:v>
                </c:pt>
                <c:pt idx="2315">
                  <c:v>0.18130979999999999</c:v>
                </c:pt>
                <c:pt idx="2316">
                  <c:v>0.22772439999999999</c:v>
                </c:pt>
                <c:pt idx="2317">
                  <c:v>0.26190669999999999</c:v>
                </c:pt>
                <c:pt idx="2318">
                  <c:v>0.2767502</c:v>
                </c:pt>
                <c:pt idx="2319">
                  <c:v>0.27229239999999999</c:v>
                </c:pt>
                <c:pt idx="2320">
                  <c:v>0.27147850000000001</c:v>
                </c:pt>
                <c:pt idx="2321">
                  <c:v>0.28550160000000002</c:v>
                </c:pt>
                <c:pt idx="2322">
                  <c:v>0.3167238</c:v>
                </c:pt>
                <c:pt idx="2323">
                  <c:v>0.4043564</c:v>
                </c:pt>
                <c:pt idx="2324">
                  <c:v>0.48174250000000002</c:v>
                </c:pt>
                <c:pt idx="2325">
                  <c:v>0.53688170000000002</c:v>
                </c:pt>
                <c:pt idx="2326">
                  <c:v>0.54618549999999999</c:v>
                </c:pt>
                <c:pt idx="2327">
                  <c:v>0.55396939999999995</c:v>
                </c:pt>
                <c:pt idx="2328">
                  <c:v>0.51179160000000001</c:v>
                </c:pt>
                <c:pt idx="2329">
                  <c:v>0.51002110000000001</c:v>
                </c:pt>
                <c:pt idx="2330">
                  <c:v>0.50386310000000001</c:v>
                </c:pt>
                <c:pt idx="2331">
                  <c:v>0.50183120000000003</c:v>
                </c:pt>
                <c:pt idx="2332">
                  <c:v>0.50412880000000004</c:v>
                </c:pt>
                <c:pt idx="2333">
                  <c:v>0.50835609999999998</c:v>
                </c:pt>
                <c:pt idx="2334">
                  <c:v>0.77228050000000004</c:v>
                </c:pt>
                <c:pt idx="2335">
                  <c:v>0.72724580000000005</c:v>
                </c:pt>
                <c:pt idx="2336">
                  <c:v>0.62846519999999995</c:v>
                </c:pt>
                <c:pt idx="2337">
                  <c:v>0.54576849999999999</c:v>
                </c:pt>
                <c:pt idx="2338">
                  <c:v>0.45343040000000001</c:v>
                </c:pt>
                <c:pt idx="2339">
                  <c:v>0.39230280000000001</c:v>
                </c:pt>
                <c:pt idx="2340">
                  <c:v>0.37708849999999999</c:v>
                </c:pt>
                <c:pt idx="2341">
                  <c:v>0.32552680000000001</c:v>
                </c:pt>
                <c:pt idx="2342">
                  <c:v>0.28621269999999999</c:v>
                </c:pt>
                <c:pt idx="2343">
                  <c:v>0.26255420000000002</c:v>
                </c:pt>
                <c:pt idx="2344">
                  <c:v>0.26033909999999999</c:v>
                </c:pt>
                <c:pt idx="2345">
                  <c:v>0.27963789999999999</c:v>
                </c:pt>
                <c:pt idx="2346">
                  <c:v>0.25477050000000001</c:v>
                </c:pt>
                <c:pt idx="2347">
                  <c:v>0.33957009999999999</c:v>
                </c:pt>
                <c:pt idx="2348">
                  <c:v>0.39698430000000001</c:v>
                </c:pt>
                <c:pt idx="2349">
                  <c:v>0.40588439999999998</c:v>
                </c:pt>
                <c:pt idx="2350">
                  <c:v>0.39684649999999999</c:v>
                </c:pt>
                <c:pt idx="2351">
                  <c:v>0.39326030000000001</c:v>
                </c:pt>
                <c:pt idx="2352">
                  <c:v>0.34230260000000001</c:v>
                </c:pt>
                <c:pt idx="2353">
                  <c:v>0.3521107</c:v>
                </c:pt>
                <c:pt idx="2354">
                  <c:v>0.36876550000000002</c:v>
                </c:pt>
                <c:pt idx="2355">
                  <c:v>0.38108700000000001</c:v>
                </c:pt>
                <c:pt idx="2356">
                  <c:v>0.39021620000000001</c:v>
                </c:pt>
                <c:pt idx="2357">
                  <c:v>0.40624500000000002</c:v>
                </c:pt>
                <c:pt idx="2358">
                  <c:v>0.4760277</c:v>
                </c:pt>
                <c:pt idx="2359">
                  <c:v>0.46424140000000003</c:v>
                </c:pt>
                <c:pt idx="2360">
                  <c:v>0.43430360000000001</c:v>
                </c:pt>
                <c:pt idx="2361">
                  <c:v>0.36873220000000001</c:v>
                </c:pt>
                <c:pt idx="2362">
                  <c:v>0.35569679999999998</c:v>
                </c:pt>
                <c:pt idx="2363">
                  <c:v>0.34413919999999998</c:v>
                </c:pt>
                <c:pt idx="2364">
                  <c:v>0.37195810000000001</c:v>
                </c:pt>
                <c:pt idx="2365">
                  <c:v>0.37564589999999998</c:v>
                </c:pt>
                <c:pt idx="2366">
                  <c:v>0.38729849999999999</c:v>
                </c:pt>
                <c:pt idx="2367">
                  <c:v>0.38912550000000001</c:v>
                </c:pt>
                <c:pt idx="2368">
                  <c:v>0.40069389999999999</c:v>
                </c:pt>
                <c:pt idx="2369">
                  <c:v>0.42971500000000001</c:v>
                </c:pt>
                <c:pt idx="2370">
                  <c:v>0.55811860000000002</c:v>
                </c:pt>
                <c:pt idx="2371">
                  <c:v>0.58118199999999998</c:v>
                </c:pt>
                <c:pt idx="2372">
                  <c:v>0.55574869999999998</c:v>
                </c:pt>
                <c:pt idx="2373">
                  <c:v>0.52848220000000001</c:v>
                </c:pt>
                <c:pt idx="2374">
                  <c:v>0.53057699999999997</c:v>
                </c:pt>
                <c:pt idx="2375">
                  <c:v>0.52786529999999998</c:v>
                </c:pt>
                <c:pt idx="2376">
                  <c:v>0.47216320000000001</c:v>
                </c:pt>
                <c:pt idx="2377">
                  <c:v>0.48300379999999998</c:v>
                </c:pt>
                <c:pt idx="2378">
                  <c:v>0.48875180000000001</c:v>
                </c:pt>
                <c:pt idx="2379">
                  <c:v>0.51977269999999998</c:v>
                </c:pt>
                <c:pt idx="2380">
                  <c:v>0.53860759999999996</c:v>
                </c:pt>
                <c:pt idx="2381">
                  <c:v>0.54730310000000004</c:v>
                </c:pt>
                <c:pt idx="2382">
                  <c:v>0.61426910000000001</c:v>
                </c:pt>
                <c:pt idx="2383">
                  <c:v>0.64391379999999998</c:v>
                </c:pt>
                <c:pt idx="2384">
                  <c:v>0.60158080000000003</c:v>
                </c:pt>
                <c:pt idx="2385">
                  <c:v>0.49197960000000002</c:v>
                </c:pt>
                <c:pt idx="2386">
                  <c:v>0.4540708</c:v>
                </c:pt>
                <c:pt idx="2387">
                  <c:v>0.4264559</c:v>
                </c:pt>
                <c:pt idx="2388">
                  <c:v>0.39363799999999999</c:v>
                </c:pt>
                <c:pt idx="2389">
                  <c:v>0.39111639999999998</c:v>
                </c:pt>
                <c:pt idx="2390">
                  <c:v>0.36858010000000002</c:v>
                </c:pt>
                <c:pt idx="2391">
                  <c:v>0.34778920000000002</c:v>
                </c:pt>
                <c:pt idx="2392">
                  <c:v>0.3583189</c:v>
                </c:pt>
                <c:pt idx="2393">
                  <c:v>0.38994190000000001</c:v>
                </c:pt>
                <c:pt idx="2394">
                  <c:v>0.43439159999999999</c:v>
                </c:pt>
                <c:pt idx="2395">
                  <c:v>0.50651310000000005</c:v>
                </c:pt>
                <c:pt idx="2396">
                  <c:v>0.54844780000000004</c:v>
                </c:pt>
                <c:pt idx="2397">
                  <c:v>0.57061150000000005</c:v>
                </c:pt>
                <c:pt idx="2398">
                  <c:v>0.55862540000000005</c:v>
                </c:pt>
                <c:pt idx="2399">
                  <c:v>0.5325723</c:v>
                </c:pt>
                <c:pt idx="2400">
                  <c:v>0.46667740000000002</c:v>
                </c:pt>
                <c:pt idx="2401">
                  <c:v>0.45148749999999999</c:v>
                </c:pt>
                <c:pt idx="2402">
                  <c:v>0.44533689999999998</c:v>
                </c:pt>
                <c:pt idx="2403">
                  <c:v>0.44241399999999997</c:v>
                </c:pt>
                <c:pt idx="2404">
                  <c:v>0.44619449999999999</c:v>
                </c:pt>
                <c:pt idx="2405">
                  <c:v>0.4591787</c:v>
                </c:pt>
                <c:pt idx="2406">
                  <c:v>0.44380629999999999</c:v>
                </c:pt>
                <c:pt idx="2407">
                  <c:v>0.44423030000000002</c:v>
                </c:pt>
                <c:pt idx="2408">
                  <c:v>0.41902620000000002</c:v>
                </c:pt>
                <c:pt idx="2409">
                  <c:v>0.33054990000000001</c:v>
                </c:pt>
                <c:pt idx="2410">
                  <c:v>0.30926700000000001</c:v>
                </c:pt>
                <c:pt idx="2411">
                  <c:v>0.30951590000000001</c:v>
                </c:pt>
                <c:pt idx="2412">
                  <c:v>0.31312089999999998</c:v>
                </c:pt>
                <c:pt idx="2413">
                  <c:v>0.29498000000000002</c:v>
                </c:pt>
                <c:pt idx="2414">
                  <c:v>0.2674262</c:v>
                </c:pt>
                <c:pt idx="2415">
                  <c:v>0.2372213</c:v>
                </c:pt>
                <c:pt idx="2416">
                  <c:v>0.2343604</c:v>
                </c:pt>
                <c:pt idx="2417">
                  <c:v>0.23331199999999999</c:v>
                </c:pt>
                <c:pt idx="2418">
                  <c:v>0.2855509</c:v>
                </c:pt>
                <c:pt idx="2419">
                  <c:v>0.27955340000000001</c:v>
                </c:pt>
                <c:pt idx="2420">
                  <c:v>0.28077809999999997</c:v>
                </c:pt>
                <c:pt idx="2421">
                  <c:v>0.30617830000000001</c:v>
                </c:pt>
                <c:pt idx="2422">
                  <c:v>0.32891779999999998</c:v>
                </c:pt>
                <c:pt idx="2423">
                  <c:v>0.35203200000000001</c:v>
                </c:pt>
                <c:pt idx="2424">
                  <c:v>0.37555359999999999</c:v>
                </c:pt>
                <c:pt idx="2425">
                  <c:v>0.37504880000000002</c:v>
                </c:pt>
                <c:pt idx="2426">
                  <c:v>0.37912010000000002</c:v>
                </c:pt>
                <c:pt idx="2427">
                  <c:v>0.3847892</c:v>
                </c:pt>
                <c:pt idx="2428">
                  <c:v>0.36814039999999998</c:v>
                </c:pt>
                <c:pt idx="2429">
                  <c:v>0.35293330000000001</c:v>
                </c:pt>
                <c:pt idx="2430">
                  <c:v>0.33844679999999999</c:v>
                </c:pt>
                <c:pt idx="2431">
                  <c:v>0.34485440000000001</c:v>
                </c:pt>
                <c:pt idx="2432">
                  <c:v>0.33894229999999997</c:v>
                </c:pt>
                <c:pt idx="2433">
                  <c:v>0.30946129999999999</c:v>
                </c:pt>
                <c:pt idx="2434">
                  <c:v>0.2830394</c:v>
                </c:pt>
                <c:pt idx="2435">
                  <c:v>0.25734639999999998</c:v>
                </c:pt>
                <c:pt idx="2436">
                  <c:v>0.27929599999999999</c:v>
                </c:pt>
                <c:pt idx="2437">
                  <c:v>0.26671840000000002</c:v>
                </c:pt>
                <c:pt idx="2438">
                  <c:v>0.2353565</c:v>
                </c:pt>
                <c:pt idx="2439">
                  <c:v>0.19861490000000001</c:v>
                </c:pt>
                <c:pt idx="2440">
                  <c:v>0.19373029999999999</c:v>
                </c:pt>
                <c:pt idx="2441">
                  <c:v>0.1972013</c:v>
                </c:pt>
                <c:pt idx="2442">
                  <c:v>0.18857260000000001</c:v>
                </c:pt>
                <c:pt idx="2443">
                  <c:v>0.2308364</c:v>
                </c:pt>
                <c:pt idx="2444">
                  <c:v>0.30216179999999998</c:v>
                </c:pt>
                <c:pt idx="2445">
                  <c:v>0.36957810000000002</c:v>
                </c:pt>
                <c:pt idx="2446">
                  <c:v>0.40993970000000002</c:v>
                </c:pt>
                <c:pt idx="2447">
                  <c:v>0.4528316</c:v>
                </c:pt>
                <c:pt idx="2448">
                  <c:v>0.4801221</c:v>
                </c:pt>
                <c:pt idx="2449">
                  <c:v>0.51437060000000001</c:v>
                </c:pt>
                <c:pt idx="2450">
                  <c:v>0.52032020000000001</c:v>
                </c:pt>
                <c:pt idx="2451">
                  <c:v>0.51673899999999995</c:v>
                </c:pt>
                <c:pt idx="2452">
                  <c:v>0.50601969999999996</c:v>
                </c:pt>
                <c:pt idx="2453">
                  <c:v>0.50182680000000002</c:v>
                </c:pt>
                <c:pt idx="2454">
                  <c:v>0.26729029999999998</c:v>
                </c:pt>
                <c:pt idx="2455">
                  <c:v>0.31782460000000001</c:v>
                </c:pt>
                <c:pt idx="2456">
                  <c:v>0.3302773</c:v>
                </c:pt>
                <c:pt idx="2457">
                  <c:v>0.30489640000000001</c:v>
                </c:pt>
                <c:pt idx="2458">
                  <c:v>0.25741730000000002</c:v>
                </c:pt>
                <c:pt idx="2459">
                  <c:v>0.24856690000000001</c:v>
                </c:pt>
                <c:pt idx="2460">
                  <c:v>0.28081820000000002</c:v>
                </c:pt>
                <c:pt idx="2461">
                  <c:v>0.28323510000000002</c:v>
                </c:pt>
                <c:pt idx="2462">
                  <c:v>0.2891996</c:v>
                </c:pt>
                <c:pt idx="2463">
                  <c:v>0.29879339999999999</c:v>
                </c:pt>
                <c:pt idx="2464">
                  <c:v>0.30958599999999997</c:v>
                </c:pt>
                <c:pt idx="2465">
                  <c:v>0.33800330000000001</c:v>
                </c:pt>
                <c:pt idx="2466">
                  <c:v>0.39955299999999999</c:v>
                </c:pt>
                <c:pt idx="2467">
                  <c:v>0.44471569999999999</c:v>
                </c:pt>
                <c:pt idx="2468">
                  <c:v>0.45971240000000002</c:v>
                </c:pt>
                <c:pt idx="2469">
                  <c:v>0.46627669999999999</c:v>
                </c:pt>
                <c:pt idx="2470">
                  <c:v>0.48349379999999997</c:v>
                </c:pt>
                <c:pt idx="2471">
                  <c:v>0.48969560000000001</c:v>
                </c:pt>
                <c:pt idx="2472">
                  <c:v>0.50498140000000002</c:v>
                </c:pt>
                <c:pt idx="2473">
                  <c:v>0.47965249999999998</c:v>
                </c:pt>
                <c:pt idx="2474">
                  <c:v>0.4604858</c:v>
                </c:pt>
                <c:pt idx="2475">
                  <c:v>0.4523412</c:v>
                </c:pt>
                <c:pt idx="2476">
                  <c:v>0.47539110000000001</c:v>
                </c:pt>
                <c:pt idx="2477">
                  <c:v>0.50419840000000005</c:v>
                </c:pt>
                <c:pt idx="2478">
                  <c:v>0.61443049999999999</c:v>
                </c:pt>
                <c:pt idx="2479">
                  <c:v>0.64534950000000002</c:v>
                </c:pt>
                <c:pt idx="2480">
                  <c:v>0.60058270000000002</c:v>
                </c:pt>
                <c:pt idx="2481">
                  <c:v>0.50679189999999996</c:v>
                </c:pt>
                <c:pt idx="2482">
                  <c:v>0.46898260000000003</c:v>
                </c:pt>
                <c:pt idx="2483">
                  <c:v>0.43027890000000002</c:v>
                </c:pt>
                <c:pt idx="2484">
                  <c:v>0.36268479999999997</c:v>
                </c:pt>
                <c:pt idx="2485">
                  <c:v>0.36733490000000002</c:v>
                </c:pt>
                <c:pt idx="2486">
                  <c:v>0.3656684</c:v>
                </c:pt>
                <c:pt idx="2487">
                  <c:v>0.36839830000000001</c:v>
                </c:pt>
                <c:pt idx="2488">
                  <c:v>0.38541720000000002</c:v>
                </c:pt>
                <c:pt idx="2489">
                  <c:v>0.41383720000000002</c:v>
                </c:pt>
                <c:pt idx="2490">
                  <c:v>0.29465089999999999</c:v>
                </c:pt>
                <c:pt idx="2491">
                  <c:v>0.3596644</c:v>
                </c:pt>
                <c:pt idx="2492">
                  <c:v>0.44792680000000001</c:v>
                </c:pt>
                <c:pt idx="2493">
                  <c:v>0.52737990000000001</c:v>
                </c:pt>
                <c:pt idx="2494">
                  <c:v>0.56587189999999998</c:v>
                </c:pt>
                <c:pt idx="2495">
                  <c:v>0.5972461</c:v>
                </c:pt>
                <c:pt idx="2496">
                  <c:v>0.5868276</c:v>
                </c:pt>
                <c:pt idx="2497">
                  <c:v>0.58322099999999999</c:v>
                </c:pt>
                <c:pt idx="2498">
                  <c:v>0.58889460000000005</c:v>
                </c:pt>
                <c:pt idx="2499">
                  <c:v>0.59672619999999998</c:v>
                </c:pt>
                <c:pt idx="2500">
                  <c:v>0.60598949999999996</c:v>
                </c:pt>
                <c:pt idx="2501">
                  <c:v>0.61883999999999995</c:v>
                </c:pt>
                <c:pt idx="2502">
                  <c:v>0.40841539999999998</c:v>
                </c:pt>
                <c:pt idx="2503">
                  <c:v>0.42582579999999998</c:v>
                </c:pt>
                <c:pt idx="2504">
                  <c:v>0.42211759999999998</c:v>
                </c:pt>
                <c:pt idx="2505">
                  <c:v>0.3627436</c:v>
                </c:pt>
                <c:pt idx="2506">
                  <c:v>0.36383330000000003</c:v>
                </c:pt>
                <c:pt idx="2507">
                  <c:v>0.37684430000000002</c:v>
                </c:pt>
                <c:pt idx="2508">
                  <c:v>0.40154800000000002</c:v>
                </c:pt>
                <c:pt idx="2509">
                  <c:v>0.40142060000000002</c:v>
                </c:pt>
                <c:pt idx="2510">
                  <c:v>0.39270840000000001</c:v>
                </c:pt>
                <c:pt idx="2511">
                  <c:v>0.38770880000000002</c:v>
                </c:pt>
                <c:pt idx="2512">
                  <c:v>0.3956153</c:v>
                </c:pt>
                <c:pt idx="2513">
                  <c:v>0.42076940000000002</c:v>
                </c:pt>
                <c:pt idx="2514">
                  <c:v>0.41648819999999998</c:v>
                </c:pt>
                <c:pt idx="2515">
                  <c:v>0.45731159999999998</c:v>
                </c:pt>
                <c:pt idx="2516">
                  <c:v>0.46457419999999999</c:v>
                </c:pt>
                <c:pt idx="2517">
                  <c:v>0.46900809999999998</c:v>
                </c:pt>
                <c:pt idx="2518">
                  <c:v>0.50018940000000001</c:v>
                </c:pt>
                <c:pt idx="2519">
                  <c:v>0.52606600000000003</c:v>
                </c:pt>
                <c:pt idx="2520">
                  <c:v>0.47076689999999999</c:v>
                </c:pt>
                <c:pt idx="2521">
                  <c:v>0.48304130000000001</c:v>
                </c:pt>
                <c:pt idx="2522">
                  <c:v>0.47167599999999998</c:v>
                </c:pt>
                <c:pt idx="2523">
                  <c:v>0.44991449999999999</c:v>
                </c:pt>
                <c:pt idx="2524">
                  <c:v>0.42557929999999999</c:v>
                </c:pt>
                <c:pt idx="2525">
                  <c:v>0.40783750000000002</c:v>
                </c:pt>
                <c:pt idx="2526">
                  <c:v>0.28377259999999999</c:v>
                </c:pt>
                <c:pt idx="2527">
                  <c:v>0.30671670000000001</c:v>
                </c:pt>
                <c:pt idx="2528">
                  <c:v>0.29797509999999999</c:v>
                </c:pt>
                <c:pt idx="2529">
                  <c:v>0.2184191</c:v>
                </c:pt>
                <c:pt idx="2530">
                  <c:v>0.19388720000000001</c:v>
                </c:pt>
                <c:pt idx="2531">
                  <c:v>0.18943360000000001</c:v>
                </c:pt>
                <c:pt idx="2532">
                  <c:v>0.18561520000000001</c:v>
                </c:pt>
                <c:pt idx="2533">
                  <c:v>0.18764539999999999</c:v>
                </c:pt>
                <c:pt idx="2534">
                  <c:v>0.18274489999999999</c:v>
                </c:pt>
                <c:pt idx="2535">
                  <c:v>0.17645849999999999</c:v>
                </c:pt>
                <c:pt idx="2536">
                  <c:v>0.1773603</c:v>
                </c:pt>
                <c:pt idx="2537">
                  <c:v>0.18101519999999999</c:v>
                </c:pt>
                <c:pt idx="2538">
                  <c:v>0.19034239999999999</c:v>
                </c:pt>
                <c:pt idx="2539">
                  <c:v>0.2350428</c:v>
                </c:pt>
                <c:pt idx="2540">
                  <c:v>0.28118799999999999</c:v>
                </c:pt>
                <c:pt idx="2541">
                  <c:v>0.30834600000000001</c:v>
                </c:pt>
                <c:pt idx="2542">
                  <c:v>0.32705240000000002</c:v>
                </c:pt>
                <c:pt idx="2543">
                  <c:v>0.35002290000000003</c:v>
                </c:pt>
                <c:pt idx="2544">
                  <c:v>0.400889</c:v>
                </c:pt>
                <c:pt idx="2545">
                  <c:v>0.414294</c:v>
                </c:pt>
                <c:pt idx="2546">
                  <c:v>0.41714810000000002</c:v>
                </c:pt>
                <c:pt idx="2547">
                  <c:v>0.41333839999999999</c:v>
                </c:pt>
                <c:pt idx="2548">
                  <c:v>0.40721299999999999</c:v>
                </c:pt>
                <c:pt idx="2549">
                  <c:v>0.4051864</c:v>
                </c:pt>
                <c:pt idx="2550">
                  <c:v>0.64520279999999997</c:v>
                </c:pt>
                <c:pt idx="2551">
                  <c:v>0.58919270000000001</c:v>
                </c:pt>
                <c:pt idx="2552">
                  <c:v>0.47169290000000003</c:v>
                </c:pt>
                <c:pt idx="2553">
                  <c:v>0.38393500000000003</c:v>
                </c:pt>
                <c:pt idx="2554">
                  <c:v>0.32931009999999999</c:v>
                </c:pt>
                <c:pt idx="2555">
                  <c:v>0.28900949999999997</c:v>
                </c:pt>
                <c:pt idx="2556">
                  <c:v>0.24146889999999999</c:v>
                </c:pt>
                <c:pt idx="2557">
                  <c:v>0.22471340000000001</c:v>
                </c:pt>
                <c:pt idx="2558">
                  <c:v>0.1962303</c:v>
                </c:pt>
                <c:pt idx="2559">
                  <c:v>0.17737140000000001</c:v>
                </c:pt>
                <c:pt idx="2560">
                  <c:v>0.17166200000000001</c:v>
                </c:pt>
                <c:pt idx="2561">
                  <c:v>0.17358580000000001</c:v>
                </c:pt>
                <c:pt idx="2562">
                  <c:v>0.18239050000000001</c:v>
                </c:pt>
                <c:pt idx="2563">
                  <c:v>0.2147589</c:v>
                </c:pt>
                <c:pt idx="2564">
                  <c:v>0.27772229999999998</c:v>
                </c:pt>
                <c:pt idx="2565">
                  <c:v>0.3244554</c:v>
                </c:pt>
                <c:pt idx="2566">
                  <c:v>0.34870909999999999</c:v>
                </c:pt>
                <c:pt idx="2567">
                  <c:v>0.36665979999999998</c:v>
                </c:pt>
                <c:pt idx="2568">
                  <c:v>0.30001430000000001</c:v>
                </c:pt>
                <c:pt idx="2569">
                  <c:v>0.30606509999999998</c:v>
                </c:pt>
                <c:pt idx="2570">
                  <c:v>0.30847210000000003</c:v>
                </c:pt>
                <c:pt idx="2571">
                  <c:v>0.30246770000000001</c:v>
                </c:pt>
                <c:pt idx="2572">
                  <c:v>0.3014231</c:v>
                </c:pt>
                <c:pt idx="2573">
                  <c:v>0.30250329999999997</c:v>
                </c:pt>
                <c:pt idx="2574">
                  <c:v>0.32926240000000001</c:v>
                </c:pt>
                <c:pt idx="2575">
                  <c:v>0.29475129999999999</c:v>
                </c:pt>
                <c:pt idx="2576">
                  <c:v>0.29086390000000001</c:v>
                </c:pt>
                <c:pt idx="2577">
                  <c:v>0.27076529999999999</c:v>
                </c:pt>
                <c:pt idx="2578">
                  <c:v>0.26898719999999998</c:v>
                </c:pt>
                <c:pt idx="2579">
                  <c:v>0.2633392</c:v>
                </c:pt>
                <c:pt idx="2580">
                  <c:v>0.2064849</c:v>
                </c:pt>
                <c:pt idx="2581">
                  <c:v>0.20730299999999999</c:v>
                </c:pt>
                <c:pt idx="2582">
                  <c:v>0.19517989999999999</c:v>
                </c:pt>
                <c:pt idx="2583">
                  <c:v>0.18717220000000001</c:v>
                </c:pt>
                <c:pt idx="2584">
                  <c:v>0.1928597</c:v>
                </c:pt>
                <c:pt idx="2585">
                  <c:v>0.19863829999999999</c:v>
                </c:pt>
                <c:pt idx="2586">
                  <c:v>0.1861978</c:v>
                </c:pt>
                <c:pt idx="2587">
                  <c:v>0.20788580000000001</c:v>
                </c:pt>
                <c:pt idx="2588">
                  <c:v>0.22362019999999999</c:v>
                </c:pt>
                <c:pt idx="2589">
                  <c:v>0.23950460000000001</c:v>
                </c:pt>
                <c:pt idx="2590">
                  <c:v>0.24389359999999999</c:v>
                </c:pt>
                <c:pt idx="2591">
                  <c:v>0.25370189999999998</c:v>
                </c:pt>
                <c:pt idx="2592">
                  <c:v>0.20108309999999999</c:v>
                </c:pt>
                <c:pt idx="2593">
                  <c:v>0.20893610000000001</c:v>
                </c:pt>
                <c:pt idx="2594">
                  <c:v>0.22660930000000001</c:v>
                </c:pt>
                <c:pt idx="2595">
                  <c:v>0.24807580000000001</c:v>
                </c:pt>
                <c:pt idx="2596">
                  <c:v>0.26529469999999999</c:v>
                </c:pt>
                <c:pt idx="2597">
                  <c:v>0.2852169</c:v>
                </c:pt>
                <c:pt idx="2598">
                  <c:v>0.30619049999999998</c:v>
                </c:pt>
                <c:pt idx="2599">
                  <c:v>0.28006029999999998</c:v>
                </c:pt>
                <c:pt idx="2600">
                  <c:v>0.28103070000000002</c:v>
                </c:pt>
                <c:pt idx="2601">
                  <c:v>0.29194219999999999</c:v>
                </c:pt>
                <c:pt idx="2602">
                  <c:v>0.275287</c:v>
                </c:pt>
                <c:pt idx="2603">
                  <c:v>0.24035799999999999</c:v>
                </c:pt>
                <c:pt idx="2604">
                  <c:v>0.24017579999999999</c:v>
                </c:pt>
                <c:pt idx="2605">
                  <c:v>0.23383709999999999</c:v>
                </c:pt>
                <c:pt idx="2606">
                  <c:v>0.22002550000000001</c:v>
                </c:pt>
                <c:pt idx="2607">
                  <c:v>0.21253639999999999</c:v>
                </c:pt>
                <c:pt idx="2608">
                  <c:v>0.22104770000000001</c:v>
                </c:pt>
                <c:pt idx="2609">
                  <c:v>0.23344980000000001</c:v>
                </c:pt>
                <c:pt idx="2610">
                  <c:v>0.23544419999999999</c:v>
                </c:pt>
                <c:pt idx="2611">
                  <c:v>0.26485599999999998</c:v>
                </c:pt>
                <c:pt idx="2612">
                  <c:v>0.2768253</c:v>
                </c:pt>
                <c:pt idx="2613">
                  <c:v>0.28299439999999998</c:v>
                </c:pt>
                <c:pt idx="2614">
                  <c:v>0.30614649999999999</c:v>
                </c:pt>
                <c:pt idx="2615">
                  <c:v>0.32372830000000002</c:v>
                </c:pt>
                <c:pt idx="2616">
                  <c:v>0.35178979999999999</c:v>
                </c:pt>
                <c:pt idx="2617">
                  <c:v>0.37718469999999998</c:v>
                </c:pt>
                <c:pt idx="2618">
                  <c:v>0.4119678</c:v>
                </c:pt>
                <c:pt idx="2619">
                  <c:v>0.41235100000000002</c:v>
                </c:pt>
                <c:pt idx="2620">
                  <c:v>0.4101572</c:v>
                </c:pt>
                <c:pt idx="2621">
                  <c:v>0.42065180000000002</c:v>
                </c:pt>
                <c:pt idx="2622">
                  <c:v>0.49722919999999998</c:v>
                </c:pt>
                <c:pt idx="2623">
                  <c:v>0.46743709999999999</c:v>
                </c:pt>
                <c:pt idx="2624">
                  <c:v>0.45785369999999997</c:v>
                </c:pt>
                <c:pt idx="2625">
                  <c:v>0.42254130000000001</c:v>
                </c:pt>
                <c:pt idx="2626">
                  <c:v>0.39235419999999999</c:v>
                </c:pt>
                <c:pt idx="2627">
                  <c:v>0.39225359999999998</c:v>
                </c:pt>
                <c:pt idx="2628">
                  <c:v>0.37792969999999998</c:v>
                </c:pt>
                <c:pt idx="2629">
                  <c:v>0.36548370000000002</c:v>
                </c:pt>
                <c:pt idx="2630">
                  <c:v>0.35155710000000001</c:v>
                </c:pt>
                <c:pt idx="2631">
                  <c:v>0.32545649999999998</c:v>
                </c:pt>
                <c:pt idx="2632">
                  <c:v>0.32259690000000002</c:v>
                </c:pt>
                <c:pt idx="2633">
                  <c:v>0.33053129999999997</c:v>
                </c:pt>
                <c:pt idx="2634">
                  <c:v>0.25646010000000002</c:v>
                </c:pt>
                <c:pt idx="2635">
                  <c:v>0.29744739999999997</c:v>
                </c:pt>
                <c:pt idx="2636">
                  <c:v>0.34328029999999998</c:v>
                </c:pt>
                <c:pt idx="2637">
                  <c:v>0.37100559999999999</c:v>
                </c:pt>
                <c:pt idx="2638">
                  <c:v>0.36811120000000003</c:v>
                </c:pt>
                <c:pt idx="2639">
                  <c:v>0.35108279999999997</c:v>
                </c:pt>
                <c:pt idx="2640">
                  <c:v>0.35534159999999998</c:v>
                </c:pt>
                <c:pt idx="2641">
                  <c:v>0.32581729999999998</c:v>
                </c:pt>
                <c:pt idx="2642">
                  <c:v>0.29958390000000001</c:v>
                </c:pt>
                <c:pt idx="2643">
                  <c:v>0.28483589999999998</c:v>
                </c:pt>
                <c:pt idx="2644">
                  <c:v>0.27567439999999999</c:v>
                </c:pt>
                <c:pt idx="2645">
                  <c:v>0.27222790000000002</c:v>
                </c:pt>
                <c:pt idx="2646">
                  <c:v>0.36081049999999998</c:v>
                </c:pt>
                <c:pt idx="2647">
                  <c:v>0.32660929999999999</c:v>
                </c:pt>
                <c:pt idx="2648">
                  <c:v>0.29466720000000002</c:v>
                </c:pt>
                <c:pt idx="2649">
                  <c:v>0.2940181</c:v>
                </c:pt>
                <c:pt idx="2650">
                  <c:v>0.28007860000000001</c:v>
                </c:pt>
                <c:pt idx="2651">
                  <c:v>0.2857594</c:v>
                </c:pt>
                <c:pt idx="2652">
                  <c:v>0.32157419999999998</c:v>
                </c:pt>
                <c:pt idx="2653">
                  <c:v>0.31404759999999998</c:v>
                </c:pt>
                <c:pt idx="2654">
                  <c:v>0.29341980000000001</c:v>
                </c:pt>
                <c:pt idx="2655">
                  <c:v>0.27025959999999999</c:v>
                </c:pt>
                <c:pt idx="2656">
                  <c:v>0.26766889999999999</c:v>
                </c:pt>
                <c:pt idx="2657">
                  <c:v>0.2579418</c:v>
                </c:pt>
                <c:pt idx="2658">
                  <c:v>0.19726279999999999</c:v>
                </c:pt>
                <c:pt idx="2659">
                  <c:v>0.21667890000000001</c:v>
                </c:pt>
                <c:pt idx="2660">
                  <c:v>0.25090410000000002</c:v>
                </c:pt>
                <c:pt idx="2661">
                  <c:v>0.29370170000000001</c:v>
                </c:pt>
                <c:pt idx="2662">
                  <c:v>0.31818049999999998</c:v>
                </c:pt>
                <c:pt idx="2663">
                  <c:v>0.33407799999999999</c:v>
                </c:pt>
                <c:pt idx="2664">
                  <c:v>0.30893080000000001</c:v>
                </c:pt>
                <c:pt idx="2665">
                  <c:v>0.31107659999999998</c:v>
                </c:pt>
                <c:pt idx="2666">
                  <c:v>0.29960789999999998</c:v>
                </c:pt>
                <c:pt idx="2667">
                  <c:v>0.2856669</c:v>
                </c:pt>
                <c:pt idx="2668">
                  <c:v>0.2714008</c:v>
                </c:pt>
                <c:pt idx="2669">
                  <c:v>0.25938339999999999</c:v>
                </c:pt>
                <c:pt idx="2670">
                  <c:v>0.28748459999999998</c:v>
                </c:pt>
                <c:pt idx="2671">
                  <c:v>0.28530440000000001</c:v>
                </c:pt>
                <c:pt idx="2672">
                  <c:v>0.28209889999999999</c:v>
                </c:pt>
                <c:pt idx="2673">
                  <c:v>0.24005399999999999</c:v>
                </c:pt>
                <c:pt idx="2674">
                  <c:v>0.1916834</c:v>
                </c:pt>
                <c:pt idx="2675">
                  <c:v>0.1668405</c:v>
                </c:pt>
                <c:pt idx="2676">
                  <c:v>0.180393</c:v>
                </c:pt>
                <c:pt idx="2677">
                  <c:v>0.16983329999999999</c:v>
                </c:pt>
                <c:pt idx="2678">
                  <c:v>0.16189120000000001</c:v>
                </c:pt>
                <c:pt idx="2679">
                  <c:v>0.16118959999999999</c:v>
                </c:pt>
                <c:pt idx="2680">
                  <c:v>0.1648374</c:v>
                </c:pt>
                <c:pt idx="2681">
                  <c:v>0.16674169999999999</c:v>
                </c:pt>
                <c:pt idx="2682">
                  <c:v>0.18371309999999999</c:v>
                </c:pt>
                <c:pt idx="2683">
                  <c:v>0.2099955</c:v>
                </c:pt>
                <c:pt idx="2684">
                  <c:v>0.27242919999999998</c:v>
                </c:pt>
                <c:pt idx="2685">
                  <c:v>0.30390489999999998</c:v>
                </c:pt>
                <c:pt idx="2686">
                  <c:v>0.2737233</c:v>
                </c:pt>
                <c:pt idx="2687">
                  <c:v>0.2504284</c:v>
                </c:pt>
                <c:pt idx="2688">
                  <c:v>0.2345805</c:v>
                </c:pt>
                <c:pt idx="2689">
                  <c:v>0.2215434</c:v>
                </c:pt>
                <c:pt idx="2690">
                  <c:v>0.22283720000000001</c:v>
                </c:pt>
                <c:pt idx="2691">
                  <c:v>0.2132696</c:v>
                </c:pt>
                <c:pt idx="2692">
                  <c:v>0.2066095</c:v>
                </c:pt>
                <c:pt idx="2693">
                  <c:v>0.2026261</c:v>
                </c:pt>
                <c:pt idx="2694">
                  <c:v>0.1551776</c:v>
                </c:pt>
                <c:pt idx="2695">
                  <c:v>0.1560888</c:v>
                </c:pt>
                <c:pt idx="2696">
                  <c:v>0.16066749999999999</c:v>
                </c:pt>
                <c:pt idx="2697">
                  <c:v>0.1506865</c:v>
                </c:pt>
                <c:pt idx="2698">
                  <c:v>0.1530145</c:v>
                </c:pt>
                <c:pt idx="2699">
                  <c:v>0.16057340000000001</c:v>
                </c:pt>
                <c:pt idx="2700">
                  <c:v>0.1752544</c:v>
                </c:pt>
                <c:pt idx="2701">
                  <c:v>0.18999940000000001</c:v>
                </c:pt>
                <c:pt idx="2702">
                  <c:v>0.19249069999999999</c:v>
                </c:pt>
                <c:pt idx="2703">
                  <c:v>0.18093200000000001</c:v>
                </c:pt>
                <c:pt idx="2704">
                  <c:v>0.18009120000000001</c:v>
                </c:pt>
                <c:pt idx="2705">
                  <c:v>0.18708060000000001</c:v>
                </c:pt>
                <c:pt idx="2706">
                  <c:v>0.20171230000000001</c:v>
                </c:pt>
                <c:pt idx="2707">
                  <c:v>0.21695500000000001</c:v>
                </c:pt>
                <c:pt idx="2708">
                  <c:v>0.25937949999999999</c:v>
                </c:pt>
                <c:pt idx="2709">
                  <c:v>0.27858699999999997</c:v>
                </c:pt>
                <c:pt idx="2710">
                  <c:v>0.2691308</c:v>
                </c:pt>
                <c:pt idx="2711">
                  <c:v>0.26197959999999998</c:v>
                </c:pt>
                <c:pt idx="2712">
                  <c:v>0.2386182</c:v>
                </c:pt>
                <c:pt idx="2713">
                  <c:v>0.23581469999999999</c:v>
                </c:pt>
                <c:pt idx="2714">
                  <c:v>0.2281801</c:v>
                </c:pt>
                <c:pt idx="2715">
                  <c:v>0.21716460000000001</c:v>
                </c:pt>
                <c:pt idx="2716">
                  <c:v>0.2263368</c:v>
                </c:pt>
                <c:pt idx="2717">
                  <c:v>0.23401050000000001</c:v>
                </c:pt>
                <c:pt idx="2718">
                  <c:v>0.1682119</c:v>
                </c:pt>
                <c:pt idx="2719">
                  <c:v>0.1658038</c:v>
                </c:pt>
                <c:pt idx="2720">
                  <c:v>0.16055929999999999</c:v>
                </c:pt>
                <c:pt idx="2721">
                  <c:v>0.12497659999999999</c:v>
                </c:pt>
                <c:pt idx="2722">
                  <c:v>0.10481989999999999</c:v>
                </c:pt>
                <c:pt idx="2723">
                  <c:v>0.10167710000000001</c:v>
                </c:pt>
                <c:pt idx="2724">
                  <c:v>0.12992229999999999</c:v>
                </c:pt>
                <c:pt idx="2725">
                  <c:v>0.13454469999999999</c:v>
                </c:pt>
                <c:pt idx="2726">
                  <c:v>0.13637270000000001</c:v>
                </c:pt>
                <c:pt idx="2727">
                  <c:v>0.13747599999999999</c:v>
                </c:pt>
                <c:pt idx="2728">
                  <c:v>0.14599090000000001</c:v>
                </c:pt>
                <c:pt idx="2729">
                  <c:v>0.14871039999999999</c:v>
                </c:pt>
                <c:pt idx="2730">
                  <c:v>0.19059470000000001</c:v>
                </c:pt>
                <c:pt idx="2731">
                  <c:v>0.20643239999999999</c:v>
                </c:pt>
                <c:pt idx="2732">
                  <c:v>0.2183156</c:v>
                </c:pt>
                <c:pt idx="2733">
                  <c:v>0.2192461</c:v>
                </c:pt>
                <c:pt idx="2734">
                  <c:v>0.2070929</c:v>
                </c:pt>
                <c:pt idx="2735">
                  <c:v>0.2010613</c:v>
                </c:pt>
                <c:pt idx="2736">
                  <c:v>0.1873562</c:v>
                </c:pt>
                <c:pt idx="2737">
                  <c:v>0.19063749999999999</c:v>
                </c:pt>
                <c:pt idx="2738">
                  <c:v>0.20126530000000001</c:v>
                </c:pt>
                <c:pt idx="2739">
                  <c:v>0.1950006</c:v>
                </c:pt>
                <c:pt idx="2740">
                  <c:v>0.19893250000000001</c:v>
                </c:pt>
                <c:pt idx="2741">
                  <c:v>0.2004802</c:v>
                </c:pt>
                <c:pt idx="2742">
                  <c:v>0.16231100000000001</c:v>
                </c:pt>
                <c:pt idx="2743">
                  <c:v>0.1662167</c:v>
                </c:pt>
                <c:pt idx="2744">
                  <c:v>0.17337730000000001</c:v>
                </c:pt>
                <c:pt idx="2745">
                  <c:v>0.1418034</c:v>
                </c:pt>
                <c:pt idx="2746">
                  <c:v>0.1207425</c:v>
                </c:pt>
                <c:pt idx="2747">
                  <c:v>0.1120054</c:v>
                </c:pt>
                <c:pt idx="2748">
                  <c:v>0.1218412</c:v>
                </c:pt>
                <c:pt idx="2749">
                  <c:v>0.11273370000000001</c:v>
                </c:pt>
                <c:pt idx="2750">
                  <c:v>9.8356860000000004E-2</c:v>
                </c:pt>
                <c:pt idx="2751">
                  <c:v>0.10501729999999999</c:v>
                </c:pt>
                <c:pt idx="2752">
                  <c:v>0.1174171</c:v>
                </c:pt>
                <c:pt idx="2753">
                  <c:v>0.13075129999999999</c:v>
                </c:pt>
                <c:pt idx="2754">
                  <c:v>0.1637084</c:v>
                </c:pt>
                <c:pt idx="2755">
                  <c:v>0.14658450000000001</c:v>
                </c:pt>
                <c:pt idx="2756">
                  <c:v>0.12269099999999999</c:v>
                </c:pt>
                <c:pt idx="2757">
                  <c:v>0.1181186</c:v>
                </c:pt>
                <c:pt idx="2758">
                  <c:v>0.11933299999999999</c:v>
                </c:pt>
                <c:pt idx="2759">
                  <c:v>0.121821</c:v>
                </c:pt>
                <c:pt idx="2760">
                  <c:v>0.1126081</c:v>
                </c:pt>
                <c:pt idx="2761">
                  <c:v>0.12279619999999999</c:v>
                </c:pt>
                <c:pt idx="2762">
                  <c:v>0.1350963</c:v>
                </c:pt>
                <c:pt idx="2763">
                  <c:v>0.13467209999999999</c:v>
                </c:pt>
                <c:pt idx="2764">
                  <c:v>0.13684489999999999</c:v>
                </c:pt>
                <c:pt idx="2765">
                  <c:v>0.14061409999999999</c:v>
                </c:pt>
                <c:pt idx="2766">
                  <c:v>0.1127591</c:v>
                </c:pt>
                <c:pt idx="2767">
                  <c:v>0.1193944</c:v>
                </c:pt>
                <c:pt idx="2768">
                  <c:v>0.1171986</c:v>
                </c:pt>
                <c:pt idx="2769">
                  <c:v>0.10122349999999999</c:v>
                </c:pt>
                <c:pt idx="2770">
                  <c:v>8.7252860000000002E-2</c:v>
                </c:pt>
                <c:pt idx="2771">
                  <c:v>8.0897150000000001E-2</c:v>
                </c:pt>
                <c:pt idx="2772">
                  <c:v>8.3724119999999999E-2</c:v>
                </c:pt>
                <c:pt idx="2773">
                  <c:v>8.5907020000000001E-2</c:v>
                </c:pt>
                <c:pt idx="2774">
                  <c:v>8.9490070000000005E-2</c:v>
                </c:pt>
                <c:pt idx="2775">
                  <c:v>0.10094500000000001</c:v>
                </c:pt>
                <c:pt idx="2776">
                  <c:v>0.1173486</c:v>
                </c:pt>
                <c:pt idx="2777">
                  <c:v>0.12926760000000001</c:v>
                </c:pt>
                <c:pt idx="2778">
                  <c:v>0.1150625</c:v>
                </c:pt>
                <c:pt idx="2779">
                  <c:v>0.1165453</c:v>
                </c:pt>
                <c:pt idx="2780">
                  <c:v>0.1193972</c:v>
                </c:pt>
                <c:pt idx="2781">
                  <c:v>0.1201185</c:v>
                </c:pt>
                <c:pt idx="2782">
                  <c:v>0.12291530000000001</c:v>
                </c:pt>
                <c:pt idx="2783">
                  <c:v>0.11922779999999999</c:v>
                </c:pt>
                <c:pt idx="2784">
                  <c:v>0.11729870000000001</c:v>
                </c:pt>
                <c:pt idx="2785">
                  <c:v>0.10915179999999999</c:v>
                </c:pt>
                <c:pt idx="2786">
                  <c:v>0.10560799999999999</c:v>
                </c:pt>
                <c:pt idx="2787">
                  <c:v>0.10657170000000001</c:v>
                </c:pt>
                <c:pt idx="2788">
                  <c:v>0.11641310000000001</c:v>
                </c:pt>
                <c:pt idx="2789">
                  <c:v>0.1248645</c:v>
                </c:pt>
                <c:pt idx="2790">
                  <c:v>0.13411219999999999</c:v>
                </c:pt>
                <c:pt idx="2791">
                  <c:v>0.1375074</c:v>
                </c:pt>
                <c:pt idx="2792">
                  <c:v>0.1315096</c:v>
                </c:pt>
                <c:pt idx="2793">
                  <c:v>0.1038636</c:v>
                </c:pt>
                <c:pt idx="2794">
                  <c:v>8.793782E-2</c:v>
                </c:pt>
                <c:pt idx="2795">
                  <c:v>7.8404870000000002E-2</c:v>
                </c:pt>
                <c:pt idx="2796">
                  <c:v>8.3012559999999999E-2</c:v>
                </c:pt>
                <c:pt idx="2797">
                  <c:v>9.9221920000000005E-2</c:v>
                </c:pt>
                <c:pt idx="2798">
                  <c:v>0.1154432</c:v>
                </c:pt>
                <c:pt idx="2799">
                  <c:v>0.131769</c:v>
                </c:pt>
                <c:pt idx="2800">
                  <c:v>0.15937870000000001</c:v>
                </c:pt>
                <c:pt idx="2801">
                  <c:v>0.1685035</c:v>
                </c:pt>
                <c:pt idx="2802">
                  <c:v>0.14152319999999999</c:v>
                </c:pt>
                <c:pt idx="2803">
                  <c:v>0.14224100000000001</c:v>
                </c:pt>
                <c:pt idx="2804">
                  <c:v>0.14759610000000001</c:v>
                </c:pt>
                <c:pt idx="2805">
                  <c:v>0.13506389999999999</c:v>
                </c:pt>
                <c:pt idx="2806">
                  <c:v>0.1321512</c:v>
                </c:pt>
                <c:pt idx="2807">
                  <c:v>0.1242381</c:v>
                </c:pt>
                <c:pt idx="2808">
                  <c:v>0.105855</c:v>
                </c:pt>
                <c:pt idx="2809">
                  <c:v>0.1051211</c:v>
                </c:pt>
                <c:pt idx="2810">
                  <c:v>0.10685450000000001</c:v>
                </c:pt>
                <c:pt idx="2811">
                  <c:v>0.1046711</c:v>
                </c:pt>
                <c:pt idx="2812">
                  <c:v>0.1026157</c:v>
                </c:pt>
                <c:pt idx="2813">
                  <c:v>0.10359939999999999</c:v>
                </c:pt>
                <c:pt idx="2814">
                  <c:v>0.1289083</c:v>
                </c:pt>
                <c:pt idx="2815">
                  <c:v>0.12922</c:v>
                </c:pt>
                <c:pt idx="2816">
                  <c:v>0.13464429999999999</c:v>
                </c:pt>
                <c:pt idx="2817">
                  <c:v>0.1098988</c:v>
                </c:pt>
                <c:pt idx="2818">
                  <c:v>9.6462259999999994E-2</c:v>
                </c:pt>
                <c:pt idx="2819">
                  <c:v>9.5886659999999999E-2</c:v>
                </c:pt>
                <c:pt idx="2820">
                  <c:v>0.1112736</c:v>
                </c:pt>
                <c:pt idx="2821">
                  <c:v>0.1191929</c:v>
                </c:pt>
                <c:pt idx="2822">
                  <c:v>0.11803080000000001</c:v>
                </c:pt>
                <c:pt idx="2823">
                  <c:v>0.1103012</c:v>
                </c:pt>
                <c:pt idx="2824">
                  <c:v>0.113194</c:v>
                </c:pt>
                <c:pt idx="2825">
                  <c:v>0.1209206</c:v>
                </c:pt>
                <c:pt idx="2826">
                  <c:v>9.3505379999999999E-2</c:v>
                </c:pt>
                <c:pt idx="2827">
                  <c:v>0.11715929999999999</c:v>
                </c:pt>
                <c:pt idx="2828">
                  <c:v>0.1329312</c:v>
                </c:pt>
                <c:pt idx="2829">
                  <c:v>0.1470738</c:v>
                </c:pt>
                <c:pt idx="2830">
                  <c:v>0.15654290000000001</c:v>
                </c:pt>
                <c:pt idx="2831">
                  <c:v>0.1580617</c:v>
                </c:pt>
                <c:pt idx="2832">
                  <c:v>0.18936810000000001</c:v>
                </c:pt>
                <c:pt idx="2833">
                  <c:v>0.19762360000000001</c:v>
                </c:pt>
                <c:pt idx="2834">
                  <c:v>0.1965935</c:v>
                </c:pt>
                <c:pt idx="2835">
                  <c:v>0.19118840000000001</c:v>
                </c:pt>
                <c:pt idx="2836">
                  <c:v>0.18331510000000001</c:v>
                </c:pt>
                <c:pt idx="2837">
                  <c:v>0.1807252</c:v>
                </c:pt>
                <c:pt idx="2838">
                  <c:v>0.18047479999999999</c:v>
                </c:pt>
                <c:pt idx="2839">
                  <c:v>0.18464630000000001</c:v>
                </c:pt>
                <c:pt idx="2840">
                  <c:v>0.18580869999999999</c:v>
                </c:pt>
                <c:pt idx="2841">
                  <c:v>0.16197639999999999</c:v>
                </c:pt>
                <c:pt idx="2842">
                  <c:v>0.12807160000000001</c:v>
                </c:pt>
                <c:pt idx="2843">
                  <c:v>0.1083977</c:v>
                </c:pt>
                <c:pt idx="2844">
                  <c:v>9.9412829999999994E-2</c:v>
                </c:pt>
                <c:pt idx="2845">
                  <c:v>9.6703159999999996E-2</c:v>
                </c:pt>
                <c:pt idx="2846">
                  <c:v>0.10610219999999999</c:v>
                </c:pt>
                <c:pt idx="2847">
                  <c:v>0.1047688</c:v>
                </c:pt>
                <c:pt idx="2848">
                  <c:v>9.7476729999999998E-2</c:v>
                </c:pt>
                <c:pt idx="2849">
                  <c:v>9.4907290000000005E-2</c:v>
                </c:pt>
                <c:pt idx="2850">
                  <c:v>0.1158933</c:v>
                </c:pt>
                <c:pt idx="2851">
                  <c:v>0.1210743</c:v>
                </c:pt>
                <c:pt idx="2852">
                  <c:v>0.1169138</c:v>
                </c:pt>
                <c:pt idx="2853">
                  <c:v>0.1211845</c:v>
                </c:pt>
                <c:pt idx="2854">
                  <c:v>0.1308578</c:v>
                </c:pt>
                <c:pt idx="2855">
                  <c:v>0.14192630000000001</c:v>
                </c:pt>
                <c:pt idx="2856">
                  <c:v>0.1755227</c:v>
                </c:pt>
                <c:pt idx="2857">
                  <c:v>0.16427340000000001</c:v>
                </c:pt>
                <c:pt idx="2858">
                  <c:v>0.14659949999999999</c:v>
                </c:pt>
                <c:pt idx="2859">
                  <c:v>0.12498860000000001</c:v>
                </c:pt>
                <c:pt idx="2860">
                  <c:v>0.1162038</c:v>
                </c:pt>
                <c:pt idx="2861">
                  <c:v>0.1072168</c:v>
                </c:pt>
                <c:pt idx="2862">
                  <c:v>6.2680429999999995E-2</c:v>
                </c:pt>
                <c:pt idx="2863">
                  <c:v>6.1586879999999997E-2</c:v>
                </c:pt>
                <c:pt idx="2864">
                  <c:v>5.7688740000000002E-2</c:v>
                </c:pt>
                <c:pt idx="2865">
                  <c:v>5.2635990000000001E-2</c:v>
                </c:pt>
                <c:pt idx="2866">
                  <c:v>3.5432869999999998E-2</c:v>
                </c:pt>
                <c:pt idx="2867">
                  <c:v>2.3847119999999999E-2</c:v>
                </c:pt>
                <c:pt idx="2868">
                  <c:v>1.8342560000000001E-2</c:v>
                </c:pt>
                <c:pt idx="2869">
                  <c:v>1.7177459999999999E-2</c:v>
                </c:pt>
                <c:pt idx="2870">
                  <c:v>2.3965960000000001E-2</c:v>
                </c:pt>
                <c:pt idx="2871">
                  <c:v>3.2135039999999997E-2</c:v>
                </c:pt>
                <c:pt idx="2872">
                  <c:v>2.8789559999999999E-2</c:v>
                </c:pt>
                <c:pt idx="2873">
                  <c:v>2.5450270000000001E-2</c:v>
                </c:pt>
                <c:pt idx="2874">
                  <c:v>2.748424E-2</c:v>
                </c:pt>
                <c:pt idx="2875">
                  <c:v>3.6783059999999999E-2</c:v>
                </c:pt>
                <c:pt idx="2876">
                  <c:v>5.7451519999999999E-2</c:v>
                </c:pt>
                <c:pt idx="2877">
                  <c:v>7.8279020000000005E-2</c:v>
                </c:pt>
                <c:pt idx="2878">
                  <c:v>9.337964E-2</c:v>
                </c:pt>
                <c:pt idx="2879">
                  <c:v>0.1093349</c:v>
                </c:pt>
                <c:pt idx="2880">
                  <c:v>0.1269557</c:v>
                </c:pt>
                <c:pt idx="2881">
                  <c:v>0.13629520000000001</c:v>
                </c:pt>
                <c:pt idx="2882">
                  <c:v>0.14330809999999999</c:v>
                </c:pt>
                <c:pt idx="2883">
                  <c:v>0.1447204</c:v>
                </c:pt>
                <c:pt idx="2884">
                  <c:v>0.13653009999999999</c:v>
                </c:pt>
                <c:pt idx="2885">
                  <c:v>0.12730830000000001</c:v>
                </c:pt>
                <c:pt idx="2886">
                  <c:v>0.14595710000000001</c:v>
                </c:pt>
                <c:pt idx="2887">
                  <c:v>0.15267649999999999</c:v>
                </c:pt>
                <c:pt idx="2888">
                  <c:v>0.1426916</c:v>
                </c:pt>
                <c:pt idx="2889">
                  <c:v>0.1063264</c:v>
                </c:pt>
                <c:pt idx="2890">
                  <c:v>7.2435269999999996E-2</c:v>
                </c:pt>
                <c:pt idx="2891">
                  <c:v>5.7962689999999997E-2</c:v>
                </c:pt>
                <c:pt idx="2892">
                  <c:v>5.3209819999999998E-2</c:v>
                </c:pt>
                <c:pt idx="2893">
                  <c:v>4.5049770000000003E-2</c:v>
                </c:pt>
                <c:pt idx="2894">
                  <c:v>4.0939629999999998E-2</c:v>
                </c:pt>
                <c:pt idx="2895">
                  <c:v>4.12427E-2</c:v>
                </c:pt>
                <c:pt idx="2896">
                  <c:v>3.3844260000000001E-2</c:v>
                </c:pt>
                <c:pt idx="2897">
                  <c:v>2.4974929999999999E-2</c:v>
                </c:pt>
                <c:pt idx="2898">
                  <c:v>1.3831090000000001E-2</c:v>
                </c:pt>
                <c:pt idx="2899">
                  <c:v>1.7131939999999998E-2</c:v>
                </c:pt>
                <c:pt idx="2900">
                  <c:v>3.022447E-2</c:v>
                </c:pt>
                <c:pt idx="2901">
                  <c:v>4.3593670000000001E-2</c:v>
                </c:pt>
                <c:pt idx="2902">
                  <c:v>6.2540429999999994E-2</c:v>
                </c:pt>
                <c:pt idx="2903">
                  <c:v>8.394045E-2</c:v>
                </c:pt>
                <c:pt idx="2904">
                  <c:v>0.1089639</c:v>
                </c:pt>
                <c:pt idx="2905">
                  <c:v>0.1127325</c:v>
                </c:pt>
                <c:pt idx="2906">
                  <c:v>0.1007382</c:v>
                </c:pt>
                <c:pt idx="2907">
                  <c:v>8.5059280000000001E-2</c:v>
                </c:pt>
                <c:pt idx="2908">
                  <c:v>7.3128639999999995E-2</c:v>
                </c:pt>
                <c:pt idx="2909">
                  <c:v>6.9751640000000004E-2</c:v>
                </c:pt>
                <c:pt idx="2910">
                  <c:v>5.4559429999999999E-2</c:v>
                </c:pt>
                <c:pt idx="2911">
                  <c:v>5.4591870000000001E-2</c:v>
                </c:pt>
                <c:pt idx="2912">
                  <c:v>5.7049669999999997E-2</c:v>
                </c:pt>
                <c:pt idx="2913">
                  <c:v>5.2109919999999997E-2</c:v>
                </c:pt>
                <c:pt idx="2914">
                  <c:v>4.8185720000000001E-2</c:v>
                </c:pt>
                <c:pt idx="2915">
                  <c:v>4.7828910000000002E-2</c:v>
                </c:pt>
                <c:pt idx="2916">
                  <c:v>5.9323090000000002E-2</c:v>
                </c:pt>
                <c:pt idx="2917">
                  <c:v>5.6351650000000003E-2</c:v>
                </c:pt>
                <c:pt idx="2918">
                  <c:v>5.201973E-2</c:v>
                </c:pt>
                <c:pt idx="2919">
                  <c:v>4.9227159999999999E-2</c:v>
                </c:pt>
                <c:pt idx="2920">
                  <c:v>5.0470019999999997E-2</c:v>
                </c:pt>
                <c:pt idx="2921">
                  <c:v>4.5768700000000002E-2</c:v>
                </c:pt>
                <c:pt idx="2922">
                  <c:v>2.8043140000000001E-2</c:v>
                </c:pt>
                <c:pt idx="2923">
                  <c:v>3.0402999999999999E-2</c:v>
                </c:pt>
                <c:pt idx="2924">
                  <c:v>4.7439139999999998E-2</c:v>
                </c:pt>
                <c:pt idx="2925">
                  <c:v>7.1978819999999999E-2</c:v>
                </c:pt>
                <c:pt idx="2926">
                  <c:v>8.9968099999999995E-2</c:v>
                </c:pt>
                <c:pt idx="2927">
                  <c:v>0.1059097</c:v>
                </c:pt>
                <c:pt idx="2928">
                  <c:v>0.1129267</c:v>
                </c:pt>
                <c:pt idx="2929">
                  <c:v>0.12508620000000001</c:v>
                </c:pt>
                <c:pt idx="2930">
                  <c:v>0.13218930000000001</c:v>
                </c:pt>
                <c:pt idx="2931">
                  <c:v>0.12802179999999999</c:v>
                </c:pt>
                <c:pt idx="2932">
                  <c:v>0.12015679999999999</c:v>
                </c:pt>
                <c:pt idx="2933">
                  <c:v>0.1073805</c:v>
                </c:pt>
                <c:pt idx="2934">
                  <c:v>0.1568756</c:v>
                </c:pt>
                <c:pt idx="2935">
                  <c:v>0.14827370000000001</c:v>
                </c:pt>
                <c:pt idx="2936">
                  <c:v>0.13030349999999999</c:v>
                </c:pt>
                <c:pt idx="2937">
                  <c:v>0.10072929999999999</c:v>
                </c:pt>
                <c:pt idx="2938">
                  <c:v>8.1485219999999997E-2</c:v>
                </c:pt>
                <c:pt idx="2939">
                  <c:v>7.9154240000000001E-2</c:v>
                </c:pt>
                <c:pt idx="2940">
                  <c:v>8.9859259999999996E-2</c:v>
                </c:pt>
                <c:pt idx="2941">
                  <c:v>9.9893309999999999E-2</c:v>
                </c:pt>
                <c:pt idx="2942">
                  <c:v>9.8681840000000007E-2</c:v>
                </c:pt>
                <c:pt idx="2943">
                  <c:v>9.7636280000000006E-2</c:v>
                </c:pt>
                <c:pt idx="2944">
                  <c:v>9.7972480000000001E-2</c:v>
                </c:pt>
                <c:pt idx="2945">
                  <c:v>9.2483960000000004E-2</c:v>
                </c:pt>
                <c:pt idx="2946">
                  <c:v>8.2256170000000003E-2</c:v>
                </c:pt>
                <c:pt idx="2947">
                  <c:v>9.6043770000000001E-2</c:v>
                </c:pt>
                <c:pt idx="2948">
                  <c:v>0.1169038</c:v>
                </c:pt>
                <c:pt idx="2949">
                  <c:v>0.14505760000000001</c:v>
                </c:pt>
                <c:pt idx="2950">
                  <c:v>0.16751070000000001</c:v>
                </c:pt>
                <c:pt idx="2951">
                  <c:v>0.1863918</c:v>
                </c:pt>
                <c:pt idx="2952">
                  <c:v>0.18516869999999999</c:v>
                </c:pt>
                <c:pt idx="2953">
                  <c:v>0.19832659999999999</c:v>
                </c:pt>
                <c:pt idx="2954">
                  <c:v>0.20489869999999999</c:v>
                </c:pt>
                <c:pt idx="2955">
                  <c:v>0.20482030000000001</c:v>
                </c:pt>
                <c:pt idx="2956">
                  <c:v>0.21951509999999999</c:v>
                </c:pt>
                <c:pt idx="2957">
                  <c:v>0.24369589999999999</c:v>
                </c:pt>
                <c:pt idx="2958">
                  <c:v>0.5730558</c:v>
                </c:pt>
                <c:pt idx="2959">
                  <c:v>0.55272010000000005</c:v>
                </c:pt>
                <c:pt idx="2960">
                  <c:v>0.4730203</c:v>
                </c:pt>
                <c:pt idx="2961">
                  <c:v>0.37013469999999998</c:v>
                </c:pt>
                <c:pt idx="2962">
                  <c:v>0.31185370000000001</c:v>
                </c:pt>
                <c:pt idx="2963">
                  <c:v>0.2836167</c:v>
                </c:pt>
                <c:pt idx="2964">
                  <c:v>0.30543310000000001</c:v>
                </c:pt>
                <c:pt idx="2965">
                  <c:v>0.29935840000000002</c:v>
                </c:pt>
                <c:pt idx="2966">
                  <c:v>0.29031400000000002</c:v>
                </c:pt>
                <c:pt idx="2967">
                  <c:v>0.2775958</c:v>
                </c:pt>
                <c:pt idx="2968">
                  <c:v>0.27431450000000002</c:v>
                </c:pt>
                <c:pt idx="2969">
                  <c:v>0.27352130000000002</c:v>
                </c:pt>
                <c:pt idx="2970">
                  <c:v>0.26969870000000001</c:v>
                </c:pt>
                <c:pt idx="2971">
                  <c:v>0.27792169999999999</c:v>
                </c:pt>
                <c:pt idx="2972">
                  <c:v>0.26983469999999998</c:v>
                </c:pt>
                <c:pt idx="2973">
                  <c:v>0.2472385</c:v>
                </c:pt>
                <c:pt idx="2974">
                  <c:v>0.23198160000000001</c:v>
                </c:pt>
                <c:pt idx="2975">
                  <c:v>0.22521459999999999</c:v>
                </c:pt>
                <c:pt idx="2976">
                  <c:v>0.21939249999999999</c:v>
                </c:pt>
                <c:pt idx="2977">
                  <c:v>0.23051389999999999</c:v>
                </c:pt>
                <c:pt idx="2978">
                  <c:v>0.24485689999999999</c:v>
                </c:pt>
                <c:pt idx="2979">
                  <c:v>0.24548900000000001</c:v>
                </c:pt>
                <c:pt idx="2980">
                  <c:v>0.25160290000000002</c:v>
                </c:pt>
                <c:pt idx="2981">
                  <c:v>0.25941419999999998</c:v>
                </c:pt>
                <c:pt idx="2982">
                  <c:v>0.2382792</c:v>
                </c:pt>
                <c:pt idx="2983">
                  <c:v>0.25339980000000001</c:v>
                </c:pt>
                <c:pt idx="2984">
                  <c:v>0.24552309999999999</c:v>
                </c:pt>
                <c:pt idx="2985">
                  <c:v>0.1907382</c:v>
                </c:pt>
                <c:pt idx="2986">
                  <c:v>0.16879820000000001</c:v>
                </c:pt>
                <c:pt idx="2987">
                  <c:v>0.1660519</c:v>
                </c:pt>
                <c:pt idx="2988">
                  <c:v>0.2019483</c:v>
                </c:pt>
                <c:pt idx="2989">
                  <c:v>0.2037177</c:v>
                </c:pt>
                <c:pt idx="2990">
                  <c:v>0.19780349999999999</c:v>
                </c:pt>
                <c:pt idx="2991">
                  <c:v>0.1900809</c:v>
                </c:pt>
                <c:pt idx="2992">
                  <c:v>0.1803757</c:v>
                </c:pt>
                <c:pt idx="2993">
                  <c:v>0.16592480000000001</c:v>
                </c:pt>
                <c:pt idx="2994">
                  <c:v>0.17832519999999999</c:v>
                </c:pt>
                <c:pt idx="2995">
                  <c:v>0.17480090000000001</c:v>
                </c:pt>
                <c:pt idx="2996">
                  <c:v>0.17231440000000001</c:v>
                </c:pt>
                <c:pt idx="2997">
                  <c:v>0.17396690000000001</c:v>
                </c:pt>
                <c:pt idx="2998">
                  <c:v>0.1825099</c:v>
                </c:pt>
                <c:pt idx="2999">
                  <c:v>0.19209200000000001</c:v>
                </c:pt>
                <c:pt idx="3000">
                  <c:v>0.19752629999999999</c:v>
                </c:pt>
                <c:pt idx="3001">
                  <c:v>0.2165658</c:v>
                </c:pt>
                <c:pt idx="3002">
                  <c:v>0.24190390000000001</c:v>
                </c:pt>
                <c:pt idx="3003">
                  <c:v>0.28319539999999999</c:v>
                </c:pt>
                <c:pt idx="3004">
                  <c:v>0.29593130000000001</c:v>
                </c:pt>
                <c:pt idx="3005">
                  <c:v>0.3195712</c:v>
                </c:pt>
                <c:pt idx="3006">
                  <c:v>0.93323199999999995</c:v>
                </c:pt>
                <c:pt idx="3007">
                  <c:v>0.86486450000000004</c:v>
                </c:pt>
                <c:pt idx="3008">
                  <c:v>0.79306239999999995</c:v>
                </c:pt>
                <c:pt idx="3009">
                  <c:v>0.74122060000000001</c:v>
                </c:pt>
                <c:pt idx="3010">
                  <c:v>0.66821070000000005</c:v>
                </c:pt>
                <c:pt idx="3011">
                  <c:v>0.58121469999999997</c:v>
                </c:pt>
                <c:pt idx="3012">
                  <c:v>0.50991770000000003</c:v>
                </c:pt>
                <c:pt idx="3013">
                  <c:v>0.4349403</c:v>
                </c:pt>
                <c:pt idx="3014">
                  <c:v>0.36683009999999999</c:v>
                </c:pt>
                <c:pt idx="3015">
                  <c:v>0.3514061</c:v>
                </c:pt>
                <c:pt idx="3016">
                  <c:v>0.35208909999999999</c:v>
                </c:pt>
                <c:pt idx="3017">
                  <c:v>0.38370559999999998</c:v>
                </c:pt>
                <c:pt idx="3018">
                  <c:v>0.46597699999999997</c:v>
                </c:pt>
                <c:pt idx="3019">
                  <c:v>0.49641930000000001</c:v>
                </c:pt>
                <c:pt idx="3020">
                  <c:v>0.46325460000000002</c:v>
                </c:pt>
                <c:pt idx="3021">
                  <c:v>0.4359789</c:v>
                </c:pt>
                <c:pt idx="3022">
                  <c:v>0.41147440000000002</c:v>
                </c:pt>
                <c:pt idx="3023">
                  <c:v>0.39247700000000002</c:v>
                </c:pt>
                <c:pt idx="3024">
                  <c:v>0.36899729999999997</c:v>
                </c:pt>
                <c:pt idx="3025">
                  <c:v>0.36669289999999999</c:v>
                </c:pt>
                <c:pt idx="3026">
                  <c:v>0.35220390000000001</c:v>
                </c:pt>
                <c:pt idx="3027">
                  <c:v>0.33959630000000002</c:v>
                </c:pt>
                <c:pt idx="3028">
                  <c:v>0.30891809999999997</c:v>
                </c:pt>
                <c:pt idx="3029">
                  <c:v>0.28521869999999999</c:v>
                </c:pt>
                <c:pt idx="3030">
                  <c:v>0.72395640000000006</c:v>
                </c:pt>
                <c:pt idx="3031">
                  <c:v>0.64446970000000003</c:v>
                </c:pt>
                <c:pt idx="3032">
                  <c:v>0.59233029999999998</c:v>
                </c:pt>
                <c:pt idx="3033">
                  <c:v>0.56542159999999997</c:v>
                </c:pt>
                <c:pt idx="3034">
                  <c:v>0.53328140000000002</c:v>
                </c:pt>
                <c:pt idx="3035">
                  <c:v>0.50501300000000005</c:v>
                </c:pt>
                <c:pt idx="3036">
                  <c:v>0.4910312</c:v>
                </c:pt>
                <c:pt idx="3037">
                  <c:v>0.45515129999999998</c:v>
                </c:pt>
                <c:pt idx="3038">
                  <c:v>0.43880459999999999</c:v>
                </c:pt>
                <c:pt idx="3039">
                  <c:v>0.44574580000000003</c:v>
                </c:pt>
                <c:pt idx="3040">
                  <c:v>0.4463144</c:v>
                </c:pt>
                <c:pt idx="3041">
                  <c:v>0.46193650000000003</c:v>
                </c:pt>
                <c:pt idx="3042">
                  <c:v>0.44038460000000001</c:v>
                </c:pt>
                <c:pt idx="3043">
                  <c:v>0.45045499999999999</c:v>
                </c:pt>
                <c:pt idx="3044">
                  <c:v>0.44194470000000002</c:v>
                </c:pt>
                <c:pt idx="3045">
                  <c:v>0.4098155</c:v>
                </c:pt>
                <c:pt idx="3046">
                  <c:v>0.37844990000000001</c:v>
                </c:pt>
                <c:pt idx="3047">
                  <c:v>0.34956470000000001</c:v>
                </c:pt>
                <c:pt idx="3048">
                  <c:v>0.33854800000000002</c:v>
                </c:pt>
                <c:pt idx="3049">
                  <c:v>0.36335479999999998</c:v>
                </c:pt>
                <c:pt idx="3050">
                  <c:v>0.38173760000000001</c:v>
                </c:pt>
                <c:pt idx="3051">
                  <c:v>0.39590940000000002</c:v>
                </c:pt>
                <c:pt idx="3052">
                  <c:v>0.41533110000000001</c:v>
                </c:pt>
                <c:pt idx="3053">
                  <c:v>0.4319113</c:v>
                </c:pt>
                <c:pt idx="3054">
                  <c:v>0.41349069999999999</c:v>
                </c:pt>
                <c:pt idx="3055">
                  <c:v>0.42723169999999999</c:v>
                </c:pt>
                <c:pt idx="3056">
                  <c:v>0.42696620000000002</c:v>
                </c:pt>
                <c:pt idx="3057">
                  <c:v>0.34542610000000001</c:v>
                </c:pt>
                <c:pt idx="3058">
                  <c:v>0.2887112</c:v>
                </c:pt>
                <c:pt idx="3059">
                  <c:v>0.26184069999999998</c:v>
                </c:pt>
                <c:pt idx="3060">
                  <c:v>0.27202510000000002</c:v>
                </c:pt>
                <c:pt idx="3061">
                  <c:v>0.2625305</c:v>
                </c:pt>
                <c:pt idx="3062">
                  <c:v>0.278644</c:v>
                </c:pt>
                <c:pt idx="3063">
                  <c:v>0.27901019999999999</c:v>
                </c:pt>
                <c:pt idx="3064">
                  <c:v>0.28198410000000002</c:v>
                </c:pt>
                <c:pt idx="3065">
                  <c:v>0.29158980000000001</c:v>
                </c:pt>
                <c:pt idx="3066">
                  <c:v>0.2753004</c:v>
                </c:pt>
                <c:pt idx="3067">
                  <c:v>0.2732348</c:v>
                </c:pt>
                <c:pt idx="3068">
                  <c:v>0.28802559999999999</c:v>
                </c:pt>
                <c:pt idx="3069">
                  <c:v>0.31365280000000001</c:v>
                </c:pt>
                <c:pt idx="3070">
                  <c:v>0.30845289999999997</c:v>
                </c:pt>
                <c:pt idx="3071">
                  <c:v>0.30235040000000002</c:v>
                </c:pt>
                <c:pt idx="3072">
                  <c:v>0.2934774</c:v>
                </c:pt>
                <c:pt idx="3073">
                  <c:v>0.27260810000000002</c:v>
                </c:pt>
                <c:pt idx="3074">
                  <c:v>0.2495164</c:v>
                </c:pt>
                <c:pt idx="3075">
                  <c:v>0.22296279999999999</c:v>
                </c:pt>
                <c:pt idx="3076">
                  <c:v>0.20688010000000001</c:v>
                </c:pt>
                <c:pt idx="3077">
                  <c:v>0.19344210000000001</c:v>
                </c:pt>
                <c:pt idx="3078">
                  <c:v>0.11434859999999999</c:v>
                </c:pt>
                <c:pt idx="3079">
                  <c:v>0.12527150000000001</c:v>
                </c:pt>
                <c:pt idx="3080">
                  <c:v>0.14028160000000001</c:v>
                </c:pt>
                <c:pt idx="3081">
                  <c:v>0.12610189999999999</c:v>
                </c:pt>
                <c:pt idx="3082">
                  <c:v>0.1167019</c:v>
                </c:pt>
                <c:pt idx="3083">
                  <c:v>0.1199881</c:v>
                </c:pt>
                <c:pt idx="3084">
                  <c:v>0.14328089999999999</c:v>
                </c:pt>
                <c:pt idx="3085">
                  <c:v>0.1615771</c:v>
                </c:pt>
                <c:pt idx="3086">
                  <c:v>0.1674708</c:v>
                </c:pt>
                <c:pt idx="3087">
                  <c:v>0.17647060000000001</c:v>
                </c:pt>
                <c:pt idx="3088">
                  <c:v>0.19712550000000001</c:v>
                </c:pt>
                <c:pt idx="3089">
                  <c:v>0.21261160000000001</c:v>
                </c:pt>
                <c:pt idx="3090">
                  <c:v>0.20202970000000001</c:v>
                </c:pt>
                <c:pt idx="3091">
                  <c:v>0.22325</c:v>
                </c:pt>
                <c:pt idx="3092">
                  <c:v>0.2376133</c:v>
                </c:pt>
                <c:pt idx="3093">
                  <c:v>0.25002459999999999</c:v>
                </c:pt>
                <c:pt idx="3094">
                  <c:v>0.28518280000000001</c:v>
                </c:pt>
                <c:pt idx="3095">
                  <c:v>0.3228104</c:v>
                </c:pt>
                <c:pt idx="3096">
                  <c:v>0.32351930000000001</c:v>
                </c:pt>
                <c:pt idx="3097">
                  <c:v>0.35417979999999999</c:v>
                </c:pt>
                <c:pt idx="3098">
                  <c:v>0.38506249999999997</c:v>
                </c:pt>
                <c:pt idx="3099">
                  <c:v>0.3957176</c:v>
                </c:pt>
                <c:pt idx="3100">
                  <c:v>0.39925870000000002</c:v>
                </c:pt>
                <c:pt idx="3101">
                  <c:v>0.40466869999999999</c:v>
                </c:pt>
                <c:pt idx="3102">
                  <c:v>0.68722939999999999</c:v>
                </c:pt>
                <c:pt idx="3103">
                  <c:v>0.63104579999999999</c:v>
                </c:pt>
                <c:pt idx="3104">
                  <c:v>0.59881569999999995</c:v>
                </c:pt>
                <c:pt idx="3105">
                  <c:v>0.54708789999999996</c:v>
                </c:pt>
                <c:pt idx="3106">
                  <c:v>0.49026720000000001</c:v>
                </c:pt>
                <c:pt idx="3107">
                  <c:v>0.43659290000000001</c:v>
                </c:pt>
                <c:pt idx="3108">
                  <c:v>0.37574419999999997</c:v>
                </c:pt>
                <c:pt idx="3109">
                  <c:v>0.35753289999999999</c:v>
                </c:pt>
                <c:pt idx="3110">
                  <c:v>0.3553674</c:v>
                </c:pt>
                <c:pt idx="3111">
                  <c:v>0.40234760000000003</c:v>
                </c:pt>
                <c:pt idx="3112">
                  <c:v>0.44215070000000001</c:v>
                </c:pt>
                <c:pt idx="3113">
                  <c:v>0.47956530000000003</c:v>
                </c:pt>
                <c:pt idx="3114">
                  <c:v>0.4861008</c:v>
                </c:pt>
                <c:pt idx="3115">
                  <c:v>0.48889759999999999</c:v>
                </c:pt>
                <c:pt idx="3116">
                  <c:v>0.50465090000000001</c:v>
                </c:pt>
                <c:pt idx="3117">
                  <c:v>0.52252529999999997</c:v>
                </c:pt>
                <c:pt idx="3118">
                  <c:v>0.55325740000000001</c:v>
                </c:pt>
                <c:pt idx="3119">
                  <c:v>0.58052939999999997</c:v>
                </c:pt>
                <c:pt idx="3120">
                  <c:v>0.52629709999999996</c:v>
                </c:pt>
                <c:pt idx="3121">
                  <c:v>0.56677149999999998</c:v>
                </c:pt>
                <c:pt idx="3122">
                  <c:v>0.58836529999999998</c:v>
                </c:pt>
                <c:pt idx="3123">
                  <c:v>0.59875940000000005</c:v>
                </c:pt>
                <c:pt idx="3124">
                  <c:v>0.61992700000000001</c:v>
                </c:pt>
                <c:pt idx="3125">
                  <c:v>0.63467030000000002</c:v>
                </c:pt>
                <c:pt idx="3126">
                  <c:v>0.78747730000000005</c:v>
                </c:pt>
                <c:pt idx="3127">
                  <c:v>0.75742489999999996</c:v>
                </c:pt>
                <c:pt idx="3128">
                  <c:v>0.7304001</c:v>
                </c:pt>
                <c:pt idx="3129">
                  <c:v>0.65912230000000005</c:v>
                </c:pt>
                <c:pt idx="3130">
                  <c:v>0.55854429999999999</c:v>
                </c:pt>
                <c:pt idx="3131">
                  <c:v>0.48210960000000003</c:v>
                </c:pt>
                <c:pt idx="3132">
                  <c:v>0.4248673</c:v>
                </c:pt>
                <c:pt idx="3133">
                  <c:v>0.38465640000000001</c:v>
                </c:pt>
                <c:pt idx="3134">
                  <c:v>0.35404180000000002</c:v>
                </c:pt>
                <c:pt idx="3135">
                  <c:v>0.32743359999999999</c:v>
                </c:pt>
                <c:pt idx="3136">
                  <c:v>0.31959169999999998</c:v>
                </c:pt>
                <c:pt idx="3137">
                  <c:v>0.3245074</c:v>
                </c:pt>
                <c:pt idx="3138">
                  <c:v>0.37498720000000002</c:v>
                </c:pt>
                <c:pt idx="3139">
                  <c:v>0.37512279999999998</c:v>
                </c:pt>
                <c:pt idx="3140">
                  <c:v>0.37590970000000001</c:v>
                </c:pt>
                <c:pt idx="3141">
                  <c:v>0.39282450000000002</c:v>
                </c:pt>
                <c:pt idx="3142">
                  <c:v>0.39881309999999998</c:v>
                </c:pt>
                <c:pt idx="3143">
                  <c:v>0.39676919999999999</c:v>
                </c:pt>
                <c:pt idx="3144">
                  <c:v>0.36544359999999998</c:v>
                </c:pt>
                <c:pt idx="3145">
                  <c:v>0.3502634</c:v>
                </c:pt>
                <c:pt idx="3146">
                  <c:v>0.3328834</c:v>
                </c:pt>
                <c:pt idx="3147">
                  <c:v>0.31615080000000001</c:v>
                </c:pt>
                <c:pt idx="3148">
                  <c:v>0.30625279999999999</c:v>
                </c:pt>
                <c:pt idx="3149">
                  <c:v>0.2988883</c:v>
                </c:pt>
                <c:pt idx="3150">
                  <c:v>0.24093609999999999</c:v>
                </c:pt>
                <c:pt idx="3151">
                  <c:v>0.24130570000000001</c:v>
                </c:pt>
                <c:pt idx="3152">
                  <c:v>0.22560340000000001</c:v>
                </c:pt>
                <c:pt idx="3153">
                  <c:v>0.16631689999999999</c:v>
                </c:pt>
                <c:pt idx="3154">
                  <c:v>0.1280897</c:v>
                </c:pt>
                <c:pt idx="3155">
                  <c:v>0.1148581</c:v>
                </c:pt>
                <c:pt idx="3156">
                  <c:v>0.1286388</c:v>
                </c:pt>
                <c:pt idx="3157">
                  <c:v>0.1490437</c:v>
                </c:pt>
                <c:pt idx="3158">
                  <c:v>0.16281370000000001</c:v>
                </c:pt>
                <c:pt idx="3159">
                  <c:v>0.1863621</c:v>
                </c:pt>
                <c:pt idx="3160">
                  <c:v>0.19888690000000001</c:v>
                </c:pt>
                <c:pt idx="3161">
                  <c:v>0.20676169999999999</c:v>
                </c:pt>
                <c:pt idx="3162">
                  <c:v>0.2255248</c:v>
                </c:pt>
                <c:pt idx="3163">
                  <c:v>0.23024240000000001</c:v>
                </c:pt>
                <c:pt idx="3164">
                  <c:v>0.19845070000000001</c:v>
                </c:pt>
                <c:pt idx="3165">
                  <c:v>0.17728759999999999</c:v>
                </c:pt>
                <c:pt idx="3166">
                  <c:v>0.166769</c:v>
                </c:pt>
                <c:pt idx="3167">
                  <c:v>0.15926570000000001</c:v>
                </c:pt>
                <c:pt idx="3168">
                  <c:v>0.18406890000000001</c:v>
                </c:pt>
                <c:pt idx="3169">
                  <c:v>0.19273650000000001</c:v>
                </c:pt>
                <c:pt idx="3170">
                  <c:v>0.20131669999999999</c:v>
                </c:pt>
                <c:pt idx="3171">
                  <c:v>0.20250509999999999</c:v>
                </c:pt>
                <c:pt idx="3172">
                  <c:v>0.20909829999999999</c:v>
                </c:pt>
                <c:pt idx="3173">
                  <c:v>0.2123565</c:v>
                </c:pt>
                <c:pt idx="3174">
                  <c:v>0.18946640000000001</c:v>
                </c:pt>
                <c:pt idx="3175">
                  <c:v>0.19697000000000001</c:v>
                </c:pt>
                <c:pt idx="3176">
                  <c:v>0.1905029</c:v>
                </c:pt>
                <c:pt idx="3177">
                  <c:v>0.15142159999999999</c:v>
                </c:pt>
                <c:pt idx="3178">
                  <c:v>0.122111</c:v>
                </c:pt>
                <c:pt idx="3179">
                  <c:v>0.1176855</c:v>
                </c:pt>
                <c:pt idx="3180">
                  <c:v>0.14264969999999999</c:v>
                </c:pt>
                <c:pt idx="3181">
                  <c:v>0.15828149999999999</c:v>
                </c:pt>
                <c:pt idx="3182">
                  <c:v>0.14593800000000001</c:v>
                </c:pt>
                <c:pt idx="3183">
                  <c:v>0.13933219999999999</c:v>
                </c:pt>
                <c:pt idx="3184">
                  <c:v>0.1358914</c:v>
                </c:pt>
                <c:pt idx="3185">
                  <c:v>0.12550710000000001</c:v>
                </c:pt>
                <c:pt idx="3186">
                  <c:v>9.0113090000000007E-2</c:v>
                </c:pt>
                <c:pt idx="3187">
                  <c:v>0.1043948</c:v>
                </c:pt>
                <c:pt idx="3188">
                  <c:v>0.1417216</c:v>
                </c:pt>
                <c:pt idx="3189">
                  <c:v>0.17799670000000001</c:v>
                </c:pt>
                <c:pt idx="3190">
                  <c:v>0.1828214</c:v>
                </c:pt>
                <c:pt idx="3191">
                  <c:v>0.1890992</c:v>
                </c:pt>
                <c:pt idx="3192">
                  <c:v>0.1975605</c:v>
                </c:pt>
                <c:pt idx="3193">
                  <c:v>0.19922110000000001</c:v>
                </c:pt>
                <c:pt idx="3194">
                  <c:v>0.19887199999999999</c:v>
                </c:pt>
                <c:pt idx="3195">
                  <c:v>0.19222620000000001</c:v>
                </c:pt>
                <c:pt idx="3196">
                  <c:v>0.19225500000000001</c:v>
                </c:pt>
                <c:pt idx="3197">
                  <c:v>0.1887664</c:v>
                </c:pt>
                <c:pt idx="3198">
                  <c:v>0.2281868</c:v>
                </c:pt>
                <c:pt idx="3199">
                  <c:v>0.23818010000000001</c:v>
                </c:pt>
                <c:pt idx="3200">
                  <c:v>0.22018860000000001</c:v>
                </c:pt>
                <c:pt idx="3201">
                  <c:v>0.19528609999999999</c:v>
                </c:pt>
                <c:pt idx="3202">
                  <c:v>0.19057950000000001</c:v>
                </c:pt>
                <c:pt idx="3203">
                  <c:v>0.19706760000000001</c:v>
                </c:pt>
                <c:pt idx="3204">
                  <c:v>0.22378819999999999</c:v>
                </c:pt>
                <c:pt idx="3205">
                  <c:v>0.2461276</c:v>
                </c:pt>
                <c:pt idx="3206">
                  <c:v>0.26167770000000001</c:v>
                </c:pt>
                <c:pt idx="3207">
                  <c:v>0.2444038</c:v>
                </c:pt>
                <c:pt idx="3208">
                  <c:v>0.22489339999999999</c:v>
                </c:pt>
                <c:pt idx="3209">
                  <c:v>0.21242349999999999</c:v>
                </c:pt>
                <c:pt idx="3210">
                  <c:v>0.1889536</c:v>
                </c:pt>
                <c:pt idx="3211">
                  <c:v>0.20012089999999999</c:v>
                </c:pt>
                <c:pt idx="3212">
                  <c:v>0.20046800000000001</c:v>
                </c:pt>
                <c:pt idx="3213">
                  <c:v>0.19873650000000001</c:v>
                </c:pt>
                <c:pt idx="3214">
                  <c:v>0.19792960000000001</c:v>
                </c:pt>
                <c:pt idx="3215">
                  <c:v>0.19758510000000001</c:v>
                </c:pt>
                <c:pt idx="3216">
                  <c:v>0.1652322</c:v>
                </c:pt>
                <c:pt idx="3217">
                  <c:v>0.1710537</c:v>
                </c:pt>
                <c:pt idx="3218">
                  <c:v>0.1787077</c:v>
                </c:pt>
                <c:pt idx="3219">
                  <c:v>0.1878117</c:v>
                </c:pt>
                <c:pt idx="3220">
                  <c:v>0.19067229999999999</c:v>
                </c:pt>
                <c:pt idx="3221">
                  <c:v>0.194104</c:v>
                </c:pt>
                <c:pt idx="3222">
                  <c:v>0.1377341</c:v>
                </c:pt>
                <c:pt idx="3223">
                  <c:v>0.14015140000000001</c:v>
                </c:pt>
                <c:pt idx="3224">
                  <c:v>0.14115939999999999</c:v>
                </c:pt>
                <c:pt idx="3225">
                  <c:v>0.1199315</c:v>
                </c:pt>
                <c:pt idx="3226">
                  <c:v>0.1101086</c:v>
                </c:pt>
                <c:pt idx="3227">
                  <c:v>0.1125377</c:v>
                </c:pt>
                <c:pt idx="3228">
                  <c:v>0.11878420000000001</c:v>
                </c:pt>
                <c:pt idx="3229">
                  <c:v>0.1256978</c:v>
                </c:pt>
                <c:pt idx="3230">
                  <c:v>0.1223278</c:v>
                </c:pt>
                <c:pt idx="3231">
                  <c:v>0.1255513</c:v>
                </c:pt>
                <c:pt idx="3232">
                  <c:v>0.12857730000000001</c:v>
                </c:pt>
                <c:pt idx="3233">
                  <c:v>0.12619849999999999</c:v>
                </c:pt>
                <c:pt idx="3234">
                  <c:v>9.8462259999999996E-2</c:v>
                </c:pt>
                <c:pt idx="3235">
                  <c:v>0.1065503</c:v>
                </c:pt>
                <c:pt idx="3236">
                  <c:v>0.1164215</c:v>
                </c:pt>
                <c:pt idx="3237">
                  <c:v>0.12222180000000001</c:v>
                </c:pt>
                <c:pt idx="3238">
                  <c:v>0.12854750000000001</c:v>
                </c:pt>
                <c:pt idx="3239">
                  <c:v>0.13360169999999999</c:v>
                </c:pt>
                <c:pt idx="3240">
                  <c:v>0.14358460000000001</c:v>
                </c:pt>
                <c:pt idx="3241">
                  <c:v>0.1359534</c:v>
                </c:pt>
                <c:pt idx="3242">
                  <c:v>0.12972620000000001</c:v>
                </c:pt>
                <c:pt idx="3243">
                  <c:v>0.12344140000000001</c:v>
                </c:pt>
                <c:pt idx="3244">
                  <c:v>0.1196807</c:v>
                </c:pt>
                <c:pt idx="3245">
                  <c:v>0.11908299999999999</c:v>
                </c:pt>
                <c:pt idx="3246">
                  <c:v>0.1188192</c:v>
                </c:pt>
                <c:pt idx="3247">
                  <c:v>0.12958320000000001</c:v>
                </c:pt>
                <c:pt idx="3248">
                  <c:v>0.13893140000000001</c:v>
                </c:pt>
                <c:pt idx="3249">
                  <c:v>0.1342132</c:v>
                </c:pt>
                <c:pt idx="3250">
                  <c:v>0.13486110000000001</c:v>
                </c:pt>
                <c:pt idx="3251">
                  <c:v>0.1353607</c:v>
                </c:pt>
                <c:pt idx="3252">
                  <c:v>0.12868969999999999</c:v>
                </c:pt>
                <c:pt idx="3253">
                  <c:v>0.1412532</c:v>
                </c:pt>
                <c:pt idx="3254">
                  <c:v>0.15291830000000001</c:v>
                </c:pt>
                <c:pt idx="3255">
                  <c:v>0.1454541</c:v>
                </c:pt>
                <c:pt idx="3256">
                  <c:v>0.136547</c:v>
                </c:pt>
                <c:pt idx="3257">
                  <c:v>0.1226314</c:v>
                </c:pt>
                <c:pt idx="3258">
                  <c:v>0.15024960000000001</c:v>
                </c:pt>
                <c:pt idx="3259">
                  <c:v>0.1368354</c:v>
                </c:pt>
                <c:pt idx="3260">
                  <c:v>0.1266998</c:v>
                </c:pt>
                <c:pt idx="3261">
                  <c:v>0.12813820000000001</c:v>
                </c:pt>
                <c:pt idx="3262">
                  <c:v>0.130492</c:v>
                </c:pt>
                <c:pt idx="3263">
                  <c:v>0.13015860000000001</c:v>
                </c:pt>
                <c:pt idx="3264">
                  <c:v>0.1471952</c:v>
                </c:pt>
                <c:pt idx="3265">
                  <c:v>0.1473882</c:v>
                </c:pt>
                <c:pt idx="3266">
                  <c:v>0.1511816</c:v>
                </c:pt>
                <c:pt idx="3267">
                  <c:v>0.14978459999999999</c:v>
                </c:pt>
                <c:pt idx="3268">
                  <c:v>0.14661489999999999</c:v>
                </c:pt>
                <c:pt idx="3269">
                  <c:v>0.16083529999999999</c:v>
                </c:pt>
                <c:pt idx="3270">
                  <c:v>0.17906430000000001</c:v>
                </c:pt>
                <c:pt idx="3271">
                  <c:v>0.199515</c:v>
                </c:pt>
                <c:pt idx="3272">
                  <c:v>0.21143339999999999</c:v>
                </c:pt>
                <c:pt idx="3273">
                  <c:v>0.14272019999999999</c:v>
                </c:pt>
                <c:pt idx="3274">
                  <c:v>9.8241129999999996E-2</c:v>
                </c:pt>
                <c:pt idx="3275">
                  <c:v>7.4476619999999993E-2</c:v>
                </c:pt>
                <c:pt idx="3276">
                  <c:v>7.4160619999999997E-2</c:v>
                </c:pt>
                <c:pt idx="3277">
                  <c:v>7.4798539999999997E-2</c:v>
                </c:pt>
                <c:pt idx="3278">
                  <c:v>7.8320009999999995E-2</c:v>
                </c:pt>
                <c:pt idx="3279">
                  <c:v>8.8432490000000002E-2</c:v>
                </c:pt>
                <c:pt idx="3280">
                  <c:v>7.6149709999999995E-2</c:v>
                </c:pt>
                <c:pt idx="3281">
                  <c:v>6.2445269999999997E-2</c:v>
                </c:pt>
                <c:pt idx="3282">
                  <c:v>4.2789180000000003E-2</c:v>
                </c:pt>
                <c:pt idx="3283">
                  <c:v>4.3203119999999998E-2</c:v>
                </c:pt>
                <c:pt idx="3284">
                  <c:v>4.8928609999999997E-2</c:v>
                </c:pt>
                <c:pt idx="3285">
                  <c:v>5.5973620000000002E-2</c:v>
                </c:pt>
                <c:pt idx="3286">
                  <c:v>6.0168430000000002E-2</c:v>
                </c:pt>
                <c:pt idx="3287">
                  <c:v>5.9033879999999997E-2</c:v>
                </c:pt>
                <c:pt idx="3288">
                  <c:v>6.3439980000000007E-2</c:v>
                </c:pt>
                <c:pt idx="3289">
                  <c:v>5.7027729999999999E-2</c:v>
                </c:pt>
                <c:pt idx="3290">
                  <c:v>4.7973219999999997E-2</c:v>
                </c:pt>
                <c:pt idx="3291">
                  <c:v>4.3752569999999998E-2</c:v>
                </c:pt>
                <c:pt idx="3292">
                  <c:v>4.3047259999999997E-2</c:v>
                </c:pt>
                <c:pt idx="3293">
                  <c:v>4.066007E-2</c:v>
                </c:pt>
                <c:pt idx="3294">
                  <c:v>1.774129E-2</c:v>
                </c:pt>
                <c:pt idx="3295">
                  <c:v>1.527863E-2</c:v>
                </c:pt>
                <c:pt idx="3296">
                  <c:v>1.2738309999999999E-2</c:v>
                </c:pt>
                <c:pt idx="3297">
                  <c:v>1.046835E-2</c:v>
                </c:pt>
                <c:pt idx="3298">
                  <c:v>1.187098E-2</c:v>
                </c:pt>
                <c:pt idx="3299">
                  <c:v>1.31705E-2</c:v>
                </c:pt>
                <c:pt idx="3300">
                  <c:v>2.1250930000000001E-2</c:v>
                </c:pt>
                <c:pt idx="3301">
                  <c:v>2.3631249999999999E-2</c:v>
                </c:pt>
                <c:pt idx="3302">
                  <c:v>2.731024E-2</c:v>
                </c:pt>
                <c:pt idx="3303">
                  <c:v>3.0288889999999999E-2</c:v>
                </c:pt>
                <c:pt idx="3304">
                  <c:v>2.177861E-2</c:v>
                </c:pt>
                <c:pt idx="3305">
                  <c:v>8.7828100000000003E-3</c:v>
                </c:pt>
                <c:pt idx="3306">
                  <c:v>3.9882299999999997E-3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1.5718800000000002E-2</c:v>
                </c:pt>
                <c:pt idx="3319">
                  <c:v>1.749214E-2</c:v>
                </c:pt>
                <c:pt idx="3320">
                  <c:v>1.7358990000000001E-2</c:v>
                </c:pt>
                <c:pt idx="3321">
                  <c:v>1.668944E-2</c:v>
                </c:pt>
                <c:pt idx="3322">
                  <c:v>1.7551420000000002E-2</c:v>
                </c:pt>
                <c:pt idx="3323">
                  <c:v>2.1978089999999999E-2</c:v>
                </c:pt>
                <c:pt idx="3324">
                  <c:v>2.6029170000000001E-2</c:v>
                </c:pt>
                <c:pt idx="3325">
                  <c:v>3.748431E-2</c:v>
                </c:pt>
                <c:pt idx="3326">
                  <c:v>4.4298879999999999E-2</c:v>
                </c:pt>
                <c:pt idx="3327">
                  <c:v>5.5434030000000002E-2</c:v>
                </c:pt>
                <c:pt idx="3328">
                  <c:v>6.8742380000000006E-2</c:v>
                </c:pt>
                <c:pt idx="3329">
                  <c:v>8.055938E-2</c:v>
                </c:pt>
                <c:pt idx="3330">
                  <c:v>7.0925790000000002E-2</c:v>
                </c:pt>
                <c:pt idx="3331">
                  <c:v>6.7947949999999993E-2</c:v>
                </c:pt>
                <c:pt idx="3332">
                  <c:v>5.2126180000000001E-2</c:v>
                </c:pt>
                <c:pt idx="3333">
                  <c:v>3.9144709999999999E-2</c:v>
                </c:pt>
                <c:pt idx="3334">
                  <c:v>3.9745709999999997E-2</c:v>
                </c:pt>
                <c:pt idx="3335">
                  <c:v>4.4168190000000003E-2</c:v>
                </c:pt>
                <c:pt idx="3336">
                  <c:v>5.219422E-2</c:v>
                </c:pt>
                <c:pt idx="3337">
                  <c:v>6.151235E-2</c:v>
                </c:pt>
                <c:pt idx="3338">
                  <c:v>7.3393949999999999E-2</c:v>
                </c:pt>
                <c:pt idx="3339">
                  <c:v>8.6347629999999995E-2</c:v>
                </c:pt>
                <c:pt idx="3340">
                  <c:v>8.9821230000000002E-2</c:v>
                </c:pt>
                <c:pt idx="3341">
                  <c:v>9.5105560000000006E-2</c:v>
                </c:pt>
                <c:pt idx="3342">
                  <c:v>5.3713190000000001E-2</c:v>
                </c:pt>
                <c:pt idx="3343">
                  <c:v>5.544433E-2</c:v>
                </c:pt>
                <c:pt idx="3344">
                  <c:v>4.5031950000000001E-2</c:v>
                </c:pt>
                <c:pt idx="3345">
                  <c:v>3.127539E-2</c:v>
                </c:pt>
                <c:pt idx="3346">
                  <c:v>2.9632869999999999E-2</c:v>
                </c:pt>
                <c:pt idx="3347">
                  <c:v>2.5847249999999999E-2</c:v>
                </c:pt>
                <c:pt idx="3348">
                  <c:v>1.2526290000000001E-2</c:v>
                </c:pt>
                <c:pt idx="3349">
                  <c:v>1.6223649999999999E-2</c:v>
                </c:pt>
                <c:pt idx="3350">
                  <c:v>2.1576140000000001E-2</c:v>
                </c:pt>
                <c:pt idx="3351">
                  <c:v>3.4513519999999999E-2</c:v>
                </c:pt>
                <c:pt idx="3352">
                  <c:v>5.0919890000000002E-2</c:v>
                </c:pt>
                <c:pt idx="3353">
                  <c:v>6.5575720000000004E-2</c:v>
                </c:pt>
                <c:pt idx="3354">
                  <c:v>5.9898399999999997E-2</c:v>
                </c:pt>
                <c:pt idx="3355">
                  <c:v>5.6414829999999999E-2</c:v>
                </c:pt>
                <c:pt idx="3356">
                  <c:v>4.0837970000000001E-2</c:v>
                </c:pt>
                <c:pt idx="3357">
                  <c:v>2.2295019999999999E-2</c:v>
                </c:pt>
                <c:pt idx="3358">
                  <c:v>1.6714179999999999E-2</c:v>
                </c:pt>
                <c:pt idx="3359">
                  <c:v>1.231693E-2</c:v>
                </c:pt>
                <c:pt idx="3360">
                  <c:v>7.2350799999999996E-3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1.2128379999999999E-2</c:v>
                </c:pt>
                <c:pt idx="3367">
                  <c:v>9.1344200000000007E-3</c:v>
                </c:pt>
                <c:pt idx="3368">
                  <c:v>5.3789199999999997E-3</c:v>
                </c:pt>
                <c:pt idx="3369">
                  <c:v>3.0776499999999999E-3</c:v>
                </c:pt>
                <c:pt idx="3370">
                  <c:v>3.39478E-3</c:v>
                </c:pt>
                <c:pt idx="3371">
                  <c:v>4.3552799999999996E-3</c:v>
                </c:pt>
                <c:pt idx="3372">
                  <c:v>1.063442E-2</c:v>
                </c:pt>
                <c:pt idx="3373">
                  <c:v>1.785948E-2</c:v>
                </c:pt>
                <c:pt idx="3374">
                  <c:v>1.4639020000000001E-2</c:v>
                </c:pt>
                <c:pt idx="3375">
                  <c:v>5.5904800000000001E-3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2.7310699999999999E-3</c:v>
                </c:pt>
                <c:pt idx="3380">
                  <c:v>1.194564E-2</c:v>
                </c:pt>
                <c:pt idx="3381">
                  <c:v>1.8195510000000002E-2</c:v>
                </c:pt>
                <c:pt idx="3382">
                  <c:v>2.532628E-2</c:v>
                </c:pt>
                <c:pt idx="3383">
                  <c:v>3.9136539999999997E-2</c:v>
                </c:pt>
                <c:pt idx="3384">
                  <c:v>6.4115240000000004E-2</c:v>
                </c:pt>
                <c:pt idx="3385">
                  <c:v>7.4180689999999994E-2</c:v>
                </c:pt>
                <c:pt idx="3386">
                  <c:v>8.0736950000000002E-2</c:v>
                </c:pt>
                <c:pt idx="3387">
                  <c:v>8.3593650000000005E-2</c:v>
                </c:pt>
                <c:pt idx="3388">
                  <c:v>8.5757819999999998E-2</c:v>
                </c:pt>
                <c:pt idx="3389">
                  <c:v>8.8876250000000004E-2</c:v>
                </c:pt>
                <c:pt idx="3390">
                  <c:v>0.1313983</c:v>
                </c:pt>
                <c:pt idx="3391">
                  <c:v>0.12648010000000001</c:v>
                </c:pt>
                <c:pt idx="3392">
                  <c:v>0.1214093</c:v>
                </c:pt>
                <c:pt idx="3393">
                  <c:v>0.1035143</c:v>
                </c:pt>
                <c:pt idx="3394">
                  <c:v>9.6250420000000003E-2</c:v>
                </c:pt>
                <c:pt idx="3395">
                  <c:v>0.10270799999999999</c:v>
                </c:pt>
                <c:pt idx="3396">
                  <c:v>0.14883540000000001</c:v>
                </c:pt>
                <c:pt idx="3397">
                  <c:v>0.1677806</c:v>
                </c:pt>
                <c:pt idx="3398">
                  <c:v>0.1884101</c:v>
                </c:pt>
                <c:pt idx="3399">
                  <c:v>0.1977073</c:v>
                </c:pt>
                <c:pt idx="3400">
                  <c:v>0.22307630000000001</c:v>
                </c:pt>
                <c:pt idx="3401">
                  <c:v>0.25795869999999999</c:v>
                </c:pt>
                <c:pt idx="3402">
                  <c:v>0.3323817</c:v>
                </c:pt>
                <c:pt idx="3403">
                  <c:v>0.33694649999999998</c:v>
                </c:pt>
                <c:pt idx="3404">
                  <c:v>0.3231388</c:v>
                </c:pt>
                <c:pt idx="3405">
                  <c:v>0.28860200000000003</c:v>
                </c:pt>
                <c:pt idx="3406">
                  <c:v>0.26596110000000001</c:v>
                </c:pt>
                <c:pt idx="3407">
                  <c:v>0.2431538</c:v>
                </c:pt>
                <c:pt idx="3408">
                  <c:v>0.26449689999999998</c:v>
                </c:pt>
                <c:pt idx="3409">
                  <c:v>0.26797140000000003</c:v>
                </c:pt>
                <c:pt idx="3410">
                  <c:v>0.26547169999999998</c:v>
                </c:pt>
                <c:pt idx="3411">
                  <c:v>0.27108339999999997</c:v>
                </c:pt>
                <c:pt idx="3412">
                  <c:v>0.298985</c:v>
                </c:pt>
                <c:pt idx="3413">
                  <c:v>0.34345579999999998</c:v>
                </c:pt>
                <c:pt idx="3414">
                  <c:v>0.30832700000000002</c:v>
                </c:pt>
                <c:pt idx="3415">
                  <c:v>0.35003909999999999</c:v>
                </c:pt>
                <c:pt idx="3416">
                  <c:v>0.40660220000000002</c:v>
                </c:pt>
                <c:pt idx="3417">
                  <c:v>0.40312429999999999</c:v>
                </c:pt>
                <c:pt idx="3418">
                  <c:v>0.34511849999999999</c:v>
                </c:pt>
                <c:pt idx="3419">
                  <c:v>0.29750409999999999</c:v>
                </c:pt>
                <c:pt idx="3420">
                  <c:v>0.255635</c:v>
                </c:pt>
                <c:pt idx="3421">
                  <c:v>0.17226269999999999</c:v>
                </c:pt>
                <c:pt idx="3422">
                  <c:v>0.12017220000000001</c:v>
                </c:pt>
                <c:pt idx="3423">
                  <c:v>7.3394360000000006E-2</c:v>
                </c:pt>
                <c:pt idx="3424">
                  <c:v>4.646546E-2</c:v>
                </c:pt>
                <c:pt idx="3425">
                  <c:v>2.0056399999999999E-2</c:v>
                </c:pt>
                <c:pt idx="3426">
                  <c:v>1.6034639999999999E-2</c:v>
                </c:pt>
                <c:pt idx="3427">
                  <c:v>2.2690849999999999E-2</c:v>
                </c:pt>
                <c:pt idx="3428">
                  <c:v>6.5866679999999997E-2</c:v>
                </c:pt>
                <c:pt idx="3429">
                  <c:v>0.14468400000000001</c:v>
                </c:pt>
                <c:pt idx="3430">
                  <c:v>0.15840760000000001</c:v>
                </c:pt>
                <c:pt idx="3431">
                  <c:v>0.1835444</c:v>
                </c:pt>
                <c:pt idx="3432">
                  <c:v>0.21458379999999999</c:v>
                </c:pt>
                <c:pt idx="3433">
                  <c:v>0.1932189</c:v>
                </c:pt>
                <c:pt idx="3434">
                  <c:v>0.15944330000000001</c:v>
                </c:pt>
                <c:pt idx="3435">
                  <c:v>0.1148667</c:v>
                </c:pt>
                <c:pt idx="3436">
                  <c:v>9.6676970000000001E-2</c:v>
                </c:pt>
                <c:pt idx="3437">
                  <c:v>6.7124710000000004E-2</c:v>
                </c:pt>
                <c:pt idx="3438">
                  <c:v>6.6992930000000006E-2</c:v>
                </c:pt>
                <c:pt idx="3439">
                  <c:v>7.8265520000000005E-2</c:v>
                </c:pt>
                <c:pt idx="3440">
                  <c:v>8.7759760000000006E-2</c:v>
                </c:pt>
                <c:pt idx="3441">
                  <c:v>9.0933669999999994E-2</c:v>
                </c:pt>
                <c:pt idx="3442">
                  <c:v>0.10040060000000001</c:v>
                </c:pt>
                <c:pt idx="3443">
                  <c:v>9.5781229999999995E-2</c:v>
                </c:pt>
                <c:pt idx="3444">
                  <c:v>9.0534770000000001E-2</c:v>
                </c:pt>
                <c:pt idx="3445">
                  <c:v>8.1133369999999996E-2</c:v>
                </c:pt>
                <c:pt idx="3446">
                  <c:v>6.6255999999999995E-2</c:v>
                </c:pt>
                <c:pt idx="3447">
                  <c:v>5.2151339999999997E-2</c:v>
                </c:pt>
                <c:pt idx="3448">
                  <c:v>3.8726009999999998E-2</c:v>
                </c:pt>
                <c:pt idx="3449">
                  <c:v>2.564135E-2</c:v>
                </c:pt>
                <c:pt idx="3450">
                  <c:v>2.1353299999999999E-2</c:v>
                </c:pt>
                <c:pt idx="3451">
                  <c:v>1.022643E-2</c:v>
                </c:pt>
                <c:pt idx="3452">
                  <c:v>5.9082999999999998E-4</c:v>
                </c:pt>
                <c:pt idx="3453">
                  <c:v>0</c:v>
                </c:pt>
                <c:pt idx="3454">
                  <c:v>4.8527199999999996E-3</c:v>
                </c:pt>
                <c:pt idx="3455">
                  <c:v>1.198489E-2</c:v>
                </c:pt>
                <c:pt idx="3456">
                  <c:v>1.9433470000000001E-2</c:v>
                </c:pt>
                <c:pt idx="3457">
                  <c:v>2.8108029999999999E-2</c:v>
                </c:pt>
                <c:pt idx="3458">
                  <c:v>3.3650909999999999E-2</c:v>
                </c:pt>
                <c:pt idx="3459">
                  <c:v>4.5291539999999998E-2</c:v>
                </c:pt>
                <c:pt idx="3460">
                  <c:v>6.4663239999999997E-2</c:v>
                </c:pt>
                <c:pt idx="3461">
                  <c:v>9.0026629999999996E-2</c:v>
                </c:pt>
                <c:pt idx="3462">
                  <c:v>0.1057081</c:v>
                </c:pt>
                <c:pt idx="3463">
                  <c:v>0.1204587</c:v>
                </c:pt>
                <c:pt idx="3464">
                  <c:v>0.1314081</c:v>
                </c:pt>
                <c:pt idx="3465">
                  <c:v>0.1310944</c:v>
                </c:pt>
                <c:pt idx="3466">
                  <c:v>0.14338029999999999</c:v>
                </c:pt>
                <c:pt idx="3467">
                  <c:v>0.18006420000000001</c:v>
                </c:pt>
                <c:pt idx="3468">
                  <c:v>0.20225789999999999</c:v>
                </c:pt>
                <c:pt idx="3469">
                  <c:v>0.1854536</c:v>
                </c:pt>
                <c:pt idx="3470">
                  <c:v>0.14019409999999999</c:v>
                </c:pt>
                <c:pt idx="3471">
                  <c:v>0.12121030000000001</c:v>
                </c:pt>
                <c:pt idx="3472">
                  <c:v>0.12046560000000001</c:v>
                </c:pt>
                <c:pt idx="3473">
                  <c:v>0.11378149999999999</c:v>
                </c:pt>
                <c:pt idx="3474">
                  <c:v>0.1219987</c:v>
                </c:pt>
                <c:pt idx="3475">
                  <c:v>9.5865729999999996E-2</c:v>
                </c:pt>
                <c:pt idx="3476">
                  <c:v>8.2486589999999999E-2</c:v>
                </c:pt>
                <c:pt idx="3477">
                  <c:v>6.3729729999999998E-2</c:v>
                </c:pt>
                <c:pt idx="3478">
                  <c:v>5.9262450000000001E-2</c:v>
                </c:pt>
                <c:pt idx="3479">
                  <c:v>5.1264120000000003E-2</c:v>
                </c:pt>
                <c:pt idx="3480">
                  <c:v>5.9443669999999997E-2</c:v>
                </c:pt>
                <c:pt idx="3481">
                  <c:v>5.2022409999999998E-2</c:v>
                </c:pt>
                <c:pt idx="3482">
                  <c:v>4.0775319999999997E-2</c:v>
                </c:pt>
                <c:pt idx="3483">
                  <c:v>2.3577150000000002E-2</c:v>
                </c:pt>
                <c:pt idx="3484">
                  <c:v>1.199944E-2</c:v>
                </c:pt>
                <c:pt idx="3485">
                  <c:v>1.3284E-3</c:v>
                </c:pt>
                <c:pt idx="3486">
                  <c:v>2.412914E-2</c:v>
                </c:pt>
                <c:pt idx="3487">
                  <c:v>2.5753060000000001E-2</c:v>
                </c:pt>
                <c:pt idx="3488">
                  <c:v>2.437137E-2</c:v>
                </c:pt>
                <c:pt idx="3489">
                  <c:v>2.0181660000000001E-2</c:v>
                </c:pt>
                <c:pt idx="3490">
                  <c:v>1.4899859999999999E-2</c:v>
                </c:pt>
                <c:pt idx="3491">
                  <c:v>8.8914400000000005E-3</c:v>
                </c:pt>
                <c:pt idx="3492">
                  <c:v>1.245773E-2</c:v>
                </c:pt>
                <c:pt idx="3493">
                  <c:v>6.5372700000000004E-3</c:v>
                </c:pt>
                <c:pt idx="3494">
                  <c:v>1.56974E-3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6.9546699999999996E-3</c:v>
                </c:pt>
                <c:pt idx="3499">
                  <c:v>1.0153809999999999E-2</c:v>
                </c:pt>
                <c:pt idx="3500">
                  <c:v>9.8209100000000004E-3</c:v>
                </c:pt>
                <c:pt idx="3501">
                  <c:v>5.1964000000000003E-3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5.908683E-2</c:v>
                </c:pt>
                <c:pt idx="3511">
                  <c:v>4.5565750000000002E-2</c:v>
                </c:pt>
                <c:pt idx="3512">
                  <c:v>3.1217330000000001E-2</c:v>
                </c:pt>
                <c:pt idx="3513">
                  <c:v>2.1341639999999999E-2</c:v>
                </c:pt>
                <c:pt idx="3514">
                  <c:v>1.6231880000000001E-2</c:v>
                </c:pt>
                <c:pt idx="3515">
                  <c:v>1.334777E-2</c:v>
                </c:pt>
                <c:pt idx="3516">
                  <c:v>1.224076E-2</c:v>
                </c:pt>
                <c:pt idx="3517">
                  <c:v>1.7140180000000001E-2</c:v>
                </c:pt>
                <c:pt idx="3518">
                  <c:v>2.3478659999999998E-2</c:v>
                </c:pt>
                <c:pt idx="3519">
                  <c:v>2.784348E-2</c:v>
                </c:pt>
                <c:pt idx="3520">
                  <c:v>2.6397529999999999E-2</c:v>
                </c:pt>
                <c:pt idx="3521">
                  <c:v>3.1472739999999999E-2</c:v>
                </c:pt>
                <c:pt idx="3522">
                  <c:v>2.2754880000000002E-2</c:v>
                </c:pt>
                <c:pt idx="3523">
                  <c:v>1.8230570000000001E-2</c:v>
                </c:pt>
                <c:pt idx="3524">
                  <c:v>1.5478840000000001E-2</c:v>
                </c:pt>
                <c:pt idx="3525">
                  <c:v>1.5361639999999999E-2</c:v>
                </c:pt>
                <c:pt idx="3526">
                  <c:v>1.278675E-2</c:v>
                </c:pt>
                <c:pt idx="3527">
                  <c:v>1.075021E-2</c:v>
                </c:pt>
                <c:pt idx="3528">
                  <c:v>4.1853699999999999E-3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1.10425E-3</c:v>
                </c:pt>
                <c:pt idx="3534">
                  <c:v>4.6044069999999999E-2</c:v>
                </c:pt>
                <c:pt idx="3535">
                  <c:v>8.5765540000000001E-2</c:v>
                </c:pt>
                <c:pt idx="3536">
                  <c:v>0.1190975</c:v>
                </c:pt>
                <c:pt idx="3537">
                  <c:v>0.12871379999999999</c:v>
                </c:pt>
                <c:pt idx="3538">
                  <c:v>8.6271139999999996E-2</c:v>
                </c:pt>
                <c:pt idx="3539">
                  <c:v>7.5085330000000006E-2</c:v>
                </c:pt>
                <c:pt idx="3540">
                  <c:v>7.2099060000000006E-2</c:v>
                </c:pt>
                <c:pt idx="3541">
                  <c:v>4.374376E-2</c:v>
                </c:pt>
                <c:pt idx="3542">
                  <c:v>1.4982560000000001E-2</c:v>
                </c:pt>
                <c:pt idx="3543">
                  <c:v>4.4245600000000001E-3</c:v>
                </c:pt>
                <c:pt idx="3544">
                  <c:v>3.4001600000000002E-3</c:v>
                </c:pt>
                <c:pt idx="3545">
                  <c:v>9.8231900000000007E-3</c:v>
                </c:pt>
                <c:pt idx="3546">
                  <c:v>5.2098499999999999E-2</c:v>
                </c:pt>
                <c:pt idx="3547">
                  <c:v>6.783865E-2</c:v>
                </c:pt>
                <c:pt idx="3548">
                  <c:v>7.7301320000000007E-2</c:v>
                </c:pt>
                <c:pt idx="3549">
                  <c:v>8.9110389999999998E-2</c:v>
                </c:pt>
                <c:pt idx="3550">
                  <c:v>0.1123938</c:v>
                </c:pt>
                <c:pt idx="3551">
                  <c:v>0.13919770000000001</c:v>
                </c:pt>
                <c:pt idx="3552">
                  <c:v>0.1789743</c:v>
                </c:pt>
                <c:pt idx="3553">
                  <c:v>0.18197740000000001</c:v>
                </c:pt>
                <c:pt idx="3554">
                  <c:v>0.1825098</c:v>
                </c:pt>
                <c:pt idx="3555">
                  <c:v>0.1916176</c:v>
                </c:pt>
                <c:pt idx="3556">
                  <c:v>0.20541390000000001</c:v>
                </c:pt>
                <c:pt idx="3557">
                  <c:v>0.208345</c:v>
                </c:pt>
                <c:pt idx="3558">
                  <c:v>0.2787598</c:v>
                </c:pt>
                <c:pt idx="3559">
                  <c:v>0.1987738</c:v>
                </c:pt>
                <c:pt idx="3560">
                  <c:v>0.14995639999999999</c:v>
                </c:pt>
                <c:pt idx="3561">
                  <c:v>0.152923</c:v>
                </c:pt>
                <c:pt idx="3562">
                  <c:v>0.1805718</c:v>
                </c:pt>
                <c:pt idx="3563">
                  <c:v>0.20379340000000001</c:v>
                </c:pt>
                <c:pt idx="3564">
                  <c:v>0.2113708</c:v>
                </c:pt>
                <c:pt idx="3565">
                  <c:v>0.1955411</c:v>
                </c:pt>
                <c:pt idx="3566">
                  <c:v>0.18508140000000001</c:v>
                </c:pt>
                <c:pt idx="3567">
                  <c:v>0.1701377</c:v>
                </c:pt>
                <c:pt idx="3568">
                  <c:v>0.17035220000000001</c:v>
                </c:pt>
                <c:pt idx="3569">
                  <c:v>0.15820419999999999</c:v>
                </c:pt>
                <c:pt idx="3570">
                  <c:v>0.17017360000000001</c:v>
                </c:pt>
                <c:pt idx="3571">
                  <c:v>0.12962969999999999</c:v>
                </c:pt>
                <c:pt idx="3572">
                  <c:v>0.1028019</c:v>
                </c:pt>
                <c:pt idx="3573">
                  <c:v>9.0232069999999998E-2</c:v>
                </c:pt>
                <c:pt idx="3574">
                  <c:v>9.990243E-2</c:v>
                </c:pt>
                <c:pt idx="3575">
                  <c:v>0.1018594</c:v>
                </c:pt>
                <c:pt idx="3576">
                  <c:v>0.11634129999999999</c:v>
                </c:pt>
                <c:pt idx="3577">
                  <c:v>0.1136712</c:v>
                </c:pt>
                <c:pt idx="3578">
                  <c:v>9.4231350000000005E-2</c:v>
                </c:pt>
                <c:pt idx="3579">
                  <c:v>0.1038631</c:v>
                </c:pt>
                <c:pt idx="3580">
                  <c:v>0.1094586</c:v>
                </c:pt>
                <c:pt idx="3581">
                  <c:v>0.1132393</c:v>
                </c:pt>
                <c:pt idx="3582">
                  <c:v>0.30954130000000002</c:v>
                </c:pt>
                <c:pt idx="3583">
                  <c:v>0.27205459999999998</c:v>
                </c:pt>
                <c:pt idx="3584">
                  <c:v>0.27309670000000003</c:v>
                </c:pt>
                <c:pt idx="3585">
                  <c:v>0.2580519</c:v>
                </c:pt>
                <c:pt idx="3586">
                  <c:v>0.21529010000000001</c:v>
                </c:pt>
                <c:pt idx="3587">
                  <c:v>0.1949639</c:v>
                </c:pt>
                <c:pt idx="3588">
                  <c:v>0.20291329999999999</c:v>
                </c:pt>
                <c:pt idx="3589">
                  <c:v>0.2133717</c:v>
                </c:pt>
                <c:pt idx="3590">
                  <c:v>0.22583800000000001</c:v>
                </c:pt>
                <c:pt idx="3591">
                  <c:v>0.22372710000000001</c:v>
                </c:pt>
                <c:pt idx="3592">
                  <c:v>0.2276656</c:v>
                </c:pt>
                <c:pt idx="3593">
                  <c:v>0.2344733</c:v>
                </c:pt>
                <c:pt idx="3594">
                  <c:v>0.35832530000000001</c:v>
                </c:pt>
                <c:pt idx="3595">
                  <c:v>0.36215199999999997</c:v>
                </c:pt>
                <c:pt idx="3596">
                  <c:v>0.35195320000000002</c:v>
                </c:pt>
                <c:pt idx="3597">
                  <c:v>0.3313296</c:v>
                </c:pt>
                <c:pt idx="3598">
                  <c:v>0.29436479999999998</c:v>
                </c:pt>
                <c:pt idx="3599">
                  <c:v>0.24114840000000001</c:v>
                </c:pt>
                <c:pt idx="3600">
                  <c:v>0.18690870000000001</c:v>
                </c:pt>
                <c:pt idx="3601">
                  <c:v>0.15046039999999999</c:v>
                </c:pt>
                <c:pt idx="3602">
                  <c:v>0.12835859999999999</c:v>
                </c:pt>
                <c:pt idx="3603">
                  <c:v>0.11210589999999999</c:v>
                </c:pt>
                <c:pt idx="3604">
                  <c:v>8.7828370000000003E-2</c:v>
                </c:pt>
                <c:pt idx="3605">
                  <c:v>6.7057660000000005E-2</c:v>
                </c:pt>
                <c:pt idx="3606">
                  <c:v>7.5285249999999998E-2</c:v>
                </c:pt>
                <c:pt idx="3607">
                  <c:v>7.0125980000000004E-2</c:v>
                </c:pt>
                <c:pt idx="3608">
                  <c:v>7.313915E-2</c:v>
                </c:pt>
                <c:pt idx="3609">
                  <c:v>7.5057319999999997E-2</c:v>
                </c:pt>
                <c:pt idx="3610">
                  <c:v>7.8631290000000006E-2</c:v>
                </c:pt>
                <c:pt idx="3611">
                  <c:v>0.13214380000000001</c:v>
                </c:pt>
                <c:pt idx="3612">
                  <c:v>0.21528040000000001</c:v>
                </c:pt>
                <c:pt idx="3613">
                  <c:v>0.1623146</c:v>
                </c:pt>
                <c:pt idx="3614">
                  <c:v>0.131219</c:v>
                </c:pt>
                <c:pt idx="3615">
                  <c:v>9.4679949999999999E-2</c:v>
                </c:pt>
                <c:pt idx="3616">
                  <c:v>6.5715170000000003E-2</c:v>
                </c:pt>
                <c:pt idx="3617">
                  <c:v>4.9457710000000002E-2</c:v>
                </c:pt>
                <c:pt idx="3618">
                  <c:v>5.257759E-2</c:v>
                </c:pt>
                <c:pt idx="3619">
                  <c:v>5.6095430000000002E-2</c:v>
                </c:pt>
                <c:pt idx="3620">
                  <c:v>5.806468E-2</c:v>
                </c:pt>
                <c:pt idx="3621">
                  <c:v>5.8054670000000003E-2</c:v>
                </c:pt>
                <c:pt idx="3622">
                  <c:v>6.2679840000000001E-2</c:v>
                </c:pt>
                <c:pt idx="3623">
                  <c:v>6.4640409999999995E-2</c:v>
                </c:pt>
                <c:pt idx="3624">
                  <c:v>8.1641640000000001E-2</c:v>
                </c:pt>
                <c:pt idx="3625">
                  <c:v>6.9522860000000006E-2</c:v>
                </c:pt>
                <c:pt idx="3626">
                  <c:v>6.0560780000000002E-2</c:v>
                </c:pt>
                <c:pt idx="3627">
                  <c:v>6.445004E-2</c:v>
                </c:pt>
                <c:pt idx="3628">
                  <c:v>6.8083279999999996E-2</c:v>
                </c:pt>
                <c:pt idx="3629">
                  <c:v>7.0494970000000004E-2</c:v>
                </c:pt>
                <c:pt idx="3630">
                  <c:v>6.8838239999999995E-2</c:v>
                </c:pt>
                <c:pt idx="3631">
                  <c:v>8.3458889999999994E-2</c:v>
                </c:pt>
                <c:pt idx="3632">
                  <c:v>8.2207790000000003E-2</c:v>
                </c:pt>
                <c:pt idx="3633">
                  <c:v>9.3224799999999997E-2</c:v>
                </c:pt>
                <c:pt idx="3634">
                  <c:v>8.3492159999999996E-2</c:v>
                </c:pt>
                <c:pt idx="3635">
                  <c:v>7.4859839999999997E-2</c:v>
                </c:pt>
                <c:pt idx="3636">
                  <c:v>6.5816280000000005E-2</c:v>
                </c:pt>
                <c:pt idx="3637">
                  <c:v>5.7986669999999997E-2</c:v>
                </c:pt>
                <c:pt idx="3638">
                  <c:v>5.2387250000000003E-2</c:v>
                </c:pt>
                <c:pt idx="3639">
                  <c:v>5.1407620000000001E-2</c:v>
                </c:pt>
                <c:pt idx="3640">
                  <c:v>6.50144E-2</c:v>
                </c:pt>
                <c:pt idx="3641">
                  <c:v>7.7753249999999996E-2</c:v>
                </c:pt>
                <c:pt idx="3642">
                  <c:v>9.7555600000000006E-2</c:v>
                </c:pt>
                <c:pt idx="3643">
                  <c:v>0.11514580000000001</c:v>
                </c:pt>
                <c:pt idx="3644">
                  <c:v>0.1346157</c:v>
                </c:pt>
                <c:pt idx="3645">
                  <c:v>0.1426143</c:v>
                </c:pt>
                <c:pt idx="3646">
                  <c:v>0.13816529999999999</c:v>
                </c:pt>
                <c:pt idx="3647">
                  <c:v>0.14091590000000001</c:v>
                </c:pt>
                <c:pt idx="3648">
                  <c:v>0.14614679999999999</c:v>
                </c:pt>
                <c:pt idx="3649">
                  <c:v>0.1501999</c:v>
                </c:pt>
                <c:pt idx="3650">
                  <c:v>0.13535639999999999</c:v>
                </c:pt>
                <c:pt idx="3651">
                  <c:v>0.124363</c:v>
                </c:pt>
                <c:pt idx="3652">
                  <c:v>0.1094596</c:v>
                </c:pt>
                <c:pt idx="3653">
                  <c:v>9.9397659999999999E-2</c:v>
                </c:pt>
                <c:pt idx="3654">
                  <c:v>0.31396350000000001</c:v>
                </c:pt>
                <c:pt idx="3655">
                  <c:v>0.27644259999999998</c:v>
                </c:pt>
                <c:pt idx="3656">
                  <c:v>0.26306249999999998</c:v>
                </c:pt>
                <c:pt idx="3657">
                  <c:v>0.22772010000000001</c:v>
                </c:pt>
                <c:pt idx="3658">
                  <c:v>0.18202599999999999</c:v>
                </c:pt>
                <c:pt idx="3659">
                  <c:v>0.1611542</c:v>
                </c:pt>
                <c:pt idx="3660">
                  <c:v>0.16964180000000001</c:v>
                </c:pt>
                <c:pt idx="3661">
                  <c:v>0.1501866</c:v>
                </c:pt>
                <c:pt idx="3662">
                  <c:v>0.13507160000000001</c:v>
                </c:pt>
                <c:pt idx="3663">
                  <c:v>0.1213776</c:v>
                </c:pt>
                <c:pt idx="3664">
                  <c:v>9.6324019999999996E-2</c:v>
                </c:pt>
                <c:pt idx="3665">
                  <c:v>7.3960460000000006E-2</c:v>
                </c:pt>
                <c:pt idx="3666">
                  <c:v>3.7892849999999999E-2</c:v>
                </c:pt>
                <c:pt idx="3667">
                  <c:v>2.363372E-2</c:v>
                </c:pt>
                <c:pt idx="3668">
                  <c:v>2.0089099999999999E-2</c:v>
                </c:pt>
                <c:pt idx="3669">
                  <c:v>2.31868E-2</c:v>
                </c:pt>
                <c:pt idx="3670">
                  <c:v>2.3709589999999999E-2</c:v>
                </c:pt>
                <c:pt idx="3671">
                  <c:v>2.4854589999999999E-2</c:v>
                </c:pt>
                <c:pt idx="3672">
                  <c:v>2.4247910000000001E-2</c:v>
                </c:pt>
                <c:pt idx="3673">
                  <c:v>2.6025670000000001E-2</c:v>
                </c:pt>
                <c:pt idx="3674">
                  <c:v>4.1862910000000003E-2</c:v>
                </c:pt>
                <c:pt idx="3675">
                  <c:v>5.5863259999999998E-2</c:v>
                </c:pt>
                <c:pt idx="3676">
                  <c:v>6.8264969999999994E-2</c:v>
                </c:pt>
                <c:pt idx="3677">
                  <c:v>7.9547010000000001E-2</c:v>
                </c:pt>
                <c:pt idx="3678">
                  <c:v>0.18288280000000001</c:v>
                </c:pt>
                <c:pt idx="3679">
                  <c:v>0.17430010000000001</c:v>
                </c:pt>
                <c:pt idx="3680">
                  <c:v>0.16439809999999999</c:v>
                </c:pt>
                <c:pt idx="3681">
                  <c:v>0.14775440000000001</c:v>
                </c:pt>
                <c:pt idx="3682">
                  <c:v>0.13110340000000001</c:v>
                </c:pt>
                <c:pt idx="3683">
                  <c:v>0.1211918</c:v>
                </c:pt>
                <c:pt idx="3684">
                  <c:v>9.1431159999999997E-2</c:v>
                </c:pt>
                <c:pt idx="3685">
                  <c:v>7.4336719999999995E-2</c:v>
                </c:pt>
                <c:pt idx="3686">
                  <c:v>7.000431E-2</c:v>
                </c:pt>
                <c:pt idx="3687">
                  <c:v>5.6573140000000001E-2</c:v>
                </c:pt>
                <c:pt idx="3688">
                  <c:v>3.9553669999999999E-2</c:v>
                </c:pt>
                <c:pt idx="3689">
                  <c:v>2.5882820000000001E-2</c:v>
                </c:pt>
                <c:pt idx="3690">
                  <c:v>2.919045E-2</c:v>
                </c:pt>
                <c:pt idx="3691">
                  <c:v>1.9519769999999999E-2</c:v>
                </c:pt>
                <c:pt idx="3692">
                  <c:v>9.4710200000000001E-3</c:v>
                </c:pt>
                <c:pt idx="3693">
                  <c:v>1.0138019999999999E-2</c:v>
                </c:pt>
                <c:pt idx="3694">
                  <c:v>8.5351000000000003E-3</c:v>
                </c:pt>
                <c:pt idx="3695">
                  <c:v>8.3222299999999999E-3</c:v>
                </c:pt>
                <c:pt idx="3696">
                  <c:v>1.1976819999999999E-2</c:v>
                </c:pt>
                <c:pt idx="3697">
                  <c:v>1.3132949999999999E-2</c:v>
                </c:pt>
                <c:pt idx="3698">
                  <c:v>1.8296050000000001E-2</c:v>
                </c:pt>
                <c:pt idx="3699">
                  <c:v>2.1310800000000001E-2</c:v>
                </c:pt>
                <c:pt idx="3700">
                  <c:v>2.4573950000000001E-2</c:v>
                </c:pt>
                <c:pt idx="3701">
                  <c:v>3.3690129999999999E-2</c:v>
                </c:pt>
                <c:pt idx="3702">
                  <c:v>3.5010899999999998E-2</c:v>
                </c:pt>
                <c:pt idx="3703">
                  <c:v>4.9636810000000003E-2</c:v>
                </c:pt>
                <c:pt idx="3704">
                  <c:v>5.2908339999999998E-2</c:v>
                </c:pt>
                <c:pt idx="3705">
                  <c:v>5.5711730000000001E-2</c:v>
                </c:pt>
                <c:pt idx="3706">
                  <c:v>5.460578E-2</c:v>
                </c:pt>
                <c:pt idx="3707">
                  <c:v>5.9489640000000003E-2</c:v>
                </c:pt>
                <c:pt idx="3708">
                  <c:v>9.841018E-2</c:v>
                </c:pt>
                <c:pt idx="3709">
                  <c:v>0.10401489999999999</c:v>
                </c:pt>
                <c:pt idx="3710">
                  <c:v>0.1222564</c:v>
                </c:pt>
                <c:pt idx="3711">
                  <c:v>0.1445216</c:v>
                </c:pt>
                <c:pt idx="3712">
                  <c:v>0.1502955</c:v>
                </c:pt>
                <c:pt idx="3713">
                  <c:v>0.15273400000000001</c:v>
                </c:pt>
                <c:pt idx="3714">
                  <c:v>0.21160480000000001</c:v>
                </c:pt>
                <c:pt idx="3715">
                  <c:v>0.25198140000000002</c:v>
                </c:pt>
                <c:pt idx="3716">
                  <c:v>0.30008210000000002</c:v>
                </c:pt>
                <c:pt idx="3717">
                  <c:v>0.31896679999999999</c:v>
                </c:pt>
                <c:pt idx="3718">
                  <c:v>0.31979370000000001</c:v>
                </c:pt>
                <c:pt idx="3719">
                  <c:v>0.30939870000000003</c:v>
                </c:pt>
                <c:pt idx="3720">
                  <c:v>0.30020210000000003</c:v>
                </c:pt>
                <c:pt idx="3721">
                  <c:v>0.25542540000000002</c:v>
                </c:pt>
                <c:pt idx="3722">
                  <c:v>0.20778640000000001</c:v>
                </c:pt>
                <c:pt idx="3723">
                  <c:v>0.17306820000000001</c:v>
                </c:pt>
                <c:pt idx="3724">
                  <c:v>0.1301118</c:v>
                </c:pt>
                <c:pt idx="3725">
                  <c:v>8.8690130000000006E-2</c:v>
                </c:pt>
                <c:pt idx="3726">
                  <c:v>0.236203</c:v>
                </c:pt>
                <c:pt idx="3727">
                  <c:v>0.17490359999999999</c:v>
                </c:pt>
                <c:pt idx="3728">
                  <c:v>0.1542568</c:v>
                </c:pt>
                <c:pt idx="3729">
                  <c:v>0.12266580000000001</c:v>
                </c:pt>
                <c:pt idx="3730">
                  <c:v>0.1147263</c:v>
                </c:pt>
                <c:pt idx="3731">
                  <c:v>0.1227268</c:v>
                </c:pt>
                <c:pt idx="3732">
                  <c:v>0.13911609999999999</c:v>
                </c:pt>
                <c:pt idx="3733">
                  <c:v>0.13634109999999999</c:v>
                </c:pt>
                <c:pt idx="3734">
                  <c:v>0.14316950000000001</c:v>
                </c:pt>
                <c:pt idx="3735">
                  <c:v>0.1414851</c:v>
                </c:pt>
                <c:pt idx="3736">
                  <c:v>0.13574729999999999</c:v>
                </c:pt>
                <c:pt idx="3737">
                  <c:v>0.12924060000000001</c:v>
                </c:pt>
                <c:pt idx="3738">
                  <c:v>0.13406979999999999</c:v>
                </c:pt>
                <c:pt idx="3739">
                  <c:v>0.1502753</c:v>
                </c:pt>
                <c:pt idx="3740">
                  <c:v>0.15293109999999999</c:v>
                </c:pt>
                <c:pt idx="3741">
                  <c:v>0.16909740000000001</c:v>
                </c:pt>
                <c:pt idx="3742">
                  <c:v>0.1767176</c:v>
                </c:pt>
                <c:pt idx="3743">
                  <c:v>0.18603159999999999</c:v>
                </c:pt>
                <c:pt idx="3744">
                  <c:v>0.18807969999999999</c:v>
                </c:pt>
                <c:pt idx="3745">
                  <c:v>0.18568570000000001</c:v>
                </c:pt>
                <c:pt idx="3746">
                  <c:v>0.1937663</c:v>
                </c:pt>
                <c:pt idx="3747">
                  <c:v>0.19712260000000001</c:v>
                </c:pt>
                <c:pt idx="3748">
                  <c:v>0.19876460000000001</c:v>
                </c:pt>
                <c:pt idx="3749">
                  <c:v>0.20256009999999999</c:v>
                </c:pt>
                <c:pt idx="3750">
                  <c:v>0.47110469999999999</c:v>
                </c:pt>
                <c:pt idx="3751">
                  <c:v>0.45623459999999999</c:v>
                </c:pt>
                <c:pt idx="3752">
                  <c:v>0.42194369999999998</c:v>
                </c:pt>
                <c:pt idx="3753">
                  <c:v>0.30231370000000002</c:v>
                </c:pt>
                <c:pt idx="3754">
                  <c:v>0.21974170000000001</c:v>
                </c:pt>
                <c:pt idx="3755">
                  <c:v>0.1847847</c:v>
                </c:pt>
                <c:pt idx="3756">
                  <c:v>0.16218460000000001</c:v>
                </c:pt>
                <c:pt idx="3757">
                  <c:v>0.15730069999999999</c:v>
                </c:pt>
                <c:pt idx="3758">
                  <c:v>0.1458295</c:v>
                </c:pt>
                <c:pt idx="3759">
                  <c:v>0.13594029999999999</c:v>
                </c:pt>
                <c:pt idx="3760">
                  <c:v>0.1294574</c:v>
                </c:pt>
                <c:pt idx="3761">
                  <c:v>0.13086110000000001</c:v>
                </c:pt>
                <c:pt idx="3762">
                  <c:v>0.1073834</c:v>
                </c:pt>
                <c:pt idx="3763">
                  <c:v>0.11473460000000001</c:v>
                </c:pt>
                <c:pt idx="3764">
                  <c:v>0.1198089</c:v>
                </c:pt>
                <c:pt idx="3765">
                  <c:v>0.1160794</c:v>
                </c:pt>
                <c:pt idx="3766">
                  <c:v>0.1028505</c:v>
                </c:pt>
                <c:pt idx="3767">
                  <c:v>9.8315520000000003E-2</c:v>
                </c:pt>
                <c:pt idx="3768">
                  <c:v>0.1060946</c:v>
                </c:pt>
                <c:pt idx="3769">
                  <c:v>0.10982980000000001</c:v>
                </c:pt>
                <c:pt idx="3770">
                  <c:v>0.1108218</c:v>
                </c:pt>
                <c:pt idx="3771">
                  <c:v>0.12140189999999999</c:v>
                </c:pt>
                <c:pt idx="3772">
                  <c:v>0.11850339999999999</c:v>
                </c:pt>
                <c:pt idx="3773">
                  <c:v>0.11589480000000001</c:v>
                </c:pt>
                <c:pt idx="3774">
                  <c:v>0.2615441</c:v>
                </c:pt>
                <c:pt idx="3775">
                  <c:v>0.23037099999999999</c:v>
                </c:pt>
                <c:pt idx="3776">
                  <c:v>0.19945189999999999</c:v>
                </c:pt>
                <c:pt idx="3777">
                  <c:v>0.13155700000000001</c:v>
                </c:pt>
                <c:pt idx="3778">
                  <c:v>8.9668739999999997E-2</c:v>
                </c:pt>
                <c:pt idx="3779">
                  <c:v>6.2715499999999993E-2</c:v>
                </c:pt>
                <c:pt idx="3780">
                  <c:v>4.5587379999999997E-2</c:v>
                </c:pt>
                <c:pt idx="3781">
                  <c:v>4.6262690000000002E-2</c:v>
                </c:pt>
                <c:pt idx="3782">
                  <c:v>3.9611220000000003E-2</c:v>
                </c:pt>
                <c:pt idx="3783">
                  <c:v>3.1452979999999998E-2</c:v>
                </c:pt>
                <c:pt idx="3784">
                  <c:v>3.2379579999999998E-2</c:v>
                </c:pt>
                <c:pt idx="3785">
                  <c:v>3.2244259999999997E-2</c:v>
                </c:pt>
                <c:pt idx="3786">
                  <c:v>2.1513060000000001E-2</c:v>
                </c:pt>
                <c:pt idx="3787">
                  <c:v>1.8952549999999999E-2</c:v>
                </c:pt>
                <c:pt idx="3788">
                  <c:v>1.9076800000000001E-2</c:v>
                </c:pt>
                <c:pt idx="3789">
                  <c:v>1.7554710000000001E-2</c:v>
                </c:pt>
                <c:pt idx="3790">
                  <c:v>1.3658089999999999E-2</c:v>
                </c:pt>
                <c:pt idx="3791">
                  <c:v>1.102682E-2</c:v>
                </c:pt>
                <c:pt idx="3792">
                  <c:v>9.8067399999999996E-3</c:v>
                </c:pt>
                <c:pt idx="3793">
                  <c:v>9.9424800000000001E-3</c:v>
                </c:pt>
                <c:pt idx="3794">
                  <c:v>7.7235200000000002E-3</c:v>
                </c:pt>
                <c:pt idx="3795">
                  <c:v>4.0352699999999997E-3</c:v>
                </c:pt>
                <c:pt idx="3796">
                  <c:v>0</c:v>
                </c:pt>
                <c:pt idx="3797">
                  <c:v>0</c:v>
                </c:pt>
                <c:pt idx="3798">
                  <c:v>5.0579039999999999E-2</c:v>
                </c:pt>
                <c:pt idx="3799">
                  <c:v>4.4264339999999999E-2</c:v>
                </c:pt>
                <c:pt idx="3800">
                  <c:v>3.27765E-2</c:v>
                </c:pt>
                <c:pt idx="3801">
                  <c:v>2.404382E-2</c:v>
                </c:pt>
                <c:pt idx="3802">
                  <c:v>2.7991729999999999E-2</c:v>
                </c:pt>
                <c:pt idx="3803">
                  <c:v>3.3534149999999999E-2</c:v>
                </c:pt>
                <c:pt idx="3804">
                  <c:v>4.063249E-2</c:v>
                </c:pt>
                <c:pt idx="3805">
                  <c:v>3.6670719999999997E-2</c:v>
                </c:pt>
                <c:pt idx="3806">
                  <c:v>3.9926379999999997E-2</c:v>
                </c:pt>
                <c:pt idx="3807">
                  <c:v>2.9744880000000001E-2</c:v>
                </c:pt>
                <c:pt idx="3808">
                  <c:v>2.3465239999999998E-2</c:v>
                </c:pt>
                <c:pt idx="3809">
                  <c:v>1.9736710000000001E-2</c:v>
                </c:pt>
                <c:pt idx="3810">
                  <c:v>1.542585E-2</c:v>
                </c:pt>
                <c:pt idx="3811">
                  <c:v>1.724651E-2</c:v>
                </c:pt>
                <c:pt idx="3812">
                  <c:v>1.9661379999999999E-2</c:v>
                </c:pt>
                <c:pt idx="3813">
                  <c:v>1.8537270000000002E-2</c:v>
                </c:pt>
                <c:pt idx="3814">
                  <c:v>2.2449589999999998E-2</c:v>
                </c:pt>
                <c:pt idx="3815">
                  <c:v>3.2388260000000002E-2</c:v>
                </c:pt>
                <c:pt idx="3816">
                  <c:v>8.5118579999999999E-2</c:v>
                </c:pt>
                <c:pt idx="3817">
                  <c:v>0.1130302</c:v>
                </c:pt>
                <c:pt idx="3818">
                  <c:v>0.13680020000000001</c:v>
                </c:pt>
                <c:pt idx="3819">
                  <c:v>0.1370101</c:v>
                </c:pt>
                <c:pt idx="3820">
                  <c:v>0.16642399999999999</c:v>
                </c:pt>
                <c:pt idx="3821">
                  <c:v>0.18239610000000001</c:v>
                </c:pt>
                <c:pt idx="3822">
                  <c:v>0.21294270000000001</c:v>
                </c:pt>
                <c:pt idx="3823">
                  <c:v>0.23679020000000001</c:v>
                </c:pt>
                <c:pt idx="3824">
                  <c:v>0.2067736</c:v>
                </c:pt>
                <c:pt idx="3825">
                  <c:v>0.18158879999999999</c:v>
                </c:pt>
                <c:pt idx="3826">
                  <c:v>0.19344239999999999</c:v>
                </c:pt>
                <c:pt idx="3827">
                  <c:v>0.21690719999999999</c:v>
                </c:pt>
                <c:pt idx="3828">
                  <c:v>0.23488490000000001</c:v>
                </c:pt>
                <c:pt idx="3829">
                  <c:v>0.22329679999999999</c:v>
                </c:pt>
                <c:pt idx="3830">
                  <c:v>0.20773990000000001</c:v>
                </c:pt>
                <c:pt idx="3831">
                  <c:v>0.1877818</c:v>
                </c:pt>
                <c:pt idx="3832">
                  <c:v>0.1872374</c:v>
                </c:pt>
                <c:pt idx="3833">
                  <c:v>0.18682670000000001</c:v>
                </c:pt>
                <c:pt idx="3834">
                  <c:v>0.15433640000000001</c:v>
                </c:pt>
                <c:pt idx="3835">
                  <c:v>0.15534120000000001</c:v>
                </c:pt>
                <c:pt idx="3836">
                  <c:v>0.17901139999999999</c:v>
                </c:pt>
                <c:pt idx="3837">
                  <c:v>0.19056919999999999</c:v>
                </c:pt>
                <c:pt idx="3838">
                  <c:v>0.2083141</c:v>
                </c:pt>
                <c:pt idx="3839">
                  <c:v>0.21676129999999999</c:v>
                </c:pt>
                <c:pt idx="3840">
                  <c:v>0.34000720000000001</c:v>
                </c:pt>
                <c:pt idx="3841">
                  <c:v>0.33341379999999998</c:v>
                </c:pt>
                <c:pt idx="3842">
                  <c:v>0.31550339999999999</c:v>
                </c:pt>
                <c:pt idx="3843">
                  <c:v>0.31971100000000002</c:v>
                </c:pt>
                <c:pt idx="3844">
                  <c:v>0.34117340000000002</c:v>
                </c:pt>
                <c:pt idx="3845">
                  <c:v>0.35821579999999997</c:v>
                </c:pt>
                <c:pt idx="3846">
                  <c:v>0.58831820000000001</c:v>
                </c:pt>
                <c:pt idx="3847">
                  <c:v>0.58504109999999998</c:v>
                </c:pt>
                <c:pt idx="3848">
                  <c:v>0.5149224</c:v>
                </c:pt>
                <c:pt idx="3849">
                  <c:v>0.43725209999999998</c:v>
                </c:pt>
                <c:pt idx="3850">
                  <c:v>0.38518550000000001</c:v>
                </c:pt>
                <c:pt idx="3851">
                  <c:v>0.34391110000000003</c:v>
                </c:pt>
                <c:pt idx="3852">
                  <c:v>0.30667509999999998</c:v>
                </c:pt>
                <c:pt idx="3853">
                  <c:v>0.30184329999999998</c:v>
                </c:pt>
                <c:pt idx="3854">
                  <c:v>0.25110100000000002</c:v>
                </c:pt>
                <c:pt idx="3855">
                  <c:v>0.2372118</c:v>
                </c:pt>
                <c:pt idx="3856">
                  <c:v>0.23497680000000001</c:v>
                </c:pt>
                <c:pt idx="3857">
                  <c:v>0.2251657</c:v>
                </c:pt>
                <c:pt idx="3858">
                  <c:v>0.1958336</c:v>
                </c:pt>
                <c:pt idx="3859">
                  <c:v>0.22647819999999999</c:v>
                </c:pt>
                <c:pt idx="3860">
                  <c:v>0.24695819999999999</c:v>
                </c:pt>
                <c:pt idx="3861">
                  <c:v>0.25489709999999999</c:v>
                </c:pt>
                <c:pt idx="3862">
                  <c:v>0.2693777</c:v>
                </c:pt>
                <c:pt idx="3863">
                  <c:v>0.2939891</c:v>
                </c:pt>
                <c:pt idx="3864">
                  <c:v>0.41432560000000002</c:v>
                </c:pt>
                <c:pt idx="3865">
                  <c:v>0.44349640000000001</c:v>
                </c:pt>
                <c:pt idx="3866">
                  <c:v>0.4392586</c:v>
                </c:pt>
                <c:pt idx="3867">
                  <c:v>0.45009779999999999</c:v>
                </c:pt>
                <c:pt idx="3868">
                  <c:v>0.45617469999999999</c:v>
                </c:pt>
                <c:pt idx="3869">
                  <c:v>0.48305949999999998</c:v>
                </c:pt>
                <c:pt idx="3870">
                  <c:v>0.4464127</c:v>
                </c:pt>
                <c:pt idx="3871">
                  <c:v>0.48384389999999999</c:v>
                </c:pt>
                <c:pt idx="3872">
                  <c:v>0.51856060000000004</c:v>
                </c:pt>
                <c:pt idx="3873">
                  <c:v>0.47440399999999999</c:v>
                </c:pt>
                <c:pt idx="3874">
                  <c:v>0.35841509999999999</c:v>
                </c:pt>
                <c:pt idx="3875">
                  <c:v>0.31557730000000001</c:v>
                </c:pt>
                <c:pt idx="3876">
                  <c:v>0.32429839999999999</c:v>
                </c:pt>
                <c:pt idx="3877">
                  <c:v>0.33874019999999999</c:v>
                </c:pt>
                <c:pt idx="3878">
                  <c:v>0.34192850000000002</c:v>
                </c:pt>
                <c:pt idx="3879">
                  <c:v>0.34787689999999999</c:v>
                </c:pt>
                <c:pt idx="3880">
                  <c:v>0.34080260000000001</c:v>
                </c:pt>
                <c:pt idx="3881">
                  <c:v>0.33521200000000001</c:v>
                </c:pt>
                <c:pt idx="3882">
                  <c:v>0.36907010000000001</c:v>
                </c:pt>
                <c:pt idx="3883">
                  <c:v>0.38017250000000002</c:v>
                </c:pt>
                <c:pt idx="3884">
                  <c:v>0.36953960000000002</c:v>
                </c:pt>
                <c:pt idx="3885">
                  <c:v>0.36323359999999999</c:v>
                </c:pt>
                <c:pt idx="3886">
                  <c:v>0.35967209999999999</c:v>
                </c:pt>
                <c:pt idx="3887">
                  <c:v>0.35695510000000003</c:v>
                </c:pt>
                <c:pt idx="3888">
                  <c:v>0.33456089999999999</c:v>
                </c:pt>
                <c:pt idx="3889">
                  <c:v>0.32707039999999998</c:v>
                </c:pt>
                <c:pt idx="3890">
                  <c:v>0.34821029999999997</c:v>
                </c:pt>
                <c:pt idx="3891">
                  <c:v>0.34820519999999999</c:v>
                </c:pt>
                <c:pt idx="3892">
                  <c:v>0.3696412</c:v>
                </c:pt>
                <c:pt idx="3893">
                  <c:v>0.4041575</c:v>
                </c:pt>
                <c:pt idx="3894">
                  <c:v>0.42879519999999999</c:v>
                </c:pt>
                <c:pt idx="3895">
                  <c:v>0.45593830000000002</c:v>
                </c:pt>
                <c:pt idx="3896">
                  <c:v>0.46442299999999997</c:v>
                </c:pt>
                <c:pt idx="3897">
                  <c:v>0.49524839999999998</c:v>
                </c:pt>
                <c:pt idx="3898">
                  <c:v>0.48220649999999998</c:v>
                </c:pt>
                <c:pt idx="3899">
                  <c:v>0.5033379</c:v>
                </c:pt>
                <c:pt idx="3900">
                  <c:v>0.5067644</c:v>
                </c:pt>
                <c:pt idx="3901">
                  <c:v>0.49370199999999997</c:v>
                </c:pt>
                <c:pt idx="3902">
                  <c:v>0.45239370000000001</c:v>
                </c:pt>
                <c:pt idx="3903">
                  <c:v>0.40574749999999998</c:v>
                </c:pt>
                <c:pt idx="3904">
                  <c:v>0.40995789999999999</c:v>
                </c:pt>
                <c:pt idx="3905">
                  <c:v>0.4128618</c:v>
                </c:pt>
                <c:pt idx="3906">
                  <c:v>0.3850151</c:v>
                </c:pt>
                <c:pt idx="3907">
                  <c:v>0.38538860000000003</c:v>
                </c:pt>
                <c:pt idx="3908">
                  <c:v>0.40452579999999999</c:v>
                </c:pt>
                <c:pt idx="3909">
                  <c:v>0.41752020000000001</c:v>
                </c:pt>
                <c:pt idx="3910">
                  <c:v>0.36686380000000002</c:v>
                </c:pt>
                <c:pt idx="3911">
                  <c:v>0.3386923</c:v>
                </c:pt>
                <c:pt idx="3912">
                  <c:v>0.40841769999999999</c:v>
                </c:pt>
                <c:pt idx="3913">
                  <c:v>0.38570650000000001</c:v>
                </c:pt>
                <c:pt idx="3914">
                  <c:v>0.38078240000000002</c:v>
                </c:pt>
                <c:pt idx="3915">
                  <c:v>0.3629018</c:v>
                </c:pt>
                <c:pt idx="3916">
                  <c:v>0.35127550000000002</c:v>
                </c:pt>
                <c:pt idx="3917">
                  <c:v>0.33578089999999999</c:v>
                </c:pt>
                <c:pt idx="3918">
                  <c:v>0.2846456</c:v>
                </c:pt>
                <c:pt idx="3919">
                  <c:v>0.27327630000000003</c:v>
                </c:pt>
                <c:pt idx="3920">
                  <c:v>0.2805243</c:v>
                </c:pt>
                <c:pt idx="3921">
                  <c:v>0.25811790000000001</c:v>
                </c:pt>
                <c:pt idx="3922">
                  <c:v>0.27091359999999998</c:v>
                </c:pt>
                <c:pt idx="3923">
                  <c:v>0.2945834</c:v>
                </c:pt>
                <c:pt idx="3924">
                  <c:v>0.34590690000000002</c:v>
                </c:pt>
                <c:pt idx="3925">
                  <c:v>0.39714090000000002</c:v>
                </c:pt>
                <c:pt idx="3926">
                  <c:v>0.44926490000000002</c:v>
                </c:pt>
                <c:pt idx="3927">
                  <c:v>0.47853849999999998</c:v>
                </c:pt>
                <c:pt idx="3928">
                  <c:v>0.48569380000000001</c:v>
                </c:pt>
                <c:pt idx="3929">
                  <c:v>0.49162889999999998</c:v>
                </c:pt>
                <c:pt idx="3930">
                  <c:v>0.47015299999999999</c:v>
                </c:pt>
                <c:pt idx="3931">
                  <c:v>0.44541500000000001</c:v>
                </c:pt>
                <c:pt idx="3932">
                  <c:v>0.43030659999999998</c:v>
                </c:pt>
                <c:pt idx="3933">
                  <c:v>0.4035398</c:v>
                </c:pt>
                <c:pt idx="3934">
                  <c:v>0.37760569999999999</c:v>
                </c:pt>
                <c:pt idx="3935">
                  <c:v>0.37768269999999998</c:v>
                </c:pt>
                <c:pt idx="3936">
                  <c:v>0.45587139999999998</c:v>
                </c:pt>
                <c:pt idx="3937">
                  <c:v>0.45580229999999999</c:v>
                </c:pt>
                <c:pt idx="3938">
                  <c:v>0.4516309</c:v>
                </c:pt>
                <c:pt idx="3939">
                  <c:v>0.44663979999999998</c:v>
                </c:pt>
                <c:pt idx="3940">
                  <c:v>0.40125369999999999</c:v>
                </c:pt>
                <c:pt idx="3941">
                  <c:v>0.37632270000000001</c:v>
                </c:pt>
                <c:pt idx="3942">
                  <c:v>0.39675939999999998</c:v>
                </c:pt>
                <c:pt idx="3943">
                  <c:v>0.37140770000000001</c:v>
                </c:pt>
                <c:pt idx="3944">
                  <c:v>0.34056439999999999</c:v>
                </c:pt>
                <c:pt idx="3945">
                  <c:v>0.32313540000000002</c:v>
                </c:pt>
                <c:pt idx="3946">
                  <c:v>0.32115480000000002</c:v>
                </c:pt>
                <c:pt idx="3947">
                  <c:v>0.32267970000000001</c:v>
                </c:pt>
                <c:pt idx="3948">
                  <c:v>0.3874281</c:v>
                </c:pt>
                <c:pt idx="3949">
                  <c:v>0.41353230000000002</c:v>
                </c:pt>
                <c:pt idx="3950">
                  <c:v>0.44179669999999999</c:v>
                </c:pt>
                <c:pt idx="3951">
                  <c:v>0.47867559999999998</c:v>
                </c:pt>
                <c:pt idx="3952">
                  <c:v>0.48978539999999998</c:v>
                </c:pt>
                <c:pt idx="3953">
                  <c:v>0.506687</c:v>
                </c:pt>
                <c:pt idx="3954">
                  <c:v>0.51937679999999997</c:v>
                </c:pt>
                <c:pt idx="3955">
                  <c:v>0.47857309999999997</c:v>
                </c:pt>
                <c:pt idx="3956">
                  <c:v>0.42406139999999998</c:v>
                </c:pt>
                <c:pt idx="3957">
                  <c:v>0.37711519999999998</c:v>
                </c:pt>
                <c:pt idx="3958">
                  <c:v>0.31076320000000002</c:v>
                </c:pt>
                <c:pt idx="3959">
                  <c:v>0.26320939999999998</c:v>
                </c:pt>
                <c:pt idx="3960">
                  <c:v>0.20397199999999999</c:v>
                </c:pt>
                <c:pt idx="3961">
                  <c:v>0.1941842</c:v>
                </c:pt>
                <c:pt idx="3962">
                  <c:v>0.2022784</c:v>
                </c:pt>
                <c:pt idx="3963">
                  <c:v>0.21069189999999999</c:v>
                </c:pt>
                <c:pt idx="3964">
                  <c:v>0.22682859999999999</c:v>
                </c:pt>
                <c:pt idx="3965">
                  <c:v>0.25455650000000002</c:v>
                </c:pt>
                <c:pt idx="3966">
                  <c:v>0.58570109999999997</c:v>
                </c:pt>
                <c:pt idx="3967">
                  <c:v>0.55509710000000001</c:v>
                </c:pt>
                <c:pt idx="3968">
                  <c:v>0.49998589999999998</c:v>
                </c:pt>
                <c:pt idx="3969">
                  <c:v>0.45760899999999999</c:v>
                </c:pt>
                <c:pt idx="3970">
                  <c:v>0.44158940000000002</c:v>
                </c:pt>
                <c:pt idx="3971">
                  <c:v>0.40440150000000002</c:v>
                </c:pt>
                <c:pt idx="3972">
                  <c:v>0.42383749999999998</c:v>
                </c:pt>
                <c:pt idx="3973">
                  <c:v>0.4164255</c:v>
                </c:pt>
                <c:pt idx="3974">
                  <c:v>0.41283920000000002</c:v>
                </c:pt>
                <c:pt idx="3975">
                  <c:v>0.39147080000000001</c:v>
                </c:pt>
                <c:pt idx="3976">
                  <c:v>0.35375119999999999</c:v>
                </c:pt>
                <c:pt idx="3977">
                  <c:v>0.32922030000000002</c:v>
                </c:pt>
                <c:pt idx="3978">
                  <c:v>0.20637140000000001</c:v>
                </c:pt>
                <c:pt idx="3979">
                  <c:v>0.21131949999999999</c:v>
                </c:pt>
                <c:pt idx="3980">
                  <c:v>0.2475561</c:v>
                </c:pt>
                <c:pt idx="3981">
                  <c:v>0.25780710000000001</c:v>
                </c:pt>
                <c:pt idx="3982">
                  <c:v>0.2175001</c:v>
                </c:pt>
                <c:pt idx="3983">
                  <c:v>0.1900145</c:v>
                </c:pt>
                <c:pt idx="3984">
                  <c:v>0.1922914</c:v>
                </c:pt>
                <c:pt idx="3985">
                  <c:v>0.17160500000000001</c:v>
                </c:pt>
                <c:pt idx="3986">
                  <c:v>0.15068290000000001</c:v>
                </c:pt>
                <c:pt idx="3987">
                  <c:v>0.13247139999999999</c:v>
                </c:pt>
                <c:pt idx="3988">
                  <c:v>0.12178849999999999</c:v>
                </c:pt>
                <c:pt idx="3989">
                  <c:v>0.10827870000000001</c:v>
                </c:pt>
                <c:pt idx="3990">
                  <c:v>0.2944813</c:v>
                </c:pt>
                <c:pt idx="3991">
                  <c:v>0.25353019999999998</c:v>
                </c:pt>
                <c:pt idx="3992">
                  <c:v>0.19215189999999999</c:v>
                </c:pt>
                <c:pt idx="3993">
                  <c:v>0.15408649999999999</c:v>
                </c:pt>
                <c:pt idx="3994">
                  <c:v>0.13081570000000001</c:v>
                </c:pt>
                <c:pt idx="3995">
                  <c:v>0.1214295</c:v>
                </c:pt>
                <c:pt idx="3996">
                  <c:v>0.1308597</c:v>
                </c:pt>
                <c:pt idx="3997">
                  <c:v>0.14158209999999999</c:v>
                </c:pt>
                <c:pt idx="3998">
                  <c:v>0.14975620000000001</c:v>
                </c:pt>
                <c:pt idx="3999">
                  <c:v>0.17157230000000001</c:v>
                </c:pt>
                <c:pt idx="4000">
                  <c:v>0.1747669</c:v>
                </c:pt>
                <c:pt idx="4001">
                  <c:v>0.17152390000000001</c:v>
                </c:pt>
                <c:pt idx="4002">
                  <c:v>0.1697331</c:v>
                </c:pt>
                <c:pt idx="4003">
                  <c:v>0.16685649999999999</c:v>
                </c:pt>
                <c:pt idx="4004">
                  <c:v>0.18225839999999999</c:v>
                </c:pt>
                <c:pt idx="4005">
                  <c:v>0.1902172</c:v>
                </c:pt>
                <c:pt idx="4006">
                  <c:v>0.19123799999999999</c:v>
                </c:pt>
                <c:pt idx="4007">
                  <c:v>0.19633780000000001</c:v>
                </c:pt>
                <c:pt idx="4008">
                  <c:v>0.39424999999999999</c:v>
                </c:pt>
                <c:pt idx="4009">
                  <c:v>0.37046780000000001</c:v>
                </c:pt>
                <c:pt idx="4010">
                  <c:v>0.2964792</c:v>
                </c:pt>
                <c:pt idx="4011">
                  <c:v>0.28522809999999998</c:v>
                </c:pt>
                <c:pt idx="4012">
                  <c:v>0.27667950000000002</c:v>
                </c:pt>
                <c:pt idx="4013">
                  <c:v>0.2532142</c:v>
                </c:pt>
                <c:pt idx="4014">
                  <c:v>0.39653880000000002</c:v>
                </c:pt>
                <c:pt idx="4015">
                  <c:v>0.3499758</c:v>
                </c:pt>
                <c:pt idx="4016">
                  <c:v>0.29162949999999999</c:v>
                </c:pt>
                <c:pt idx="4017">
                  <c:v>0.2153439</c:v>
                </c:pt>
                <c:pt idx="4018">
                  <c:v>0.17989069999999999</c:v>
                </c:pt>
                <c:pt idx="4019">
                  <c:v>0.1425688</c:v>
                </c:pt>
                <c:pt idx="4020">
                  <c:v>0.1243493</c:v>
                </c:pt>
                <c:pt idx="4021">
                  <c:v>9.5044900000000002E-2</c:v>
                </c:pt>
                <c:pt idx="4022">
                  <c:v>7.5442850000000006E-2</c:v>
                </c:pt>
                <c:pt idx="4023">
                  <c:v>7.2336220000000007E-2</c:v>
                </c:pt>
                <c:pt idx="4024">
                  <c:v>7.9510919999999999E-2</c:v>
                </c:pt>
                <c:pt idx="4025">
                  <c:v>8.7680530000000007E-2</c:v>
                </c:pt>
                <c:pt idx="4026">
                  <c:v>0.11196399999999999</c:v>
                </c:pt>
                <c:pt idx="4027">
                  <c:v>0.1274634</c:v>
                </c:pt>
                <c:pt idx="4028">
                  <c:v>0.14472019999999999</c:v>
                </c:pt>
                <c:pt idx="4029">
                  <c:v>0.180229</c:v>
                </c:pt>
                <c:pt idx="4030">
                  <c:v>0.20271990000000001</c:v>
                </c:pt>
                <c:pt idx="4031">
                  <c:v>0.24761320000000001</c:v>
                </c:pt>
                <c:pt idx="4032">
                  <c:v>0.4191571</c:v>
                </c:pt>
                <c:pt idx="4033">
                  <c:v>0.38759130000000003</c:v>
                </c:pt>
                <c:pt idx="4034">
                  <c:v>0.3096043</c:v>
                </c:pt>
                <c:pt idx="4035">
                  <c:v>0.20979</c:v>
                </c:pt>
                <c:pt idx="4036">
                  <c:v>0.19735849999999999</c:v>
                </c:pt>
                <c:pt idx="4037">
                  <c:v>0.1916204</c:v>
                </c:pt>
                <c:pt idx="4038">
                  <c:v>0.22497139999999999</c:v>
                </c:pt>
                <c:pt idx="4039">
                  <c:v>0.22813929999999999</c:v>
                </c:pt>
                <c:pt idx="4040">
                  <c:v>0.24096609999999999</c:v>
                </c:pt>
                <c:pt idx="4041">
                  <c:v>0.2165514</c:v>
                </c:pt>
                <c:pt idx="4042">
                  <c:v>0.20316909999999999</c:v>
                </c:pt>
                <c:pt idx="4043">
                  <c:v>0.2040758</c:v>
                </c:pt>
                <c:pt idx="4044">
                  <c:v>0.30156860000000002</c:v>
                </c:pt>
                <c:pt idx="4045">
                  <c:v>0.34566960000000002</c:v>
                </c:pt>
                <c:pt idx="4046">
                  <c:v>0.3939665</c:v>
                </c:pt>
                <c:pt idx="4047">
                  <c:v>0.41025250000000002</c:v>
                </c:pt>
                <c:pt idx="4048">
                  <c:v>0.40128950000000002</c:v>
                </c:pt>
                <c:pt idx="4049">
                  <c:v>0.38779760000000002</c:v>
                </c:pt>
                <c:pt idx="4050">
                  <c:v>0.40842440000000002</c:v>
                </c:pt>
                <c:pt idx="4051">
                  <c:v>0.3742644</c:v>
                </c:pt>
                <c:pt idx="4052">
                  <c:v>0.33609519999999998</c:v>
                </c:pt>
                <c:pt idx="4053">
                  <c:v>0.30738349999999998</c:v>
                </c:pt>
                <c:pt idx="4054">
                  <c:v>0.3105986</c:v>
                </c:pt>
                <c:pt idx="4055">
                  <c:v>0.30319210000000002</c:v>
                </c:pt>
                <c:pt idx="4056">
                  <c:v>0.31893310000000002</c:v>
                </c:pt>
                <c:pt idx="4057">
                  <c:v>0.29507899999999998</c:v>
                </c:pt>
                <c:pt idx="4058">
                  <c:v>0.27916190000000002</c:v>
                </c:pt>
                <c:pt idx="4059">
                  <c:v>0.25165130000000002</c:v>
                </c:pt>
                <c:pt idx="4060">
                  <c:v>0.21905060000000001</c:v>
                </c:pt>
                <c:pt idx="4061">
                  <c:v>0.20338229999999999</c:v>
                </c:pt>
                <c:pt idx="4062">
                  <c:v>0.24401909999999999</c:v>
                </c:pt>
                <c:pt idx="4063">
                  <c:v>0.2397029</c:v>
                </c:pt>
                <c:pt idx="4064">
                  <c:v>0.21221909999999999</c:v>
                </c:pt>
                <c:pt idx="4065">
                  <c:v>0.1674466</c:v>
                </c:pt>
                <c:pt idx="4066">
                  <c:v>0.12801489999999999</c:v>
                </c:pt>
                <c:pt idx="4067">
                  <c:v>0.11863700000000001</c:v>
                </c:pt>
                <c:pt idx="4068">
                  <c:v>0.10486669999999999</c:v>
                </c:pt>
                <c:pt idx="4069">
                  <c:v>9.0474849999999996E-2</c:v>
                </c:pt>
                <c:pt idx="4070">
                  <c:v>8.7139869999999994E-2</c:v>
                </c:pt>
                <c:pt idx="4071">
                  <c:v>9.9508620000000006E-2</c:v>
                </c:pt>
                <c:pt idx="4072">
                  <c:v>9.6369289999999996E-2</c:v>
                </c:pt>
                <c:pt idx="4073">
                  <c:v>0.1018381</c:v>
                </c:pt>
                <c:pt idx="4074">
                  <c:v>0.1616853</c:v>
                </c:pt>
                <c:pt idx="4075">
                  <c:v>0.17669989999999999</c:v>
                </c:pt>
                <c:pt idx="4076">
                  <c:v>0.17440130000000001</c:v>
                </c:pt>
                <c:pt idx="4077">
                  <c:v>0.1703653</c:v>
                </c:pt>
                <c:pt idx="4078">
                  <c:v>0.18856870000000001</c:v>
                </c:pt>
                <c:pt idx="4079">
                  <c:v>0.19726840000000001</c:v>
                </c:pt>
                <c:pt idx="4080">
                  <c:v>0.30605139999999997</c:v>
                </c:pt>
                <c:pt idx="4081">
                  <c:v>0.29599579999999998</c:v>
                </c:pt>
                <c:pt idx="4082">
                  <c:v>0.26660729999999999</c:v>
                </c:pt>
                <c:pt idx="4083">
                  <c:v>0.2370198</c:v>
                </c:pt>
                <c:pt idx="4084">
                  <c:v>0.23776990000000001</c:v>
                </c:pt>
                <c:pt idx="4085">
                  <c:v>0.240007</c:v>
                </c:pt>
                <c:pt idx="4086">
                  <c:v>0.20339009999999999</c:v>
                </c:pt>
                <c:pt idx="4087">
                  <c:v>0.18635660000000001</c:v>
                </c:pt>
                <c:pt idx="4088">
                  <c:v>0.1690498</c:v>
                </c:pt>
                <c:pt idx="4089">
                  <c:v>0.15908040000000001</c:v>
                </c:pt>
                <c:pt idx="4090">
                  <c:v>0.1646079</c:v>
                </c:pt>
                <c:pt idx="4091">
                  <c:v>0.18326790000000001</c:v>
                </c:pt>
                <c:pt idx="4092">
                  <c:v>0.21358089999999999</c:v>
                </c:pt>
                <c:pt idx="4093">
                  <c:v>0.2480223</c:v>
                </c:pt>
                <c:pt idx="4094">
                  <c:v>0.26088539999999999</c:v>
                </c:pt>
                <c:pt idx="4095">
                  <c:v>0.3011548</c:v>
                </c:pt>
                <c:pt idx="4096">
                  <c:v>0.2806826</c:v>
                </c:pt>
                <c:pt idx="4097">
                  <c:v>0.26883049999999997</c:v>
                </c:pt>
                <c:pt idx="4098">
                  <c:v>0.2453282</c:v>
                </c:pt>
                <c:pt idx="4099">
                  <c:v>0.2173542</c:v>
                </c:pt>
                <c:pt idx="4100">
                  <c:v>0.20580229999999999</c:v>
                </c:pt>
                <c:pt idx="4101">
                  <c:v>0.16851269999999999</c:v>
                </c:pt>
                <c:pt idx="4102">
                  <c:v>0.14619699999999999</c:v>
                </c:pt>
                <c:pt idx="4103">
                  <c:v>0.12738099999999999</c:v>
                </c:pt>
                <c:pt idx="4104">
                  <c:v>0.12889510000000001</c:v>
                </c:pt>
                <c:pt idx="4105">
                  <c:v>0.13847519999999999</c:v>
                </c:pt>
                <c:pt idx="4106">
                  <c:v>0.15546889999999999</c:v>
                </c:pt>
                <c:pt idx="4107">
                  <c:v>0.17598739999999999</c:v>
                </c:pt>
                <c:pt idx="4108">
                  <c:v>0.1929024</c:v>
                </c:pt>
                <c:pt idx="4109">
                  <c:v>0.20165430000000001</c:v>
                </c:pt>
                <c:pt idx="4110">
                  <c:v>0.1018727</c:v>
                </c:pt>
                <c:pt idx="4111">
                  <c:v>0.13614080000000001</c:v>
                </c:pt>
                <c:pt idx="4112">
                  <c:v>0.16731740000000001</c:v>
                </c:pt>
                <c:pt idx="4113">
                  <c:v>0.2109116</c:v>
                </c:pt>
                <c:pt idx="4114">
                  <c:v>0.25814389999999998</c:v>
                </c:pt>
                <c:pt idx="4115">
                  <c:v>0.29645300000000002</c:v>
                </c:pt>
                <c:pt idx="4116">
                  <c:v>0.39931559999999999</c:v>
                </c:pt>
                <c:pt idx="4117">
                  <c:v>0.40771180000000001</c:v>
                </c:pt>
                <c:pt idx="4118">
                  <c:v>0.37367470000000003</c:v>
                </c:pt>
                <c:pt idx="4119">
                  <c:v>0.36249439999999999</c:v>
                </c:pt>
                <c:pt idx="4120">
                  <c:v>0.34958470000000003</c:v>
                </c:pt>
                <c:pt idx="4121">
                  <c:v>0.3276367</c:v>
                </c:pt>
                <c:pt idx="4122">
                  <c:v>0.38557259999999999</c:v>
                </c:pt>
                <c:pt idx="4123">
                  <c:v>0.31944119999999998</c:v>
                </c:pt>
                <c:pt idx="4124">
                  <c:v>0.27509980000000001</c:v>
                </c:pt>
                <c:pt idx="4125">
                  <c:v>0.2495954</c:v>
                </c:pt>
                <c:pt idx="4126">
                  <c:v>0.21931410000000001</c:v>
                </c:pt>
                <c:pt idx="4127">
                  <c:v>0.18352209999999999</c:v>
                </c:pt>
                <c:pt idx="4128">
                  <c:v>0.18602840000000001</c:v>
                </c:pt>
                <c:pt idx="4129">
                  <c:v>0.1466277</c:v>
                </c:pt>
                <c:pt idx="4130">
                  <c:v>0.1308589</c:v>
                </c:pt>
                <c:pt idx="4131">
                  <c:v>0.12922549999999999</c:v>
                </c:pt>
                <c:pt idx="4132">
                  <c:v>0.126251</c:v>
                </c:pt>
                <c:pt idx="4133">
                  <c:v>0.1276726</c:v>
                </c:pt>
                <c:pt idx="4134">
                  <c:v>0.1565136</c:v>
                </c:pt>
                <c:pt idx="4135">
                  <c:v>0.14831749999999999</c:v>
                </c:pt>
                <c:pt idx="4136">
                  <c:v>0.14880080000000001</c:v>
                </c:pt>
                <c:pt idx="4137">
                  <c:v>0.13551240000000001</c:v>
                </c:pt>
                <c:pt idx="4138">
                  <c:v>8.7277419999999994E-2</c:v>
                </c:pt>
                <c:pt idx="4139">
                  <c:v>6.191265E-2</c:v>
                </c:pt>
                <c:pt idx="4140">
                  <c:v>3.8201329999999999E-2</c:v>
                </c:pt>
                <c:pt idx="4141">
                  <c:v>3.581459E-2</c:v>
                </c:pt>
                <c:pt idx="4142">
                  <c:v>3.7674260000000001E-2</c:v>
                </c:pt>
                <c:pt idx="4143">
                  <c:v>4.2066180000000002E-2</c:v>
                </c:pt>
                <c:pt idx="4144">
                  <c:v>3.9366829999999998E-2</c:v>
                </c:pt>
                <c:pt idx="4145">
                  <c:v>2.7948819999999999E-2</c:v>
                </c:pt>
                <c:pt idx="4146">
                  <c:v>4.1867400000000004E-3</c:v>
                </c:pt>
                <c:pt idx="4147">
                  <c:v>1.69842E-3</c:v>
                </c:pt>
                <c:pt idx="4148">
                  <c:v>5.6166200000000001E-3</c:v>
                </c:pt>
                <c:pt idx="4149">
                  <c:v>1.177159E-2</c:v>
                </c:pt>
                <c:pt idx="4150">
                  <c:v>1.8002509999999999E-2</c:v>
                </c:pt>
                <c:pt idx="4151">
                  <c:v>2.4496879999999999E-2</c:v>
                </c:pt>
                <c:pt idx="4152">
                  <c:v>4.6993779999999999E-2</c:v>
                </c:pt>
                <c:pt idx="4153">
                  <c:v>5.6686060000000003E-2</c:v>
                </c:pt>
                <c:pt idx="4154">
                  <c:v>6.7775989999999994E-2</c:v>
                </c:pt>
                <c:pt idx="4155">
                  <c:v>8.2056130000000005E-2</c:v>
                </c:pt>
                <c:pt idx="4156">
                  <c:v>9.1154120000000005E-2</c:v>
                </c:pt>
                <c:pt idx="4157">
                  <c:v>0.1077646</c:v>
                </c:pt>
                <c:pt idx="4158">
                  <c:v>0.1983085</c:v>
                </c:pt>
                <c:pt idx="4159">
                  <c:v>0.20228189999999999</c:v>
                </c:pt>
                <c:pt idx="4160">
                  <c:v>0.20480870000000001</c:v>
                </c:pt>
                <c:pt idx="4161">
                  <c:v>0.1989698</c:v>
                </c:pt>
                <c:pt idx="4162">
                  <c:v>0.18784890000000001</c:v>
                </c:pt>
                <c:pt idx="4163">
                  <c:v>0.18208450000000001</c:v>
                </c:pt>
                <c:pt idx="4164">
                  <c:v>0.18263509999999999</c:v>
                </c:pt>
                <c:pt idx="4165">
                  <c:v>0.172125</c:v>
                </c:pt>
                <c:pt idx="4166">
                  <c:v>0.1686916</c:v>
                </c:pt>
                <c:pt idx="4167">
                  <c:v>0.17205870000000001</c:v>
                </c:pt>
                <c:pt idx="4168">
                  <c:v>0.18011389999999999</c:v>
                </c:pt>
                <c:pt idx="4169">
                  <c:v>0.19882920000000001</c:v>
                </c:pt>
                <c:pt idx="4170">
                  <c:v>0.22381780000000001</c:v>
                </c:pt>
                <c:pt idx="4171">
                  <c:v>0.26964329999999997</c:v>
                </c:pt>
                <c:pt idx="4172">
                  <c:v>0.30836920000000001</c:v>
                </c:pt>
                <c:pt idx="4173">
                  <c:v>0.330957</c:v>
                </c:pt>
                <c:pt idx="4174">
                  <c:v>0.32895970000000002</c:v>
                </c:pt>
                <c:pt idx="4175">
                  <c:v>0.33678920000000001</c:v>
                </c:pt>
                <c:pt idx="4176">
                  <c:v>0.33584330000000001</c:v>
                </c:pt>
                <c:pt idx="4177">
                  <c:v>0.32762380000000002</c:v>
                </c:pt>
                <c:pt idx="4178">
                  <c:v>0.3050582</c:v>
                </c:pt>
                <c:pt idx="4179">
                  <c:v>0.28560669999999999</c:v>
                </c:pt>
                <c:pt idx="4180">
                  <c:v>0.2489054</c:v>
                </c:pt>
                <c:pt idx="4181">
                  <c:v>0.21569289999999999</c:v>
                </c:pt>
                <c:pt idx="4182">
                  <c:v>0.39869359999999998</c:v>
                </c:pt>
                <c:pt idx="4183">
                  <c:v>0.36086230000000002</c:v>
                </c:pt>
                <c:pt idx="4184">
                  <c:v>0.29926199999999997</c:v>
                </c:pt>
                <c:pt idx="4185">
                  <c:v>0.2284061</c:v>
                </c:pt>
                <c:pt idx="4186">
                  <c:v>0.18874679999999999</c:v>
                </c:pt>
                <c:pt idx="4187">
                  <c:v>0.17636260000000001</c:v>
                </c:pt>
                <c:pt idx="4188">
                  <c:v>0.145315</c:v>
                </c:pt>
                <c:pt idx="4189">
                  <c:v>0.1436154</c:v>
                </c:pt>
                <c:pt idx="4190">
                  <c:v>0.1541738</c:v>
                </c:pt>
                <c:pt idx="4191">
                  <c:v>0.18287929999999999</c:v>
                </c:pt>
                <c:pt idx="4192">
                  <c:v>0.2185069</c:v>
                </c:pt>
                <c:pt idx="4193">
                  <c:v>0.2575134</c:v>
                </c:pt>
                <c:pt idx="4194">
                  <c:v>0.27565060000000002</c:v>
                </c:pt>
                <c:pt idx="4195">
                  <c:v>0.26877380000000001</c:v>
                </c:pt>
                <c:pt idx="4196">
                  <c:v>0.254639</c:v>
                </c:pt>
                <c:pt idx="4197">
                  <c:v>0.24564320000000001</c:v>
                </c:pt>
                <c:pt idx="4198">
                  <c:v>0.25058580000000003</c:v>
                </c:pt>
                <c:pt idx="4199">
                  <c:v>0.26071670000000002</c:v>
                </c:pt>
                <c:pt idx="4200">
                  <c:v>0.39656780000000003</c:v>
                </c:pt>
                <c:pt idx="4201">
                  <c:v>0.40565659999999998</c:v>
                </c:pt>
                <c:pt idx="4202">
                  <c:v>0.40305530000000001</c:v>
                </c:pt>
                <c:pt idx="4203">
                  <c:v>0.40687380000000001</c:v>
                </c:pt>
                <c:pt idx="4204">
                  <c:v>0.39001039999999998</c:v>
                </c:pt>
                <c:pt idx="4205">
                  <c:v>0.36940780000000001</c:v>
                </c:pt>
                <c:pt idx="4206">
                  <c:v>0.63922769999999995</c:v>
                </c:pt>
                <c:pt idx="4207">
                  <c:v>0.54845569999999999</c:v>
                </c:pt>
                <c:pt idx="4208">
                  <c:v>0.45009710000000003</c:v>
                </c:pt>
                <c:pt idx="4209">
                  <c:v>0.339335</c:v>
                </c:pt>
                <c:pt idx="4210">
                  <c:v>0.251556</c:v>
                </c:pt>
                <c:pt idx="4211">
                  <c:v>0.2110773</c:v>
                </c:pt>
                <c:pt idx="4212">
                  <c:v>0.20631869999999999</c:v>
                </c:pt>
                <c:pt idx="4213">
                  <c:v>0.23920350000000001</c:v>
                </c:pt>
                <c:pt idx="4214">
                  <c:v>0.24775720000000001</c:v>
                </c:pt>
                <c:pt idx="4215">
                  <c:v>0.26310060000000002</c:v>
                </c:pt>
                <c:pt idx="4216">
                  <c:v>0.29684240000000001</c:v>
                </c:pt>
                <c:pt idx="4217">
                  <c:v>0.3395301</c:v>
                </c:pt>
                <c:pt idx="4218">
                  <c:v>0.35892669999999999</c:v>
                </c:pt>
                <c:pt idx="4219">
                  <c:v>0.39510590000000001</c:v>
                </c:pt>
                <c:pt idx="4220">
                  <c:v>0.44126779999999999</c:v>
                </c:pt>
                <c:pt idx="4221">
                  <c:v>0.50745839999999998</c:v>
                </c:pt>
                <c:pt idx="4222">
                  <c:v>0.58545400000000003</c:v>
                </c:pt>
                <c:pt idx="4223">
                  <c:v>0.62582740000000003</c:v>
                </c:pt>
                <c:pt idx="4224">
                  <c:v>0.83896780000000004</c:v>
                </c:pt>
                <c:pt idx="4225">
                  <c:v>0.77839709999999995</c:v>
                </c:pt>
                <c:pt idx="4226">
                  <c:v>0.67153019999999997</c:v>
                </c:pt>
                <c:pt idx="4227">
                  <c:v>0.53978230000000005</c:v>
                </c:pt>
                <c:pt idx="4228">
                  <c:v>0.44616990000000001</c:v>
                </c:pt>
                <c:pt idx="4229">
                  <c:v>0.35662159999999998</c:v>
                </c:pt>
                <c:pt idx="4230">
                  <c:v>0.39149990000000001</c:v>
                </c:pt>
                <c:pt idx="4231">
                  <c:v>0.33473259999999999</c:v>
                </c:pt>
                <c:pt idx="4232">
                  <c:v>0.26757550000000002</c:v>
                </c:pt>
                <c:pt idx="4233">
                  <c:v>0.18132699999999999</c:v>
                </c:pt>
                <c:pt idx="4234">
                  <c:v>0.14961099999999999</c:v>
                </c:pt>
                <c:pt idx="4235">
                  <c:v>0.14477590000000001</c:v>
                </c:pt>
                <c:pt idx="4236">
                  <c:v>0.13923240000000001</c:v>
                </c:pt>
                <c:pt idx="4237">
                  <c:v>0.1450292</c:v>
                </c:pt>
                <c:pt idx="4238">
                  <c:v>0.14873720000000001</c:v>
                </c:pt>
                <c:pt idx="4239">
                  <c:v>0.13936009999999999</c:v>
                </c:pt>
                <c:pt idx="4240">
                  <c:v>0.1218573</c:v>
                </c:pt>
                <c:pt idx="4241">
                  <c:v>0.10945580000000001</c:v>
                </c:pt>
                <c:pt idx="4242">
                  <c:v>0.1295</c:v>
                </c:pt>
                <c:pt idx="4243">
                  <c:v>0.12703729999999999</c:v>
                </c:pt>
                <c:pt idx="4244">
                  <c:v>0.13819609999999999</c:v>
                </c:pt>
                <c:pt idx="4245">
                  <c:v>0.14738190000000001</c:v>
                </c:pt>
                <c:pt idx="4246">
                  <c:v>0.13670460000000001</c:v>
                </c:pt>
                <c:pt idx="4247">
                  <c:v>0.1359023</c:v>
                </c:pt>
                <c:pt idx="4248">
                  <c:v>0.13920469999999999</c:v>
                </c:pt>
                <c:pt idx="4249">
                  <c:v>0.13963</c:v>
                </c:pt>
                <c:pt idx="4250">
                  <c:v>0.14172650000000001</c:v>
                </c:pt>
                <c:pt idx="4251">
                  <c:v>0.12944130000000001</c:v>
                </c:pt>
                <c:pt idx="4252">
                  <c:v>0.12796189999999999</c:v>
                </c:pt>
                <c:pt idx="4253">
                  <c:v>0.1234008</c:v>
                </c:pt>
                <c:pt idx="4254">
                  <c:v>0.42193190000000003</c:v>
                </c:pt>
                <c:pt idx="4255">
                  <c:v>0.36519859999999998</c:v>
                </c:pt>
                <c:pt idx="4256">
                  <c:v>0.27569830000000001</c:v>
                </c:pt>
                <c:pt idx="4257">
                  <c:v>0.22356219999999999</c:v>
                </c:pt>
                <c:pt idx="4258">
                  <c:v>0.19626399999999999</c:v>
                </c:pt>
                <c:pt idx="4259">
                  <c:v>0.1909739</c:v>
                </c:pt>
                <c:pt idx="4260">
                  <c:v>0.20419370000000001</c:v>
                </c:pt>
                <c:pt idx="4261">
                  <c:v>0.1935761</c:v>
                </c:pt>
                <c:pt idx="4262">
                  <c:v>0.18980630000000001</c:v>
                </c:pt>
                <c:pt idx="4263">
                  <c:v>0.19595129999999999</c:v>
                </c:pt>
                <c:pt idx="4264">
                  <c:v>0.2038247</c:v>
                </c:pt>
                <c:pt idx="4265">
                  <c:v>0.2229968</c:v>
                </c:pt>
                <c:pt idx="4266">
                  <c:v>0.31658730000000002</c:v>
                </c:pt>
                <c:pt idx="4267">
                  <c:v>0.30826219999999999</c:v>
                </c:pt>
                <c:pt idx="4268">
                  <c:v>0.33239560000000001</c:v>
                </c:pt>
                <c:pt idx="4269">
                  <c:v>0.32675219999999999</c:v>
                </c:pt>
                <c:pt idx="4270">
                  <c:v>0.3337716</c:v>
                </c:pt>
                <c:pt idx="4271">
                  <c:v>0.34464929999999999</c:v>
                </c:pt>
                <c:pt idx="4272">
                  <c:v>0.33289249999999998</c:v>
                </c:pt>
                <c:pt idx="4273">
                  <c:v>0.3615833</c:v>
                </c:pt>
                <c:pt idx="4274">
                  <c:v>0.40543649999999998</c:v>
                </c:pt>
                <c:pt idx="4275">
                  <c:v>0.41716979999999998</c:v>
                </c:pt>
                <c:pt idx="4276">
                  <c:v>0.43647409999999998</c:v>
                </c:pt>
                <c:pt idx="4277">
                  <c:v>0.46709139999999999</c:v>
                </c:pt>
                <c:pt idx="4278">
                  <c:v>0.53975110000000004</c:v>
                </c:pt>
                <c:pt idx="4279">
                  <c:v>0.51284870000000005</c:v>
                </c:pt>
                <c:pt idx="4280">
                  <c:v>0.46374559999999998</c:v>
                </c:pt>
                <c:pt idx="4281">
                  <c:v>0.42151899999999998</c:v>
                </c:pt>
                <c:pt idx="4282">
                  <c:v>0.35891529999999999</c:v>
                </c:pt>
                <c:pt idx="4283">
                  <c:v>0.32088</c:v>
                </c:pt>
                <c:pt idx="4284">
                  <c:v>0.36132370000000003</c:v>
                </c:pt>
                <c:pt idx="4285">
                  <c:v>0.3192739</c:v>
                </c:pt>
                <c:pt idx="4286">
                  <c:v>0.27986359999999999</c:v>
                </c:pt>
                <c:pt idx="4287">
                  <c:v>0.29376609999999997</c:v>
                </c:pt>
                <c:pt idx="4288">
                  <c:v>0.38440400000000002</c:v>
                </c:pt>
                <c:pt idx="4289">
                  <c:v>0.49515399999999998</c:v>
                </c:pt>
                <c:pt idx="4290">
                  <c:v>0.66337230000000003</c:v>
                </c:pt>
                <c:pt idx="4291">
                  <c:v>0.646679</c:v>
                </c:pt>
                <c:pt idx="4292">
                  <c:v>0.64962660000000005</c:v>
                </c:pt>
                <c:pt idx="4293">
                  <c:v>0.63922970000000001</c:v>
                </c:pt>
                <c:pt idx="4294">
                  <c:v>0.61672229999999995</c:v>
                </c:pt>
                <c:pt idx="4295">
                  <c:v>0.58670509999999998</c:v>
                </c:pt>
                <c:pt idx="4296">
                  <c:v>0.54832000000000003</c:v>
                </c:pt>
                <c:pt idx="4297">
                  <c:v>0.51661460000000003</c:v>
                </c:pt>
                <c:pt idx="4298">
                  <c:v>0.50015149999999997</c:v>
                </c:pt>
                <c:pt idx="4299">
                  <c:v>0.5290068</c:v>
                </c:pt>
                <c:pt idx="4300">
                  <c:v>0.54615250000000004</c:v>
                </c:pt>
                <c:pt idx="4301">
                  <c:v>0.55472339999999998</c:v>
                </c:pt>
                <c:pt idx="4302">
                  <c:v>0.59074199999999999</c:v>
                </c:pt>
                <c:pt idx="4303">
                  <c:v>0.56566609999999995</c:v>
                </c:pt>
                <c:pt idx="4304">
                  <c:v>0.53069429999999995</c:v>
                </c:pt>
                <c:pt idx="4305">
                  <c:v>0.44856279999999998</c:v>
                </c:pt>
                <c:pt idx="4306">
                  <c:v>0.42511769999999999</c:v>
                </c:pt>
                <c:pt idx="4307">
                  <c:v>0.39852409999999999</c:v>
                </c:pt>
                <c:pt idx="4308">
                  <c:v>0.47177980000000003</c:v>
                </c:pt>
                <c:pt idx="4309">
                  <c:v>0.45341759999999998</c:v>
                </c:pt>
                <c:pt idx="4310">
                  <c:v>0.40887800000000002</c:v>
                </c:pt>
                <c:pt idx="4311">
                  <c:v>0.37455050000000001</c:v>
                </c:pt>
                <c:pt idx="4312">
                  <c:v>0.34383000000000002</c:v>
                </c:pt>
                <c:pt idx="4313">
                  <c:v>0.33360400000000001</c:v>
                </c:pt>
                <c:pt idx="4314">
                  <c:v>0.32463180000000003</c:v>
                </c:pt>
                <c:pt idx="4315">
                  <c:v>0.30828800000000001</c:v>
                </c:pt>
                <c:pt idx="4316">
                  <c:v>0.29265550000000001</c:v>
                </c:pt>
                <c:pt idx="4317">
                  <c:v>0.3015719</c:v>
                </c:pt>
                <c:pt idx="4318">
                  <c:v>0.30434939999999999</c:v>
                </c:pt>
                <c:pt idx="4319">
                  <c:v>0.31835140000000001</c:v>
                </c:pt>
                <c:pt idx="4320">
                  <c:v>0.46214739999999999</c:v>
                </c:pt>
                <c:pt idx="4321">
                  <c:v>0.43310470000000001</c:v>
                </c:pt>
                <c:pt idx="4322">
                  <c:v>0.41194039999999998</c:v>
                </c:pt>
                <c:pt idx="4323">
                  <c:v>0.40135880000000002</c:v>
                </c:pt>
                <c:pt idx="4324">
                  <c:v>0.39783780000000002</c:v>
                </c:pt>
                <c:pt idx="4325">
                  <c:v>0.38227109999999997</c:v>
                </c:pt>
                <c:pt idx="4326">
                  <c:v>0.3495318</c:v>
                </c:pt>
                <c:pt idx="4327">
                  <c:v>0.33501730000000002</c:v>
                </c:pt>
                <c:pt idx="4328">
                  <c:v>0.30732880000000001</c:v>
                </c:pt>
                <c:pt idx="4329">
                  <c:v>0.25049929999999998</c:v>
                </c:pt>
                <c:pt idx="4330">
                  <c:v>0.20138030000000001</c:v>
                </c:pt>
                <c:pt idx="4331">
                  <c:v>0.1742582</c:v>
                </c:pt>
                <c:pt idx="4332">
                  <c:v>0.1665016</c:v>
                </c:pt>
                <c:pt idx="4333">
                  <c:v>0.15066280000000001</c:v>
                </c:pt>
                <c:pt idx="4334">
                  <c:v>0.1324775</c:v>
                </c:pt>
                <c:pt idx="4335">
                  <c:v>0.1244767</c:v>
                </c:pt>
                <c:pt idx="4336">
                  <c:v>0.1263724</c:v>
                </c:pt>
                <c:pt idx="4337">
                  <c:v>0.13646929999999999</c:v>
                </c:pt>
                <c:pt idx="4338">
                  <c:v>0.20447560000000001</c:v>
                </c:pt>
                <c:pt idx="4339">
                  <c:v>0.25162180000000001</c:v>
                </c:pt>
                <c:pt idx="4340">
                  <c:v>0.28258090000000002</c:v>
                </c:pt>
                <c:pt idx="4341">
                  <c:v>0.27948529999999999</c:v>
                </c:pt>
                <c:pt idx="4342">
                  <c:v>0.262992</c:v>
                </c:pt>
                <c:pt idx="4343">
                  <c:v>0.2421547</c:v>
                </c:pt>
                <c:pt idx="4344">
                  <c:v>0.28762789999999999</c:v>
                </c:pt>
                <c:pt idx="4345">
                  <c:v>0.25110579999999999</c:v>
                </c:pt>
                <c:pt idx="4346">
                  <c:v>0.20542289999999999</c:v>
                </c:pt>
                <c:pt idx="4347">
                  <c:v>0.1807803</c:v>
                </c:pt>
                <c:pt idx="4348">
                  <c:v>0.17381160000000001</c:v>
                </c:pt>
                <c:pt idx="4349">
                  <c:v>0.16808210000000001</c:v>
                </c:pt>
                <c:pt idx="4350">
                  <c:v>0.22783709999999999</c:v>
                </c:pt>
                <c:pt idx="4351">
                  <c:v>0.221165</c:v>
                </c:pt>
                <c:pt idx="4352">
                  <c:v>0.2070553</c:v>
                </c:pt>
                <c:pt idx="4353">
                  <c:v>0.1896419</c:v>
                </c:pt>
                <c:pt idx="4354">
                  <c:v>0.17702329999999999</c:v>
                </c:pt>
                <c:pt idx="4355">
                  <c:v>0.153997</c:v>
                </c:pt>
                <c:pt idx="4356">
                  <c:v>0.1389563</c:v>
                </c:pt>
                <c:pt idx="4357">
                  <c:v>0.1128189</c:v>
                </c:pt>
                <c:pt idx="4358">
                  <c:v>9.1134350000000003E-2</c:v>
                </c:pt>
                <c:pt idx="4359">
                  <c:v>7.4815590000000001E-2</c:v>
                </c:pt>
                <c:pt idx="4360">
                  <c:v>7.9644290000000006E-2</c:v>
                </c:pt>
                <c:pt idx="4361">
                  <c:v>7.9435610000000004E-2</c:v>
                </c:pt>
                <c:pt idx="4362">
                  <c:v>8.2260330000000007E-2</c:v>
                </c:pt>
                <c:pt idx="4363">
                  <c:v>8.7668679999999999E-2</c:v>
                </c:pt>
                <c:pt idx="4364">
                  <c:v>0.1006316</c:v>
                </c:pt>
                <c:pt idx="4365">
                  <c:v>0.10041609999999999</c:v>
                </c:pt>
                <c:pt idx="4366">
                  <c:v>9.9798029999999996E-2</c:v>
                </c:pt>
                <c:pt idx="4367">
                  <c:v>9.5312560000000005E-2</c:v>
                </c:pt>
                <c:pt idx="4368">
                  <c:v>6.6420110000000004E-2</c:v>
                </c:pt>
                <c:pt idx="4369">
                  <c:v>6.7384219999999995E-2</c:v>
                </c:pt>
                <c:pt idx="4370">
                  <c:v>6.5151029999999999E-2</c:v>
                </c:pt>
                <c:pt idx="4371">
                  <c:v>6.0107710000000002E-2</c:v>
                </c:pt>
                <c:pt idx="4372">
                  <c:v>5.7231770000000001E-2</c:v>
                </c:pt>
                <c:pt idx="4373">
                  <c:v>6.2286689999999999E-2</c:v>
                </c:pt>
                <c:pt idx="4374">
                  <c:v>0.38905499999999998</c:v>
                </c:pt>
                <c:pt idx="4375">
                  <c:v>0.41004279999999999</c:v>
                </c:pt>
                <c:pt idx="4376">
                  <c:v>0.45119179999999998</c:v>
                </c:pt>
                <c:pt idx="4377">
                  <c:v>0.3687607</c:v>
                </c:pt>
                <c:pt idx="4378">
                  <c:v>0.26906229999999998</c:v>
                </c:pt>
                <c:pt idx="4379">
                  <c:v>0.24950069999999999</c:v>
                </c:pt>
                <c:pt idx="4380">
                  <c:v>0.27524860000000001</c:v>
                </c:pt>
                <c:pt idx="4381">
                  <c:v>0.21970490000000001</c:v>
                </c:pt>
                <c:pt idx="4382">
                  <c:v>0.19802919999999999</c:v>
                </c:pt>
                <c:pt idx="4383">
                  <c:v>0.19835050000000001</c:v>
                </c:pt>
                <c:pt idx="4384">
                  <c:v>0.1883763</c:v>
                </c:pt>
                <c:pt idx="4385">
                  <c:v>0.17280899999999999</c:v>
                </c:pt>
                <c:pt idx="4386">
                  <c:v>0.138099</c:v>
                </c:pt>
                <c:pt idx="4387">
                  <c:v>0.12666949999999999</c:v>
                </c:pt>
                <c:pt idx="4388">
                  <c:v>0.12237099999999999</c:v>
                </c:pt>
                <c:pt idx="4389">
                  <c:v>0.1194614</c:v>
                </c:pt>
                <c:pt idx="4390">
                  <c:v>0.12527469999999999</c:v>
                </c:pt>
                <c:pt idx="4391">
                  <c:v>0.13268679999999999</c:v>
                </c:pt>
                <c:pt idx="4392">
                  <c:v>0.1670596</c:v>
                </c:pt>
                <c:pt idx="4393">
                  <c:v>0.1732677</c:v>
                </c:pt>
                <c:pt idx="4394">
                  <c:v>0.1731673</c:v>
                </c:pt>
                <c:pt idx="4395">
                  <c:v>0.17646800000000001</c:v>
                </c:pt>
                <c:pt idx="4396">
                  <c:v>0.1935393</c:v>
                </c:pt>
                <c:pt idx="4397">
                  <c:v>0.20983470000000001</c:v>
                </c:pt>
                <c:pt idx="4398">
                  <c:v>0.18906980000000001</c:v>
                </c:pt>
                <c:pt idx="4399">
                  <c:v>0.23642930000000001</c:v>
                </c:pt>
                <c:pt idx="4400">
                  <c:v>0.25889319999999999</c:v>
                </c:pt>
                <c:pt idx="4401">
                  <c:v>0.26409300000000002</c:v>
                </c:pt>
                <c:pt idx="4402">
                  <c:v>0.27107740000000002</c:v>
                </c:pt>
                <c:pt idx="4403">
                  <c:v>0.29305170000000003</c:v>
                </c:pt>
                <c:pt idx="4404">
                  <c:v>0.3972735</c:v>
                </c:pt>
                <c:pt idx="4405">
                  <c:v>0.34850599999999998</c:v>
                </c:pt>
                <c:pt idx="4406">
                  <c:v>0.31679259999999998</c:v>
                </c:pt>
                <c:pt idx="4407">
                  <c:v>0.26806970000000002</c:v>
                </c:pt>
                <c:pt idx="4408">
                  <c:v>0.2107657</c:v>
                </c:pt>
                <c:pt idx="4409">
                  <c:v>0.17918220000000001</c:v>
                </c:pt>
                <c:pt idx="4410">
                  <c:v>0.18657679999999999</c:v>
                </c:pt>
                <c:pt idx="4411">
                  <c:v>0.177339</c:v>
                </c:pt>
                <c:pt idx="4412">
                  <c:v>0.1661965</c:v>
                </c:pt>
                <c:pt idx="4413">
                  <c:v>0.17626539999999999</c:v>
                </c:pt>
                <c:pt idx="4414">
                  <c:v>0.19412889999999999</c:v>
                </c:pt>
                <c:pt idx="4415">
                  <c:v>0.20673630000000001</c:v>
                </c:pt>
                <c:pt idx="4416">
                  <c:v>0.16439609999999999</c:v>
                </c:pt>
                <c:pt idx="4417">
                  <c:v>0.17536089999999999</c:v>
                </c:pt>
                <c:pt idx="4418">
                  <c:v>0.1823835</c:v>
                </c:pt>
                <c:pt idx="4419">
                  <c:v>0.19461000000000001</c:v>
                </c:pt>
                <c:pt idx="4420">
                  <c:v>0.19737689999999999</c:v>
                </c:pt>
                <c:pt idx="4421">
                  <c:v>0.20313600000000001</c:v>
                </c:pt>
                <c:pt idx="4422">
                  <c:v>0.12706400000000001</c:v>
                </c:pt>
                <c:pt idx="4423">
                  <c:v>0.14625350000000001</c:v>
                </c:pt>
                <c:pt idx="4424">
                  <c:v>0.12232419999999999</c:v>
                </c:pt>
                <c:pt idx="4425">
                  <c:v>9.6491649999999998E-2</c:v>
                </c:pt>
                <c:pt idx="4426">
                  <c:v>9.8041059999999999E-2</c:v>
                </c:pt>
                <c:pt idx="4427">
                  <c:v>9.9654649999999997E-2</c:v>
                </c:pt>
                <c:pt idx="4428">
                  <c:v>0.14506550000000001</c:v>
                </c:pt>
                <c:pt idx="4429">
                  <c:v>0.18345710000000001</c:v>
                </c:pt>
                <c:pt idx="4430">
                  <c:v>0.22534419999999999</c:v>
                </c:pt>
                <c:pt idx="4431">
                  <c:v>0.25891960000000003</c:v>
                </c:pt>
                <c:pt idx="4432">
                  <c:v>0.22582160000000001</c:v>
                </c:pt>
                <c:pt idx="4433">
                  <c:v>0.19542680000000001</c:v>
                </c:pt>
                <c:pt idx="4434">
                  <c:v>0.1989464</c:v>
                </c:pt>
                <c:pt idx="4435">
                  <c:v>0.18503559999999999</c:v>
                </c:pt>
                <c:pt idx="4436">
                  <c:v>0.16780539999999999</c:v>
                </c:pt>
                <c:pt idx="4437">
                  <c:v>0.1525176</c:v>
                </c:pt>
                <c:pt idx="4438">
                  <c:v>0.13141600000000001</c:v>
                </c:pt>
                <c:pt idx="4439">
                  <c:v>0.1171658</c:v>
                </c:pt>
                <c:pt idx="4440">
                  <c:v>0.14572209999999999</c:v>
                </c:pt>
                <c:pt idx="4441">
                  <c:v>0.14667769999999999</c:v>
                </c:pt>
                <c:pt idx="4442">
                  <c:v>0.14469509999999999</c:v>
                </c:pt>
                <c:pt idx="4443">
                  <c:v>0.15145620000000001</c:v>
                </c:pt>
                <c:pt idx="4444">
                  <c:v>0.1451356</c:v>
                </c:pt>
                <c:pt idx="4445">
                  <c:v>0.1457021</c:v>
                </c:pt>
                <c:pt idx="4446">
                  <c:v>0.2503708</c:v>
                </c:pt>
                <c:pt idx="4447">
                  <c:v>0.20644979999999999</c:v>
                </c:pt>
                <c:pt idx="4448">
                  <c:v>0.18799540000000001</c:v>
                </c:pt>
                <c:pt idx="4449">
                  <c:v>0.16931080000000001</c:v>
                </c:pt>
                <c:pt idx="4450">
                  <c:v>0.1684812</c:v>
                </c:pt>
                <c:pt idx="4451">
                  <c:v>0.17496639999999999</c:v>
                </c:pt>
                <c:pt idx="4452">
                  <c:v>0.17996290000000001</c:v>
                </c:pt>
                <c:pt idx="4453">
                  <c:v>0.16261400000000001</c:v>
                </c:pt>
                <c:pt idx="4454">
                  <c:v>0.15855469999999999</c:v>
                </c:pt>
                <c:pt idx="4455">
                  <c:v>0.15664049999999999</c:v>
                </c:pt>
                <c:pt idx="4456">
                  <c:v>0.16763790000000001</c:v>
                </c:pt>
                <c:pt idx="4457">
                  <c:v>0.18015709999999999</c:v>
                </c:pt>
                <c:pt idx="4458">
                  <c:v>0.2571872</c:v>
                </c:pt>
                <c:pt idx="4459">
                  <c:v>0.25638030000000001</c:v>
                </c:pt>
                <c:pt idx="4460">
                  <c:v>0.2483118</c:v>
                </c:pt>
                <c:pt idx="4461">
                  <c:v>0.27000570000000002</c:v>
                </c:pt>
                <c:pt idx="4462">
                  <c:v>0.2301183</c:v>
                </c:pt>
                <c:pt idx="4463">
                  <c:v>0.19944229999999999</c:v>
                </c:pt>
                <c:pt idx="4464">
                  <c:v>0.39124249999999999</c:v>
                </c:pt>
                <c:pt idx="4465">
                  <c:v>0.37024570000000001</c:v>
                </c:pt>
                <c:pt idx="4466">
                  <c:v>0.34119500000000003</c:v>
                </c:pt>
                <c:pt idx="4467">
                  <c:v>0.31929429999999998</c:v>
                </c:pt>
                <c:pt idx="4468">
                  <c:v>0.31350080000000002</c:v>
                </c:pt>
                <c:pt idx="4469">
                  <c:v>0.29784349999999998</c:v>
                </c:pt>
                <c:pt idx="4470">
                  <c:v>0.2474083</c:v>
                </c:pt>
                <c:pt idx="4471">
                  <c:v>0.2298868</c:v>
                </c:pt>
                <c:pt idx="4472">
                  <c:v>0.19413610000000001</c:v>
                </c:pt>
                <c:pt idx="4473">
                  <c:v>0.1685924</c:v>
                </c:pt>
                <c:pt idx="4474">
                  <c:v>0.1508892</c:v>
                </c:pt>
                <c:pt idx="4475">
                  <c:v>0.14844080000000001</c:v>
                </c:pt>
                <c:pt idx="4476">
                  <c:v>0.1547848</c:v>
                </c:pt>
                <c:pt idx="4477">
                  <c:v>0.13181180000000001</c:v>
                </c:pt>
                <c:pt idx="4478">
                  <c:v>0.1279265</c:v>
                </c:pt>
                <c:pt idx="4479">
                  <c:v>0.12417889999999999</c:v>
                </c:pt>
                <c:pt idx="4480">
                  <c:v>0.1284448</c:v>
                </c:pt>
                <c:pt idx="4481">
                  <c:v>0.1204993</c:v>
                </c:pt>
                <c:pt idx="4482">
                  <c:v>0.13290830000000001</c:v>
                </c:pt>
                <c:pt idx="4483">
                  <c:v>0.11633110000000001</c:v>
                </c:pt>
                <c:pt idx="4484">
                  <c:v>0.1101916</c:v>
                </c:pt>
                <c:pt idx="4485">
                  <c:v>0.111986</c:v>
                </c:pt>
                <c:pt idx="4486">
                  <c:v>0.11045389999999999</c:v>
                </c:pt>
                <c:pt idx="4487">
                  <c:v>0.114479</c:v>
                </c:pt>
                <c:pt idx="4488">
                  <c:v>0.1084205</c:v>
                </c:pt>
                <c:pt idx="4489">
                  <c:v>0.11156489999999999</c:v>
                </c:pt>
                <c:pt idx="4490">
                  <c:v>0.12950619999999999</c:v>
                </c:pt>
                <c:pt idx="4491">
                  <c:v>0.1724077</c:v>
                </c:pt>
                <c:pt idx="4492">
                  <c:v>0.23318710000000001</c:v>
                </c:pt>
                <c:pt idx="4493">
                  <c:v>0.30113499999999999</c:v>
                </c:pt>
                <c:pt idx="4494">
                  <c:v>0.56924189999999997</c:v>
                </c:pt>
                <c:pt idx="4495">
                  <c:v>0.6237473</c:v>
                </c:pt>
                <c:pt idx="4496">
                  <c:v>0.63952509999999996</c:v>
                </c:pt>
                <c:pt idx="4497">
                  <c:v>0.6592015</c:v>
                </c:pt>
                <c:pt idx="4498">
                  <c:v>0.65966559999999996</c:v>
                </c:pt>
                <c:pt idx="4499">
                  <c:v>0.67164690000000005</c:v>
                </c:pt>
                <c:pt idx="4500">
                  <c:v>0.72582650000000004</c:v>
                </c:pt>
                <c:pt idx="4501">
                  <c:v>0.66468389999999999</c:v>
                </c:pt>
                <c:pt idx="4502">
                  <c:v>0.61736729999999995</c:v>
                </c:pt>
                <c:pt idx="4503">
                  <c:v>0.59868390000000005</c:v>
                </c:pt>
                <c:pt idx="4504">
                  <c:v>0.54625500000000005</c:v>
                </c:pt>
                <c:pt idx="4505">
                  <c:v>0.49877640000000001</c:v>
                </c:pt>
                <c:pt idx="4506">
                  <c:v>0.42518630000000002</c:v>
                </c:pt>
                <c:pt idx="4507">
                  <c:v>0.35918040000000001</c:v>
                </c:pt>
                <c:pt idx="4508">
                  <c:v>0.31184659999999997</c:v>
                </c:pt>
                <c:pt idx="4509">
                  <c:v>0.2651367</c:v>
                </c:pt>
                <c:pt idx="4510">
                  <c:v>0.24012910000000001</c:v>
                </c:pt>
                <c:pt idx="4511">
                  <c:v>0.22202920000000001</c:v>
                </c:pt>
                <c:pt idx="4512">
                  <c:v>0.20372199999999999</c:v>
                </c:pt>
                <c:pt idx="4513">
                  <c:v>0.2157367</c:v>
                </c:pt>
                <c:pt idx="4514">
                  <c:v>0.24682780000000001</c:v>
                </c:pt>
                <c:pt idx="4515">
                  <c:v>0.2766863</c:v>
                </c:pt>
                <c:pt idx="4516">
                  <c:v>0.2999559</c:v>
                </c:pt>
                <c:pt idx="4517">
                  <c:v>0.31627539999999998</c:v>
                </c:pt>
                <c:pt idx="4518">
                  <c:v>0.5067644</c:v>
                </c:pt>
                <c:pt idx="4519">
                  <c:v>0.48554779999999997</c:v>
                </c:pt>
                <c:pt idx="4520">
                  <c:v>0.47662500000000002</c:v>
                </c:pt>
                <c:pt idx="4521">
                  <c:v>0.43768089999999998</c:v>
                </c:pt>
                <c:pt idx="4522">
                  <c:v>0.38369350000000002</c:v>
                </c:pt>
                <c:pt idx="4523">
                  <c:v>0.3512961</c:v>
                </c:pt>
                <c:pt idx="4524">
                  <c:v>0.35848049999999998</c:v>
                </c:pt>
                <c:pt idx="4525">
                  <c:v>0.30683870000000002</c:v>
                </c:pt>
                <c:pt idx="4526">
                  <c:v>0.26003409999999999</c:v>
                </c:pt>
                <c:pt idx="4527">
                  <c:v>0.23851749999999999</c:v>
                </c:pt>
                <c:pt idx="4528">
                  <c:v>0.2592988</c:v>
                </c:pt>
                <c:pt idx="4529">
                  <c:v>0.27506960000000003</c:v>
                </c:pt>
                <c:pt idx="4530">
                  <c:v>0.3006778</c:v>
                </c:pt>
                <c:pt idx="4531">
                  <c:v>0.249004</c:v>
                </c:pt>
                <c:pt idx="4532">
                  <c:v>0.2171836</c:v>
                </c:pt>
                <c:pt idx="4533">
                  <c:v>0.2156168</c:v>
                </c:pt>
                <c:pt idx="4534">
                  <c:v>0.24146719999999999</c:v>
                </c:pt>
                <c:pt idx="4535">
                  <c:v>0.26060420000000001</c:v>
                </c:pt>
                <c:pt idx="4536">
                  <c:v>0.23170789999999999</c:v>
                </c:pt>
                <c:pt idx="4537">
                  <c:v>0.2619802</c:v>
                </c:pt>
                <c:pt idx="4538">
                  <c:v>0.29344769999999998</c:v>
                </c:pt>
                <c:pt idx="4539">
                  <c:v>0.32814009999999999</c:v>
                </c:pt>
                <c:pt idx="4540">
                  <c:v>0.32366519999999999</c:v>
                </c:pt>
                <c:pt idx="4541">
                  <c:v>0.32043050000000001</c:v>
                </c:pt>
                <c:pt idx="4542">
                  <c:v>0.64542129999999998</c:v>
                </c:pt>
                <c:pt idx="4543">
                  <c:v>0.60052419999999995</c:v>
                </c:pt>
                <c:pt idx="4544">
                  <c:v>0.57507839999999999</c:v>
                </c:pt>
                <c:pt idx="4545">
                  <c:v>0.54669179999999995</c:v>
                </c:pt>
                <c:pt idx="4546">
                  <c:v>0.48800320000000003</c:v>
                </c:pt>
                <c:pt idx="4547">
                  <c:v>0.43481629999999999</c:v>
                </c:pt>
                <c:pt idx="4548">
                  <c:v>0.43346020000000002</c:v>
                </c:pt>
                <c:pt idx="4549">
                  <c:v>0.43034280000000003</c:v>
                </c:pt>
                <c:pt idx="4550">
                  <c:v>0.43165949999999997</c:v>
                </c:pt>
                <c:pt idx="4551">
                  <c:v>0.46341280000000001</c:v>
                </c:pt>
                <c:pt idx="4552">
                  <c:v>0.49370199999999997</c:v>
                </c:pt>
                <c:pt idx="4553">
                  <c:v>0.49435889999999999</c:v>
                </c:pt>
                <c:pt idx="4554">
                  <c:v>0.44106440000000002</c:v>
                </c:pt>
                <c:pt idx="4555">
                  <c:v>0.41612080000000001</c:v>
                </c:pt>
                <c:pt idx="4556">
                  <c:v>0.4276375</c:v>
                </c:pt>
                <c:pt idx="4557">
                  <c:v>0.44451069999999998</c:v>
                </c:pt>
                <c:pt idx="4558">
                  <c:v>0.49683290000000002</c:v>
                </c:pt>
                <c:pt idx="4559">
                  <c:v>0.54581789999999997</c:v>
                </c:pt>
                <c:pt idx="4560">
                  <c:v>0.71788700000000005</c:v>
                </c:pt>
                <c:pt idx="4561">
                  <c:v>0.70242150000000003</c:v>
                </c:pt>
                <c:pt idx="4562">
                  <c:v>0.71100459999999999</c:v>
                </c:pt>
                <c:pt idx="4563">
                  <c:v>0.71385719999999997</c:v>
                </c:pt>
                <c:pt idx="4564">
                  <c:v>0.7199217</c:v>
                </c:pt>
                <c:pt idx="4565">
                  <c:v>0.72590370000000004</c:v>
                </c:pt>
                <c:pt idx="4566">
                  <c:v>0.93232930000000003</c:v>
                </c:pt>
                <c:pt idx="4567">
                  <c:v>0.88161990000000001</c:v>
                </c:pt>
                <c:pt idx="4568">
                  <c:v>0.82907430000000004</c:v>
                </c:pt>
                <c:pt idx="4569">
                  <c:v>0.79566199999999998</c:v>
                </c:pt>
                <c:pt idx="4570">
                  <c:v>0.77698840000000002</c:v>
                </c:pt>
                <c:pt idx="4571">
                  <c:v>0.75008229999999998</c:v>
                </c:pt>
                <c:pt idx="4572">
                  <c:v>0.71447720000000003</c:v>
                </c:pt>
                <c:pt idx="4573">
                  <c:v>0.63141420000000004</c:v>
                </c:pt>
                <c:pt idx="4574">
                  <c:v>0.53978380000000004</c:v>
                </c:pt>
                <c:pt idx="4575">
                  <c:v>0.47619040000000001</c:v>
                </c:pt>
                <c:pt idx="4576">
                  <c:v>0.46524910000000003</c:v>
                </c:pt>
                <c:pt idx="4577">
                  <c:v>0.48035939999999999</c:v>
                </c:pt>
                <c:pt idx="4578">
                  <c:v>0.46198869999999997</c:v>
                </c:pt>
                <c:pt idx="4579">
                  <c:v>0.48871290000000001</c:v>
                </c:pt>
                <c:pt idx="4580">
                  <c:v>0.49731120000000001</c:v>
                </c:pt>
                <c:pt idx="4581">
                  <c:v>0.48653459999999998</c:v>
                </c:pt>
                <c:pt idx="4582">
                  <c:v>0.4789581</c:v>
                </c:pt>
                <c:pt idx="4583">
                  <c:v>0.47579510000000003</c:v>
                </c:pt>
                <c:pt idx="4584">
                  <c:v>0.5197176</c:v>
                </c:pt>
                <c:pt idx="4585">
                  <c:v>0.51275190000000004</c:v>
                </c:pt>
                <c:pt idx="4586">
                  <c:v>0.50506580000000001</c:v>
                </c:pt>
                <c:pt idx="4587">
                  <c:v>0.4913844</c:v>
                </c:pt>
                <c:pt idx="4588">
                  <c:v>0.49153989999999997</c:v>
                </c:pt>
                <c:pt idx="4589">
                  <c:v>0.49303219999999998</c:v>
                </c:pt>
                <c:pt idx="4590">
                  <c:v>0.76426380000000005</c:v>
                </c:pt>
                <c:pt idx="4591">
                  <c:v>0.6944515</c:v>
                </c:pt>
                <c:pt idx="4592">
                  <c:v>0.6490167</c:v>
                </c:pt>
                <c:pt idx="4593">
                  <c:v>0.59926279999999998</c:v>
                </c:pt>
                <c:pt idx="4594">
                  <c:v>0.58221480000000003</c:v>
                </c:pt>
                <c:pt idx="4595">
                  <c:v>0.56319799999999998</c:v>
                </c:pt>
                <c:pt idx="4596">
                  <c:v>0.53595939999999997</c:v>
                </c:pt>
                <c:pt idx="4597">
                  <c:v>0.49259710000000001</c:v>
                </c:pt>
                <c:pt idx="4598">
                  <c:v>0.42278280000000001</c:v>
                </c:pt>
                <c:pt idx="4599">
                  <c:v>0.41970289999999999</c:v>
                </c:pt>
                <c:pt idx="4600">
                  <c:v>0.43491659999999999</c:v>
                </c:pt>
                <c:pt idx="4601">
                  <c:v>0.444187</c:v>
                </c:pt>
                <c:pt idx="4602">
                  <c:v>0.46840670000000001</c:v>
                </c:pt>
                <c:pt idx="4603">
                  <c:v>0.46077230000000002</c:v>
                </c:pt>
                <c:pt idx="4604">
                  <c:v>0.43394319999999997</c:v>
                </c:pt>
                <c:pt idx="4605">
                  <c:v>0.43006159999999999</c:v>
                </c:pt>
                <c:pt idx="4606">
                  <c:v>0.43390960000000001</c:v>
                </c:pt>
                <c:pt idx="4607">
                  <c:v>0.43247619999999998</c:v>
                </c:pt>
                <c:pt idx="4608">
                  <c:v>0.51043260000000001</c:v>
                </c:pt>
                <c:pt idx="4609">
                  <c:v>0.47813650000000002</c:v>
                </c:pt>
                <c:pt idx="4610">
                  <c:v>0.46496159999999997</c:v>
                </c:pt>
                <c:pt idx="4611">
                  <c:v>0.45559349999999998</c:v>
                </c:pt>
                <c:pt idx="4612">
                  <c:v>0.47725000000000001</c:v>
                </c:pt>
                <c:pt idx="4613">
                  <c:v>0.48960160000000003</c:v>
                </c:pt>
                <c:pt idx="4614">
                  <c:v>0.61087480000000005</c:v>
                </c:pt>
                <c:pt idx="4615">
                  <c:v>0.5833334</c:v>
                </c:pt>
                <c:pt idx="4616">
                  <c:v>0.58533659999999998</c:v>
                </c:pt>
                <c:pt idx="4617">
                  <c:v>0.56296299999999999</c:v>
                </c:pt>
                <c:pt idx="4618">
                  <c:v>0.5065383</c:v>
                </c:pt>
                <c:pt idx="4619">
                  <c:v>0.46113730000000003</c:v>
                </c:pt>
                <c:pt idx="4620">
                  <c:v>0.42214499999999999</c:v>
                </c:pt>
                <c:pt idx="4621">
                  <c:v>0.3924145</c:v>
                </c:pt>
                <c:pt idx="4622">
                  <c:v>0.4306412</c:v>
                </c:pt>
                <c:pt idx="4623">
                  <c:v>0.47448129999999999</c:v>
                </c:pt>
                <c:pt idx="4624">
                  <c:v>0.44355630000000001</c:v>
                </c:pt>
                <c:pt idx="4625">
                  <c:v>0.41976200000000002</c:v>
                </c:pt>
                <c:pt idx="4626">
                  <c:v>0.39226529999999998</c:v>
                </c:pt>
                <c:pt idx="4627">
                  <c:v>0.33467999999999998</c:v>
                </c:pt>
                <c:pt idx="4628">
                  <c:v>0.31263299999999999</c:v>
                </c:pt>
                <c:pt idx="4629">
                  <c:v>0.33437169999999999</c:v>
                </c:pt>
                <c:pt idx="4630">
                  <c:v>0.40503270000000002</c:v>
                </c:pt>
                <c:pt idx="4631">
                  <c:v>0.44989449999999997</c:v>
                </c:pt>
                <c:pt idx="4632">
                  <c:v>0.5627084</c:v>
                </c:pt>
                <c:pt idx="4633">
                  <c:v>0.60586220000000002</c:v>
                </c:pt>
                <c:pt idx="4634">
                  <c:v>0.66095389999999998</c:v>
                </c:pt>
                <c:pt idx="4635">
                  <c:v>0.68842320000000001</c:v>
                </c:pt>
                <c:pt idx="4636">
                  <c:v>0.6842279</c:v>
                </c:pt>
                <c:pt idx="4637">
                  <c:v>0.68141399999999996</c:v>
                </c:pt>
                <c:pt idx="4638">
                  <c:v>0.72345939999999997</c:v>
                </c:pt>
                <c:pt idx="4639">
                  <c:v>0.71742249999999996</c:v>
                </c:pt>
                <c:pt idx="4640">
                  <c:v>0.70070980000000005</c:v>
                </c:pt>
                <c:pt idx="4641">
                  <c:v>0.67301949999999999</c:v>
                </c:pt>
                <c:pt idx="4642">
                  <c:v>0.63556170000000001</c:v>
                </c:pt>
                <c:pt idx="4643">
                  <c:v>0.57992140000000003</c:v>
                </c:pt>
                <c:pt idx="4644">
                  <c:v>0.51024910000000001</c:v>
                </c:pt>
                <c:pt idx="4645">
                  <c:v>0.4207013</c:v>
                </c:pt>
                <c:pt idx="4646">
                  <c:v>0.33246819999999999</c:v>
                </c:pt>
                <c:pt idx="4647">
                  <c:v>0.27574389999999999</c:v>
                </c:pt>
                <c:pt idx="4648">
                  <c:v>0.26596180000000003</c:v>
                </c:pt>
                <c:pt idx="4649">
                  <c:v>0.2474787</c:v>
                </c:pt>
                <c:pt idx="4650">
                  <c:v>0.19625029999999999</c:v>
                </c:pt>
                <c:pt idx="4651">
                  <c:v>0.18987699999999999</c:v>
                </c:pt>
                <c:pt idx="4652">
                  <c:v>0.2030333</c:v>
                </c:pt>
                <c:pt idx="4653">
                  <c:v>0.24376049999999999</c:v>
                </c:pt>
                <c:pt idx="4654">
                  <c:v>0.32005210000000001</c:v>
                </c:pt>
                <c:pt idx="4655">
                  <c:v>0.39504810000000001</c:v>
                </c:pt>
                <c:pt idx="4656">
                  <c:v>0.44438559999999999</c:v>
                </c:pt>
                <c:pt idx="4657">
                  <c:v>0.51975070000000001</c:v>
                </c:pt>
                <c:pt idx="4658">
                  <c:v>0.59665089999999998</c:v>
                </c:pt>
                <c:pt idx="4659">
                  <c:v>0.68361170000000004</c:v>
                </c:pt>
                <c:pt idx="4660">
                  <c:v>0.70633270000000004</c:v>
                </c:pt>
                <c:pt idx="4661">
                  <c:v>0.72011860000000005</c:v>
                </c:pt>
                <c:pt idx="4662">
                  <c:v>0.81910950000000005</c:v>
                </c:pt>
                <c:pt idx="4663">
                  <c:v>0.81081840000000005</c:v>
                </c:pt>
                <c:pt idx="4664">
                  <c:v>0.7724704</c:v>
                </c:pt>
                <c:pt idx="4665">
                  <c:v>0.75313129999999995</c:v>
                </c:pt>
                <c:pt idx="4666">
                  <c:v>0.66914370000000001</c:v>
                </c:pt>
                <c:pt idx="4667">
                  <c:v>0.60589680000000001</c:v>
                </c:pt>
                <c:pt idx="4668">
                  <c:v>0.55507879999999998</c:v>
                </c:pt>
                <c:pt idx="4669">
                  <c:v>0.47786899999999999</c:v>
                </c:pt>
                <c:pt idx="4670">
                  <c:v>0.46958689999999997</c:v>
                </c:pt>
                <c:pt idx="4671">
                  <c:v>0.44186839999999999</c:v>
                </c:pt>
                <c:pt idx="4672">
                  <c:v>0.4510517</c:v>
                </c:pt>
                <c:pt idx="4673">
                  <c:v>0.4432778</c:v>
                </c:pt>
                <c:pt idx="4674">
                  <c:v>0.43186180000000002</c:v>
                </c:pt>
                <c:pt idx="4675">
                  <c:v>0.47065299999999999</c:v>
                </c:pt>
                <c:pt idx="4676">
                  <c:v>0.50255839999999996</c:v>
                </c:pt>
                <c:pt idx="4677">
                  <c:v>0.53460680000000005</c:v>
                </c:pt>
                <c:pt idx="4678">
                  <c:v>0.56104039999999999</c:v>
                </c:pt>
                <c:pt idx="4679">
                  <c:v>0.58755210000000002</c:v>
                </c:pt>
                <c:pt idx="4680">
                  <c:v>0.62068970000000001</c:v>
                </c:pt>
                <c:pt idx="4681">
                  <c:v>0.64858090000000002</c:v>
                </c:pt>
                <c:pt idx="4682">
                  <c:v>0.61928059999999996</c:v>
                </c:pt>
                <c:pt idx="4683">
                  <c:v>0.58293410000000001</c:v>
                </c:pt>
                <c:pt idx="4684">
                  <c:v>0.53713869999999997</c:v>
                </c:pt>
                <c:pt idx="4685">
                  <c:v>0.4992296</c:v>
                </c:pt>
                <c:pt idx="4686">
                  <c:v>0.57254380000000005</c:v>
                </c:pt>
                <c:pt idx="4687">
                  <c:v>0.58796139999999997</c:v>
                </c:pt>
                <c:pt idx="4688">
                  <c:v>0.59721670000000004</c:v>
                </c:pt>
                <c:pt idx="4689">
                  <c:v>0.61515500000000001</c:v>
                </c:pt>
                <c:pt idx="4690">
                  <c:v>0.57760599999999995</c:v>
                </c:pt>
                <c:pt idx="4691">
                  <c:v>0.54302660000000003</c:v>
                </c:pt>
                <c:pt idx="4692">
                  <c:v>0.54396580000000005</c:v>
                </c:pt>
                <c:pt idx="4693">
                  <c:v>0.50394589999999995</c:v>
                </c:pt>
                <c:pt idx="4694">
                  <c:v>0.47501929999999998</c:v>
                </c:pt>
                <c:pt idx="4695">
                  <c:v>0.4674529</c:v>
                </c:pt>
                <c:pt idx="4696">
                  <c:v>0.48822179999999998</c:v>
                </c:pt>
                <c:pt idx="4697">
                  <c:v>0.49973299999999998</c:v>
                </c:pt>
                <c:pt idx="4698">
                  <c:v>0.5406571</c:v>
                </c:pt>
                <c:pt idx="4699">
                  <c:v>0.54804989999999998</c:v>
                </c:pt>
                <c:pt idx="4700">
                  <c:v>0.55507329999999999</c:v>
                </c:pt>
                <c:pt idx="4701">
                  <c:v>0.60458049999999997</c:v>
                </c:pt>
                <c:pt idx="4702">
                  <c:v>0.66340489999999996</c:v>
                </c:pt>
                <c:pt idx="4703">
                  <c:v>0.70453520000000003</c:v>
                </c:pt>
                <c:pt idx="4704">
                  <c:v>0.70820740000000004</c:v>
                </c:pt>
                <c:pt idx="4705">
                  <c:v>0.74456730000000004</c:v>
                </c:pt>
                <c:pt idx="4706">
                  <c:v>0.77424959999999998</c:v>
                </c:pt>
                <c:pt idx="4707">
                  <c:v>0.81002130000000006</c:v>
                </c:pt>
                <c:pt idx="4708">
                  <c:v>0.83328550000000001</c:v>
                </c:pt>
                <c:pt idx="4709">
                  <c:v>0.84676229999999997</c:v>
                </c:pt>
                <c:pt idx="4710">
                  <c:v>0.9752748</c:v>
                </c:pt>
                <c:pt idx="4711">
                  <c:v>0.955017</c:v>
                </c:pt>
                <c:pt idx="4712">
                  <c:v>0.91855249999999999</c:v>
                </c:pt>
                <c:pt idx="4713">
                  <c:v>0.89886929999999998</c:v>
                </c:pt>
                <c:pt idx="4714">
                  <c:v>0.88366549999999999</c:v>
                </c:pt>
                <c:pt idx="4715">
                  <c:v>0.87547410000000003</c:v>
                </c:pt>
                <c:pt idx="4716">
                  <c:v>0.88869109999999996</c:v>
                </c:pt>
                <c:pt idx="4717">
                  <c:v>0.87947889999999995</c:v>
                </c:pt>
                <c:pt idx="4718">
                  <c:v>0.86005120000000002</c:v>
                </c:pt>
                <c:pt idx="4719">
                  <c:v>0.84988430000000004</c:v>
                </c:pt>
                <c:pt idx="4720">
                  <c:v>0.84293450000000003</c:v>
                </c:pt>
                <c:pt idx="4721">
                  <c:v>0.83024730000000002</c:v>
                </c:pt>
                <c:pt idx="4722">
                  <c:v>0.85705240000000005</c:v>
                </c:pt>
                <c:pt idx="4723">
                  <c:v>0.84045859999999994</c:v>
                </c:pt>
                <c:pt idx="4724">
                  <c:v>0.83663520000000002</c:v>
                </c:pt>
                <c:pt idx="4725">
                  <c:v>0.8172625</c:v>
                </c:pt>
                <c:pt idx="4726">
                  <c:v>0.7542333</c:v>
                </c:pt>
                <c:pt idx="4727">
                  <c:v>0.68146030000000002</c:v>
                </c:pt>
                <c:pt idx="4728">
                  <c:v>0.54355810000000004</c:v>
                </c:pt>
                <c:pt idx="4729">
                  <c:v>0.4951836</c:v>
                </c:pt>
                <c:pt idx="4730">
                  <c:v>0.49239509999999997</c:v>
                </c:pt>
                <c:pt idx="4731">
                  <c:v>0.52224459999999995</c:v>
                </c:pt>
                <c:pt idx="4732">
                  <c:v>0.51741919999999997</c:v>
                </c:pt>
                <c:pt idx="4733">
                  <c:v>0.52471520000000005</c:v>
                </c:pt>
                <c:pt idx="4734">
                  <c:v>0.47936839999999997</c:v>
                </c:pt>
                <c:pt idx="4735">
                  <c:v>0.4773715</c:v>
                </c:pt>
                <c:pt idx="4736">
                  <c:v>0.42239359999999998</c:v>
                </c:pt>
                <c:pt idx="4737">
                  <c:v>0.42891990000000002</c:v>
                </c:pt>
                <c:pt idx="4738">
                  <c:v>0.44811659999999998</c:v>
                </c:pt>
                <c:pt idx="4739">
                  <c:v>0.50141849999999999</c:v>
                </c:pt>
                <c:pt idx="4740">
                  <c:v>0.56344130000000003</c:v>
                </c:pt>
                <c:pt idx="4741">
                  <c:v>0.60405850000000005</c:v>
                </c:pt>
                <c:pt idx="4742">
                  <c:v>0.57709549999999998</c:v>
                </c:pt>
                <c:pt idx="4743">
                  <c:v>0.4848016</c:v>
                </c:pt>
                <c:pt idx="4744">
                  <c:v>0.39313130000000002</c:v>
                </c:pt>
                <c:pt idx="4745">
                  <c:v>0.31465120000000002</c:v>
                </c:pt>
                <c:pt idx="4746">
                  <c:v>0.31109619999999999</c:v>
                </c:pt>
                <c:pt idx="4747">
                  <c:v>0.27754119999999999</c:v>
                </c:pt>
                <c:pt idx="4748">
                  <c:v>0.27970489999999998</c:v>
                </c:pt>
                <c:pt idx="4749">
                  <c:v>0.28545589999999998</c:v>
                </c:pt>
                <c:pt idx="4750">
                  <c:v>0.27408270000000001</c:v>
                </c:pt>
                <c:pt idx="4751">
                  <c:v>0.27095560000000002</c:v>
                </c:pt>
                <c:pt idx="4752">
                  <c:v>0.24353839999999999</c:v>
                </c:pt>
                <c:pt idx="4753">
                  <c:v>0.25659589999999999</c:v>
                </c:pt>
                <c:pt idx="4754">
                  <c:v>0.28166039999999998</c:v>
                </c:pt>
                <c:pt idx="4755">
                  <c:v>0.29421380000000003</c:v>
                </c:pt>
                <c:pt idx="4756">
                  <c:v>0.30751220000000001</c:v>
                </c:pt>
                <c:pt idx="4757">
                  <c:v>0.32142039999999999</c:v>
                </c:pt>
                <c:pt idx="4758">
                  <c:v>0.15024180000000001</c:v>
                </c:pt>
                <c:pt idx="4759">
                  <c:v>0.19109090000000001</c:v>
                </c:pt>
                <c:pt idx="4760">
                  <c:v>0.24406800000000001</c:v>
                </c:pt>
                <c:pt idx="4761">
                  <c:v>0.28510540000000001</c:v>
                </c:pt>
                <c:pt idx="4762">
                  <c:v>0.29534729999999998</c:v>
                </c:pt>
                <c:pt idx="4763">
                  <c:v>0.26073960000000002</c:v>
                </c:pt>
                <c:pt idx="4764">
                  <c:v>0.24699460000000001</c:v>
                </c:pt>
                <c:pt idx="4765">
                  <c:v>0.1897142</c:v>
                </c:pt>
                <c:pt idx="4766">
                  <c:v>0.1606273</c:v>
                </c:pt>
                <c:pt idx="4767">
                  <c:v>0.14514479999999999</c:v>
                </c:pt>
                <c:pt idx="4768">
                  <c:v>0.1375488</c:v>
                </c:pt>
                <c:pt idx="4769">
                  <c:v>0.13492509999999999</c:v>
                </c:pt>
                <c:pt idx="4770">
                  <c:v>0.1721927</c:v>
                </c:pt>
                <c:pt idx="4771">
                  <c:v>0.16277639999999999</c:v>
                </c:pt>
                <c:pt idx="4772">
                  <c:v>0.1600415</c:v>
                </c:pt>
                <c:pt idx="4773">
                  <c:v>0.1465458</c:v>
                </c:pt>
                <c:pt idx="4774">
                  <c:v>0.1233055</c:v>
                </c:pt>
                <c:pt idx="4775">
                  <c:v>0.1086439</c:v>
                </c:pt>
                <c:pt idx="4776">
                  <c:v>0.16817170000000001</c:v>
                </c:pt>
                <c:pt idx="4777">
                  <c:v>0.15659490000000001</c:v>
                </c:pt>
                <c:pt idx="4778">
                  <c:v>0.14699770000000001</c:v>
                </c:pt>
                <c:pt idx="4779">
                  <c:v>0.1464772</c:v>
                </c:pt>
                <c:pt idx="4780">
                  <c:v>0.16941700000000001</c:v>
                </c:pt>
                <c:pt idx="4781">
                  <c:v>0.19353970000000001</c:v>
                </c:pt>
                <c:pt idx="4782">
                  <c:v>0.1079648</c:v>
                </c:pt>
                <c:pt idx="4783">
                  <c:v>0.14715549999999999</c:v>
                </c:pt>
                <c:pt idx="4784">
                  <c:v>0.18115339999999999</c:v>
                </c:pt>
                <c:pt idx="4785">
                  <c:v>0.18412819999999999</c:v>
                </c:pt>
                <c:pt idx="4786">
                  <c:v>0.13862379999999999</c:v>
                </c:pt>
                <c:pt idx="4787">
                  <c:v>0.116559</c:v>
                </c:pt>
                <c:pt idx="4788">
                  <c:v>0.1114315</c:v>
                </c:pt>
                <c:pt idx="4789">
                  <c:v>9.0967300000000001E-2</c:v>
                </c:pt>
                <c:pt idx="4790">
                  <c:v>7.5477610000000001E-2</c:v>
                </c:pt>
                <c:pt idx="4791">
                  <c:v>7.8167630000000002E-2</c:v>
                </c:pt>
                <c:pt idx="4792">
                  <c:v>0.11124009999999999</c:v>
                </c:pt>
                <c:pt idx="4793">
                  <c:v>0.14634949999999999</c:v>
                </c:pt>
                <c:pt idx="4794">
                  <c:v>0.24140429999999999</c:v>
                </c:pt>
                <c:pt idx="4795">
                  <c:v>0.24051539999999999</c:v>
                </c:pt>
                <c:pt idx="4796">
                  <c:v>0.1977844</c:v>
                </c:pt>
                <c:pt idx="4797">
                  <c:v>0.16815939999999999</c:v>
                </c:pt>
                <c:pt idx="4798">
                  <c:v>0.1653627</c:v>
                </c:pt>
                <c:pt idx="4799">
                  <c:v>0.15984209999999999</c:v>
                </c:pt>
                <c:pt idx="4800">
                  <c:v>0.15973180000000001</c:v>
                </c:pt>
                <c:pt idx="4801">
                  <c:v>0.16895940000000001</c:v>
                </c:pt>
                <c:pt idx="4802">
                  <c:v>0.17652809999999999</c:v>
                </c:pt>
                <c:pt idx="4803">
                  <c:v>0.17840549999999999</c:v>
                </c:pt>
                <c:pt idx="4804">
                  <c:v>0.17948649999999999</c:v>
                </c:pt>
                <c:pt idx="4805">
                  <c:v>0.18333350000000001</c:v>
                </c:pt>
                <c:pt idx="4806">
                  <c:v>0.2177094</c:v>
                </c:pt>
                <c:pt idx="4807">
                  <c:v>0.20097789999999999</c:v>
                </c:pt>
                <c:pt idx="4808">
                  <c:v>0.19422500000000001</c:v>
                </c:pt>
                <c:pt idx="4809">
                  <c:v>0.1579749</c:v>
                </c:pt>
                <c:pt idx="4810">
                  <c:v>0.1577914</c:v>
                </c:pt>
                <c:pt idx="4811">
                  <c:v>0.17753859999999999</c:v>
                </c:pt>
                <c:pt idx="4812">
                  <c:v>0.24304580000000001</c:v>
                </c:pt>
                <c:pt idx="4813">
                  <c:v>0.24357670000000001</c:v>
                </c:pt>
                <c:pt idx="4814">
                  <c:v>0.2004071</c:v>
                </c:pt>
                <c:pt idx="4815">
                  <c:v>0.17903050000000001</c:v>
                </c:pt>
                <c:pt idx="4816">
                  <c:v>0.18419759999999999</c:v>
                </c:pt>
                <c:pt idx="4817">
                  <c:v>0.18800620000000001</c:v>
                </c:pt>
                <c:pt idx="4818">
                  <c:v>0.19385649999999999</c:v>
                </c:pt>
                <c:pt idx="4819">
                  <c:v>0.19312380000000001</c:v>
                </c:pt>
                <c:pt idx="4820">
                  <c:v>0.19247429999999999</c:v>
                </c:pt>
                <c:pt idx="4821">
                  <c:v>0.17675089999999999</c:v>
                </c:pt>
                <c:pt idx="4822">
                  <c:v>0.21279770000000001</c:v>
                </c:pt>
                <c:pt idx="4823">
                  <c:v>0.26013730000000002</c:v>
                </c:pt>
                <c:pt idx="4824">
                  <c:v>0.45183319999999999</c:v>
                </c:pt>
                <c:pt idx="4825">
                  <c:v>0.46525480000000002</c:v>
                </c:pt>
                <c:pt idx="4826">
                  <c:v>0.4562157</c:v>
                </c:pt>
                <c:pt idx="4827">
                  <c:v>0.4306741</c:v>
                </c:pt>
                <c:pt idx="4828">
                  <c:v>0.43075429999999998</c:v>
                </c:pt>
                <c:pt idx="4829">
                  <c:v>0.41579929999999998</c:v>
                </c:pt>
                <c:pt idx="4830">
                  <c:v>0.49546230000000002</c:v>
                </c:pt>
                <c:pt idx="4831">
                  <c:v>0.45815129999999998</c:v>
                </c:pt>
                <c:pt idx="4832">
                  <c:v>0.45476450000000002</c:v>
                </c:pt>
                <c:pt idx="4833">
                  <c:v>0.46501360000000003</c:v>
                </c:pt>
                <c:pt idx="4834">
                  <c:v>0.43609769999999998</c:v>
                </c:pt>
                <c:pt idx="4835">
                  <c:v>0.41495270000000001</c:v>
                </c:pt>
                <c:pt idx="4836">
                  <c:v>0.42639169999999998</c:v>
                </c:pt>
                <c:pt idx="4837">
                  <c:v>0.39183560000000001</c:v>
                </c:pt>
                <c:pt idx="4838">
                  <c:v>0.39203389999999999</c:v>
                </c:pt>
                <c:pt idx="4839">
                  <c:v>0.37918489999999999</c:v>
                </c:pt>
                <c:pt idx="4840">
                  <c:v>0.3645216</c:v>
                </c:pt>
                <c:pt idx="4841">
                  <c:v>0.34212409999999999</c:v>
                </c:pt>
                <c:pt idx="4842">
                  <c:v>0.33231470000000002</c:v>
                </c:pt>
                <c:pt idx="4843">
                  <c:v>0.30733369999999999</c:v>
                </c:pt>
                <c:pt idx="4844">
                  <c:v>0.29053020000000002</c:v>
                </c:pt>
                <c:pt idx="4845">
                  <c:v>0.27002470000000001</c:v>
                </c:pt>
                <c:pt idx="4846">
                  <c:v>0.25421579999999999</c:v>
                </c:pt>
                <c:pt idx="4847">
                  <c:v>0.24775949999999999</c:v>
                </c:pt>
                <c:pt idx="4848">
                  <c:v>0.27019480000000001</c:v>
                </c:pt>
                <c:pt idx="4849">
                  <c:v>0.28192109999999998</c:v>
                </c:pt>
                <c:pt idx="4850">
                  <c:v>0.2846648</c:v>
                </c:pt>
                <c:pt idx="4851">
                  <c:v>0.29142970000000001</c:v>
                </c:pt>
                <c:pt idx="4852">
                  <c:v>0.28710770000000002</c:v>
                </c:pt>
                <c:pt idx="4853">
                  <c:v>0.29049029999999998</c:v>
                </c:pt>
                <c:pt idx="4854">
                  <c:v>0.30492039999999998</c:v>
                </c:pt>
                <c:pt idx="4855">
                  <c:v>0.31140060000000003</c:v>
                </c:pt>
                <c:pt idx="4856">
                  <c:v>0.35191250000000002</c:v>
                </c:pt>
                <c:pt idx="4857">
                  <c:v>0.4293632</c:v>
                </c:pt>
                <c:pt idx="4858">
                  <c:v>0.52223180000000002</c:v>
                </c:pt>
                <c:pt idx="4859">
                  <c:v>0.57864899999999997</c:v>
                </c:pt>
                <c:pt idx="4860">
                  <c:v>0.59772230000000004</c:v>
                </c:pt>
                <c:pt idx="4861">
                  <c:v>0.56664650000000005</c:v>
                </c:pt>
                <c:pt idx="4862">
                  <c:v>0.5230091</c:v>
                </c:pt>
                <c:pt idx="4863">
                  <c:v>0.51337829999999995</c:v>
                </c:pt>
                <c:pt idx="4864">
                  <c:v>0.53297450000000002</c:v>
                </c:pt>
                <c:pt idx="4865">
                  <c:v>0.53179960000000004</c:v>
                </c:pt>
                <c:pt idx="4866">
                  <c:v>0.52176460000000002</c:v>
                </c:pt>
                <c:pt idx="4867">
                  <c:v>0.47181250000000002</c:v>
                </c:pt>
                <c:pt idx="4868">
                  <c:v>0.45980559999999998</c:v>
                </c:pt>
                <c:pt idx="4869">
                  <c:v>0.43046180000000001</c:v>
                </c:pt>
                <c:pt idx="4870">
                  <c:v>0.38222630000000002</c:v>
                </c:pt>
                <c:pt idx="4871">
                  <c:v>0.33350200000000002</c:v>
                </c:pt>
                <c:pt idx="4872">
                  <c:v>0.38909680000000002</c:v>
                </c:pt>
                <c:pt idx="4873">
                  <c:v>0.35580400000000001</c:v>
                </c:pt>
                <c:pt idx="4874">
                  <c:v>0.31718879999999999</c:v>
                </c:pt>
                <c:pt idx="4875">
                  <c:v>0.29501139999999998</c:v>
                </c:pt>
                <c:pt idx="4876">
                  <c:v>0.28616449999999999</c:v>
                </c:pt>
                <c:pt idx="4877">
                  <c:v>0.29287600000000003</c:v>
                </c:pt>
                <c:pt idx="4878">
                  <c:v>0.40975879999999998</c:v>
                </c:pt>
                <c:pt idx="4879">
                  <c:v>0.42281289999999999</c:v>
                </c:pt>
                <c:pt idx="4880">
                  <c:v>0.44095020000000001</c:v>
                </c:pt>
                <c:pt idx="4881">
                  <c:v>0.4561038</c:v>
                </c:pt>
                <c:pt idx="4882">
                  <c:v>0.41462359999999998</c:v>
                </c:pt>
                <c:pt idx="4883">
                  <c:v>0.38042550000000003</c:v>
                </c:pt>
                <c:pt idx="4884">
                  <c:v>0.37115589999999998</c:v>
                </c:pt>
                <c:pt idx="4885">
                  <c:v>0.35389399999999999</c:v>
                </c:pt>
                <c:pt idx="4886">
                  <c:v>0.33936450000000001</c:v>
                </c:pt>
                <c:pt idx="4887">
                  <c:v>0.3575371</c:v>
                </c:pt>
                <c:pt idx="4888">
                  <c:v>0.36729679999999998</c:v>
                </c:pt>
                <c:pt idx="4889">
                  <c:v>0.35776229999999998</c:v>
                </c:pt>
                <c:pt idx="4890">
                  <c:v>0.30724069999999998</c:v>
                </c:pt>
                <c:pt idx="4891">
                  <c:v>0.30103150000000001</c:v>
                </c:pt>
                <c:pt idx="4892">
                  <c:v>0.3316173</c:v>
                </c:pt>
                <c:pt idx="4893">
                  <c:v>0.33629199999999998</c:v>
                </c:pt>
                <c:pt idx="4894">
                  <c:v>0.35981800000000003</c:v>
                </c:pt>
                <c:pt idx="4895">
                  <c:v>0.38879279999999999</c:v>
                </c:pt>
                <c:pt idx="4896">
                  <c:v>0.40678579999999998</c:v>
                </c:pt>
                <c:pt idx="4897">
                  <c:v>0.44051489999999999</c:v>
                </c:pt>
                <c:pt idx="4898">
                  <c:v>0.45089170000000001</c:v>
                </c:pt>
                <c:pt idx="4899">
                  <c:v>0.45636130000000003</c:v>
                </c:pt>
                <c:pt idx="4900">
                  <c:v>0.43073909999999999</c:v>
                </c:pt>
                <c:pt idx="4901">
                  <c:v>0.40260829999999997</c:v>
                </c:pt>
                <c:pt idx="4902">
                  <c:v>0.60830499999999998</c:v>
                </c:pt>
                <c:pt idx="4903">
                  <c:v>0.53673950000000004</c:v>
                </c:pt>
                <c:pt idx="4904">
                  <c:v>0.45383519999999999</c:v>
                </c:pt>
                <c:pt idx="4905">
                  <c:v>0.41231909999999999</c:v>
                </c:pt>
                <c:pt idx="4906">
                  <c:v>0.34354299999999999</c:v>
                </c:pt>
                <c:pt idx="4907">
                  <c:v>0.29469709999999999</c:v>
                </c:pt>
                <c:pt idx="4908">
                  <c:v>0.21692729999999999</c:v>
                </c:pt>
                <c:pt idx="4909">
                  <c:v>0.1820784</c:v>
                </c:pt>
                <c:pt idx="4910">
                  <c:v>0.16511139999999999</c:v>
                </c:pt>
                <c:pt idx="4911">
                  <c:v>0.17453750000000001</c:v>
                </c:pt>
                <c:pt idx="4912">
                  <c:v>0.1817985</c:v>
                </c:pt>
                <c:pt idx="4913">
                  <c:v>0.1948821</c:v>
                </c:pt>
                <c:pt idx="4914">
                  <c:v>0.1902886</c:v>
                </c:pt>
                <c:pt idx="4915">
                  <c:v>0.19327359999999999</c:v>
                </c:pt>
                <c:pt idx="4916">
                  <c:v>0.22250200000000001</c:v>
                </c:pt>
                <c:pt idx="4917">
                  <c:v>0.24614320000000001</c:v>
                </c:pt>
                <c:pt idx="4918">
                  <c:v>0.25773600000000002</c:v>
                </c:pt>
                <c:pt idx="4919">
                  <c:v>0.28289180000000003</c:v>
                </c:pt>
                <c:pt idx="4920">
                  <c:v>0.30019869999999998</c:v>
                </c:pt>
                <c:pt idx="4921">
                  <c:v>0.30542910000000001</c:v>
                </c:pt>
                <c:pt idx="4922">
                  <c:v>0.31338959999999999</c:v>
                </c:pt>
                <c:pt idx="4923">
                  <c:v>0.36588920000000003</c:v>
                </c:pt>
                <c:pt idx="4924">
                  <c:v>0.42201129999999998</c:v>
                </c:pt>
                <c:pt idx="4925">
                  <c:v>0.47192499999999998</c:v>
                </c:pt>
                <c:pt idx="4926">
                  <c:v>0.51311169999999995</c:v>
                </c:pt>
                <c:pt idx="4927">
                  <c:v>0.58087330000000004</c:v>
                </c:pt>
                <c:pt idx="4928">
                  <c:v>0.60750099999999996</c:v>
                </c:pt>
                <c:pt idx="4929">
                  <c:v>0.62522310000000003</c:v>
                </c:pt>
                <c:pt idx="4930">
                  <c:v>0.63911770000000001</c:v>
                </c:pt>
                <c:pt idx="4931">
                  <c:v>0.63527750000000005</c:v>
                </c:pt>
                <c:pt idx="4932">
                  <c:v>0.64597839999999995</c:v>
                </c:pt>
                <c:pt idx="4933">
                  <c:v>0.65554230000000002</c:v>
                </c:pt>
                <c:pt idx="4934">
                  <c:v>0.66225990000000001</c:v>
                </c:pt>
                <c:pt idx="4935">
                  <c:v>0.65255320000000006</c:v>
                </c:pt>
                <c:pt idx="4936">
                  <c:v>0.65205900000000006</c:v>
                </c:pt>
                <c:pt idx="4937">
                  <c:v>0.64752690000000002</c:v>
                </c:pt>
                <c:pt idx="4938">
                  <c:v>0.74358460000000004</c:v>
                </c:pt>
                <c:pt idx="4939">
                  <c:v>0.71327790000000002</c:v>
                </c:pt>
                <c:pt idx="4940">
                  <c:v>0.71887880000000004</c:v>
                </c:pt>
                <c:pt idx="4941">
                  <c:v>0.69351750000000001</c:v>
                </c:pt>
                <c:pt idx="4942">
                  <c:v>0.66871860000000005</c:v>
                </c:pt>
                <c:pt idx="4943">
                  <c:v>0.65576590000000001</c:v>
                </c:pt>
                <c:pt idx="4944">
                  <c:v>0.53344539999999996</c:v>
                </c:pt>
                <c:pt idx="4945">
                  <c:v>0.53453269999999997</c:v>
                </c:pt>
                <c:pt idx="4946">
                  <c:v>0.56145449999999997</c:v>
                </c:pt>
                <c:pt idx="4947">
                  <c:v>0.56366649999999996</c:v>
                </c:pt>
                <c:pt idx="4948">
                  <c:v>0.58157060000000005</c:v>
                </c:pt>
                <c:pt idx="4949">
                  <c:v>0.58519030000000005</c:v>
                </c:pt>
                <c:pt idx="4950">
                  <c:v>0.88111720000000004</c:v>
                </c:pt>
                <c:pt idx="4951">
                  <c:v>0.87593600000000005</c:v>
                </c:pt>
                <c:pt idx="4952">
                  <c:v>0.88978139999999994</c:v>
                </c:pt>
                <c:pt idx="4953">
                  <c:v>0.88963300000000001</c:v>
                </c:pt>
                <c:pt idx="4954">
                  <c:v>0.87936449999999999</c:v>
                </c:pt>
                <c:pt idx="4955">
                  <c:v>0.86476549999999996</c:v>
                </c:pt>
                <c:pt idx="4956">
                  <c:v>0.84683260000000005</c:v>
                </c:pt>
                <c:pt idx="4957">
                  <c:v>0.77789739999999996</c:v>
                </c:pt>
                <c:pt idx="4958">
                  <c:v>0.68122099999999997</c:v>
                </c:pt>
                <c:pt idx="4959">
                  <c:v>0.59188269999999998</c:v>
                </c:pt>
                <c:pt idx="4960">
                  <c:v>0.60177769999999997</c:v>
                </c:pt>
                <c:pt idx="4961">
                  <c:v>0.61932540000000003</c:v>
                </c:pt>
                <c:pt idx="4962">
                  <c:v>0.6014256</c:v>
                </c:pt>
                <c:pt idx="4963">
                  <c:v>0.6326503</c:v>
                </c:pt>
                <c:pt idx="4964">
                  <c:v>0.65736879999999998</c:v>
                </c:pt>
                <c:pt idx="4965">
                  <c:v>0.69188039999999995</c:v>
                </c:pt>
                <c:pt idx="4966">
                  <c:v>0.72799499999999995</c:v>
                </c:pt>
                <c:pt idx="4967">
                  <c:v>0.75587919999999997</c:v>
                </c:pt>
                <c:pt idx="4968">
                  <c:v>0.71932819999999997</c:v>
                </c:pt>
                <c:pt idx="4969">
                  <c:v>0.72847949999999995</c:v>
                </c:pt>
                <c:pt idx="4970">
                  <c:v>0.7321375</c:v>
                </c:pt>
                <c:pt idx="4971">
                  <c:v>0.73666299999999996</c:v>
                </c:pt>
                <c:pt idx="4972">
                  <c:v>0.73314970000000002</c:v>
                </c:pt>
                <c:pt idx="4973">
                  <c:v>0.73430969999999995</c:v>
                </c:pt>
                <c:pt idx="4974">
                  <c:v>0.7641308</c:v>
                </c:pt>
                <c:pt idx="4975">
                  <c:v>0.76516059999999997</c:v>
                </c:pt>
                <c:pt idx="4976">
                  <c:v>0.75249540000000004</c:v>
                </c:pt>
                <c:pt idx="4977">
                  <c:v>0.71364459999999996</c:v>
                </c:pt>
                <c:pt idx="4978">
                  <c:v>0.59657700000000002</c:v>
                </c:pt>
                <c:pt idx="4979">
                  <c:v>0.47156749999999997</c:v>
                </c:pt>
                <c:pt idx="4980">
                  <c:v>0.3636991</c:v>
                </c:pt>
                <c:pt idx="4981">
                  <c:v>0.26934720000000001</c:v>
                </c:pt>
                <c:pt idx="4982">
                  <c:v>0.24374779999999999</c:v>
                </c:pt>
                <c:pt idx="4983">
                  <c:v>0.33690029999999999</c:v>
                </c:pt>
                <c:pt idx="4984">
                  <c:v>0.30948690000000001</c:v>
                </c:pt>
                <c:pt idx="4985">
                  <c:v>0.29163610000000001</c:v>
                </c:pt>
                <c:pt idx="4986">
                  <c:v>0.2221465</c:v>
                </c:pt>
                <c:pt idx="4987">
                  <c:v>0.2230307</c:v>
                </c:pt>
                <c:pt idx="4988">
                  <c:v>0.2407194</c:v>
                </c:pt>
                <c:pt idx="4989">
                  <c:v>0.24256910000000001</c:v>
                </c:pt>
                <c:pt idx="4990">
                  <c:v>0.2409473</c:v>
                </c:pt>
                <c:pt idx="4991">
                  <c:v>0.23751240000000001</c:v>
                </c:pt>
                <c:pt idx="4992">
                  <c:v>0.1766182</c:v>
                </c:pt>
                <c:pt idx="4993">
                  <c:v>0.1897123</c:v>
                </c:pt>
                <c:pt idx="4994">
                  <c:v>0.18219630000000001</c:v>
                </c:pt>
                <c:pt idx="4995">
                  <c:v>0.1926177</c:v>
                </c:pt>
                <c:pt idx="4996">
                  <c:v>0.19641159999999999</c:v>
                </c:pt>
                <c:pt idx="4997">
                  <c:v>0.20525760000000001</c:v>
                </c:pt>
                <c:pt idx="4998">
                  <c:v>0.19532769999999999</c:v>
                </c:pt>
                <c:pt idx="4999">
                  <c:v>0.2142501</c:v>
                </c:pt>
                <c:pt idx="5000">
                  <c:v>0.27347050000000001</c:v>
                </c:pt>
                <c:pt idx="5001">
                  <c:v>0.37592530000000002</c:v>
                </c:pt>
                <c:pt idx="5002">
                  <c:v>0.48671500000000001</c:v>
                </c:pt>
                <c:pt idx="5003">
                  <c:v>0.61158089999999998</c:v>
                </c:pt>
                <c:pt idx="5004">
                  <c:v>0.69783010000000001</c:v>
                </c:pt>
                <c:pt idx="5005">
                  <c:v>0.66157860000000002</c:v>
                </c:pt>
                <c:pt idx="5006">
                  <c:v>0.62151719999999999</c:v>
                </c:pt>
                <c:pt idx="5007">
                  <c:v>0.52071259999999997</c:v>
                </c:pt>
                <c:pt idx="5008">
                  <c:v>0.44874249999999999</c:v>
                </c:pt>
                <c:pt idx="5009">
                  <c:v>0.34292699999999998</c:v>
                </c:pt>
                <c:pt idx="5010">
                  <c:v>0.31097950000000002</c:v>
                </c:pt>
                <c:pt idx="5011">
                  <c:v>0.28467379999999998</c:v>
                </c:pt>
                <c:pt idx="5012">
                  <c:v>0.26214310000000002</c:v>
                </c:pt>
                <c:pt idx="5013">
                  <c:v>0.26312960000000002</c:v>
                </c:pt>
                <c:pt idx="5014">
                  <c:v>0.26841710000000002</c:v>
                </c:pt>
                <c:pt idx="5015">
                  <c:v>0.28285060000000001</c:v>
                </c:pt>
                <c:pt idx="5016">
                  <c:v>0.37919389999999997</c:v>
                </c:pt>
                <c:pt idx="5017">
                  <c:v>0.42381190000000002</c:v>
                </c:pt>
                <c:pt idx="5018">
                  <c:v>0.49347980000000002</c:v>
                </c:pt>
                <c:pt idx="5019">
                  <c:v>0.54582810000000004</c:v>
                </c:pt>
                <c:pt idx="5020">
                  <c:v>0.53320829999999997</c:v>
                </c:pt>
                <c:pt idx="5021">
                  <c:v>0.51901209999999998</c:v>
                </c:pt>
                <c:pt idx="5022">
                  <c:v>0.75737049999999995</c:v>
                </c:pt>
                <c:pt idx="5023">
                  <c:v>0.75524539999999996</c:v>
                </c:pt>
                <c:pt idx="5024">
                  <c:v>0.73736579999999996</c:v>
                </c:pt>
                <c:pt idx="5025">
                  <c:v>0.71816369999999996</c:v>
                </c:pt>
                <c:pt idx="5026">
                  <c:v>0.73470080000000004</c:v>
                </c:pt>
                <c:pt idx="5027">
                  <c:v>0.77340620000000004</c:v>
                </c:pt>
                <c:pt idx="5028">
                  <c:v>0.75853959999999998</c:v>
                </c:pt>
                <c:pt idx="5029">
                  <c:v>0.64249160000000005</c:v>
                </c:pt>
                <c:pt idx="5030">
                  <c:v>0.60442949999999995</c:v>
                </c:pt>
                <c:pt idx="5031">
                  <c:v>0.58389979999999997</c:v>
                </c:pt>
                <c:pt idx="5032">
                  <c:v>0.56198269999999995</c:v>
                </c:pt>
                <c:pt idx="5033">
                  <c:v>0.52269279999999996</c:v>
                </c:pt>
                <c:pt idx="5034">
                  <c:v>0.47506159999999997</c:v>
                </c:pt>
                <c:pt idx="5035">
                  <c:v>0.44007180000000001</c:v>
                </c:pt>
                <c:pt idx="5036">
                  <c:v>0.36851590000000001</c:v>
                </c:pt>
                <c:pt idx="5037">
                  <c:v>0.30561250000000001</c:v>
                </c:pt>
                <c:pt idx="5038">
                  <c:v>0.30150549999999998</c:v>
                </c:pt>
                <c:pt idx="5039">
                  <c:v>0.27622970000000002</c:v>
                </c:pt>
                <c:pt idx="5040">
                  <c:v>0.42842819999999998</c:v>
                </c:pt>
                <c:pt idx="5041">
                  <c:v>0.37212869999999998</c:v>
                </c:pt>
                <c:pt idx="5042">
                  <c:v>0.33292820000000001</c:v>
                </c:pt>
                <c:pt idx="5043">
                  <c:v>0.30580249999999998</c:v>
                </c:pt>
                <c:pt idx="5044">
                  <c:v>0.29706759999999999</c:v>
                </c:pt>
                <c:pt idx="5045">
                  <c:v>0.2851957</c:v>
                </c:pt>
                <c:pt idx="5046">
                  <c:v>0.33929090000000001</c:v>
                </c:pt>
                <c:pt idx="5047">
                  <c:v>0.34687479999999998</c:v>
                </c:pt>
                <c:pt idx="5048">
                  <c:v>0.34811969999999998</c:v>
                </c:pt>
                <c:pt idx="5049">
                  <c:v>0.34176489999999998</c:v>
                </c:pt>
                <c:pt idx="5050">
                  <c:v>0.32019429999999999</c:v>
                </c:pt>
                <c:pt idx="5051">
                  <c:v>0.28873700000000002</c:v>
                </c:pt>
                <c:pt idx="5052">
                  <c:v>0.29204609999999998</c:v>
                </c:pt>
                <c:pt idx="5053">
                  <c:v>0.25441989999999998</c:v>
                </c:pt>
                <c:pt idx="5054">
                  <c:v>0.24613099999999999</c:v>
                </c:pt>
                <c:pt idx="5055">
                  <c:v>0.24593490000000001</c:v>
                </c:pt>
                <c:pt idx="5056">
                  <c:v>0.25786399999999998</c:v>
                </c:pt>
                <c:pt idx="5057">
                  <c:v>0.2634551</c:v>
                </c:pt>
                <c:pt idx="5058">
                  <c:v>0.3815133</c:v>
                </c:pt>
                <c:pt idx="5059">
                  <c:v>0.4088019</c:v>
                </c:pt>
                <c:pt idx="5060">
                  <c:v>0.44618249999999998</c:v>
                </c:pt>
                <c:pt idx="5061">
                  <c:v>0.44928620000000002</c:v>
                </c:pt>
                <c:pt idx="5062">
                  <c:v>0.41684729999999998</c:v>
                </c:pt>
                <c:pt idx="5063">
                  <c:v>0.39070769999999999</c:v>
                </c:pt>
                <c:pt idx="5064">
                  <c:v>0.50812270000000004</c:v>
                </c:pt>
                <c:pt idx="5065">
                  <c:v>0.47304829999999998</c:v>
                </c:pt>
                <c:pt idx="5066">
                  <c:v>0.42744660000000001</c:v>
                </c:pt>
                <c:pt idx="5067">
                  <c:v>0.39584399999999997</c:v>
                </c:pt>
                <c:pt idx="5068">
                  <c:v>0.38361119999999999</c:v>
                </c:pt>
                <c:pt idx="5069">
                  <c:v>0.37401089999999998</c:v>
                </c:pt>
                <c:pt idx="5070">
                  <c:v>0.36304360000000002</c:v>
                </c:pt>
                <c:pt idx="5071">
                  <c:v>0.39029770000000003</c:v>
                </c:pt>
                <c:pt idx="5072">
                  <c:v>0.41675499999999999</c:v>
                </c:pt>
                <c:pt idx="5073">
                  <c:v>0.38294879999999998</c:v>
                </c:pt>
                <c:pt idx="5074">
                  <c:v>0.34722890000000001</c:v>
                </c:pt>
                <c:pt idx="5075">
                  <c:v>0.32203939999999998</c:v>
                </c:pt>
                <c:pt idx="5076">
                  <c:v>0.3716334</c:v>
                </c:pt>
                <c:pt idx="5077">
                  <c:v>0.35009230000000002</c:v>
                </c:pt>
                <c:pt idx="5078">
                  <c:v>0.31815149999999998</c:v>
                </c:pt>
                <c:pt idx="5079">
                  <c:v>0.29007329999999998</c:v>
                </c:pt>
                <c:pt idx="5080">
                  <c:v>0.29019689999999998</c:v>
                </c:pt>
                <c:pt idx="5081">
                  <c:v>0.29980699999999999</c:v>
                </c:pt>
                <c:pt idx="5082">
                  <c:v>0.3930747</c:v>
                </c:pt>
                <c:pt idx="5083">
                  <c:v>0.42838140000000002</c:v>
                </c:pt>
                <c:pt idx="5084">
                  <c:v>0.44666460000000002</c:v>
                </c:pt>
                <c:pt idx="5085">
                  <c:v>0.43636249999999999</c:v>
                </c:pt>
                <c:pt idx="5086">
                  <c:v>0.38727070000000002</c:v>
                </c:pt>
                <c:pt idx="5087">
                  <c:v>0.35523569999999999</c:v>
                </c:pt>
                <c:pt idx="5088">
                  <c:v>0.39591779999999999</c:v>
                </c:pt>
                <c:pt idx="5089">
                  <c:v>0.39231090000000002</c:v>
                </c:pt>
                <c:pt idx="5090">
                  <c:v>0.38966600000000001</c:v>
                </c:pt>
                <c:pt idx="5091">
                  <c:v>0.41019509999999998</c:v>
                </c:pt>
                <c:pt idx="5092">
                  <c:v>0.42475309999999999</c:v>
                </c:pt>
                <c:pt idx="5093">
                  <c:v>0.41715920000000001</c:v>
                </c:pt>
                <c:pt idx="5094">
                  <c:v>0.54674920000000005</c:v>
                </c:pt>
                <c:pt idx="5095">
                  <c:v>0.54207050000000001</c:v>
                </c:pt>
                <c:pt idx="5096">
                  <c:v>0.5811539</c:v>
                </c:pt>
                <c:pt idx="5097">
                  <c:v>0.59090529999999997</c:v>
                </c:pt>
                <c:pt idx="5098">
                  <c:v>0.57474479999999994</c:v>
                </c:pt>
                <c:pt idx="5099">
                  <c:v>0.5340201</c:v>
                </c:pt>
                <c:pt idx="5100">
                  <c:v>0.49949589999999999</c:v>
                </c:pt>
                <c:pt idx="5101">
                  <c:v>0.48421399999999998</c:v>
                </c:pt>
                <c:pt idx="5102">
                  <c:v>0.4679951</c:v>
                </c:pt>
                <c:pt idx="5103">
                  <c:v>0.45946930000000002</c:v>
                </c:pt>
                <c:pt idx="5104">
                  <c:v>0.46971299999999999</c:v>
                </c:pt>
                <c:pt idx="5105">
                  <c:v>0.4693908</c:v>
                </c:pt>
                <c:pt idx="5106">
                  <c:v>0.48907070000000002</c:v>
                </c:pt>
                <c:pt idx="5107">
                  <c:v>0.47904530000000001</c:v>
                </c:pt>
                <c:pt idx="5108">
                  <c:v>0.46244269999999998</c:v>
                </c:pt>
                <c:pt idx="5109">
                  <c:v>0.47136529999999999</c:v>
                </c:pt>
                <c:pt idx="5110">
                  <c:v>0.4508605</c:v>
                </c:pt>
                <c:pt idx="5111">
                  <c:v>0.42615350000000002</c:v>
                </c:pt>
                <c:pt idx="5112">
                  <c:v>0.42028169999999998</c:v>
                </c:pt>
                <c:pt idx="5113">
                  <c:v>0.37255519999999998</c:v>
                </c:pt>
                <c:pt idx="5114">
                  <c:v>0.34744740000000002</c:v>
                </c:pt>
                <c:pt idx="5115">
                  <c:v>0.32631939999999998</c:v>
                </c:pt>
                <c:pt idx="5116">
                  <c:v>0.32820080000000001</c:v>
                </c:pt>
                <c:pt idx="5117">
                  <c:v>0.33396569999999998</c:v>
                </c:pt>
                <c:pt idx="5118">
                  <c:v>0.55504430000000005</c:v>
                </c:pt>
                <c:pt idx="5119">
                  <c:v>0.56555480000000002</c:v>
                </c:pt>
                <c:pt idx="5120">
                  <c:v>0.55385530000000005</c:v>
                </c:pt>
                <c:pt idx="5121">
                  <c:v>0.47451650000000001</c:v>
                </c:pt>
                <c:pt idx="5122">
                  <c:v>0.38620739999999998</c:v>
                </c:pt>
                <c:pt idx="5123">
                  <c:v>0.31692550000000003</c:v>
                </c:pt>
                <c:pt idx="5124">
                  <c:v>0.27526650000000003</c:v>
                </c:pt>
                <c:pt idx="5125">
                  <c:v>0.22707169999999999</c:v>
                </c:pt>
                <c:pt idx="5126">
                  <c:v>0.2071334</c:v>
                </c:pt>
                <c:pt idx="5127">
                  <c:v>0.20460909999999999</c:v>
                </c:pt>
                <c:pt idx="5128">
                  <c:v>0.22779050000000001</c:v>
                </c:pt>
                <c:pt idx="5129">
                  <c:v>0.2457877</c:v>
                </c:pt>
                <c:pt idx="5130">
                  <c:v>0.25696370000000002</c:v>
                </c:pt>
                <c:pt idx="5131">
                  <c:v>0.2514208</c:v>
                </c:pt>
                <c:pt idx="5132">
                  <c:v>0.23998549999999999</c:v>
                </c:pt>
                <c:pt idx="5133">
                  <c:v>0.23690919999999999</c:v>
                </c:pt>
                <c:pt idx="5134">
                  <c:v>0.23148579999999999</c:v>
                </c:pt>
                <c:pt idx="5135">
                  <c:v>0.22760349999999999</c:v>
                </c:pt>
                <c:pt idx="5136">
                  <c:v>0.25646570000000002</c:v>
                </c:pt>
                <c:pt idx="5137">
                  <c:v>0.2493139</c:v>
                </c:pt>
                <c:pt idx="5138">
                  <c:v>0.23690849999999999</c:v>
                </c:pt>
                <c:pt idx="5139">
                  <c:v>0.2436845</c:v>
                </c:pt>
                <c:pt idx="5140">
                  <c:v>0.23931050000000001</c:v>
                </c:pt>
                <c:pt idx="5141">
                  <c:v>0.24530759999999999</c:v>
                </c:pt>
                <c:pt idx="5142">
                  <c:v>0.71130079999999996</c:v>
                </c:pt>
                <c:pt idx="5143">
                  <c:v>0.66349089999999999</c:v>
                </c:pt>
                <c:pt idx="5144">
                  <c:v>0.60571589999999997</c:v>
                </c:pt>
                <c:pt idx="5145">
                  <c:v>0.4971177</c:v>
                </c:pt>
                <c:pt idx="5146">
                  <c:v>0.365365</c:v>
                </c:pt>
                <c:pt idx="5147">
                  <c:v>0.2958056</c:v>
                </c:pt>
                <c:pt idx="5148">
                  <c:v>0.31188959999999999</c:v>
                </c:pt>
                <c:pt idx="5149">
                  <c:v>0.25082549999999998</c:v>
                </c:pt>
                <c:pt idx="5150">
                  <c:v>0.20312920000000001</c:v>
                </c:pt>
                <c:pt idx="5151">
                  <c:v>0.17707319999999999</c:v>
                </c:pt>
                <c:pt idx="5152">
                  <c:v>0.17103660000000001</c:v>
                </c:pt>
                <c:pt idx="5153">
                  <c:v>0.16711019999999999</c:v>
                </c:pt>
                <c:pt idx="5154">
                  <c:v>0.19456809999999999</c:v>
                </c:pt>
                <c:pt idx="5155">
                  <c:v>0.20746680000000001</c:v>
                </c:pt>
                <c:pt idx="5156">
                  <c:v>0.26141940000000002</c:v>
                </c:pt>
                <c:pt idx="5157">
                  <c:v>0.29507509999999998</c:v>
                </c:pt>
                <c:pt idx="5158">
                  <c:v>0.30008889999999999</c:v>
                </c:pt>
                <c:pt idx="5159">
                  <c:v>0.31098959999999998</c:v>
                </c:pt>
                <c:pt idx="5160">
                  <c:v>0.38549220000000001</c:v>
                </c:pt>
                <c:pt idx="5161">
                  <c:v>0.42827599999999999</c:v>
                </c:pt>
                <c:pt idx="5162">
                  <c:v>0.4474533</c:v>
                </c:pt>
                <c:pt idx="5163">
                  <c:v>0.43923509999999999</c:v>
                </c:pt>
                <c:pt idx="5164">
                  <c:v>0.44840200000000002</c:v>
                </c:pt>
                <c:pt idx="5165">
                  <c:v>0.45139940000000001</c:v>
                </c:pt>
                <c:pt idx="5166">
                  <c:v>0.38712390000000002</c:v>
                </c:pt>
                <c:pt idx="5167">
                  <c:v>0.3609926</c:v>
                </c:pt>
                <c:pt idx="5168">
                  <c:v>0.34542279999999997</c:v>
                </c:pt>
                <c:pt idx="5169">
                  <c:v>0.28686089999999997</c:v>
                </c:pt>
                <c:pt idx="5170">
                  <c:v>0.24727450000000001</c:v>
                </c:pt>
                <c:pt idx="5171">
                  <c:v>0.2240771</c:v>
                </c:pt>
                <c:pt idx="5172">
                  <c:v>0.24567600000000001</c:v>
                </c:pt>
                <c:pt idx="5173">
                  <c:v>0.256882</c:v>
                </c:pt>
                <c:pt idx="5174">
                  <c:v>0.27709060000000002</c:v>
                </c:pt>
                <c:pt idx="5175">
                  <c:v>0.30823590000000001</c:v>
                </c:pt>
                <c:pt idx="5176">
                  <c:v>0.32043579999999999</c:v>
                </c:pt>
                <c:pt idx="5177">
                  <c:v>0.32595689999999999</c:v>
                </c:pt>
                <c:pt idx="5178">
                  <c:v>0.34707199999999999</c:v>
                </c:pt>
                <c:pt idx="5179">
                  <c:v>0.37945020000000002</c:v>
                </c:pt>
                <c:pt idx="5180">
                  <c:v>0.36391820000000002</c:v>
                </c:pt>
                <c:pt idx="5181">
                  <c:v>0.3609657</c:v>
                </c:pt>
                <c:pt idx="5182">
                  <c:v>0.3553386</c:v>
                </c:pt>
                <c:pt idx="5183">
                  <c:v>0.35597580000000001</c:v>
                </c:pt>
                <c:pt idx="5184">
                  <c:v>0.53012709999999996</c:v>
                </c:pt>
                <c:pt idx="5185">
                  <c:v>0.52552589999999999</c:v>
                </c:pt>
                <c:pt idx="5186">
                  <c:v>0.50451049999999997</c:v>
                </c:pt>
                <c:pt idx="5187">
                  <c:v>0.48847160000000001</c:v>
                </c:pt>
                <c:pt idx="5188">
                  <c:v>0.46677439999999998</c:v>
                </c:pt>
                <c:pt idx="5189">
                  <c:v>0.46198230000000001</c:v>
                </c:pt>
                <c:pt idx="5190">
                  <c:v>0.54236439999999997</c:v>
                </c:pt>
                <c:pt idx="5191">
                  <c:v>0.55160410000000004</c:v>
                </c:pt>
                <c:pt idx="5192">
                  <c:v>0.55151289999999997</c:v>
                </c:pt>
                <c:pt idx="5193">
                  <c:v>0.49285250000000003</c:v>
                </c:pt>
                <c:pt idx="5194">
                  <c:v>0.48173379999999999</c:v>
                </c:pt>
                <c:pt idx="5195">
                  <c:v>0.46415990000000001</c:v>
                </c:pt>
                <c:pt idx="5196">
                  <c:v>0.54126059999999998</c:v>
                </c:pt>
                <c:pt idx="5197">
                  <c:v>0.65005639999999998</c:v>
                </c:pt>
                <c:pt idx="5198">
                  <c:v>0.74351129999999999</c:v>
                </c:pt>
                <c:pt idx="5199">
                  <c:v>0.71067639999999999</c:v>
                </c:pt>
                <c:pt idx="5200">
                  <c:v>0.63658709999999996</c:v>
                </c:pt>
                <c:pt idx="5201">
                  <c:v>0.5922577</c:v>
                </c:pt>
                <c:pt idx="5202">
                  <c:v>0.62088100000000002</c:v>
                </c:pt>
                <c:pt idx="5203">
                  <c:v>0.59502069999999996</c:v>
                </c:pt>
                <c:pt idx="5204">
                  <c:v>0.60217779999999999</c:v>
                </c:pt>
                <c:pt idx="5205">
                  <c:v>0.5936207</c:v>
                </c:pt>
                <c:pt idx="5206">
                  <c:v>0.59936400000000001</c:v>
                </c:pt>
                <c:pt idx="5207">
                  <c:v>0.58953599999999995</c:v>
                </c:pt>
                <c:pt idx="5208">
                  <c:v>0.56341680000000005</c:v>
                </c:pt>
                <c:pt idx="5209">
                  <c:v>0.59692239999999996</c:v>
                </c:pt>
                <c:pt idx="5210">
                  <c:v>0.609568</c:v>
                </c:pt>
                <c:pt idx="5211">
                  <c:v>0.63140770000000002</c:v>
                </c:pt>
                <c:pt idx="5212">
                  <c:v>0.66321669999999999</c:v>
                </c:pt>
                <c:pt idx="5213">
                  <c:v>0.6599874</c:v>
                </c:pt>
                <c:pt idx="5214">
                  <c:v>0.55926120000000001</c:v>
                </c:pt>
                <c:pt idx="5215">
                  <c:v>0.57306429999999997</c:v>
                </c:pt>
                <c:pt idx="5216">
                  <c:v>0.53534060000000006</c:v>
                </c:pt>
                <c:pt idx="5217">
                  <c:v>0.53877450000000005</c:v>
                </c:pt>
                <c:pt idx="5218">
                  <c:v>0.52848930000000005</c:v>
                </c:pt>
                <c:pt idx="5219">
                  <c:v>0.51860170000000005</c:v>
                </c:pt>
                <c:pt idx="5220">
                  <c:v>0.47292869999999998</c:v>
                </c:pt>
                <c:pt idx="5221">
                  <c:v>0.44714150000000003</c:v>
                </c:pt>
                <c:pt idx="5222">
                  <c:v>0.40895880000000001</c:v>
                </c:pt>
                <c:pt idx="5223">
                  <c:v>0.37157499999999999</c:v>
                </c:pt>
                <c:pt idx="5224">
                  <c:v>0.38368829999999998</c:v>
                </c:pt>
                <c:pt idx="5225">
                  <c:v>0.39561750000000001</c:v>
                </c:pt>
                <c:pt idx="5226">
                  <c:v>0.38995819999999998</c:v>
                </c:pt>
                <c:pt idx="5227">
                  <c:v>0.39596559999999997</c:v>
                </c:pt>
                <c:pt idx="5228">
                  <c:v>0.38527410000000001</c:v>
                </c:pt>
                <c:pt idx="5229">
                  <c:v>0.36414049999999998</c:v>
                </c:pt>
                <c:pt idx="5230">
                  <c:v>0.32434809999999997</c:v>
                </c:pt>
                <c:pt idx="5231">
                  <c:v>0.28331800000000001</c:v>
                </c:pt>
                <c:pt idx="5232">
                  <c:v>0.1978541</c:v>
                </c:pt>
                <c:pt idx="5233">
                  <c:v>0.15813450000000001</c:v>
                </c:pt>
                <c:pt idx="5234">
                  <c:v>0.16429060000000001</c:v>
                </c:pt>
                <c:pt idx="5235">
                  <c:v>0.187501</c:v>
                </c:pt>
                <c:pt idx="5236">
                  <c:v>0.2180685</c:v>
                </c:pt>
                <c:pt idx="5237">
                  <c:v>0.223886</c:v>
                </c:pt>
                <c:pt idx="5238">
                  <c:v>0.18619859999999999</c:v>
                </c:pt>
                <c:pt idx="5239">
                  <c:v>0.22005050000000001</c:v>
                </c:pt>
                <c:pt idx="5240">
                  <c:v>0.2534228</c:v>
                </c:pt>
                <c:pt idx="5241">
                  <c:v>0.18386340000000001</c:v>
                </c:pt>
                <c:pt idx="5242">
                  <c:v>0.11919100000000001</c:v>
                </c:pt>
                <c:pt idx="5243">
                  <c:v>8.8697319999999996E-2</c:v>
                </c:pt>
                <c:pt idx="5244">
                  <c:v>6.7254800000000003E-2</c:v>
                </c:pt>
                <c:pt idx="5245">
                  <c:v>6.5552739999999998E-2</c:v>
                </c:pt>
                <c:pt idx="5246">
                  <c:v>6.1418380000000002E-2</c:v>
                </c:pt>
                <c:pt idx="5247">
                  <c:v>0.12517339999999999</c:v>
                </c:pt>
                <c:pt idx="5248">
                  <c:v>0.263928</c:v>
                </c:pt>
                <c:pt idx="5249">
                  <c:v>0.48306690000000002</c:v>
                </c:pt>
                <c:pt idx="5250">
                  <c:v>0.73855979999999999</c:v>
                </c:pt>
                <c:pt idx="5251">
                  <c:v>0.71683549999999996</c:v>
                </c:pt>
                <c:pt idx="5252">
                  <c:v>0.58800319999999995</c:v>
                </c:pt>
                <c:pt idx="5253">
                  <c:v>0.42585620000000002</c:v>
                </c:pt>
                <c:pt idx="5254">
                  <c:v>0.3430184</c:v>
                </c:pt>
                <c:pt idx="5255">
                  <c:v>0.29898469999999999</c:v>
                </c:pt>
                <c:pt idx="5256">
                  <c:v>0.36127939999999997</c:v>
                </c:pt>
                <c:pt idx="5257">
                  <c:v>0.33894790000000002</c:v>
                </c:pt>
                <c:pt idx="5258">
                  <c:v>0.32192209999999999</c:v>
                </c:pt>
                <c:pt idx="5259">
                  <c:v>0.32167639999999997</c:v>
                </c:pt>
                <c:pt idx="5260">
                  <c:v>0.30017959999999999</c:v>
                </c:pt>
                <c:pt idx="5261">
                  <c:v>0.28165400000000002</c:v>
                </c:pt>
                <c:pt idx="5262">
                  <c:v>4.3566269999999997E-2</c:v>
                </c:pt>
                <c:pt idx="5263">
                  <c:v>4.5042739999999998E-2</c:v>
                </c:pt>
                <c:pt idx="5264">
                  <c:v>5.701755E-2</c:v>
                </c:pt>
                <c:pt idx="5265">
                  <c:v>5.679083E-2</c:v>
                </c:pt>
                <c:pt idx="5266">
                  <c:v>6.4233299999999993E-2</c:v>
                </c:pt>
                <c:pt idx="5267">
                  <c:v>6.349784E-2</c:v>
                </c:pt>
                <c:pt idx="5268">
                  <c:v>0.10157770000000001</c:v>
                </c:pt>
                <c:pt idx="5269">
                  <c:v>0.10458439999999999</c:v>
                </c:pt>
                <c:pt idx="5270">
                  <c:v>9.1457629999999998E-2</c:v>
                </c:pt>
                <c:pt idx="5271">
                  <c:v>8.8455000000000006E-2</c:v>
                </c:pt>
                <c:pt idx="5272">
                  <c:v>9.6403929999999999E-2</c:v>
                </c:pt>
                <c:pt idx="5273">
                  <c:v>0.10293289999999999</c:v>
                </c:pt>
                <c:pt idx="5274">
                  <c:v>0.1100887</c:v>
                </c:pt>
                <c:pt idx="5275">
                  <c:v>0.14236979999999999</c:v>
                </c:pt>
                <c:pt idx="5276">
                  <c:v>0.15868360000000001</c:v>
                </c:pt>
                <c:pt idx="5277">
                  <c:v>0.15804000000000001</c:v>
                </c:pt>
                <c:pt idx="5278">
                  <c:v>0.13772209999999999</c:v>
                </c:pt>
                <c:pt idx="5279">
                  <c:v>0.13459299999999999</c:v>
                </c:pt>
                <c:pt idx="5280">
                  <c:v>0.1019639</c:v>
                </c:pt>
                <c:pt idx="5281">
                  <c:v>0.11368010000000001</c:v>
                </c:pt>
                <c:pt idx="5282">
                  <c:v>0.13462160000000001</c:v>
                </c:pt>
                <c:pt idx="5283">
                  <c:v>0.138407</c:v>
                </c:pt>
                <c:pt idx="5284">
                  <c:v>0.1528254</c:v>
                </c:pt>
                <c:pt idx="5285">
                  <c:v>0.17730319999999999</c:v>
                </c:pt>
                <c:pt idx="5286">
                  <c:v>0.18521000000000001</c:v>
                </c:pt>
                <c:pt idx="5287">
                  <c:v>0.19116900000000001</c:v>
                </c:pt>
                <c:pt idx="5288">
                  <c:v>0.1925077</c:v>
                </c:pt>
                <c:pt idx="5289">
                  <c:v>0.205819</c:v>
                </c:pt>
                <c:pt idx="5290">
                  <c:v>0.18587989999999999</c:v>
                </c:pt>
                <c:pt idx="5291">
                  <c:v>0.21260670000000001</c:v>
                </c:pt>
                <c:pt idx="5292">
                  <c:v>0.2377118</c:v>
                </c:pt>
                <c:pt idx="5293">
                  <c:v>0.23473140000000001</c:v>
                </c:pt>
                <c:pt idx="5294">
                  <c:v>0.22789709999999999</c:v>
                </c:pt>
                <c:pt idx="5295">
                  <c:v>0.21214669999999999</c:v>
                </c:pt>
                <c:pt idx="5296">
                  <c:v>0.22945380000000001</c:v>
                </c:pt>
                <c:pt idx="5297">
                  <c:v>0.2329377</c:v>
                </c:pt>
                <c:pt idx="5298">
                  <c:v>0.24401020000000001</c:v>
                </c:pt>
                <c:pt idx="5299">
                  <c:v>0.27836569999999999</c:v>
                </c:pt>
                <c:pt idx="5300">
                  <c:v>0.3154305</c:v>
                </c:pt>
                <c:pt idx="5301">
                  <c:v>0.37075469999999999</c:v>
                </c:pt>
                <c:pt idx="5302">
                  <c:v>0.40126479999999998</c:v>
                </c:pt>
                <c:pt idx="5303">
                  <c:v>0.42014210000000002</c:v>
                </c:pt>
                <c:pt idx="5304">
                  <c:v>0.46710620000000003</c:v>
                </c:pt>
                <c:pt idx="5305">
                  <c:v>0.46267629999999998</c:v>
                </c:pt>
                <c:pt idx="5306">
                  <c:v>0.49243239999999999</c:v>
                </c:pt>
                <c:pt idx="5307">
                  <c:v>0.52929729999999997</c:v>
                </c:pt>
                <c:pt idx="5308">
                  <c:v>0.55117240000000001</c:v>
                </c:pt>
                <c:pt idx="5309">
                  <c:v>0.57468830000000004</c:v>
                </c:pt>
                <c:pt idx="5310">
                  <c:v>0.28319230000000001</c:v>
                </c:pt>
                <c:pt idx="5311">
                  <c:v>0.34294580000000002</c:v>
                </c:pt>
                <c:pt idx="5312">
                  <c:v>0.3850364</c:v>
                </c:pt>
                <c:pt idx="5313">
                  <c:v>0.41498849999999998</c:v>
                </c:pt>
                <c:pt idx="5314">
                  <c:v>0.36575629999999998</c:v>
                </c:pt>
                <c:pt idx="5315">
                  <c:v>0.30159940000000002</c:v>
                </c:pt>
                <c:pt idx="5316">
                  <c:v>0.25049080000000001</c:v>
                </c:pt>
                <c:pt idx="5317">
                  <c:v>0.2231342</c:v>
                </c:pt>
                <c:pt idx="5318">
                  <c:v>0.203819</c:v>
                </c:pt>
                <c:pt idx="5319">
                  <c:v>0.19866200000000001</c:v>
                </c:pt>
                <c:pt idx="5320">
                  <c:v>0.20713809999999999</c:v>
                </c:pt>
                <c:pt idx="5321">
                  <c:v>0.24255589999999999</c:v>
                </c:pt>
                <c:pt idx="5322">
                  <c:v>0.23248260000000001</c:v>
                </c:pt>
                <c:pt idx="5323">
                  <c:v>0.2675516</c:v>
                </c:pt>
                <c:pt idx="5324">
                  <c:v>0.28559659999999998</c:v>
                </c:pt>
                <c:pt idx="5325">
                  <c:v>0.30679190000000001</c:v>
                </c:pt>
                <c:pt idx="5326">
                  <c:v>0.30786770000000002</c:v>
                </c:pt>
                <c:pt idx="5327">
                  <c:v>0.30126910000000001</c:v>
                </c:pt>
                <c:pt idx="5328">
                  <c:v>0.19897670000000001</c:v>
                </c:pt>
                <c:pt idx="5329">
                  <c:v>0.20698810000000001</c:v>
                </c:pt>
                <c:pt idx="5330">
                  <c:v>0.21670780000000001</c:v>
                </c:pt>
                <c:pt idx="5331">
                  <c:v>0.21823580000000001</c:v>
                </c:pt>
                <c:pt idx="5332">
                  <c:v>0.23750080000000001</c:v>
                </c:pt>
                <c:pt idx="5333">
                  <c:v>0.25875029999999999</c:v>
                </c:pt>
                <c:pt idx="5334">
                  <c:v>0.29706979999999999</c:v>
                </c:pt>
                <c:pt idx="5335">
                  <c:v>0.28103489999999998</c:v>
                </c:pt>
                <c:pt idx="5336">
                  <c:v>0.29535939999999999</c:v>
                </c:pt>
                <c:pt idx="5337">
                  <c:v>0.27668320000000002</c:v>
                </c:pt>
                <c:pt idx="5338">
                  <c:v>0.21571950000000001</c:v>
                </c:pt>
                <c:pt idx="5339">
                  <c:v>0.19114239999999999</c:v>
                </c:pt>
                <c:pt idx="5340">
                  <c:v>0.19949990000000001</c:v>
                </c:pt>
                <c:pt idx="5341">
                  <c:v>0.18338189999999999</c:v>
                </c:pt>
                <c:pt idx="5342">
                  <c:v>0.17453740000000001</c:v>
                </c:pt>
                <c:pt idx="5343">
                  <c:v>0.16666349999999999</c:v>
                </c:pt>
                <c:pt idx="5344">
                  <c:v>0.17879619999999999</c:v>
                </c:pt>
                <c:pt idx="5345">
                  <c:v>0.19594809999999999</c:v>
                </c:pt>
                <c:pt idx="5346">
                  <c:v>0.25258209999999998</c:v>
                </c:pt>
                <c:pt idx="5347">
                  <c:v>0.283802</c:v>
                </c:pt>
                <c:pt idx="5348">
                  <c:v>0.28617310000000001</c:v>
                </c:pt>
                <c:pt idx="5349">
                  <c:v>0.27970200000000001</c:v>
                </c:pt>
                <c:pt idx="5350">
                  <c:v>0.25108849999999999</c:v>
                </c:pt>
                <c:pt idx="5351">
                  <c:v>0.21210329999999999</c:v>
                </c:pt>
                <c:pt idx="5352">
                  <c:v>0.18012590000000001</c:v>
                </c:pt>
                <c:pt idx="5353">
                  <c:v>0.15185799999999999</c:v>
                </c:pt>
                <c:pt idx="5354">
                  <c:v>0.1164795</c:v>
                </c:pt>
                <c:pt idx="5355">
                  <c:v>8.1870440000000003E-2</c:v>
                </c:pt>
                <c:pt idx="5356">
                  <c:v>6.4376530000000001E-2</c:v>
                </c:pt>
                <c:pt idx="5357">
                  <c:v>5.3146880000000001E-2</c:v>
                </c:pt>
                <c:pt idx="5358">
                  <c:v>5.0235780000000001E-2</c:v>
                </c:pt>
                <c:pt idx="5359">
                  <c:v>3.002026E-2</c:v>
                </c:pt>
                <c:pt idx="5360">
                  <c:v>1.5770240000000001E-2</c:v>
                </c:pt>
                <c:pt idx="5361">
                  <c:v>3.7130100000000001E-3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1.77904E-3</c:v>
                </c:pt>
                <c:pt idx="5366">
                  <c:v>8.6983200000000007E-3</c:v>
                </c:pt>
                <c:pt idx="5367">
                  <c:v>1.7085489999999998E-2</c:v>
                </c:pt>
                <c:pt idx="5368">
                  <c:v>1.7460130000000001E-2</c:v>
                </c:pt>
                <c:pt idx="5369">
                  <c:v>2.1090210000000002E-2</c:v>
                </c:pt>
                <c:pt idx="5370">
                  <c:v>5.7651969999999997E-2</c:v>
                </c:pt>
                <c:pt idx="5371">
                  <c:v>6.1508750000000001E-2</c:v>
                </c:pt>
                <c:pt idx="5372">
                  <c:v>6.8367460000000005E-2</c:v>
                </c:pt>
                <c:pt idx="5373">
                  <c:v>7.6495839999999996E-2</c:v>
                </c:pt>
                <c:pt idx="5374">
                  <c:v>7.5529460000000007E-2</c:v>
                </c:pt>
                <c:pt idx="5375">
                  <c:v>7.0099369999999994E-2</c:v>
                </c:pt>
                <c:pt idx="5376">
                  <c:v>0.1000481</c:v>
                </c:pt>
                <c:pt idx="5377">
                  <c:v>9.4364539999999997E-2</c:v>
                </c:pt>
                <c:pt idx="5378">
                  <c:v>0.1007099</c:v>
                </c:pt>
                <c:pt idx="5379">
                  <c:v>9.9281739999999993E-2</c:v>
                </c:pt>
                <c:pt idx="5380">
                  <c:v>0.108197</c:v>
                </c:pt>
                <c:pt idx="5381">
                  <c:v>0.1142367</c:v>
                </c:pt>
                <c:pt idx="5382">
                  <c:v>0.1308926</c:v>
                </c:pt>
                <c:pt idx="5383">
                  <c:v>0.12789429999999999</c:v>
                </c:pt>
                <c:pt idx="5384">
                  <c:v>0.1302817</c:v>
                </c:pt>
                <c:pt idx="5385">
                  <c:v>0.1155515</c:v>
                </c:pt>
                <c:pt idx="5386">
                  <c:v>0.1021611</c:v>
                </c:pt>
                <c:pt idx="5387">
                  <c:v>0.11448659999999999</c:v>
                </c:pt>
                <c:pt idx="5388">
                  <c:v>0.13071669999999999</c:v>
                </c:pt>
                <c:pt idx="5389">
                  <c:v>0.15537200000000001</c:v>
                </c:pt>
                <c:pt idx="5390">
                  <c:v>0.1753123</c:v>
                </c:pt>
                <c:pt idx="5391">
                  <c:v>0.19549440000000001</c:v>
                </c:pt>
                <c:pt idx="5392">
                  <c:v>0.21692420000000001</c:v>
                </c:pt>
                <c:pt idx="5393">
                  <c:v>0.20935680000000001</c:v>
                </c:pt>
                <c:pt idx="5394">
                  <c:v>0.21216399999999999</c:v>
                </c:pt>
                <c:pt idx="5395">
                  <c:v>0.2045969</c:v>
                </c:pt>
                <c:pt idx="5396">
                  <c:v>0.2370794</c:v>
                </c:pt>
                <c:pt idx="5397">
                  <c:v>0.24424170000000001</c:v>
                </c:pt>
                <c:pt idx="5398">
                  <c:v>0.21872430000000001</c:v>
                </c:pt>
                <c:pt idx="5399">
                  <c:v>0.19609119999999999</c:v>
                </c:pt>
                <c:pt idx="5400">
                  <c:v>0.21920539999999999</c:v>
                </c:pt>
                <c:pt idx="5401">
                  <c:v>0.1885944</c:v>
                </c:pt>
                <c:pt idx="5402">
                  <c:v>0.1774405</c:v>
                </c:pt>
                <c:pt idx="5403">
                  <c:v>0.17748749999999999</c:v>
                </c:pt>
                <c:pt idx="5404">
                  <c:v>0.19259780000000001</c:v>
                </c:pt>
                <c:pt idx="5405">
                  <c:v>0.20785010000000001</c:v>
                </c:pt>
                <c:pt idx="5406">
                  <c:v>0.21998799999999999</c:v>
                </c:pt>
                <c:pt idx="5407">
                  <c:v>0.2394434</c:v>
                </c:pt>
                <c:pt idx="5408">
                  <c:v>0.25282199999999999</c:v>
                </c:pt>
                <c:pt idx="5409">
                  <c:v>0.21213760000000001</c:v>
                </c:pt>
                <c:pt idx="5410">
                  <c:v>0.1966128</c:v>
                </c:pt>
                <c:pt idx="5411">
                  <c:v>0.1984282</c:v>
                </c:pt>
                <c:pt idx="5412">
                  <c:v>0.22158269999999999</c:v>
                </c:pt>
                <c:pt idx="5413">
                  <c:v>0.19700119999999999</c:v>
                </c:pt>
                <c:pt idx="5414">
                  <c:v>0.1719195</c:v>
                </c:pt>
                <c:pt idx="5415">
                  <c:v>0.1486664</c:v>
                </c:pt>
                <c:pt idx="5416">
                  <c:v>0.14637320000000001</c:v>
                </c:pt>
                <c:pt idx="5417">
                  <c:v>0.1500696</c:v>
                </c:pt>
                <c:pt idx="5418">
                  <c:v>0.18725</c:v>
                </c:pt>
                <c:pt idx="5419">
                  <c:v>0.18366360000000001</c:v>
                </c:pt>
                <c:pt idx="5420">
                  <c:v>0.17812620000000001</c:v>
                </c:pt>
                <c:pt idx="5421">
                  <c:v>0.16711889999999999</c:v>
                </c:pt>
                <c:pt idx="5422">
                  <c:v>0.14099339999999999</c:v>
                </c:pt>
                <c:pt idx="5423">
                  <c:v>0.1161119</c:v>
                </c:pt>
                <c:pt idx="5424">
                  <c:v>0.1068742</c:v>
                </c:pt>
                <c:pt idx="5425">
                  <c:v>8.9410909999999996E-2</c:v>
                </c:pt>
                <c:pt idx="5426">
                  <c:v>9.6837779999999998E-2</c:v>
                </c:pt>
                <c:pt idx="5427">
                  <c:v>0.1177261</c:v>
                </c:pt>
                <c:pt idx="5428">
                  <c:v>0.14603550000000001</c:v>
                </c:pt>
                <c:pt idx="5429">
                  <c:v>0.16971</c:v>
                </c:pt>
                <c:pt idx="5430">
                  <c:v>9.5169630000000005E-2</c:v>
                </c:pt>
                <c:pt idx="5431">
                  <c:v>0.11885759999999999</c:v>
                </c:pt>
                <c:pt idx="5432">
                  <c:v>0.1236207</c:v>
                </c:pt>
                <c:pt idx="5433">
                  <c:v>0.1008888</c:v>
                </c:pt>
                <c:pt idx="5434">
                  <c:v>5.585851E-2</c:v>
                </c:pt>
                <c:pt idx="5435">
                  <c:v>4.1773940000000002E-2</c:v>
                </c:pt>
                <c:pt idx="5436">
                  <c:v>5.2394240000000002E-2</c:v>
                </c:pt>
                <c:pt idx="5437">
                  <c:v>4.3217949999999998E-2</c:v>
                </c:pt>
                <c:pt idx="5438">
                  <c:v>4.0511039999999998E-2</c:v>
                </c:pt>
                <c:pt idx="5439">
                  <c:v>2.7202069999999998E-2</c:v>
                </c:pt>
                <c:pt idx="5440">
                  <c:v>1.7195809999999999E-2</c:v>
                </c:pt>
                <c:pt idx="5441">
                  <c:v>1.0939600000000001E-2</c:v>
                </c:pt>
                <c:pt idx="5442">
                  <c:v>4.309031E-2</c:v>
                </c:pt>
                <c:pt idx="5443">
                  <c:v>5.0562919999999997E-2</c:v>
                </c:pt>
                <c:pt idx="5444">
                  <c:v>5.473273E-2</c:v>
                </c:pt>
                <c:pt idx="5445">
                  <c:v>4.6109150000000002E-2</c:v>
                </c:pt>
                <c:pt idx="5446">
                  <c:v>4.1603420000000002E-2</c:v>
                </c:pt>
                <c:pt idx="5447">
                  <c:v>4.1569589999999997E-2</c:v>
                </c:pt>
                <c:pt idx="5448">
                  <c:v>7.1249759999999995E-2</c:v>
                </c:pt>
                <c:pt idx="5449">
                  <c:v>7.0297319999999996E-2</c:v>
                </c:pt>
                <c:pt idx="5450">
                  <c:v>6.5578479999999995E-2</c:v>
                </c:pt>
                <c:pt idx="5451">
                  <c:v>6.8391190000000004E-2</c:v>
                </c:pt>
                <c:pt idx="5452">
                  <c:v>7.5306429999999994E-2</c:v>
                </c:pt>
                <c:pt idx="5453">
                  <c:v>8.7209010000000003E-2</c:v>
                </c:pt>
                <c:pt idx="5454">
                  <c:v>0.18403240000000001</c:v>
                </c:pt>
                <c:pt idx="5455">
                  <c:v>0.17213220000000001</c:v>
                </c:pt>
                <c:pt idx="5456">
                  <c:v>0.15180750000000001</c:v>
                </c:pt>
                <c:pt idx="5457">
                  <c:v>0.11360870000000001</c:v>
                </c:pt>
                <c:pt idx="5458">
                  <c:v>6.5316659999999999E-2</c:v>
                </c:pt>
                <c:pt idx="5459">
                  <c:v>4.6914490000000003E-2</c:v>
                </c:pt>
                <c:pt idx="5460">
                  <c:v>4.7177549999999999E-2</c:v>
                </c:pt>
                <c:pt idx="5461">
                  <c:v>5.2007980000000002E-2</c:v>
                </c:pt>
                <c:pt idx="5462">
                  <c:v>6.3332369999999999E-2</c:v>
                </c:pt>
                <c:pt idx="5463">
                  <c:v>8.2375420000000005E-2</c:v>
                </c:pt>
                <c:pt idx="5464">
                  <c:v>0.1034764</c:v>
                </c:pt>
                <c:pt idx="5465">
                  <c:v>0.1256593</c:v>
                </c:pt>
                <c:pt idx="5466">
                  <c:v>0.1433025</c:v>
                </c:pt>
                <c:pt idx="5467">
                  <c:v>0.15303420000000001</c:v>
                </c:pt>
                <c:pt idx="5468">
                  <c:v>0.1849404</c:v>
                </c:pt>
                <c:pt idx="5469">
                  <c:v>0.22692010000000001</c:v>
                </c:pt>
                <c:pt idx="5470">
                  <c:v>0.25635029999999998</c:v>
                </c:pt>
                <c:pt idx="5471">
                  <c:v>0.27394970000000002</c:v>
                </c:pt>
                <c:pt idx="5472">
                  <c:v>0.27999669999999999</c:v>
                </c:pt>
                <c:pt idx="5473">
                  <c:v>0.3112819</c:v>
                </c:pt>
                <c:pt idx="5474">
                  <c:v>0.34607379999999999</c:v>
                </c:pt>
                <c:pt idx="5475">
                  <c:v>0.38333990000000001</c:v>
                </c:pt>
                <c:pt idx="5476">
                  <c:v>0.40840330000000002</c:v>
                </c:pt>
                <c:pt idx="5477">
                  <c:v>0.4283438</c:v>
                </c:pt>
                <c:pt idx="5478">
                  <c:v>0.461391</c:v>
                </c:pt>
                <c:pt idx="5479">
                  <c:v>0.49256850000000002</c:v>
                </c:pt>
                <c:pt idx="5480">
                  <c:v>0.50579370000000001</c:v>
                </c:pt>
                <c:pt idx="5481">
                  <c:v>0.44953860000000001</c:v>
                </c:pt>
                <c:pt idx="5482">
                  <c:v>0.36281780000000002</c:v>
                </c:pt>
                <c:pt idx="5483">
                  <c:v>0.33645130000000001</c:v>
                </c:pt>
                <c:pt idx="5484">
                  <c:v>0.3614076</c:v>
                </c:pt>
                <c:pt idx="5485">
                  <c:v>0.34983510000000001</c:v>
                </c:pt>
                <c:pt idx="5486">
                  <c:v>0.34465230000000002</c:v>
                </c:pt>
                <c:pt idx="5487">
                  <c:v>0.36542970000000002</c:v>
                </c:pt>
                <c:pt idx="5488">
                  <c:v>0.37545830000000002</c:v>
                </c:pt>
                <c:pt idx="5489">
                  <c:v>0.35158139999999999</c:v>
                </c:pt>
                <c:pt idx="5490">
                  <c:v>0.35650510000000002</c:v>
                </c:pt>
                <c:pt idx="5491">
                  <c:v>0.35267110000000002</c:v>
                </c:pt>
                <c:pt idx="5492">
                  <c:v>0.37709819999999999</c:v>
                </c:pt>
                <c:pt idx="5493">
                  <c:v>0.38389899999999999</c:v>
                </c:pt>
                <c:pt idx="5494">
                  <c:v>0.39724690000000001</c:v>
                </c:pt>
                <c:pt idx="5495">
                  <c:v>0.41592220000000002</c:v>
                </c:pt>
                <c:pt idx="5496">
                  <c:v>0.42084779999999999</c:v>
                </c:pt>
                <c:pt idx="5497">
                  <c:v>0.41967599999999999</c:v>
                </c:pt>
                <c:pt idx="5498">
                  <c:v>0.44935360000000002</c:v>
                </c:pt>
                <c:pt idx="5499">
                  <c:v>0.4588893</c:v>
                </c:pt>
                <c:pt idx="5500">
                  <c:v>0.50784240000000003</c:v>
                </c:pt>
                <c:pt idx="5501">
                  <c:v>0.55697070000000004</c:v>
                </c:pt>
                <c:pt idx="5502">
                  <c:v>0.93931929999999997</c:v>
                </c:pt>
                <c:pt idx="5503">
                  <c:v>0.94583669999999997</c:v>
                </c:pt>
                <c:pt idx="5504">
                  <c:v>0.93966349999999998</c:v>
                </c:pt>
                <c:pt idx="5505">
                  <c:v>0.91521490000000005</c:v>
                </c:pt>
                <c:pt idx="5506">
                  <c:v>0.86781459999999999</c:v>
                </c:pt>
                <c:pt idx="5507">
                  <c:v>0.79119640000000002</c:v>
                </c:pt>
                <c:pt idx="5508">
                  <c:v>0.66461139999999996</c:v>
                </c:pt>
                <c:pt idx="5509">
                  <c:v>0.60562260000000001</c:v>
                </c:pt>
                <c:pt idx="5510">
                  <c:v>0.55807410000000002</c:v>
                </c:pt>
                <c:pt idx="5511">
                  <c:v>0.5442958</c:v>
                </c:pt>
                <c:pt idx="5512">
                  <c:v>0.53733350000000002</c:v>
                </c:pt>
                <c:pt idx="5513">
                  <c:v>0.54147889999999999</c:v>
                </c:pt>
                <c:pt idx="5514">
                  <c:v>0.58017719999999995</c:v>
                </c:pt>
                <c:pt idx="5515">
                  <c:v>0.62286070000000004</c:v>
                </c:pt>
                <c:pt idx="5516">
                  <c:v>0.66382450000000004</c:v>
                </c:pt>
                <c:pt idx="5517">
                  <c:v>0.66997340000000005</c:v>
                </c:pt>
                <c:pt idx="5518">
                  <c:v>0.62203419999999998</c:v>
                </c:pt>
                <c:pt idx="5519">
                  <c:v>0.56979990000000003</c:v>
                </c:pt>
                <c:pt idx="5520">
                  <c:v>0.55045040000000001</c:v>
                </c:pt>
                <c:pt idx="5521">
                  <c:v>0.50210699999999997</c:v>
                </c:pt>
                <c:pt idx="5522">
                  <c:v>0.45441350000000003</c:v>
                </c:pt>
                <c:pt idx="5523">
                  <c:v>0.42187029999999998</c:v>
                </c:pt>
                <c:pt idx="5524">
                  <c:v>0.3895209</c:v>
                </c:pt>
                <c:pt idx="5525">
                  <c:v>0.35682989999999998</c:v>
                </c:pt>
                <c:pt idx="5526">
                  <c:v>0.63485619999999998</c:v>
                </c:pt>
                <c:pt idx="5527">
                  <c:v>0.53096730000000003</c:v>
                </c:pt>
                <c:pt idx="5528">
                  <c:v>0.38620969999999999</c:v>
                </c:pt>
                <c:pt idx="5529">
                  <c:v>0.24676790000000001</c:v>
                </c:pt>
                <c:pt idx="5530">
                  <c:v>0.21003279999999999</c:v>
                </c:pt>
                <c:pt idx="5531">
                  <c:v>0.1839692</c:v>
                </c:pt>
                <c:pt idx="5532">
                  <c:v>0.22161320000000001</c:v>
                </c:pt>
                <c:pt idx="5533">
                  <c:v>0.20717379999999999</c:v>
                </c:pt>
                <c:pt idx="5534">
                  <c:v>0.17930850000000001</c:v>
                </c:pt>
                <c:pt idx="5535">
                  <c:v>0.1490137</c:v>
                </c:pt>
                <c:pt idx="5536">
                  <c:v>0.12786620000000001</c:v>
                </c:pt>
                <c:pt idx="5537">
                  <c:v>0.1239987</c:v>
                </c:pt>
                <c:pt idx="5538">
                  <c:v>0.12847819999999999</c:v>
                </c:pt>
                <c:pt idx="5539">
                  <c:v>0.13170989999999999</c:v>
                </c:pt>
                <c:pt idx="5540">
                  <c:v>0.14248730000000001</c:v>
                </c:pt>
                <c:pt idx="5541">
                  <c:v>0.14637710000000001</c:v>
                </c:pt>
                <c:pt idx="5542">
                  <c:v>0.132076</c:v>
                </c:pt>
                <c:pt idx="5543">
                  <c:v>0.119766</c:v>
                </c:pt>
                <c:pt idx="5544">
                  <c:v>7.9846680000000003E-2</c:v>
                </c:pt>
                <c:pt idx="5545">
                  <c:v>6.4938869999999996E-2</c:v>
                </c:pt>
                <c:pt idx="5546">
                  <c:v>5.0481119999999997E-2</c:v>
                </c:pt>
                <c:pt idx="5547">
                  <c:v>3.9193169999999999E-2</c:v>
                </c:pt>
                <c:pt idx="5548">
                  <c:v>3.6018050000000003E-2</c:v>
                </c:pt>
                <c:pt idx="5549">
                  <c:v>3.3649940000000003E-2</c:v>
                </c:pt>
                <c:pt idx="5550">
                  <c:v>1.225468E-2</c:v>
                </c:pt>
                <c:pt idx="5551">
                  <c:v>1.880948E-2</c:v>
                </c:pt>
                <c:pt idx="5552">
                  <c:v>2.6223489999999999E-2</c:v>
                </c:pt>
                <c:pt idx="5553">
                  <c:v>5.1195240000000003E-2</c:v>
                </c:pt>
                <c:pt idx="5554">
                  <c:v>5.6131779999999999E-2</c:v>
                </c:pt>
                <c:pt idx="5555">
                  <c:v>6.6170329999999999E-2</c:v>
                </c:pt>
                <c:pt idx="5556">
                  <c:v>0.1070062</c:v>
                </c:pt>
                <c:pt idx="5557">
                  <c:v>0.1083307</c:v>
                </c:pt>
                <c:pt idx="5558">
                  <c:v>0.1173636</c:v>
                </c:pt>
                <c:pt idx="5559">
                  <c:v>0.11649139999999999</c:v>
                </c:pt>
                <c:pt idx="5560">
                  <c:v>0.1227215</c:v>
                </c:pt>
                <c:pt idx="5561">
                  <c:v>0.11590200000000001</c:v>
                </c:pt>
                <c:pt idx="5562">
                  <c:v>0.1134594</c:v>
                </c:pt>
                <c:pt idx="5563">
                  <c:v>0.12860099999999999</c:v>
                </c:pt>
                <c:pt idx="5564">
                  <c:v>0.1487898</c:v>
                </c:pt>
                <c:pt idx="5565">
                  <c:v>0.1584941</c:v>
                </c:pt>
                <c:pt idx="5566">
                  <c:v>0.15069350000000001</c:v>
                </c:pt>
                <c:pt idx="5567">
                  <c:v>0.1284312</c:v>
                </c:pt>
                <c:pt idx="5568">
                  <c:v>9.6911230000000001E-2</c:v>
                </c:pt>
                <c:pt idx="5569">
                  <c:v>8.0795560000000002E-2</c:v>
                </c:pt>
                <c:pt idx="5570">
                  <c:v>7.9844079999999998E-2</c:v>
                </c:pt>
                <c:pt idx="5571">
                  <c:v>8.5877579999999995E-2</c:v>
                </c:pt>
                <c:pt idx="5572">
                  <c:v>7.7083260000000001E-2</c:v>
                </c:pt>
                <c:pt idx="5573">
                  <c:v>8.319203E-2</c:v>
                </c:pt>
                <c:pt idx="5574">
                  <c:v>0.1138811</c:v>
                </c:pt>
                <c:pt idx="5575">
                  <c:v>0.11888170000000001</c:v>
                </c:pt>
                <c:pt idx="5576">
                  <c:v>0.1271873</c:v>
                </c:pt>
                <c:pt idx="5577">
                  <c:v>0.1152746</c:v>
                </c:pt>
                <c:pt idx="5578">
                  <c:v>8.3586380000000002E-2</c:v>
                </c:pt>
                <c:pt idx="5579">
                  <c:v>7.9234070000000004E-2</c:v>
                </c:pt>
                <c:pt idx="5580">
                  <c:v>9.2938229999999997E-2</c:v>
                </c:pt>
                <c:pt idx="5581">
                  <c:v>8.0661730000000001E-2</c:v>
                </c:pt>
                <c:pt idx="5582">
                  <c:v>8.6146349999999997E-2</c:v>
                </c:pt>
                <c:pt idx="5583">
                  <c:v>0.10712960000000001</c:v>
                </c:pt>
                <c:pt idx="5584">
                  <c:v>0.11817510000000001</c:v>
                </c:pt>
                <c:pt idx="5585">
                  <c:v>0.13269320000000001</c:v>
                </c:pt>
                <c:pt idx="5586">
                  <c:v>0.19614110000000001</c:v>
                </c:pt>
                <c:pt idx="5587">
                  <c:v>0.243613</c:v>
                </c:pt>
                <c:pt idx="5588">
                  <c:v>0.24995039999999999</c:v>
                </c:pt>
                <c:pt idx="5589">
                  <c:v>0.22928999999999999</c:v>
                </c:pt>
                <c:pt idx="5590">
                  <c:v>0.20470060000000001</c:v>
                </c:pt>
                <c:pt idx="5591">
                  <c:v>0.18869240000000001</c:v>
                </c:pt>
                <c:pt idx="5592">
                  <c:v>0.26630819999999999</c:v>
                </c:pt>
                <c:pt idx="5593">
                  <c:v>0.26848689999999997</c:v>
                </c:pt>
                <c:pt idx="5594">
                  <c:v>0.23514270000000001</c:v>
                </c:pt>
                <c:pt idx="5595">
                  <c:v>0.20909159999999999</c:v>
                </c:pt>
                <c:pt idx="5596">
                  <c:v>0.21623410000000001</c:v>
                </c:pt>
                <c:pt idx="5597">
                  <c:v>0.2220712</c:v>
                </c:pt>
                <c:pt idx="5598">
                  <c:v>0.120475</c:v>
                </c:pt>
                <c:pt idx="5599">
                  <c:v>0.1519326</c:v>
                </c:pt>
                <c:pt idx="5600">
                  <c:v>0.16625480000000001</c:v>
                </c:pt>
                <c:pt idx="5601">
                  <c:v>0.1553013</c:v>
                </c:pt>
                <c:pt idx="5602">
                  <c:v>0.14368939999999999</c:v>
                </c:pt>
                <c:pt idx="5603">
                  <c:v>0.16491539999999999</c:v>
                </c:pt>
                <c:pt idx="5604">
                  <c:v>0.1959526</c:v>
                </c:pt>
                <c:pt idx="5605">
                  <c:v>0.21554190000000001</c:v>
                </c:pt>
                <c:pt idx="5606">
                  <c:v>0.24905939999999999</c:v>
                </c:pt>
                <c:pt idx="5607">
                  <c:v>0.27969709999999998</c:v>
                </c:pt>
                <c:pt idx="5608">
                  <c:v>0.27789350000000002</c:v>
                </c:pt>
                <c:pt idx="5609">
                  <c:v>0.28018959999999998</c:v>
                </c:pt>
                <c:pt idx="5610">
                  <c:v>0.32585209999999998</c:v>
                </c:pt>
                <c:pt idx="5611">
                  <c:v>0.32458169999999997</c:v>
                </c:pt>
                <c:pt idx="5612">
                  <c:v>0.36186849999999998</c:v>
                </c:pt>
                <c:pt idx="5613">
                  <c:v>0.39368189999999997</c:v>
                </c:pt>
                <c:pt idx="5614">
                  <c:v>0.43157810000000002</c:v>
                </c:pt>
                <c:pt idx="5615">
                  <c:v>0.47186620000000001</c:v>
                </c:pt>
                <c:pt idx="5616">
                  <c:v>0.48788910000000002</c:v>
                </c:pt>
                <c:pt idx="5617">
                  <c:v>0.50715849999999996</c:v>
                </c:pt>
                <c:pt idx="5618">
                  <c:v>0.53136640000000002</c:v>
                </c:pt>
                <c:pt idx="5619">
                  <c:v>0.56065589999999998</c:v>
                </c:pt>
                <c:pt idx="5620">
                  <c:v>0.61130359999999995</c:v>
                </c:pt>
                <c:pt idx="5621">
                  <c:v>0.66244720000000001</c:v>
                </c:pt>
                <c:pt idx="5622">
                  <c:v>0.83983580000000002</c:v>
                </c:pt>
                <c:pt idx="5623">
                  <c:v>0.84186130000000003</c:v>
                </c:pt>
                <c:pt idx="5624">
                  <c:v>0.81601559999999995</c:v>
                </c:pt>
                <c:pt idx="5625">
                  <c:v>0.76594260000000003</c:v>
                </c:pt>
                <c:pt idx="5626">
                  <c:v>0.66923940000000004</c:v>
                </c:pt>
                <c:pt idx="5627">
                  <c:v>0.57633800000000002</c:v>
                </c:pt>
                <c:pt idx="5628">
                  <c:v>0.55013489999999998</c:v>
                </c:pt>
                <c:pt idx="5629">
                  <c:v>0.50067640000000002</c:v>
                </c:pt>
                <c:pt idx="5630">
                  <c:v>0.45728730000000001</c:v>
                </c:pt>
                <c:pt idx="5631">
                  <c:v>0.44445289999999998</c:v>
                </c:pt>
                <c:pt idx="5632">
                  <c:v>0.44342540000000003</c:v>
                </c:pt>
                <c:pt idx="5633">
                  <c:v>0.43410840000000001</c:v>
                </c:pt>
                <c:pt idx="5634">
                  <c:v>0.49507489999999998</c:v>
                </c:pt>
                <c:pt idx="5635">
                  <c:v>0.48243130000000001</c:v>
                </c:pt>
                <c:pt idx="5636">
                  <c:v>0.49512240000000002</c:v>
                </c:pt>
                <c:pt idx="5637">
                  <c:v>0.45925110000000002</c:v>
                </c:pt>
                <c:pt idx="5638">
                  <c:v>0.42796489999999998</c:v>
                </c:pt>
                <c:pt idx="5639">
                  <c:v>0.4015339</c:v>
                </c:pt>
                <c:pt idx="5640">
                  <c:v>0.39059300000000002</c:v>
                </c:pt>
                <c:pt idx="5641">
                  <c:v>0.38471070000000002</c:v>
                </c:pt>
                <c:pt idx="5642">
                  <c:v>0.37430590000000002</c:v>
                </c:pt>
                <c:pt idx="5643">
                  <c:v>0.3660871</c:v>
                </c:pt>
                <c:pt idx="5644">
                  <c:v>0.36933630000000001</c:v>
                </c:pt>
                <c:pt idx="5645">
                  <c:v>0.37025150000000001</c:v>
                </c:pt>
                <c:pt idx="5646">
                  <c:v>0.39407920000000002</c:v>
                </c:pt>
                <c:pt idx="5647">
                  <c:v>0.40054269999999997</c:v>
                </c:pt>
                <c:pt idx="5648">
                  <c:v>0.38396140000000001</c:v>
                </c:pt>
                <c:pt idx="5649">
                  <c:v>0.3182719</c:v>
                </c:pt>
                <c:pt idx="5650">
                  <c:v>0.25624960000000002</c:v>
                </c:pt>
                <c:pt idx="5651">
                  <c:v>0.24262300000000001</c:v>
                </c:pt>
                <c:pt idx="5652">
                  <c:v>0.19955780000000001</c:v>
                </c:pt>
                <c:pt idx="5653">
                  <c:v>0.1881418</c:v>
                </c:pt>
                <c:pt idx="5654">
                  <c:v>0.1796046</c:v>
                </c:pt>
                <c:pt idx="5655">
                  <c:v>0.16729479999999999</c:v>
                </c:pt>
                <c:pt idx="5656">
                  <c:v>0.16694690000000001</c:v>
                </c:pt>
                <c:pt idx="5657">
                  <c:v>0.16570860000000001</c:v>
                </c:pt>
                <c:pt idx="5658">
                  <c:v>0.20534040000000001</c:v>
                </c:pt>
                <c:pt idx="5659">
                  <c:v>0.20452000000000001</c:v>
                </c:pt>
                <c:pt idx="5660">
                  <c:v>0.20341329999999999</c:v>
                </c:pt>
                <c:pt idx="5661">
                  <c:v>0.20434920000000001</c:v>
                </c:pt>
                <c:pt idx="5662">
                  <c:v>0.20219509999999999</c:v>
                </c:pt>
                <c:pt idx="5663">
                  <c:v>0.2039231</c:v>
                </c:pt>
                <c:pt idx="5664">
                  <c:v>0.4293497</c:v>
                </c:pt>
                <c:pt idx="5665">
                  <c:v>0.38766630000000002</c:v>
                </c:pt>
                <c:pt idx="5666">
                  <c:v>0.3288122</c:v>
                </c:pt>
                <c:pt idx="5667">
                  <c:v>0.28115040000000002</c:v>
                </c:pt>
                <c:pt idx="5668">
                  <c:v>0.25136530000000001</c:v>
                </c:pt>
                <c:pt idx="5669">
                  <c:v>0.22471099999999999</c:v>
                </c:pt>
                <c:pt idx="5670">
                  <c:v>0.40151900000000001</c:v>
                </c:pt>
                <c:pt idx="5671">
                  <c:v>0.40020749999999999</c:v>
                </c:pt>
                <c:pt idx="5672">
                  <c:v>0.37923390000000001</c:v>
                </c:pt>
                <c:pt idx="5673">
                  <c:v>0.31702449999999999</c:v>
                </c:pt>
                <c:pt idx="5674">
                  <c:v>0.20714740000000001</c:v>
                </c:pt>
                <c:pt idx="5675">
                  <c:v>0.168244</c:v>
                </c:pt>
                <c:pt idx="5676">
                  <c:v>0.18352679999999999</c:v>
                </c:pt>
                <c:pt idx="5677">
                  <c:v>0.17676169999999999</c:v>
                </c:pt>
                <c:pt idx="5678">
                  <c:v>0.1629726</c:v>
                </c:pt>
                <c:pt idx="5679">
                  <c:v>0.12870239999999999</c:v>
                </c:pt>
                <c:pt idx="5680">
                  <c:v>0.1161678</c:v>
                </c:pt>
                <c:pt idx="5681">
                  <c:v>0.10539750000000001</c:v>
                </c:pt>
                <c:pt idx="5682">
                  <c:v>7.7066140000000005E-2</c:v>
                </c:pt>
                <c:pt idx="5683">
                  <c:v>6.5426499999999999E-2</c:v>
                </c:pt>
                <c:pt idx="5684">
                  <c:v>7.0079470000000005E-2</c:v>
                </c:pt>
                <c:pt idx="5685">
                  <c:v>8.0454570000000003E-2</c:v>
                </c:pt>
                <c:pt idx="5686">
                  <c:v>9.2308639999999997E-2</c:v>
                </c:pt>
                <c:pt idx="5687">
                  <c:v>9.7371070000000004E-2</c:v>
                </c:pt>
                <c:pt idx="5688">
                  <c:v>9.2993720000000002E-2</c:v>
                </c:pt>
                <c:pt idx="5689">
                  <c:v>7.6888990000000004E-2</c:v>
                </c:pt>
                <c:pt idx="5690">
                  <c:v>5.4829200000000002E-2</c:v>
                </c:pt>
                <c:pt idx="5691">
                  <c:v>4.1312979999999999E-2</c:v>
                </c:pt>
                <c:pt idx="5692">
                  <c:v>2.6666909999999999E-2</c:v>
                </c:pt>
                <c:pt idx="5693">
                  <c:v>2.084227E-2</c:v>
                </c:pt>
                <c:pt idx="5694">
                  <c:v>1.4306869999999999E-2</c:v>
                </c:pt>
                <c:pt idx="5695">
                  <c:v>2.0064289999999999E-2</c:v>
                </c:pt>
                <c:pt idx="5696">
                  <c:v>1.95385E-2</c:v>
                </c:pt>
                <c:pt idx="5697">
                  <c:v>1.9660839999999999E-2</c:v>
                </c:pt>
                <c:pt idx="5698">
                  <c:v>1.9318660000000001E-2</c:v>
                </c:pt>
                <c:pt idx="5699">
                  <c:v>1.723152E-2</c:v>
                </c:pt>
                <c:pt idx="5700">
                  <c:v>7.6160300000000002E-3</c:v>
                </c:pt>
                <c:pt idx="5701">
                  <c:v>3.49439E-3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3.8043299999999999E-3</c:v>
                </c:pt>
                <c:pt idx="5707">
                  <c:v>1.2047510000000001E-2</c:v>
                </c:pt>
                <c:pt idx="5708">
                  <c:v>1.6663000000000001E-2</c:v>
                </c:pt>
                <c:pt idx="5709">
                  <c:v>2.3317310000000001E-2</c:v>
                </c:pt>
                <c:pt idx="5710">
                  <c:v>3.798907E-2</c:v>
                </c:pt>
                <c:pt idx="5711">
                  <c:v>5.62765E-2</c:v>
                </c:pt>
                <c:pt idx="5712">
                  <c:v>0.10671460000000001</c:v>
                </c:pt>
                <c:pt idx="5713">
                  <c:v>0.1330199</c:v>
                </c:pt>
                <c:pt idx="5714">
                  <c:v>0.1636029</c:v>
                </c:pt>
                <c:pt idx="5715">
                  <c:v>0.1839268</c:v>
                </c:pt>
                <c:pt idx="5716">
                  <c:v>0.18846460000000001</c:v>
                </c:pt>
                <c:pt idx="5717">
                  <c:v>0.19223180000000001</c:v>
                </c:pt>
                <c:pt idx="5718">
                  <c:v>0.1761431</c:v>
                </c:pt>
                <c:pt idx="5719">
                  <c:v>0.16220280000000001</c:v>
                </c:pt>
                <c:pt idx="5720">
                  <c:v>0.14897299999999999</c:v>
                </c:pt>
                <c:pt idx="5721">
                  <c:v>0.1146544</c:v>
                </c:pt>
                <c:pt idx="5722">
                  <c:v>8.548654E-2</c:v>
                </c:pt>
                <c:pt idx="5723">
                  <c:v>7.8052120000000003E-2</c:v>
                </c:pt>
                <c:pt idx="5724">
                  <c:v>0.1026854</c:v>
                </c:pt>
                <c:pt idx="5725">
                  <c:v>9.7622570000000006E-2</c:v>
                </c:pt>
                <c:pt idx="5726">
                  <c:v>0.1094077</c:v>
                </c:pt>
                <c:pt idx="5727">
                  <c:v>0.1229162</c:v>
                </c:pt>
                <c:pt idx="5728">
                  <c:v>0.1461238</c:v>
                </c:pt>
                <c:pt idx="5729">
                  <c:v>0.15476770000000001</c:v>
                </c:pt>
                <c:pt idx="5730">
                  <c:v>0.1765555</c:v>
                </c:pt>
                <c:pt idx="5731">
                  <c:v>0.17182510000000001</c:v>
                </c:pt>
                <c:pt idx="5732">
                  <c:v>0.1569432</c:v>
                </c:pt>
                <c:pt idx="5733">
                  <c:v>0.154753</c:v>
                </c:pt>
                <c:pt idx="5734">
                  <c:v>0.1532673</c:v>
                </c:pt>
                <c:pt idx="5735">
                  <c:v>0.1517001</c:v>
                </c:pt>
                <c:pt idx="5736">
                  <c:v>0.1561331</c:v>
                </c:pt>
                <c:pt idx="5737">
                  <c:v>0.15791820000000001</c:v>
                </c:pt>
                <c:pt idx="5738">
                  <c:v>0.15530640000000001</c:v>
                </c:pt>
                <c:pt idx="5739">
                  <c:v>0.1582624</c:v>
                </c:pt>
                <c:pt idx="5740">
                  <c:v>0.1661822</c:v>
                </c:pt>
                <c:pt idx="5741">
                  <c:v>0.18363940000000001</c:v>
                </c:pt>
                <c:pt idx="5742">
                  <c:v>9.6726999999999994E-2</c:v>
                </c:pt>
                <c:pt idx="5743">
                  <c:v>0.1416982</c:v>
                </c:pt>
                <c:pt idx="5744">
                  <c:v>0.18253949999999999</c:v>
                </c:pt>
                <c:pt idx="5745">
                  <c:v>0.19926260000000001</c:v>
                </c:pt>
                <c:pt idx="5746">
                  <c:v>0.1537171</c:v>
                </c:pt>
                <c:pt idx="5747">
                  <c:v>0.150226</c:v>
                </c:pt>
                <c:pt idx="5748">
                  <c:v>0.16635520000000001</c:v>
                </c:pt>
                <c:pt idx="5749">
                  <c:v>0.19858319999999999</c:v>
                </c:pt>
                <c:pt idx="5750">
                  <c:v>0.22954930000000001</c:v>
                </c:pt>
                <c:pt idx="5751">
                  <c:v>0.28085939999999998</c:v>
                </c:pt>
                <c:pt idx="5752">
                  <c:v>0.28855550000000002</c:v>
                </c:pt>
                <c:pt idx="5753">
                  <c:v>0.29737669999999999</c:v>
                </c:pt>
                <c:pt idx="5754">
                  <c:v>0.36632320000000002</c:v>
                </c:pt>
                <c:pt idx="5755">
                  <c:v>0.38182860000000002</c:v>
                </c:pt>
                <c:pt idx="5756">
                  <c:v>0.43053439999999998</c:v>
                </c:pt>
                <c:pt idx="5757">
                  <c:v>0.46032420000000002</c:v>
                </c:pt>
                <c:pt idx="5758">
                  <c:v>0.43560850000000001</c:v>
                </c:pt>
                <c:pt idx="5759">
                  <c:v>0.40404069999999997</c:v>
                </c:pt>
                <c:pt idx="5760">
                  <c:v>0.36155730000000003</c:v>
                </c:pt>
                <c:pt idx="5761">
                  <c:v>0.3289994</c:v>
                </c:pt>
                <c:pt idx="5762">
                  <c:v>0.31586439999999999</c:v>
                </c:pt>
                <c:pt idx="5763">
                  <c:v>0.32377119999999998</c:v>
                </c:pt>
                <c:pt idx="5764">
                  <c:v>0.3313507</c:v>
                </c:pt>
                <c:pt idx="5765">
                  <c:v>0.32386090000000001</c:v>
                </c:pt>
                <c:pt idx="5766">
                  <c:v>0.32983699999999999</c:v>
                </c:pt>
                <c:pt idx="5767">
                  <c:v>0.3391768</c:v>
                </c:pt>
                <c:pt idx="5768">
                  <c:v>0.35061249999999999</c:v>
                </c:pt>
                <c:pt idx="5769">
                  <c:v>0.35691070000000003</c:v>
                </c:pt>
                <c:pt idx="5770">
                  <c:v>0.31675700000000001</c:v>
                </c:pt>
                <c:pt idx="5771">
                  <c:v>0.27231430000000001</c:v>
                </c:pt>
                <c:pt idx="5772">
                  <c:v>0.24348839999999999</c:v>
                </c:pt>
                <c:pt idx="5773">
                  <c:v>0.21058859999999999</c:v>
                </c:pt>
                <c:pt idx="5774">
                  <c:v>0.18482609999999999</c:v>
                </c:pt>
                <c:pt idx="5775">
                  <c:v>0.16614419999999999</c:v>
                </c:pt>
                <c:pt idx="5776">
                  <c:v>0.1581796</c:v>
                </c:pt>
                <c:pt idx="5777">
                  <c:v>0.158275</c:v>
                </c:pt>
                <c:pt idx="5778">
                  <c:v>0.1227419</c:v>
                </c:pt>
                <c:pt idx="5779">
                  <c:v>0.14860789999999999</c:v>
                </c:pt>
                <c:pt idx="5780">
                  <c:v>0.20347589999999999</c:v>
                </c:pt>
                <c:pt idx="5781">
                  <c:v>0.29384909999999997</c:v>
                </c:pt>
                <c:pt idx="5782">
                  <c:v>0.33141510000000002</c:v>
                </c:pt>
                <c:pt idx="5783">
                  <c:v>0.35985339999999999</c:v>
                </c:pt>
                <c:pt idx="5784">
                  <c:v>0.408275</c:v>
                </c:pt>
                <c:pt idx="5785">
                  <c:v>0.40134059999999999</c:v>
                </c:pt>
                <c:pt idx="5786">
                  <c:v>0.41886760000000001</c:v>
                </c:pt>
                <c:pt idx="5787">
                  <c:v>0.46015050000000002</c:v>
                </c:pt>
                <c:pt idx="5788">
                  <c:v>0.4593411</c:v>
                </c:pt>
                <c:pt idx="5789">
                  <c:v>0.45958159999999998</c:v>
                </c:pt>
                <c:pt idx="5790">
                  <c:v>0.21664130000000001</c:v>
                </c:pt>
                <c:pt idx="5791">
                  <c:v>0.28141169999999999</c:v>
                </c:pt>
                <c:pt idx="5792">
                  <c:v>0.29847600000000002</c:v>
                </c:pt>
                <c:pt idx="5793">
                  <c:v>0.24321619999999999</c:v>
                </c:pt>
                <c:pt idx="5794">
                  <c:v>0.21451429999999999</c:v>
                </c:pt>
                <c:pt idx="5795">
                  <c:v>0.19544539999999999</c:v>
                </c:pt>
                <c:pt idx="5796">
                  <c:v>0.19813900000000001</c:v>
                </c:pt>
                <c:pt idx="5797">
                  <c:v>0.1724455</c:v>
                </c:pt>
                <c:pt idx="5798">
                  <c:v>0.15252060000000001</c:v>
                </c:pt>
                <c:pt idx="5799">
                  <c:v>0.12844050000000001</c:v>
                </c:pt>
                <c:pt idx="5800">
                  <c:v>0.120527</c:v>
                </c:pt>
                <c:pt idx="5801">
                  <c:v>0.1135386</c:v>
                </c:pt>
                <c:pt idx="5802">
                  <c:v>0.16557050000000001</c:v>
                </c:pt>
                <c:pt idx="5803">
                  <c:v>0.17464009999999999</c:v>
                </c:pt>
                <c:pt idx="5804">
                  <c:v>0.16379270000000001</c:v>
                </c:pt>
                <c:pt idx="5805">
                  <c:v>0.14823700000000001</c:v>
                </c:pt>
                <c:pt idx="5806">
                  <c:v>0.1472569</c:v>
                </c:pt>
                <c:pt idx="5807">
                  <c:v>0.15107309999999999</c:v>
                </c:pt>
                <c:pt idx="5808">
                  <c:v>0.11427669999999999</c:v>
                </c:pt>
                <c:pt idx="5809">
                  <c:v>0.13177739999999999</c:v>
                </c:pt>
                <c:pt idx="5810">
                  <c:v>0.14680470000000001</c:v>
                </c:pt>
                <c:pt idx="5811">
                  <c:v>0.1448748</c:v>
                </c:pt>
                <c:pt idx="5812">
                  <c:v>0.1321648</c:v>
                </c:pt>
                <c:pt idx="5813">
                  <c:v>0.12275460000000001</c:v>
                </c:pt>
                <c:pt idx="5814">
                  <c:v>6.3738959999999997E-2</c:v>
                </c:pt>
                <c:pt idx="5815">
                  <c:v>6.8591390000000002E-2</c:v>
                </c:pt>
                <c:pt idx="5816">
                  <c:v>8.3887249999999997E-2</c:v>
                </c:pt>
                <c:pt idx="5817">
                  <c:v>8.0728499999999995E-2</c:v>
                </c:pt>
                <c:pt idx="5818">
                  <c:v>6.0554709999999998E-2</c:v>
                </c:pt>
                <c:pt idx="5819">
                  <c:v>5.3630909999999997E-2</c:v>
                </c:pt>
                <c:pt idx="5820">
                  <c:v>7.7700359999999996E-2</c:v>
                </c:pt>
                <c:pt idx="5821">
                  <c:v>8.7585560000000007E-2</c:v>
                </c:pt>
                <c:pt idx="5822">
                  <c:v>9.6130729999999998E-2</c:v>
                </c:pt>
                <c:pt idx="5823">
                  <c:v>0.1015959</c:v>
                </c:pt>
                <c:pt idx="5824">
                  <c:v>9.6344460000000007E-2</c:v>
                </c:pt>
                <c:pt idx="5825">
                  <c:v>8.9129650000000005E-2</c:v>
                </c:pt>
                <c:pt idx="5826">
                  <c:v>9.4187569999999998E-2</c:v>
                </c:pt>
                <c:pt idx="5827">
                  <c:v>8.5826630000000001E-2</c:v>
                </c:pt>
                <c:pt idx="5828">
                  <c:v>8.9514029999999994E-2</c:v>
                </c:pt>
                <c:pt idx="5829">
                  <c:v>0.1075497</c:v>
                </c:pt>
                <c:pt idx="5830">
                  <c:v>0.11882</c:v>
                </c:pt>
                <c:pt idx="5831">
                  <c:v>0.13185730000000001</c:v>
                </c:pt>
                <c:pt idx="5832">
                  <c:v>0.17850949999999999</c:v>
                </c:pt>
                <c:pt idx="5833">
                  <c:v>0.16548019999999999</c:v>
                </c:pt>
                <c:pt idx="5834">
                  <c:v>0.1627296</c:v>
                </c:pt>
                <c:pt idx="5835">
                  <c:v>0.16505420000000001</c:v>
                </c:pt>
                <c:pt idx="5836">
                  <c:v>0.16560620000000001</c:v>
                </c:pt>
                <c:pt idx="5837">
                  <c:v>0.17485870000000001</c:v>
                </c:pt>
                <c:pt idx="5838">
                  <c:v>0.21545919999999999</c:v>
                </c:pt>
                <c:pt idx="5839">
                  <c:v>0.25058330000000001</c:v>
                </c:pt>
                <c:pt idx="5840">
                  <c:v>0.3267544</c:v>
                </c:pt>
                <c:pt idx="5841">
                  <c:v>0.39593339999999999</c:v>
                </c:pt>
                <c:pt idx="5842">
                  <c:v>0.46059660000000002</c:v>
                </c:pt>
                <c:pt idx="5843">
                  <c:v>0.50863190000000003</c:v>
                </c:pt>
                <c:pt idx="5844">
                  <c:v>0.58088819999999997</c:v>
                </c:pt>
                <c:pt idx="5845">
                  <c:v>0.54637309999999994</c:v>
                </c:pt>
                <c:pt idx="5846">
                  <c:v>0.5419948</c:v>
                </c:pt>
                <c:pt idx="5847">
                  <c:v>0.54619079999999998</c:v>
                </c:pt>
                <c:pt idx="5848">
                  <c:v>0.53498970000000001</c:v>
                </c:pt>
                <c:pt idx="5849">
                  <c:v>0.51062529999999995</c:v>
                </c:pt>
                <c:pt idx="5850">
                  <c:v>0.57672239999999997</c:v>
                </c:pt>
                <c:pt idx="5851">
                  <c:v>0.5611661</c:v>
                </c:pt>
                <c:pt idx="5852">
                  <c:v>0.55008900000000005</c:v>
                </c:pt>
                <c:pt idx="5853">
                  <c:v>0.56503300000000001</c:v>
                </c:pt>
                <c:pt idx="5854">
                  <c:v>0.57090600000000002</c:v>
                </c:pt>
                <c:pt idx="5855">
                  <c:v>0.58470299999999997</c:v>
                </c:pt>
                <c:pt idx="5856">
                  <c:v>0.63871270000000002</c:v>
                </c:pt>
                <c:pt idx="5857">
                  <c:v>0.62327540000000003</c:v>
                </c:pt>
                <c:pt idx="5858">
                  <c:v>0.56935579999999997</c:v>
                </c:pt>
                <c:pt idx="5859">
                  <c:v>0.50264260000000005</c:v>
                </c:pt>
                <c:pt idx="5860">
                  <c:v>0.44624809999999998</c:v>
                </c:pt>
                <c:pt idx="5861">
                  <c:v>0.40479080000000001</c:v>
                </c:pt>
                <c:pt idx="5862">
                  <c:v>0.52320860000000002</c:v>
                </c:pt>
                <c:pt idx="5863">
                  <c:v>0.46801779999999998</c:v>
                </c:pt>
                <c:pt idx="5864">
                  <c:v>0.42083120000000002</c:v>
                </c:pt>
                <c:pt idx="5865">
                  <c:v>0.32941579999999998</c:v>
                </c:pt>
                <c:pt idx="5866">
                  <c:v>0.2208272</c:v>
                </c:pt>
                <c:pt idx="5867">
                  <c:v>0.17416619999999999</c:v>
                </c:pt>
                <c:pt idx="5868">
                  <c:v>0.165603</c:v>
                </c:pt>
                <c:pt idx="5869">
                  <c:v>0.13992760000000001</c:v>
                </c:pt>
                <c:pt idx="5870">
                  <c:v>0.12625400000000001</c:v>
                </c:pt>
                <c:pt idx="5871">
                  <c:v>0.1160857</c:v>
                </c:pt>
                <c:pt idx="5872">
                  <c:v>0.1079372</c:v>
                </c:pt>
                <c:pt idx="5873">
                  <c:v>0.1002048</c:v>
                </c:pt>
                <c:pt idx="5874">
                  <c:v>7.2842379999999998E-2</c:v>
                </c:pt>
                <c:pt idx="5875">
                  <c:v>7.9690079999999996E-2</c:v>
                </c:pt>
                <c:pt idx="5876">
                  <c:v>8.3741679999999999E-2</c:v>
                </c:pt>
                <c:pt idx="5877">
                  <c:v>8.72256E-2</c:v>
                </c:pt>
                <c:pt idx="5878">
                  <c:v>9.0896229999999995E-2</c:v>
                </c:pt>
                <c:pt idx="5879">
                  <c:v>9.4587489999999996E-2</c:v>
                </c:pt>
                <c:pt idx="5880">
                  <c:v>0.1090851</c:v>
                </c:pt>
                <c:pt idx="5881">
                  <c:v>0.1102682</c:v>
                </c:pt>
                <c:pt idx="5882">
                  <c:v>0.1085869</c:v>
                </c:pt>
                <c:pt idx="5883">
                  <c:v>0.11284859999999999</c:v>
                </c:pt>
                <c:pt idx="5884">
                  <c:v>0.115705</c:v>
                </c:pt>
                <c:pt idx="5885">
                  <c:v>0.12723470000000001</c:v>
                </c:pt>
                <c:pt idx="5886">
                  <c:v>0.31215209999999999</c:v>
                </c:pt>
                <c:pt idx="5887">
                  <c:v>0.3082879</c:v>
                </c:pt>
                <c:pt idx="5888">
                  <c:v>0.30785820000000003</c:v>
                </c:pt>
                <c:pt idx="5889">
                  <c:v>0.24979999999999999</c:v>
                </c:pt>
                <c:pt idx="5890">
                  <c:v>0.1823477</c:v>
                </c:pt>
                <c:pt idx="5891">
                  <c:v>0.1648531</c:v>
                </c:pt>
                <c:pt idx="5892">
                  <c:v>0.18203759999999999</c:v>
                </c:pt>
                <c:pt idx="5893">
                  <c:v>0.18047759999999999</c:v>
                </c:pt>
                <c:pt idx="5894">
                  <c:v>0.18987409999999999</c:v>
                </c:pt>
                <c:pt idx="5895">
                  <c:v>0.19767799999999999</c:v>
                </c:pt>
                <c:pt idx="5896">
                  <c:v>0.1912239</c:v>
                </c:pt>
                <c:pt idx="5897">
                  <c:v>0.18386559999999999</c:v>
                </c:pt>
                <c:pt idx="5898">
                  <c:v>0.16568099999999999</c:v>
                </c:pt>
                <c:pt idx="5899">
                  <c:v>0.14450389999999999</c:v>
                </c:pt>
                <c:pt idx="5900">
                  <c:v>0.13513939999999999</c:v>
                </c:pt>
                <c:pt idx="5901">
                  <c:v>0.14538039999999999</c:v>
                </c:pt>
                <c:pt idx="5902">
                  <c:v>0.15061559999999999</c:v>
                </c:pt>
                <c:pt idx="5903">
                  <c:v>0.16033020000000001</c:v>
                </c:pt>
                <c:pt idx="5904">
                  <c:v>0.17338319999999999</c:v>
                </c:pt>
                <c:pt idx="5905">
                  <c:v>0.18556510000000001</c:v>
                </c:pt>
                <c:pt idx="5906">
                  <c:v>0.18649660000000001</c:v>
                </c:pt>
                <c:pt idx="5907">
                  <c:v>0.17599339999999999</c:v>
                </c:pt>
                <c:pt idx="5908">
                  <c:v>0.17008789999999999</c:v>
                </c:pt>
                <c:pt idx="5909">
                  <c:v>0.16404759999999999</c:v>
                </c:pt>
                <c:pt idx="5910">
                  <c:v>0.16116159999999999</c:v>
                </c:pt>
                <c:pt idx="5911">
                  <c:v>0.1617179</c:v>
                </c:pt>
                <c:pt idx="5912">
                  <c:v>0.17392640000000001</c:v>
                </c:pt>
                <c:pt idx="5913">
                  <c:v>0.1853477</c:v>
                </c:pt>
                <c:pt idx="5914">
                  <c:v>0.1792301</c:v>
                </c:pt>
                <c:pt idx="5915">
                  <c:v>0.16245580000000001</c:v>
                </c:pt>
                <c:pt idx="5916">
                  <c:v>0.1402543</c:v>
                </c:pt>
                <c:pt idx="5917">
                  <c:v>0.12475070000000001</c:v>
                </c:pt>
                <c:pt idx="5918">
                  <c:v>0.12153799999999999</c:v>
                </c:pt>
                <c:pt idx="5919">
                  <c:v>0.1424639</c:v>
                </c:pt>
                <c:pt idx="5920">
                  <c:v>0.1711636</c:v>
                </c:pt>
                <c:pt idx="5921">
                  <c:v>0.1942759</c:v>
                </c:pt>
                <c:pt idx="5922">
                  <c:v>0.25345990000000002</c:v>
                </c:pt>
                <c:pt idx="5923">
                  <c:v>0.27029619999999999</c:v>
                </c:pt>
                <c:pt idx="5924">
                  <c:v>0.2723391</c:v>
                </c:pt>
                <c:pt idx="5925">
                  <c:v>0.2974118</c:v>
                </c:pt>
                <c:pt idx="5926">
                  <c:v>0.27473940000000002</c:v>
                </c:pt>
                <c:pt idx="5927">
                  <c:v>0.2566851</c:v>
                </c:pt>
                <c:pt idx="5928">
                  <c:v>0.35092180000000001</c:v>
                </c:pt>
                <c:pt idx="5929">
                  <c:v>0.33168370000000003</c:v>
                </c:pt>
                <c:pt idx="5930">
                  <c:v>0.30802010000000002</c:v>
                </c:pt>
                <c:pt idx="5931">
                  <c:v>0.29253479999999998</c:v>
                </c:pt>
                <c:pt idx="5932">
                  <c:v>0.30291380000000001</c:v>
                </c:pt>
                <c:pt idx="5933">
                  <c:v>0.31700349999999999</c:v>
                </c:pt>
                <c:pt idx="5934">
                  <c:v>0.67169089999999998</c:v>
                </c:pt>
                <c:pt idx="5935">
                  <c:v>0.64250099999999999</c:v>
                </c:pt>
                <c:pt idx="5936">
                  <c:v>0.64516519999999999</c:v>
                </c:pt>
                <c:pt idx="5937">
                  <c:v>0.57843089999999997</c:v>
                </c:pt>
                <c:pt idx="5938">
                  <c:v>0.51083880000000004</c:v>
                </c:pt>
                <c:pt idx="5939">
                  <c:v>0.48640369999999999</c:v>
                </c:pt>
                <c:pt idx="5940">
                  <c:v>0.51263950000000003</c:v>
                </c:pt>
                <c:pt idx="5941">
                  <c:v>0.48687770000000002</c:v>
                </c:pt>
                <c:pt idx="5942">
                  <c:v>0.47460980000000003</c:v>
                </c:pt>
                <c:pt idx="5943">
                  <c:v>0.44651160000000001</c:v>
                </c:pt>
                <c:pt idx="5944">
                  <c:v>0.40031919999999999</c:v>
                </c:pt>
                <c:pt idx="5945">
                  <c:v>0.39323160000000001</c:v>
                </c:pt>
                <c:pt idx="5946">
                  <c:v>0.42426550000000002</c:v>
                </c:pt>
                <c:pt idx="5947">
                  <c:v>0.42938920000000003</c:v>
                </c:pt>
                <c:pt idx="5948">
                  <c:v>0.4106593</c:v>
                </c:pt>
                <c:pt idx="5949">
                  <c:v>0.39414749999999998</c:v>
                </c:pt>
                <c:pt idx="5950">
                  <c:v>0.40594960000000002</c:v>
                </c:pt>
                <c:pt idx="5951">
                  <c:v>0.4168384</c:v>
                </c:pt>
                <c:pt idx="5952">
                  <c:v>0.55933390000000005</c:v>
                </c:pt>
                <c:pt idx="5953">
                  <c:v>0.54131879999999999</c:v>
                </c:pt>
                <c:pt idx="5954">
                  <c:v>0.52158559999999998</c:v>
                </c:pt>
                <c:pt idx="5955">
                  <c:v>0.4570997</c:v>
                </c:pt>
                <c:pt idx="5956">
                  <c:v>0.43016019999999999</c:v>
                </c:pt>
                <c:pt idx="5957">
                  <c:v>0.40133659999999999</c:v>
                </c:pt>
                <c:pt idx="5958">
                  <c:v>0.86704610000000004</c:v>
                </c:pt>
                <c:pt idx="5959">
                  <c:v>0.75699499999999997</c:v>
                </c:pt>
                <c:pt idx="5960">
                  <c:v>0.6240367</c:v>
                </c:pt>
                <c:pt idx="5961">
                  <c:v>0.4873709</c:v>
                </c:pt>
                <c:pt idx="5962">
                  <c:v>0.38917629999999998</c:v>
                </c:pt>
                <c:pt idx="5963">
                  <c:v>0.31270569999999998</c:v>
                </c:pt>
                <c:pt idx="5964">
                  <c:v>0.2479653</c:v>
                </c:pt>
                <c:pt idx="5965">
                  <c:v>0.22050910000000001</c:v>
                </c:pt>
                <c:pt idx="5966">
                  <c:v>0.1911216</c:v>
                </c:pt>
                <c:pt idx="5967">
                  <c:v>0.18173629999999999</c:v>
                </c:pt>
                <c:pt idx="5968">
                  <c:v>0.19381609999999999</c:v>
                </c:pt>
                <c:pt idx="5969">
                  <c:v>0.22558510000000001</c:v>
                </c:pt>
                <c:pt idx="5970">
                  <c:v>0.20534959999999999</c:v>
                </c:pt>
                <c:pt idx="5971">
                  <c:v>0.22517909999999999</c:v>
                </c:pt>
                <c:pt idx="5972">
                  <c:v>0.2520078</c:v>
                </c:pt>
                <c:pt idx="5973">
                  <c:v>0.27731889999999998</c:v>
                </c:pt>
                <c:pt idx="5974">
                  <c:v>0.29276970000000002</c:v>
                </c:pt>
                <c:pt idx="5975">
                  <c:v>0.31015140000000002</c:v>
                </c:pt>
                <c:pt idx="5976">
                  <c:v>0.29737439999999998</c:v>
                </c:pt>
                <c:pt idx="5977">
                  <c:v>0.33184669999999999</c:v>
                </c:pt>
                <c:pt idx="5978">
                  <c:v>0.33303969999999999</c:v>
                </c:pt>
                <c:pt idx="5979">
                  <c:v>0.34365050000000003</c:v>
                </c:pt>
                <c:pt idx="5980">
                  <c:v>0.3365204</c:v>
                </c:pt>
                <c:pt idx="5981">
                  <c:v>0.34094570000000002</c:v>
                </c:pt>
                <c:pt idx="5982">
                  <c:v>0.62592309999999995</c:v>
                </c:pt>
                <c:pt idx="5983">
                  <c:v>0.61820120000000001</c:v>
                </c:pt>
                <c:pt idx="5984">
                  <c:v>0.62163749999999995</c:v>
                </c:pt>
                <c:pt idx="5985">
                  <c:v>0.58509909999999998</c:v>
                </c:pt>
                <c:pt idx="5986">
                  <c:v>0.53513659999999996</c:v>
                </c:pt>
                <c:pt idx="5987">
                  <c:v>0.4709006</c:v>
                </c:pt>
                <c:pt idx="5988">
                  <c:v>0.41318909999999998</c:v>
                </c:pt>
                <c:pt idx="5989">
                  <c:v>0.35892299999999999</c:v>
                </c:pt>
                <c:pt idx="5990">
                  <c:v>0.2784626</c:v>
                </c:pt>
                <c:pt idx="5991">
                  <c:v>0.26236090000000001</c:v>
                </c:pt>
                <c:pt idx="5992">
                  <c:v>0.28800140000000002</c:v>
                </c:pt>
                <c:pt idx="5993">
                  <c:v>0.27809299999999998</c:v>
                </c:pt>
                <c:pt idx="5994">
                  <c:v>0.17360999999999999</c:v>
                </c:pt>
                <c:pt idx="5995">
                  <c:v>0.17472689999999999</c:v>
                </c:pt>
                <c:pt idx="5996">
                  <c:v>0.1743642</c:v>
                </c:pt>
                <c:pt idx="5997">
                  <c:v>0.2070197</c:v>
                </c:pt>
                <c:pt idx="5998">
                  <c:v>0.23128580000000001</c:v>
                </c:pt>
                <c:pt idx="5999">
                  <c:v>0.2518338</c:v>
                </c:pt>
                <c:pt idx="6000">
                  <c:v>0.2614554</c:v>
                </c:pt>
                <c:pt idx="6001">
                  <c:v>0.28153980000000001</c:v>
                </c:pt>
                <c:pt idx="6002">
                  <c:v>0.29389110000000002</c:v>
                </c:pt>
                <c:pt idx="6003">
                  <c:v>0.30461860000000002</c:v>
                </c:pt>
                <c:pt idx="6004">
                  <c:v>0.33000489999999999</c:v>
                </c:pt>
                <c:pt idx="6005">
                  <c:v>0.3709768</c:v>
                </c:pt>
                <c:pt idx="6006">
                  <c:v>0.71948400000000001</c:v>
                </c:pt>
                <c:pt idx="6007">
                  <c:v>0.72921219999999998</c:v>
                </c:pt>
                <c:pt idx="6008">
                  <c:v>0.7198215</c:v>
                </c:pt>
                <c:pt idx="6009">
                  <c:v>0.71594460000000004</c:v>
                </c:pt>
                <c:pt idx="6010">
                  <c:v>0.69937280000000002</c:v>
                </c:pt>
                <c:pt idx="6011">
                  <c:v>0.65826399999999996</c:v>
                </c:pt>
                <c:pt idx="6012">
                  <c:v>0.60171059999999998</c:v>
                </c:pt>
                <c:pt idx="6013">
                  <c:v>0.51575219999999999</c:v>
                </c:pt>
                <c:pt idx="6014">
                  <c:v>0.45990209999999998</c:v>
                </c:pt>
                <c:pt idx="6015">
                  <c:v>0.43078889999999997</c:v>
                </c:pt>
                <c:pt idx="6016">
                  <c:v>0.42300130000000002</c:v>
                </c:pt>
                <c:pt idx="6017">
                  <c:v>0.40045320000000001</c:v>
                </c:pt>
                <c:pt idx="6018">
                  <c:v>0.3525122</c:v>
                </c:pt>
                <c:pt idx="6019">
                  <c:v>0.31878390000000001</c:v>
                </c:pt>
                <c:pt idx="6020">
                  <c:v>0.27848489999999998</c:v>
                </c:pt>
                <c:pt idx="6021">
                  <c:v>0.26859810000000001</c:v>
                </c:pt>
                <c:pt idx="6022">
                  <c:v>0.27760439999999997</c:v>
                </c:pt>
                <c:pt idx="6023">
                  <c:v>0.29052109999999998</c:v>
                </c:pt>
                <c:pt idx="6024">
                  <c:v>0.4725297</c:v>
                </c:pt>
                <c:pt idx="6025">
                  <c:v>0.43682260000000001</c:v>
                </c:pt>
                <c:pt idx="6026">
                  <c:v>0.38234820000000003</c:v>
                </c:pt>
                <c:pt idx="6027">
                  <c:v>0.3104962</c:v>
                </c:pt>
                <c:pt idx="6028">
                  <c:v>0.26394299999999998</c:v>
                </c:pt>
                <c:pt idx="6029">
                  <c:v>0.23985529999999999</c:v>
                </c:pt>
                <c:pt idx="6030">
                  <c:v>0.45133669999999998</c:v>
                </c:pt>
                <c:pt idx="6031">
                  <c:v>0.42734630000000001</c:v>
                </c:pt>
                <c:pt idx="6032">
                  <c:v>0.4527332</c:v>
                </c:pt>
                <c:pt idx="6033">
                  <c:v>0.47830149999999999</c:v>
                </c:pt>
                <c:pt idx="6034">
                  <c:v>0.44978360000000001</c:v>
                </c:pt>
                <c:pt idx="6035">
                  <c:v>0.41592370000000001</c:v>
                </c:pt>
                <c:pt idx="6036">
                  <c:v>0.40877790000000003</c:v>
                </c:pt>
                <c:pt idx="6037">
                  <c:v>0.32236939999999997</c:v>
                </c:pt>
                <c:pt idx="6038">
                  <c:v>0.23219909999999999</c:v>
                </c:pt>
                <c:pt idx="6039">
                  <c:v>0.1867896</c:v>
                </c:pt>
                <c:pt idx="6040">
                  <c:v>0.1866024</c:v>
                </c:pt>
                <c:pt idx="6041">
                  <c:v>0.1923734</c:v>
                </c:pt>
                <c:pt idx="6042">
                  <c:v>0.163525</c:v>
                </c:pt>
                <c:pt idx="6043">
                  <c:v>0.16678100000000001</c:v>
                </c:pt>
                <c:pt idx="6044">
                  <c:v>0.16834859999999999</c:v>
                </c:pt>
                <c:pt idx="6045">
                  <c:v>0.17297660000000001</c:v>
                </c:pt>
                <c:pt idx="6046">
                  <c:v>0.18713009999999999</c:v>
                </c:pt>
                <c:pt idx="6047">
                  <c:v>0.20483509999999999</c:v>
                </c:pt>
                <c:pt idx="6048">
                  <c:v>0.33391219999999999</c:v>
                </c:pt>
                <c:pt idx="6049">
                  <c:v>0.34724559999999999</c:v>
                </c:pt>
                <c:pt idx="6050">
                  <c:v>0.34201769999999998</c:v>
                </c:pt>
                <c:pt idx="6051">
                  <c:v>0.31998199999999999</c:v>
                </c:pt>
                <c:pt idx="6052">
                  <c:v>0.30453720000000001</c:v>
                </c:pt>
                <c:pt idx="6053">
                  <c:v>0.29554750000000002</c:v>
                </c:pt>
                <c:pt idx="6054">
                  <c:v>0.2464674</c:v>
                </c:pt>
                <c:pt idx="6055">
                  <c:v>0.23754520000000001</c:v>
                </c:pt>
                <c:pt idx="6056">
                  <c:v>0.23358979999999999</c:v>
                </c:pt>
                <c:pt idx="6057">
                  <c:v>0.2295836</c:v>
                </c:pt>
                <c:pt idx="6058">
                  <c:v>0.22527420000000001</c:v>
                </c:pt>
                <c:pt idx="6059">
                  <c:v>0.23997789999999999</c:v>
                </c:pt>
                <c:pt idx="6060">
                  <c:v>0.29467729999999998</c:v>
                </c:pt>
                <c:pt idx="6061">
                  <c:v>0.29307080000000002</c:v>
                </c:pt>
                <c:pt idx="6062">
                  <c:v>0.31819579999999997</c:v>
                </c:pt>
                <c:pt idx="6063">
                  <c:v>0.32305699999999998</c:v>
                </c:pt>
                <c:pt idx="6064">
                  <c:v>0.30088419999999999</c:v>
                </c:pt>
                <c:pt idx="6065">
                  <c:v>0.26308559999999998</c:v>
                </c:pt>
                <c:pt idx="6066">
                  <c:v>0.24842980000000001</c:v>
                </c:pt>
                <c:pt idx="6067">
                  <c:v>0.1913088</c:v>
                </c:pt>
                <c:pt idx="6068">
                  <c:v>0.154581</c:v>
                </c:pt>
                <c:pt idx="6069">
                  <c:v>0.12772720000000001</c:v>
                </c:pt>
                <c:pt idx="6070">
                  <c:v>0.12704760000000001</c:v>
                </c:pt>
                <c:pt idx="6071">
                  <c:v>0.12554180000000001</c:v>
                </c:pt>
                <c:pt idx="6072">
                  <c:v>0.26781319999999997</c:v>
                </c:pt>
                <c:pt idx="6073">
                  <c:v>0.23127809999999999</c:v>
                </c:pt>
                <c:pt idx="6074">
                  <c:v>0.19225439999999999</c:v>
                </c:pt>
                <c:pt idx="6075">
                  <c:v>0.1509395</c:v>
                </c:pt>
                <c:pt idx="6076">
                  <c:v>0.1153029</c:v>
                </c:pt>
                <c:pt idx="6077">
                  <c:v>8.2573060000000004E-2</c:v>
                </c:pt>
                <c:pt idx="6078">
                  <c:v>0.1237164</c:v>
                </c:pt>
                <c:pt idx="6079">
                  <c:v>9.9929009999999999E-2</c:v>
                </c:pt>
                <c:pt idx="6080">
                  <c:v>9.2247350000000006E-2</c:v>
                </c:pt>
                <c:pt idx="6081">
                  <c:v>0.2013086</c:v>
                </c:pt>
                <c:pt idx="6082">
                  <c:v>0.41435509999999998</c:v>
                </c:pt>
                <c:pt idx="6083">
                  <c:v>0.6940577</c:v>
                </c:pt>
                <c:pt idx="6084">
                  <c:v>0.81217609999999996</c:v>
                </c:pt>
                <c:pt idx="6085">
                  <c:v>0.7226378</c:v>
                </c:pt>
                <c:pt idx="6086">
                  <c:v>0.60101649999999995</c:v>
                </c:pt>
                <c:pt idx="6087">
                  <c:v>0.44599050000000001</c:v>
                </c:pt>
                <c:pt idx="6088">
                  <c:v>0.43521359999999998</c:v>
                </c:pt>
                <c:pt idx="6089">
                  <c:v>0.33761409999999997</c:v>
                </c:pt>
                <c:pt idx="6090">
                  <c:v>0.31414710000000001</c:v>
                </c:pt>
                <c:pt idx="6091">
                  <c:v>0.33626899999999998</c:v>
                </c:pt>
                <c:pt idx="6092">
                  <c:v>0.35357620000000001</c:v>
                </c:pt>
                <c:pt idx="6093">
                  <c:v>0.3324858</c:v>
                </c:pt>
                <c:pt idx="6094">
                  <c:v>0.29492190000000001</c:v>
                </c:pt>
                <c:pt idx="6095">
                  <c:v>0.23841509999999999</c:v>
                </c:pt>
                <c:pt idx="6096">
                  <c:v>0.16541510000000001</c:v>
                </c:pt>
                <c:pt idx="6097">
                  <c:v>0.14758760000000001</c:v>
                </c:pt>
                <c:pt idx="6098">
                  <c:v>0.13220519999999999</c:v>
                </c:pt>
                <c:pt idx="6099">
                  <c:v>0.15945139999999999</c:v>
                </c:pt>
                <c:pt idx="6100">
                  <c:v>0.1892797</c:v>
                </c:pt>
                <c:pt idx="6101">
                  <c:v>0.2049715</c:v>
                </c:pt>
                <c:pt idx="6102">
                  <c:v>0.28771930000000001</c:v>
                </c:pt>
                <c:pt idx="6103">
                  <c:v>0.2845567</c:v>
                </c:pt>
                <c:pt idx="6104">
                  <c:v>0.30217909999999998</c:v>
                </c:pt>
                <c:pt idx="6105">
                  <c:v>0.33389730000000001</c:v>
                </c:pt>
                <c:pt idx="6106">
                  <c:v>0.30536819999999998</c:v>
                </c:pt>
                <c:pt idx="6107">
                  <c:v>0.26254830000000001</c:v>
                </c:pt>
                <c:pt idx="6108">
                  <c:v>0.22348779999999999</c:v>
                </c:pt>
                <c:pt idx="6109">
                  <c:v>0.1432775</c:v>
                </c:pt>
                <c:pt idx="6110">
                  <c:v>0.1209025</c:v>
                </c:pt>
                <c:pt idx="6111">
                  <c:v>0.1041585</c:v>
                </c:pt>
                <c:pt idx="6112">
                  <c:v>9.1289330000000002E-2</c:v>
                </c:pt>
                <c:pt idx="6113">
                  <c:v>6.7571500000000007E-2</c:v>
                </c:pt>
                <c:pt idx="6114">
                  <c:v>6.9383520000000004E-2</c:v>
                </c:pt>
                <c:pt idx="6115">
                  <c:v>6.9979399999999997E-2</c:v>
                </c:pt>
                <c:pt idx="6116">
                  <c:v>6.5676970000000001E-2</c:v>
                </c:pt>
                <c:pt idx="6117">
                  <c:v>4.9880569999999999E-2</c:v>
                </c:pt>
                <c:pt idx="6118">
                  <c:v>3.3189549999999998E-2</c:v>
                </c:pt>
                <c:pt idx="6119">
                  <c:v>2.4338829999999999E-2</c:v>
                </c:pt>
                <c:pt idx="6120">
                  <c:v>2.4200760000000002E-2</c:v>
                </c:pt>
                <c:pt idx="6121">
                  <c:v>2.4768200000000001E-2</c:v>
                </c:pt>
                <c:pt idx="6122">
                  <c:v>2.9127279999999998E-2</c:v>
                </c:pt>
                <c:pt idx="6123">
                  <c:v>3.1475160000000002E-2</c:v>
                </c:pt>
                <c:pt idx="6124">
                  <c:v>4.9227100000000003E-2</c:v>
                </c:pt>
                <c:pt idx="6125">
                  <c:v>6.2829049999999997E-2</c:v>
                </c:pt>
                <c:pt idx="6126">
                  <c:v>6.2193749999999999E-2</c:v>
                </c:pt>
                <c:pt idx="6127">
                  <c:v>3.5184680000000003E-2</c:v>
                </c:pt>
                <c:pt idx="6128">
                  <c:v>3.3404669999999997E-2</c:v>
                </c:pt>
                <c:pt idx="6129">
                  <c:v>4.2851300000000002E-2</c:v>
                </c:pt>
                <c:pt idx="6130">
                  <c:v>4.6697870000000002E-2</c:v>
                </c:pt>
                <c:pt idx="6131">
                  <c:v>5.671031E-2</c:v>
                </c:pt>
                <c:pt idx="6132">
                  <c:v>8.2518510000000003E-2</c:v>
                </c:pt>
                <c:pt idx="6133">
                  <c:v>7.0799529999999999E-2</c:v>
                </c:pt>
                <c:pt idx="6134">
                  <c:v>9.715588E-2</c:v>
                </c:pt>
                <c:pt idx="6135">
                  <c:v>0.13303180000000001</c:v>
                </c:pt>
                <c:pt idx="6136">
                  <c:v>0.16385269999999999</c:v>
                </c:pt>
                <c:pt idx="6137">
                  <c:v>0.20550850000000001</c:v>
                </c:pt>
                <c:pt idx="6138">
                  <c:v>0.31076619999999999</c:v>
                </c:pt>
                <c:pt idx="6139">
                  <c:v>0.36924709999999999</c:v>
                </c:pt>
                <c:pt idx="6140">
                  <c:v>0.38099660000000002</c:v>
                </c:pt>
                <c:pt idx="6141">
                  <c:v>0.37332290000000001</c:v>
                </c:pt>
                <c:pt idx="6142">
                  <c:v>0.35657549999999999</c:v>
                </c:pt>
                <c:pt idx="6143">
                  <c:v>0.32846189999999997</c:v>
                </c:pt>
                <c:pt idx="6144">
                  <c:v>0.32216699999999998</c:v>
                </c:pt>
                <c:pt idx="6145">
                  <c:v>0.32647379999999998</c:v>
                </c:pt>
                <c:pt idx="6146">
                  <c:v>0.29813319999999999</c:v>
                </c:pt>
                <c:pt idx="6147">
                  <c:v>0.27573530000000002</c:v>
                </c:pt>
                <c:pt idx="6148">
                  <c:v>0.28564970000000001</c:v>
                </c:pt>
                <c:pt idx="6149">
                  <c:v>0.28644760000000002</c:v>
                </c:pt>
                <c:pt idx="6150">
                  <c:v>0.26373360000000001</c:v>
                </c:pt>
                <c:pt idx="6151">
                  <c:v>0.27204509999999998</c:v>
                </c:pt>
                <c:pt idx="6152">
                  <c:v>0.26371460000000002</c:v>
                </c:pt>
                <c:pt idx="6153">
                  <c:v>0.24788209999999999</c:v>
                </c:pt>
                <c:pt idx="6154">
                  <c:v>0.18552350000000001</c:v>
                </c:pt>
                <c:pt idx="6155">
                  <c:v>0.16694990000000001</c:v>
                </c:pt>
                <c:pt idx="6156">
                  <c:v>0.20039299999999999</c:v>
                </c:pt>
                <c:pt idx="6157">
                  <c:v>0.18904770000000001</c:v>
                </c:pt>
                <c:pt idx="6158">
                  <c:v>0.19068360000000001</c:v>
                </c:pt>
                <c:pt idx="6159">
                  <c:v>0.18806349999999999</c:v>
                </c:pt>
                <c:pt idx="6160">
                  <c:v>0.20507069999999999</c:v>
                </c:pt>
                <c:pt idx="6161">
                  <c:v>0.208845</c:v>
                </c:pt>
                <c:pt idx="6162">
                  <c:v>0.27820289999999998</c:v>
                </c:pt>
                <c:pt idx="6163">
                  <c:v>0.25481979999999999</c:v>
                </c:pt>
                <c:pt idx="6164">
                  <c:v>0.23246220000000001</c:v>
                </c:pt>
                <c:pt idx="6165">
                  <c:v>0.2000653</c:v>
                </c:pt>
                <c:pt idx="6166">
                  <c:v>0.18842039999999999</c:v>
                </c:pt>
                <c:pt idx="6167">
                  <c:v>0.1814587</c:v>
                </c:pt>
                <c:pt idx="6168">
                  <c:v>0.19725300000000001</c:v>
                </c:pt>
                <c:pt idx="6169">
                  <c:v>0.20994869999999999</c:v>
                </c:pt>
                <c:pt idx="6170">
                  <c:v>0.22417119999999999</c:v>
                </c:pt>
                <c:pt idx="6171">
                  <c:v>0.22145290000000001</c:v>
                </c:pt>
                <c:pt idx="6172">
                  <c:v>0.19640759999999999</c:v>
                </c:pt>
                <c:pt idx="6173">
                  <c:v>0.17955879999999999</c:v>
                </c:pt>
                <c:pt idx="6174">
                  <c:v>0.3754229</c:v>
                </c:pt>
                <c:pt idx="6175">
                  <c:v>0.36312559999999999</c:v>
                </c:pt>
                <c:pt idx="6176">
                  <c:v>0.3588711</c:v>
                </c:pt>
                <c:pt idx="6177">
                  <c:v>0.32123669999999999</c:v>
                </c:pt>
                <c:pt idx="6178">
                  <c:v>0.26367580000000002</c:v>
                </c:pt>
                <c:pt idx="6179">
                  <c:v>0.22212090000000001</c:v>
                </c:pt>
                <c:pt idx="6180">
                  <c:v>0.19121730000000001</c:v>
                </c:pt>
                <c:pt idx="6181">
                  <c:v>0.1782678</c:v>
                </c:pt>
                <c:pt idx="6182">
                  <c:v>0.17788229999999999</c:v>
                </c:pt>
                <c:pt idx="6183">
                  <c:v>0.18100830000000001</c:v>
                </c:pt>
                <c:pt idx="6184">
                  <c:v>0.1945598</c:v>
                </c:pt>
                <c:pt idx="6185">
                  <c:v>0.21595020000000001</c:v>
                </c:pt>
                <c:pt idx="6186">
                  <c:v>0.20142409999999999</c:v>
                </c:pt>
                <c:pt idx="6187">
                  <c:v>0.2348819</c:v>
                </c:pt>
                <c:pt idx="6188">
                  <c:v>0.23725570000000001</c:v>
                </c:pt>
                <c:pt idx="6189">
                  <c:v>0.20912040000000001</c:v>
                </c:pt>
                <c:pt idx="6190">
                  <c:v>0.21759010000000001</c:v>
                </c:pt>
                <c:pt idx="6191">
                  <c:v>0.23231399999999999</c:v>
                </c:pt>
                <c:pt idx="6192">
                  <c:v>0.2014734</c:v>
                </c:pt>
                <c:pt idx="6193">
                  <c:v>0.22709190000000001</c:v>
                </c:pt>
                <c:pt idx="6194">
                  <c:v>0.24236089999999999</c:v>
                </c:pt>
                <c:pt idx="6195">
                  <c:v>0.24692459999999999</c:v>
                </c:pt>
                <c:pt idx="6196">
                  <c:v>0.25819940000000002</c:v>
                </c:pt>
                <c:pt idx="6197">
                  <c:v>0.27420810000000001</c:v>
                </c:pt>
                <c:pt idx="6198">
                  <c:v>0.34078249999999999</c:v>
                </c:pt>
                <c:pt idx="6199">
                  <c:v>0.40429179999999998</c:v>
                </c:pt>
                <c:pt idx="6200">
                  <c:v>0.4512659</c:v>
                </c:pt>
                <c:pt idx="6201">
                  <c:v>0.4994093</c:v>
                </c:pt>
                <c:pt idx="6202">
                  <c:v>0.4636808</c:v>
                </c:pt>
                <c:pt idx="6203">
                  <c:v>0.40919729999999999</c:v>
                </c:pt>
                <c:pt idx="6204">
                  <c:v>0.30750230000000001</c:v>
                </c:pt>
                <c:pt idx="6205">
                  <c:v>0.2503571</c:v>
                </c:pt>
                <c:pt idx="6206">
                  <c:v>0.21829979999999999</c:v>
                </c:pt>
                <c:pt idx="6207">
                  <c:v>0.2136661</c:v>
                </c:pt>
                <c:pt idx="6208">
                  <c:v>0.24336820000000001</c:v>
                </c:pt>
                <c:pt idx="6209">
                  <c:v>0.2813137</c:v>
                </c:pt>
                <c:pt idx="6210">
                  <c:v>0.3358952</c:v>
                </c:pt>
                <c:pt idx="6211">
                  <c:v>0.31902059999999999</c:v>
                </c:pt>
                <c:pt idx="6212">
                  <c:v>0.27897490000000003</c:v>
                </c:pt>
                <c:pt idx="6213">
                  <c:v>0.22611539999999999</c:v>
                </c:pt>
                <c:pt idx="6214">
                  <c:v>0.21450459999999999</c:v>
                </c:pt>
                <c:pt idx="6215">
                  <c:v>0.21012439999999999</c:v>
                </c:pt>
                <c:pt idx="6216">
                  <c:v>0.21112030000000001</c:v>
                </c:pt>
                <c:pt idx="6217">
                  <c:v>0.21685589999999999</c:v>
                </c:pt>
                <c:pt idx="6218">
                  <c:v>0.22654389999999999</c:v>
                </c:pt>
                <c:pt idx="6219">
                  <c:v>0.22838829999999999</c:v>
                </c:pt>
                <c:pt idx="6220">
                  <c:v>0.21584519999999999</c:v>
                </c:pt>
                <c:pt idx="6221">
                  <c:v>0.20229900000000001</c:v>
                </c:pt>
                <c:pt idx="6222">
                  <c:v>0.17762910000000001</c:v>
                </c:pt>
                <c:pt idx="6223">
                  <c:v>0.1932074</c:v>
                </c:pt>
                <c:pt idx="6224">
                  <c:v>0.23534250000000001</c:v>
                </c:pt>
                <c:pt idx="6225">
                  <c:v>0.20380499999999999</c:v>
                </c:pt>
                <c:pt idx="6226">
                  <c:v>0.18360409999999999</c:v>
                </c:pt>
                <c:pt idx="6227">
                  <c:v>0.17394299999999999</c:v>
                </c:pt>
                <c:pt idx="6228">
                  <c:v>0.18776490000000001</c:v>
                </c:pt>
                <c:pt idx="6229">
                  <c:v>0.17111489999999999</c:v>
                </c:pt>
                <c:pt idx="6230">
                  <c:v>0.1517367</c:v>
                </c:pt>
                <c:pt idx="6231">
                  <c:v>0.13194030000000001</c:v>
                </c:pt>
                <c:pt idx="6232">
                  <c:v>0.1183593</c:v>
                </c:pt>
                <c:pt idx="6233">
                  <c:v>0.111258</c:v>
                </c:pt>
                <c:pt idx="6234">
                  <c:v>0.1193955</c:v>
                </c:pt>
                <c:pt idx="6235">
                  <c:v>0.12855800000000001</c:v>
                </c:pt>
                <c:pt idx="6236">
                  <c:v>0.14708009999999999</c:v>
                </c:pt>
                <c:pt idx="6237">
                  <c:v>0.19292090000000001</c:v>
                </c:pt>
                <c:pt idx="6238">
                  <c:v>0.22112899999999999</c:v>
                </c:pt>
                <c:pt idx="6239">
                  <c:v>0.2583955</c:v>
                </c:pt>
                <c:pt idx="6240">
                  <c:v>0.27035619999999999</c:v>
                </c:pt>
                <c:pt idx="6241">
                  <c:v>0.2938926</c:v>
                </c:pt>
                <c:pt idx="6242">
                  <c:v>0.26743879999999998</c:v>
                </c:pt>
                <c:pt idx="6243">
                  <c:v>0.2384811</c:v>
                </c:pt>
                <c:pt idx="6244">
                  <c:v>0.18949920000000001</c:v>
                </c:pt>
                <c:pt idx="6245">
                  <c:v>0.14903069999999999</c:v>
                </c:pt>
                <c:pt idx="6246">
                  <c:v>0.155582</c:v>
                </c:pt>
                <c:pt idx="6247">
                  <c:v>0.12512200000000001</c:v>
                </c:pt>
                <c:pt idx="6248">
                  <c:v>0.1216448</c:v>
                </c:pt>
                <c:pt idx="6249">
                  <c:v>0.17715349999999999</c:v>
                </c:pt>
                <c:pt idx="6250">
                  <c:v>0.24986990000000001</c:v>
                </c:pt>
                <c:pt idx="6251">
                  <c:v>0.27239289999999999</c:v>
                </c:pt>
                <c:pt idx="6252">
                  <c:v>0.2184043</c:v>
                </c:pt>
                <c:pt idx="6253">
                  <c:v>0.16479389999999999</c:v>
                </c:pt>
                <c:pt idx="6254">
                  <c:v>0.18930920000000001</c:v>
                </c:pt>
                <c:pt idx="6255">
                  <c:v>0.26258799999999999</c:v>
                </c:pt>
                <c:pt idx="6256">
                  <c:v>0.30368479999999998</c:v>
                </c:pt>
                <c:pt idx="6257">
                  <c:v>0.30963370000000001</c:v>
                </c:pt>
                <c:pt idx="6258">
                  <c:v>0.39770109999999997</c:v>
                </c:pt>
                <c:pt idx="6259">
                  <c:v>0.37067329999999998</c:v>
                </c:pt>
                <c:pt idx="6260">
                  <c:v>0.3281964</c:v>
                </c:pt>
                <c:pt idx="6261">
                  <c:v>0.29789789999999999</c:v>
                </c:pt>
                <c:pt idx="6262">
                  <c:v>0.31447700000000001</c:v>
                </c:pt>
                <c:pt idx="6263">
                  <c:v>0.32576539999999998</c:v>
                </c:pt>
                <c:pt idx="6264">
                  <c:v>0.25188519999999998</c:v>
                </c:pt>
                <c:pt idx="6265">
                  <c:v>0.22748589999999999</c:v>
                </c:pt>
                <c:pt idx="6266">
                  <c:v>0.20251060000000001</c:v>
                </c:pt>
                <c:pt idx="6267">
                  <c:v>0.18867709999999999</c:v>
                </c:pt>
                <c:pt idx="6268">
                  <c:v>0.18546280000000001</c:v>
                </c:pt>
                <c:pt idx="6269">
                  <c:v>0.17501700000000001</c:v>
                </c:pt>
                <c:pt idx="6270">
                  <c:v>0.15462970000000001</c:v>
                </c:pt>
                <c:pt idx="6271">
                  <c:v>0.14500270000000001</c:v>
                </c:pt>
                <c:pt idx="6272">
                  <c:v>0.11115609999999999</c:v>
                </c:pt>
                <c:pt idx="6273">
                  <c:v>9.5553520000000003E-2</c:v>
                </c:pt>
                <c:pt idx="6274">
                  <c:v>0.1032926</c:v>
                </c:pt>
                <c:pt idx="6275">
                  <c:v>0.11605600000000001</c:v>
                </c:pt>
                <c:pt idx="6276">
                  <c:v>0.1793701</c:v>
                </c:pt>
                <c:pt idx="6277">
                  <c:v>0.1895965</c:v>
                </c:pt>
                <c:pt idx="6278">
                  <c:v>0.18251600000000001</c:v>
                </c:pt>
                <c:pt idx="6279">
                  <c:v>0.1744233</c:v>
                </c:pt>
                <c:pt idx="6280">
                  <c:v>0.1652672</c:v>
                </c:pt>
                <c:pt idx="6281">
                  <c:v>0.163716</c:v>
                </c:pt>
                <c:pt idx="6282">
                  <c:v>0.19086059999999999</c:v>
                </c:pt>
                <c:pt idx="6283">
                  <c:v>0.20479539999999999</c:v>
                </c:pt>
                <c:pt idx="6284">
                  <c:v>0.23601369999999999</c:v>
                </c:pt>
                <c:pt idx="6285">
                  <c:v>0.2566312</c:v>
                </c:pt>
                <c:pt idx="6286">
                  <c:v>0.23539089999999999</c:v>
                </c:pt>
                <c:pt idx="6287">
                  <c:v>0.23026659999999999</c:v>
                </c:pt>
                <c:pt idx="6288">
                  <c:v>0.15543190000000001</c:v>
                </c:pt>
                <c:pt idx="6289">
                  <c:v>0.16670280000000001</c:v>
                </c:pt>
                <c:pt idx="6290">
                  <c:v>0.16592460000000001</c:v>
                </c:pt>
                <c:pt idx="6291">
                  <c:v>0.1596447</c:v>
                </c:pt>
                <c:pt idx="6292">
                  <c:v>0.14280570000000001</c:v>
                </c:pt>
                <c:pt idx="6293">
                  <c:v>0.13974839999999999</c:v>
                </c:pt>
                <c:pt idx="6294">
                  <c:v>0.1113725</c:v>
                </c:pt>
                <c:pt idx="6295">
                  <c:v>0.10229149999999999</c:v>
                </c:pt>
                <c:pt idx="6296">
                  <c:v>9.3622990000000003E-2</c:v>
                </c:pt>
                <c:pt idx="6297">
                  <c:v>8.6808200000000002E-2</c:v>
                </c:pt>
                <c:pt idx="6298">
                  <c:v>6.2719300000000006E-2</c:v>
                </c:pt>
                <c:pt idx="6299">
                  <c:v>6.4259150000000001E-2</c:v>
                </c:pt>
                <c:pt idx="6300">
                  <c:v>7.8629519999999994E-2</c:v>
                </c:pt>
                <c:pt idx="6301">
                  <c:v>8.5468279999999994E-2</c:v>
                </c:pt>
                <c:pt idx="6302">
                  <c:v>8.6768360000000003E-2</c:v>
                </c:pt>
                <c:pt idx="6303">
                  <c:v>8.5874049999999993E-2</c:v>
                </c:pt>
                <c:pt idx="6304">
                  <c:v>6.3781959999999999E-2</c:v>
                </c:pt>
                <c:pt idx="6305">
                  <c:v>5.1775219999999997E-2</c:v>
                </c:pt>
                <c:pt idx="6306">
                  <c:v>4.0360189999999997E-2</c:v>
                </c:pt>
                <c:pt idx="6307">
                  <c:v>3.7036300000000001E-2</c:v>
                </c:pt>
                <c:pt idx="6308">
                  <c:v>3.4905039999999998E-2</c:v>
                </c:pt>
                <c:pt idx="6309">
                  <c:v>3.549575E-2</c:v>
                </c:pt>
                <c:pt idx="6310">
                  <c:v>4.0769180000000002E-2</c:v>
                </c:pt>
                <c:pt idx="6311">
                  <c:v>4.6606660000000001E-2</c:v>
                </c:pt>
                <c:pt idx="6312">
                  <c:v>3.898277E-2</c:v>
                </c:pt>
                <c:pt idx="6313">
                  <c:v>3.989591E-2</c:v>
                </c:pt>
                <c:pt idx="6314">
                  <c:v>3.08399E-2</c:v>
                </c:pt>
                <c:pt idx="6315">
                  <c:v>2.4767460000000002E-2</c:v>
                </c:pt>
                <c:pt idx="6316">
                  <c:v>2.4474490000000002E-2</c:v>
                </c:pt>
                <c:pt idx="6317">
                  <c:v>2.5172440000000001E-2</c:v>
                </c:pt>
                <c:pt idx="6318">
                  <c:v>1.9705360000000002E-2</c:v>
                </c:pt>
                <c:pt idx="6319">
                  <c:v>3.5080689999999998E-2</c:v>
                </c:pt>
                <c:pt idx="6320">
                  <c:v>4.928366E-2</c:v>
                </c:pt>
                <c:pt idx="6321">
                  <c:v>3.9898070000000001E-2</c:v>
                </c:pt>
                <c:pt idx="6322">
                  <c:v>2.6065609999999999E-2</c:v>
                </c:pt>
                <c:pt idx="6323">
                  <c:v>2.2101309999999999E-2</c:v>
                </c:pt>
                <c:pt idx="6324">
                  <c:v>2.9919620000000001E-2</c:v>
                </c:pt>
                <c:pt idx="6325">
                  <c:v>2.7767739999999999E-2</c:v>
                </c:pt>
                <c:pt idx="6326">
                  <c:v>2.5240200000000001E-2</c:v>
                </c:pt>
                <c:pt idx="6327">
                  <c:v>1.6267650000000002E-2</c:v>
                </c:pt>
                <c:pt idx="6328">
                  <c:v>4.87353E-3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1.008734E-2</c:v>
                </c:pt>
                <c:pt idx="6338">
                  <c:v>2.4233270000000001E-2</c:v>
                </c:pt>
                <c:pt idx="6339">
                  <c:v>3.3738600000000001E-2</c:v>
                </c:pt>
                <c:pt idx="6340">
                  <c:v>1.992673E-2</c:v>
                </c:pt>
                <c:pt idx="6341">
                  <c:v>1.6718139999999999E-2</c:v>
                </c:pt>
                <c:pt idx="6342">
                  <c:v>7.11643E-2</c:v>
                </c:pt>
                <c:pt idx="6343">
                  <c:v>5.5085120000000001E-2</c:v>
                </c:pt>
                <c:pt idx="6344">
                  <c:v>5.024414E-2</c:v>
                </c:pt>
                <c:pt idx="6345">
                  <c:v>4.2166910000000002E-2</c:v>
                </c:pt>
                <c:pt idx="6346">
                  <c:v>3.9895930000000003E-2</c:v>
                </c:pt>
                <c:pt idx="6347">
                  <c:v>3.664067E-2</c:v>
                </c:pt>
                <c:pt idx="6348">
                  <c:v>1.6112319999999999E-2</c:v>
                </c:pt>
                <c:pt idx="6349">
                  <c:v>1.6563419999999999E-2</c:v>
                </c:pt>
                <c:pt idx="6350">
                  <c:v>1.1767400000000001E-2</c:v>
                </c:pt>
                <c:pt idx="6351">
                  <c:v>2.40668E-3</c:v>
                </c:pt>
                <c:pt idx="6352">
                  <c:v>3.67709E-3</c:v>
                </c:pt>
                <c:pt idx="6353">
                  <c:v>6.2744300000000001E-3</c:v>
                </c:pt>
                <c:pt idx="6354">
                  <c:v>6.8424699999999998E-3</c:v>
                </c:pt>
                <c:pt idx="6355">
                  <c:v>5.0083699999999998E-3</c:v>
                </c:pt>
                <c:pt idx="6356">
                  <c:v>5.4749100000000004E-3</c:v>
                </c:pt>
                <c:pt idx="6357">
                  <c:v>4.67228E-3</c:v>
                </c:pt>
                <c:pt idx="6358">
                  <c:v>5.0911200000000002E-3</c:v>
                </c:pt>
                <c:pt idx="6359">
                  <c:v>6.0655700000000002E-3</c:v>
                </c:pt>
                <c:pt idx="6360">
                  <c:v>0</c:v>
                </c:pt>
                <c:pt idx="6361">
                  <c:v>1.8982700000000001E-3</c:v>
                </c:pt>
                <c:pt idx="6362">
                  <c:v>6.7490199999999997E-3</c:v>
                </c:pt>
                <c:pt idx="6363">
                  <c:v>9.7808700000000005E-3</c:v>
                </c:pt>
                <c:pt idx="6364">
                  <c:v>1.135863E-2</c:v>
                </c:pt>
                <c:pt idx="6365">
                  <c:v>1.328294E-2</c:v>
                </c:pt>
                <c:pt idx="6366">
                  <c:v>2.1937789999999999E-2</c:v>
                </c:pt>
                <c:pt idx="6367">
                  <c:v>2.119097E-2</c:v>
                </c:pt>
                <c:pt idx="6368">
                  <c:v>2.1503990000000001E-2</c:v>
                </c:pt>
                <c:pt idx="6369">
                  <c:v>2.213298E-2</c:v>
                </c:pt>
                <c:pt idx="6370">
                  <c:v>1.770847E-2</c:v>
                </c:pt>
                <c:pt idx="6371">
                  <c:v>1.3676570000000001E-2</c:v>
                </c:pt>
                <c:pt idx="6372">
                  <c:v>6.4134099999999996E-3</c:v>
                </c:pt>
                <c:pt idx="6373">
                  <c:v>3.3255699999999999E-3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1.2920269999999999E-2</c:v>
                </c:pt>
                <c:pt idx="6391">
                  <c:v>1.0193870000000001E-2</c:v>
                </c:pt>
                <c:pt idx="6392">
                  <c:v>1.2184499999999999E-2</c:v>
                </c:pt>
                <c:pt idx="6393">
                  <c:v>9.6032400000000007E-3</c:v>
                </c:pt>
                <c:pt idx="6394">
                  <c:v>1.400961E-2</c:v>
                </c:pt>
                <c:pt idx="6395">
                  <c:v>1.8796630000000002E-2</c:v>
                </c:pt>
                <c:pt idx="6396">
                  <c:v>1.6540160000000002E-2</c:v>
                </c:pt>
                <c:pt idx="6397">
                  <c:v>1.520729E-2</c:v>
                </c:pt>
                <c:pt idx="6398">
                  <c:v>9.2945300000000005E-3</c:v>
                </c:pt>
                <c:pt idx="6399">
                  <c:v>9.8792399999999992E-3</c:v>
                </c:pt>
                <c:pt idx="6400">
                  <c:v>1.5882250000000001E-2</c:v>
                </c:pt>
                <c:pt idx="6401">
                  <c:v>1.7104040000000001E-2</c:v>
                </c:pt>
                <c:pt idx="6402">
                  <c:v>3.2352800000000001E-3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7.6124799999999996E-3</c:v>
                </c:pt>
                <c:pt idx="6415">
                  <c:v>8.9948700000000003E-3</c:v>
                </c:pt>
                <c:pt idx="6416">
                  <c:v>1.3388199999999999E-2</c:v>
                </c:pt>
                <c:pt idx="6417">
                  <c:v>1.643992E-2</c:v>
                </c:pt>
                <c:pt idx="6418">
                  <c:v>1.0284700000000001E-2</c:v>
                </c:pt>
                <c:pt idx="6419">
                  <c:v>5.2736399999999996E-3</c:v>
                </c:pt>
                <c:pt idx="6420">
                  <c:v>5.7184499999999999E-3</c:v>
                </c:pt>
                <c:pt idx="6421">
                  <c:v>7.1586699999999998E-3</c:v>
                </c:pt>
                <c:pt idx="6422">
                  <c:v>4.2781499999999997E-3</c:v>
                </c:pt>
                <c:pt idx="6423">
                  <c:v>7.6448899999999997E-3</c:v>
                </c:pt>
                <c:pt idx="6424">
                  <c:v>7.5947799999999998E-3</c:v>
                </c:pt>
                <c:pt idx="6425">
                  <c:v>6.40925E-3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5.7745799999999996E-3</c:v>
                </c:pt>
                <c:pt idx="6432">
                  <c:v>0</c:v>
                </c:pt>
                <c:pt idx="6433">
                  <c:v>3.20215E-3</c:v>
                </c:pt>
                <c:pt idx="6434">
                  <c:v>3.1225799999999998E-3</c:v>
                </c:pt>
                <c:pt idx="6435">
                  <c:v>1.6642199999999999E-3</c:v>
                </c:pt>
                <c:pt idx="6436">
                  <c:v>1.1697000000000001E-3</c:v>
                </c:pt>
                <c:pt idx="6437">
                  <c:v>5.2461999999999995E-4</c:v>
                </c:pt>
                <c:pt idx="6438">
                  <c:v>4.0154500000000003E-3</c:v>
                </c:pt>
                <c:pt idx="6439">
                  <c:v>1.154209E-2</c:v>
                </c:pt>
                <c:pt idx="6440">
                  <c:v>1.4968179999999999E-2</c:v>
                </c:pt>
                <c:pt idx="6441">
                  <c:v>1.236743E-2</c:v>
                </c:pt>
                <c:pt idx="6442">
                  <c:v>8.9573599999999993E-3</c:v>
                </c:pt>
                <c:pt idx="6443">
                  <c:v>3.7270900000000002E-3</c:v>
                </c:pt>
                <c:pt idx="6444">
                  <c:v>0</c:v>
                </c:pt>
                <c:pt idx="6445">
                  <c:v>8.98733E-3</c:v>
                </c:pt>
                <c:pt idx="6446">
                  <c:v>1.9154910000000001E-2</c:v>
                </c:pt>
                <c:pt idx="6447">
                  <c:v>2.188843E-2</c:v>
                </c:pt>
                <c:pt idx="6448">
                  <c:v>2.1747969999999998E-2</c:v>
                </c:pt>
                <c:pt idx="6449">
                  <c:v>2.2350579999999998E-2</c:v>
                </c:pt>
                <c:pt idx="6450">
                  <c:v>2.415523E-2</c:v>
                </c:pt>
                <c:pt idx="6451">
                  <c:v>1.6483660000000001E-2</c:v>
                </c:pt>
                <c:pt idx="6452">
                  <c:v>9.3761999999999995E-3</c:v>
                </c:pt>
                <c:pt idx="6453">
                  <c:v>5.8843000000000003E-4</c:v>
                </c:pt>
                <c:pt idx="6454">
                  <c:v>1.6922899999999999E-3</c:v>
                </c:pt>
                <c:pt idx="6455">
                  <c:v>3.56018E-3</c:v>
                </c:pt>
                <c:pt idx="6456">
                  <c:v>1.7914670000000001E-2</c:v>
                </c:pt>
                <c:pt idx="6457">
                  <c:v>1.9828539999999999E-2</c:v>
                </c:pt>
                <c:pt idx="6458">
                  <c:v>1.2714710000000001E-2</c:v>
                </c:pt>
                <c:pt idx="6459">
                  <c:v>1.2380540000000001E-2</c:v>
                </c:pt>
                <c:pt idx="6460">
                  <c:v>1.0105579999999999E-2</c:v>
                </c:pt>
                <c:pt idx="6461">
                  <c:v>7.7240499999999997E-3</c:v>
                </c:pt>
                <c:pt idx="6462">
                  <c:v>6.6105490000000003E-2</c:v>
                </c:pt>
                <c:pt idx="6463">
                  <c:v>5.548049E-2</c:v>
                </c:pt>
                <c:pt idx="6464">
                  <c:v>3.985325E-2</c:v>
                </c:pt>
                <c:pt idx="6465">
                  <c:v>2.9670780000000001E-2</c:v>
                </c:pt>
                <c:pt idx="6466">
                  <c:v>2.9097379999999999E-2</c:v>
                </c:pt>
                <c:pt idx="6467">
                  <c:v>3.3670029999999997E-2</c:v>
                </c:pt>
                <c:pt idx="6468">
                  <c:v>3.167727E-2</c:v>
                </c:pt>
                <c:pt idx="6469">
                  <c:v>4.270856E-2</c:v>
                </c:pt>
                <c:pt idx="6470">
                  <c:v>5.595605E-2</c:v>
                </c:pt>
                <c:pt idx="6471">
                  <c:v>6.1468500000000002E-2</c:v>
                </c:pt>
                <c:pt idx="6472">
                  <c:v>5.1423969999999999E-2</c:v>
                </c:pt>
                <c:pt idx="6473">
                  <c:v>4.179484E-2</c:v>
                </c:pt>
                <c:pt idx="6474">
                  <c:v>1.176965E-2</c:v>
                </c:pt>
                <c:pt idx="6475">
                  <c:v>2.9347900000000001E-3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2.279227E-2</c:v>
                </c:pt>
                <c:pt idx="6481">
                  <c:v>2.1600399999999999E-2</c:v>
                </c:pt>
                <c:pt idx="6482">
                  <c:v>2.254511E-2</c:v>
                </c:pt>
                <c:pt idx="6483">
                  <c:v>2.1403019999999998E-2</c:v>
                </c:pt>
                <c:pt idx="6484">
                  <c:v>2.0932019999999999E-2</c:v>
                </c:pt>
                <c:pt idx="6485">
                  <c:v>2.1999299999999999E-2</c:v>
                </c:pt>
                <c:pt idx="6486">
                  <c:v>0</c:v>
                </c:pt>
                <c:pt idx="6487">
                  <c:v>3.5797899999999998E-3</c:v>
                </c:pt>
                <c:pt idx="6488">
                  <c:v>1.0925290000000001E-2</c:v>
                </c:pt>
                <c:pt idx="6489">
                  <c:v>1.35858E-2</c:v>
                </c:pt>
                <c:pt idx="6490">
                  <c:v>1.2242500000000001E-3</c:v>
                </c:pt>
                <c:pt idx="6491">
                  <c:v>0</c:v>
                </c:pt>
                <c:pt idx="6492">
                  <c:v>4.9277899999999996E-3</c:v>
                </c:pt>
                <c:pt idx="6493">
                  <c:v>2.9852099999999999E-3</c:v>
                </c:pt>
                <c:pt idx="6494">
                  <c:v>2.6714099999999999E-3</c:v>
                </c:pt>
                <c:pt idx="6495">
                  <c:v>4.2521199999999999E-3</c:v>
                </c:pt>
                <c:pt idx="6496">
                  <c:v>1.20929E-3</c:v>
                </c:pt>
                <c:pt idx="6497">
                  <c:v>1.03074E-3</c:v>
                </c:pt>
                <c:pt idx="6498">
                  <c:v>3.7101899999999999E-3</c:v>
                </c:pt>
                <c:pt idx="6499">
                  <c:v>8.5074E-3</c:v>
                </c:pt>
                <c:pt idx="6500">
                  <c:v>1.3368730000000001E-2</c:v>
                </c:pt>
                <c:pt idx="6501">
                  <c:v>1.468438E-2</c:v>
                </c:pt>
                <c:pt idx="6502">
                  <c:v>8.8106E-3</c:v>
                </c:pt>
                <c:pt idx="6503">
                  <c:v>4.2852300000000001E-3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1.2833300000000001E-3</c:v>
                </c:pt>
                <c:pt idx="6512">
                  <c:v>4.5780999999999999E-3</c:v>
                </c:pt>
                <c:pt idx="6513">
                  <c:v>5.1779499999999997E-3</c:v>
                </c:pt>
                <c:pt idx="6514">
                  <c:v>4.67827E-3</c:v>
                </c:pt>
                <c:pt idx="6515">
                  <c:v>7.59152E-3</c:v>
                </c:pt>
                <c:pt idx="6516">
                  <c:v>2.3683570000000001E-2</c:v>
                </c:pt>
                <c:pt idx="6517">
                  <c:v>2.2930329999999999E-2</c:v>
                </c:pt>
                <c:pt idx="6518">
                  <c:v>2.305542E-2</c:v>
                </c:pt>
                <c:pt idx="6519">
                  <c:v>1.8029860000000002E-2</c:v>
                </c:pt>
                <c:pt idx="6520">
                  <c:v>1.6142400000000001E-2</c:v>
                </c:pt>
                <c:pt idx="6521">
                  <c:v>1.7585119999999999E-2</c:v>
                </c:pt>
                <c:pt idx="6522">
                  <c:v>4.5164889999999999E-2</c:v>
                </c:pt>
                <c:pt idx="6523">
                  <c:v>6.9252599999999997E-2</c:v>
                </c:pt>
                <c:pt idx="6524">
                  <c:v>8.4562490000000004E-2</c:v>
                </c:pt>
                <c:pt idx="6525">
                  <c:v>9.9693210000000004E-2</c:v>
                </c:pt>
                <c:pt idx="6526">
                  <c:v>0.1022429</c:v>
                </c:pt>
                <c:pt idx="6527">
                  <c:v>0.1068595</c:v>
                </c:pt>
                <c:pt idx="6528">
                  <c:v>0.1201004</c:v>
                </c:pt>
                <c:pt idx="6529">
                  <c:v>0.1184529</c:v>
                </c:pt>
                <c:pt idx="6530">
                  <c:v>0.113124</c:v>
                </c:pt>
                <c:pt idx="6531">
                  <c:v>0.1127165</c:v>
                </c:pt>
                <c:pt idx="6532">
                  <c:v>0.1243915</c:v>
                </c:pt>
                <c:pt idx="6533">
                  <c:v>0.13968829999999999</c:v>
                </c:pt>
                <c:pt idx="6534">
                  <c:v>9.1279970000000002E-2</c:v>
                </c:pt>
                <c:pt idx="6535">
                  <c:v>0.1121384</c:v>
                </c:pt>
                <c:pt idx="6536">
                  <c:v>0.1249589</c:v>
                </c:pt>
                <c:pt idx="6537">
                  <c:v>9.4263769999999997E-2</c:v>
                </c:pt>
                <c:pt idx="6538">
                  <c:v>7.2386099999999995E-2</c:v>
                </c:pt>
                <c:pt idx="6539">
                  <c:v>7.5093199999999999E-2</c:v>
                </c:pt>
                <c:pt idx="6540">
                  <c:v>9.0348869999999998E-2</c:v>
                </c:pt>
                <c:pt idx="6541">
                  <c:v>9.1820540000000006E-2</c:v>
                </c:pt>
                <c:pt idx="6542">
                  <c:v>9.2762319999999995E-2</c:v>
                </c:pt>
                <c:pt idx="6543">
                  <c:v>9.0633199999999997E-2</c:v>
                </c:pt>
                <c:pt idx="6544">
                  <c:v>8.3774249999999995E-2</c:v>
                </c:pt>
                <c:pt idx="6545">
                  <c:v>8.0051049999999999E-2</c:v>
                </c:pt>
                <c:pt idx="6546">
                  <c:v>6.2572909999999995E-2</c:v>
                </c:pt>
                <c:pt idx="6547">
                  <c:v>5.8488829999999999E-2</c:v>
                </c:pt>
                <c:pt idx="6548">
                  <c:v>6.0498290000000003E-2</c:v>
                </c:pt>
                <c:pt idx="6549">
                  <c:v>7.6971579999999998E-2</c:v>
                </c:pt>
                <c:pt idx="6550">
                  <c:v>8.9915709999999996E-2</c:v>
                </c:pt>
                <c:pt idx="6551">
                  <c:v>9.8315260000000002E-2</c:v>
                </c:pt>
                <c:pt idx="6552">
                  <c:v>0.15662309999999999</c:v>
                </c:pt>
                <c:pt idx="6553">
                  <c:v>0.16381689999999999</c:v>
                </c:pt>
                <c:pt idx="6554">
                  <c:v>0.16113469999999999</c:v>
                </c:pt>
                <c:pt idx="6555">
                  <c:v>0.15561179999999999</c:v>
                </c:pt>
                <c:pt idx="6556">
                  <c:v>0.16287689999999999</c:v>
                </c:pt>
                <c:pt idx="6557">
                  <c:v>0.17702190000000001</c:v>
                </c:pt>
                <c:pt idx="6558">
                  <c:v>0.18623629999999999</c:v>
                </c:pt>
                <c:pt idx="6559">
                  <c:v>0.2288125</c:v>
                </c:pt>
                <c:pt idx="6560">
                  <c:v>0.2680266</c:v>
                </c:pt>
                <c:pt idx="6561">
                  <c:v>0.2220229</c:v>
                </c:pt>
                <c:pt idx="6562">
                  <c:v>0.1924942</c:v>
                </c:pt>
                <c:pt idx="6563">
                  <c:v>0.17376720000000001</c:v>
                </c:pt>
                <c:pt idx="6564">
                  <c:v>0.20512259999999999</c:v>
                </c:pt>
                <c:pt idx="6565">
                  <c:v>0.19762150000000001</c:v>
                </c:pt>
                <c:pt idx="6566">
                  <c:v>0.18678069999999999</c:v>
                </c:pt>
                <c:pt idx="6567">
                  <c:v>0.1883061</c:v>
                </c:pt>
                <c:pt idx="6568">
                  <c:v>0.18975429999999999</c:v>
                </c:pt>
                <c:pt idx="6569">
                  <c:v>0.1912954</c:v>
                </c:pt>
                <c:pt idx="6570">
                  <c:v>0.20203660000000001</c:v>
                </c:pt>
                <c:pt idx="6571">
                  <c:v>0.19900200000000001</c:v>
                </c:pt>
                <c:pt idx="6572">
                  <c:v>0.19690820000000001</c:v>
                </c:pt>
                <c:pt idx="6573">
                  <c:v>0.19222449999999999</c:v>
                </c:pt>
                <c:pt idx="6574">
                  <c:v>0.19111210000000001</c:v>
                </c:pt>
                <c:pt idx="6575">
                  <c:v>0.19287770000000001</c:v>
                </c:pt>
                <c:pt idx="6576">
                  <c:v>0.17741560000000001</c:v>
                </c:pt>
                <c:pt idx="6577">
                  <c:v>0.18497830000000001</c:v>
                </c:pt>
                <c:pt idx="6578">
                  <c:v>0.19764139999999999</c:v>
                </c:pt>
                <c:pt idx="6579">
                  <c:v>0.2068016</c:v>
                </c:pt>
                <c:pt idx="6580">
                  <c:v>0.21558769999999999</c:v>
                </c:pt>
                <c:pt idx="6581">
                  <c:v>0.22834389999999999</c:v>
                </c:pt>
                <c:pt idx="6582">
                  <c:v>0.21835599999999999</c:v>
                </c:pt>
                <c:pt idx="6583">
                  <c:v>0.2390784</c:v>
                </c:pt>
                <c:pt idx="6584">
                  <c:v>0.26068170000000002</c:v>
                </c:pt>
                <c:pt idx="6585">
                  <c:v>0.26364140000000003</c:v>
                </c:pt>
                <c:pt idx="6586">
                  <c:v>0.19804740000000001</c:v>
                </c:pt>
                <c:pt idx="6587">
                  <c:v>0.16895940000000001</c:v>
                </c:pt>
                <c:pt idx="6588">
                  <c:v>0.16631609999999999</c:v>
                </c:pt>
                <c:pt idx="6589">
                  <c:v>0.1651116</c:v>
                </c:pt>
                <c:pt idx="6590">
                  <c:v>0.16163640000000001</c:v>
                </c:pt>
                <c:pt idx="6591">
                  <c:v>0.14339589999999999</c:v>
                </c:pt>
                <c:pt idx="6592">
                  <c:v>0.11328829999999999</c:v>
                </c:pt>
                <c:pt idx="6593">
                  <c:v>8.8388040000000001E-2</c:v>
                </c:pt>
                <c:pt idx="6594">
                  <c:v>8.0538670000000007E-2</c:v>
                </c:pt>
                <c:pt idx="6595">
                  <c:v>8.1267130000000007E-2</c:v>
                </c:pt>
                <c:pt idx="6596">
                  <c:v>8.1830669999999994E-2</c:v>
                </c:pt>
                <c:pt idx="6597">
                  <c:v>7.6562309999999995E-2</c:v>
                </c:pt>
                <c:pt idx="6598">
                  <c:v>7.5243180000000007E-2</c:v>
                </c:pt>
                <c:pt idx="6599">
                  <c:v>7.4985880000000005E-2</c:v>
                </c:pt>
                <c:pt idx="6600">
                  <c:v>0.10345219999999999</c:v>
                </c:pt>
                <c:pt idx="6601">
                  <c:v>0.110441</c:v>
                </c:pt>
                <c:pt idx="6602">
                  <c:v>0.1143291</c:v>
                </c:pt>
                <c:pt idx="6603">
                  <c:v>0.11153639999999999</c:v>
                </c:pt>
                <c:pt idx="6604">
                  <c:v>0.1004129</c:v>
                </c:pt>
                <c:pt idx="6605">
                  <c:v>0.1037913</c:v>
                </c:pt>
                <c:pt idx="6606">
                  <c:v>8.0952919999999998E-2</c:v>
                </c:pt>
                <c:pt idx="6607">
                  <c:v>8.0254649999999997E-2</c:v>
                </c:pt>
                <c:pt idx="6608">
                  <c:v>8.9634649999999996E-2</c:v>
                </c:pt>
                <c:pt idx="6609">
                  <c:v>7.4741070000000007E-2</c:v>
                </c:pt>
                <c:pt idx="6610">
                  <c:v>4.1047899999999998E-2</c:v>
                </c:pt>
                <c:pt idx="6611">
                  <c:v>2.3255120000000001E-2</c:v>
                </c:pt>
                <c:pt idx="6612">
                  <c:v>2.1107730000000002E-2</c:v>
                </c:pt>
                <c:pt idx="6613">
                  <c:v>1.450852E-2</c:v>
                </c:pt>
                <c:pt idx="6614">
                  <c:v>1.190606E-2</c:v>
                </c:pt>
                <c:pt idx="6615">
                  <c:v>1.1390040000000001E-2</c:v>
                </c:pt>
                <c:pt idx="6616">
                  <c:v>1.391127E-2</c:v>
                </c:pt>
                <c:pt idx="6617">
                  <c:v>1.403653E-2</c:v>
                </c:pt>
                <c:pt idx="6618">
                  <c:v>4.13064E-2</c:v>
                </c:pt>
                <c:pt idx="6619">
                  <c:v>4.3536859999999997E-2</c:v>
                </c:pt>
                <c:pt idx="6620">
                  <c:v>4.5425119999999999E-2</c:v>
                </c:pt>
                <c:pt idx="6621">
                  <c:v>4.5130940000000001E-2</c:v>
                </c:pt>
                <c:pt idx="6622">
                  <c:v>4.364175E-2</c:v>
                </c:pt>
                <c:pt idx="6623">
                  <c:v>4.8557049999999997E-2</c:v>
                </c:pt>
                <c:pt idx="6624">
                  <c:v>5.001245E-2</c:v>
                </c:pt>
                <c:pt idx="6625">
                  <c:v>6.8041099999999993E-2</c:v>
                </c:pt>
                <c:pt idx="6626">
                  <c:v>8.1317520000000004E-2</c:v>
                </c:pt>
                <c:pt idx="6627">
                  <c:v>9.8047380000000003E-2</c:v>
                </c:pt>
                <c:pt idx="6628">
                  <c:v>0.10617310000000001</c:v>
                </c:pt>
                <c:pt idx="6629">
                  <c:v>0.11639480000000001</c:v>
                </c:pt>
                <c:pt idx="6630">
                  <c:v>0.145783</c:v>
                </c:pt>
                <c:pt idx="6631">
                  <c:v>0.14784510000000001</c:v>
                </c:pt>
                <c:pt idx="6632">
                  <c:v>0.15562210000000001</c:v>
                </c:pt>
                <c:pt idx="6633">
                  <c:v>0.13691999999999999</c:v>
                </c:pt>
                <c:pt idx="6634">
                  <c:v>0.127057</c:v>
                </c:pt>
                <c:pt idx="6635">
                  <c:v>0.15472259999999999</c:v>
                </c:pt>
                <c:pt idx="6636">
                  <c:v>0.1769104</c:v>
                </c:pt>
                <c:pt idx="6637">
                  <c:v>0.1904632</c:v>
                </c:pt>
                <c:pt idx="6638">
                  <c:v>0.1941985</c:v>
                </c:pt>
                <c:pt idx="6639">
                  <c:v>0.1789753</c:v>
                </c:pt>
                <c:pt idx="6640">
                  <c:v>0.16204569999999999</c:v>
                </c:pt>
                <c:pt idx="6641">
                  <c:v>0.1518989</c:v>
                </c:pt>
                <c:pt idx="6642">
                  <c:v>0.12568289999999999</c:v>
                </c:pt>
                <c:pt idx="6643">
                  <c:v>9.9680569999999996E-2</c:v>
                </c:pt>
                <c:pt idx="6644">
                  <c:v>8.209785E-2</c:v>
                </c:pt>
                <c:pt idx="6645">
                  <c:v>8.5250409999999999E-2</c:v>
                </c:pt>
                <c:pt idx="6646">
                  <c:v>9.5377249999999997E-2</c:v>
                </c:pt>
                <c:pt idx="6647">
                  <c:v>0.1098985</c:v>
                </c:pt>
                <c:pt idx="6648">
                  <c:v>0.14703939999999999</c:v>
                </c:pt>
                <c:pt idx="6649">
                  <c:v>0.1630433</c:v>
                </c:pt>
                <c:pt idx="6650">
                  <c:v>0.17517740000000001</c:v>
                </c:pt>
                <c:pt idx="6651">
                  <c:v>0.1805042</c:v>
                </c:pt>
                <c:pt idx="6652">
                  <c:v>0.16371579999999999</c:v>
                </c:pt>
                <c:pt idx="6653">
                  <c:v>0.14565990000000001</c:v>
                </c:pt>
                <c:pt idx="6654">
                  <c:v>5.1129479999999998E-2</c:v>
                </c:pt>
                <c:pt idx="6655">
                  <c:v>5.3767519999999999E-2</c:v>
                </c:pt>
                <c:pt idx="6656">
                  <c:v>6.001066E-2</c:v>
                </c:pt>
                <c:pt idx="6657">
                  <c:v>5.1349789999999999E-2</c:v>
                </c:pt>
                <c:pt idx="6658">
                  <c:v>3.849495E-2</c:v>
                </c:pt>
                <c:pt idx="6659">
                  <c:v>3.4598459999999998E-2</c:v>
                </c:pt>
                <c:pt idx="6660">
                  <c:v>5.4731330000000002E-2</c:v>
                </c:pt>
                <c:pt idx="6661">
                  <c:v>4.9905379999999999E-2</c:v>
                </c:pt>
                <c:pt idx="6662">
                  <c:v>4.858051E-2</c:v>
                </c:pt>
                <c:pt idx="6663">
                  <c:v>6.7528299999999999E-2</c:v>
                </c:pt>
                <c:pt idx="6664">
                  <c:v>6.9724049999999996E-2</c:v>
                </c:pt>
                <c:pt idx="6665">
                  <c:v>6.2544849999999999E-2</c:v>
                </c:pt>
                <c:pt idx="6666">
                  <c:v>6.4767500000000006E-2</c:v>
                </c:pt>
                <c:pt idx="6667">
                  <c:v>8.2133349999999994E-2</c:v>
                </c:pt>
                <c:pt idx="6668">
                  <c:v>0.10759150000000001</c:v>
                </c:pt>
                <c:pt idx="6669">
                  <c:v>0.12876840000000001</c:v>
                </c:pt>
                <c:pt idx="6670">
                  <c:v>0.12729389999999999</c:v>
                </c:pt>
                <c:pt idx="6671">
                  <c:v>0.12831219999999999</c:v>
                </c:pt>
                <c:pt idx="6672">
                  <c:v>0.14709700000000001</c:v>
                </c:pt>
                <c:pt idx="6673">
                  <c:v>0.1385596</c:v>
                </c:pt>
                <c:pt idx="6674">
                  <c:v>0.1100846</c:v>
                </c:pt>
                <c:pt idx="6675">
                  <c:v>8.0615939999999997E-2</c:v>
                </c:pt>
                <c:pt idx="6676">
                  <c:v>6.8356539999999993E-2</c:v>
                </c:pt>
                <c:pt idx="6677">
                  <c:v>5.8602620000000001E-2</c:v>
                </c:pt>
                <c:pt idx="6678">
                  <c:v>4.3193120000000002E-2</c:v>
                </c:pt>
                <c:pt idx="6679">
                  <c:v>3.5262870000000002E-2</c:v>
                </c:pt>
                <c:pt idx="6680">
                  <c:v>2.855187E-2</c:v>
                </c:pt>
                <c:pt idx="6681">
                  <c:v>3.399361E-2</c:v>
                </c:pt>
                <c:pt idx="6682">
                  <c:v>3.7185709999999997E-2</c:v>
                </c:pt>
                <c:pt idx="6683">
                  <c:v>3.38298E-2</c:v>
                </c:pt>
                <c:pt idx="6684">
                  <c:v>4.5360879999999999E-2</c:v>
                </c:pt>
                <c:pt idx="6685">
                  <c:v>2.814173E-2</c:v>
                </c:pt>
                <c:pt idx="6686">
                  <c:v>2.4474539999999999E-2</c:v>
                </c:pt>
                <c:pt idx="6687">
                  <c:v>2.515239E-2</c:v>
                </c:pt>
                <c:pt idx="6688">
                  <c:v>2.7616470000000001E-2</c:v>
                </c:pt>
                <c:pt idx="6689">
                  <c:v>3.3294619999999997E-2</c:v>
                </c:pt>
                <c:pt idx="6690">
                  <c:v>4.7606389999999998E-2</c:v>
                </c:pt>
                <c:pt idx="6691">
                  <c:v>5.6789829999999999E-2</c:v>
                </c:pt>
                <c:pt idx="6692">
                  <c:v>6.0531269999999998E-2</c:v>
                </c:pt>
                <c:pt idx="6693">
                  <c:v>7.7862319999999999E-2</c:v>
                </c:pt>
                <c:pt idx="6694">
                  <c:v>8.788501E-2</c:v>
                </c:pt>
                <c:pt idx="6695">
                  <c:v>9.7699170000000002E-2</c:v>
                </c:pt>
                <c:pt idx="6696">
                  <c:v>8.5547399999999996E-2</c:v>
                </c:pt>
                <c:pt idx="6697">
                  <c:v>9.72383E-2</c:v>
                </c:pt>
                <c:pt idx="6698">
                  <c:v>0.1036555</c:v>
                </c:pt>
                <c:pt idx="6699">
                  <c:v>9.1041999999999998E-2</c:v>
                </c:pt>
                <c:pt idx="6700">
                  <c:v>7.8270649999999997E-2</c:v>
                </c:pt>
                <c:pt idx="6701">
                  <c:v>6.9132589999999994E-2</c:v>
                </c:pt>
                <c:pt idx="6702">
                  <c:v>4.719599E-2</c:v>
                </c:pt>
                <c:pt idx="6703">
                  <c:v>3.8347260000000001E-2</c:v>
                </c:pt>
                <c:pt idx="6704">
                  <c:v>4.144801E-2</c:v>
                </c:pt>
                <c:pt idx="6705">
                  <c:v>4.0059789999999998E-2</c:v>
                </c:pt>
                <c:pt idx="6706">
                  <c:v>3.6240080000000001E-2</c:v>
                </c:pt>
                <c:pt idx="6707">
                  <c:v>3.4001169999999997E-2</c:v>
                </c:pt>
                <c:pt idx="6708">
                  <c:v>5.9709659999999998E-2</c:v>
                </c:pt>
                <c:pt idx="6709">
                  <c:v>6.4246709999999999E-2</c:v>
                </c:pt>
                <c:pt idx="6710">
                  <c:v>6.2142339999999997E-2</c:v>
                </c:pt>
                <c:pt idx="6711">
                  <c:v>5.9386000000000001E-2</c:v>
                </c:pt>
                <c:pt idx="6712">
                  <c:v>5.1175020000000002E-2</c:v>
                </c:pt>
                <c:pt idx="6713">
                  <c:v>4.3089210000000003E-2</c:v>
                </c:pt>
                <c:pt idx="6714">
                  <c:v>8.0437190000000006E-2</c:v>
                </c:pt>
                <c:pt idx="6715">
                  <c:v>7.2224440000000001E-2</c:v>
                </c:pt>
                <c:pt idx="6716">
                  <c:v>7.4581540000000002E-2</c:v>
                </c:pt>
                <c:pt idx="6717">
                  <c:v>7.8205999999999998E-2</c:v>
                </c:pt>
                <c:pt idx="6718">
                  <c:v>7.3184669999999993E-2</c:v>
                </c:pt>
                <c:pt idx="6719">
                  <c:v>7.0016330000000002E-2</c:v>
                </c:pt>
                <c:pt idx="6720">
                  <c:v>6.6021819999999995E-2</c:v>
                </c:pt>
                <c:pt idx="6721">
                  <c:v>6.2311749999999999E-2</c:v>
                </c:pt>
                <c:pt idx="6722">
                  <c:v>6.359484E-2</c:v>
                </c:pt>
                <c:pt idx="6723">
                  <c:v>6.0456349999999999E-2</c:v>
                </c:pt>
                <c:pt idx="6724">
                  <c:v>6.0070640000000002E-2</c:v>
                </c:pt>
                <c:pt idx="6725">
                  <c:v>5.8415639999999998E-2</c:v>
                </c:pt>
                <c:pt idx="6726">
                  <c:v>0.15839410000000001</c:v>
                </c:pt>
                <c:pt idx="6727">
                  <c:v>0.1619061</c:v>
                </c:pt>
                <c:pt idx="6728">
                  <c:v>0.16747219999999999</c:v>
                </c:pt>
                <c:pt idx="6729">
                  <c:v>0.14967530000000001</c:v>
                </c:pt>
                <c:pt idx="6730">
                  <c:v>0.12239419999999999</c:v>
                </c:pt>
                <c:pt idx="6731">
                  <c:v>0.1055113</c:v>
                </c:pt>
                <c:pt idx="6732">
                  <c:v>9.6919640000000001E-2</c:v>
                </c:pt>
                <c:pt idx="6733">
                  <c:v>8.8897459999999998E-2</c:v>
                </c:pt>
                <c:pt idx="6734">
                  <c:v>7.5736239999999996E-2</c:v>
                </c:pt>
                <c:pt idx="6735">
                  <c:v>5.8426199999999998E-2</c:v>
                </c:pt>
                <c:pt idx="6736">
                  <c:v>5.0643819999999999E-2</c:v>
                </c:pt>
                <c:pt idx="6737">
                  <c:v>4.0466620000000002E-2</c:v>
                </c:pt>
                <c:pt idx="6738">
                  <c:v>7.4482649999999997E-2</c:v>
                </c:pt>
                <c:pt idx="6739">
                  <c:v>7.4701489999999995E-2</c:v>
                </c:pt>
                <c:pt idx="6740">
                  <c:v>6.7139309999999994E-2</c:v>
                </c:pt>
                <c:pt idx="6741">
                  <c:v>6.2366310000000001E-2</c:v>
                </c:pt>
                <c:pt idx="6742">
                  <c:v>4.9326259999999997E-2</c:v>
                </c:pt>
                <c:pt idx="6743">
                  <c:v>4.0928989999999998E-2</c:v>
                </c:pt>
                <c:pt idx="6744">
                  <c:v>2.9313189999999999E-2</c:v>
                </c:pt>
                <c:pt idx="6745">
                  <c:v>2.6452400000000001E-2</c:v>
                </c:pt>
                <c:pt idx="6746">
                  <c:v>1.7820200000000001E-2</c:v>
                </c:pt>
                <c:pt idx="6747">
                  <c:v>1.9829079999999999E-2</c:v>
                </c:pt>
                <c:pt idx="6748">
                  <c:v>1.7064900000000001E-2</c:v>
                </c:pt>
                <c:pt idx="6749">
                  <c:v>1.475602E-2</c:v>
                </c:pt>
                <c:pt idx="6750">
                  <c:v>6.5570589999999998E-2</c:v>
                </c:pt>
                <c:pt idx="6751">
                  <c:v>6.3198630000000006E-2</c:v>
                </c:pt>
                <c:pt idx="6752">
                  <c:v>6.5887429999999997E-2</c:v>
                </c:pt>
                <c:pt idx="6753">
                  <c:v>6.4930740000000001E-2</c:v>
                </c:pt>
                <c:pt idx="6754">
                  <c:v>5.943851E-2</c:v>
                </c:pt>
                <c:pt idx="6755">
                  <c:v>5.6632979999999999E-2</c:v>
                </c:pt>
                <c:pt idx="6756">
                  <c:v>6.8418439999999997E-2</c:v>
                </c:pt>
                <c:pt idx="6757">
                  <c:v>6.4183660000000003E-2</c:v>
                </c:pt>
                <c:pt idx="6758">
                  <c:v>6.9351259999999998E-2</c:v>
                </c:pt>
                <c:pt idx="6759">
                  <c:v>6.8963960000000005E-2</c:v>
                </c:pt>
                <c:pt idx="6760">
                  <c:v>6.9642919999999997E-2</c:v>
                </c:pt>
                <c:pt idx="6761">
                  <c:v>6.0694770000000002E-2</c:v>
                </c:pt>
                <c:pt idx="6762">
                  <c:v>6.4759120000000003E-2</c:v>
                </c:pt>
                <c:pt idx="6763">
                  <c:v>6.4810969999999996E-2</c:v>
                </c:pt>
                <c:pt idx="6764">
                  <c:v>5.9668690000000003E-2</c:v>
                </c:pt>
                <c:pt idx="6765">
                  <c:v>5.4690780000000001E-2</c:v>
                </c:pt>
                <c:pt idx="6766">
                  <c:v>5.0186689999999999E-2</c:v>
                </c:pt>
                <c:pt idx="6767">
                  <c:v>4.8507889999999998E-2</c:v>
                </c:pt>
                <c:pt idx="6768">
                  <c:v>0.11308650000000001</c:v>
                </c:pt>
                <c:pt idx="6769">
                  <c:v>0.12034599999999999</c:v>
                </c:pt>
                <c:pt idx="6770">
                  <c:v>0.12414459999999999</c:v>
                </c:pt>
                <c:pt idx="6771">
                  <c:v>0.12180589999999999</c:v>
                </c:pt>
                <c:pt idx="6772">
                  <c:v>0.12738050000000001</c:v>
                </c:pt>
                <c:pt idx="6773">
                  <c:v>0.13939950000000001</c:v>
                </c:pt>
                <c:pt idx="6774">
                  <c:v>0.12383280000000001</c:v>
                </c:pt>
                <c:pt idx="6775">
                  <c:v>0.11445</c:v>
                </c:pt>
                <c:pt idx="6776">
                  <c:v>9.4468090000000005E-2</c:v>
                </c:pt>
                <c:pt idx="6777">
                  <c:v>9.6346899999999999E-2</c:v>
                </c:pt>
                <c:pt idx="6778">
                  <c:v>0.1061135</c:v>
                </c:pt>
                <c:pt idx="6779">
                  <c:v>0.1032607</c:v>
                </c:pt>
                <c:pt idx="6780">
                  <c:v>0.11839470000000001</c:v>
                </c:pt>
                <c:pt idx="6781">
                  <c:v>9.5825779999999999E-2</c:v>
                </c:pt>
                <c:pt idx="6782">
                  <c:v>4.5775320000000001E-2</c:v>
                </c:pt>
                <c:pt idx="6783">
                  <c:v>1.8209059999999999E-2</c:v>
                </c:pt>
                <c:pt idx="6784">
                  <c:v>1.153218E-2</c:v>
                </c:pt>
                <c:pt idx="6785">
                  <c:v>3.30577E-3</c:v>
                </c:pt>
                <c:pt idx="6786">
                  <c:v>3.2810600000000001E-3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3.0116700000000001E-3</c:v>
                </c:pt>
                <c:pt idx="6791">
                  <c:v>5.8046699999999996E-3</c:v>
                </c:pt>
                <c:pt idx="6792">
                  <c:v>2.0509260000000001E-2</c:v>
                </c:pt>
                <c:pt idx="6793">
                  <c:v>2.0730910000000002E-2</c:v>
                </c:pt>
                <c:pt idx="6794">
                  <c:v>2.3282239999999999E-2</c:v>
                </c:pt>
                <c:pt idx="6795">
                  <c:v>2.6598179999999999E-2</c:v>
                </c:pt>
                <c:pt idx="6796">
                  <c:v>2.5404139999999999E-2</c:v>
                </c:pt>
                <c:pt idx="6797">
                  <c:v>2.895327E-2</c:v>
                </c:pt>
                <c:pt idx="6798">
                  <c:v>0.1173577</c:v>
                </c:pt>
                <c:pt idx="6799">
                  <c:v>0.13043940000000001</c:v>
                </c:pt>
                <c:pt idx="6800">
                  <c:v>0.15060499999999999</c:v>
                </c:pt>
                <c:pt idx="6801">
                  <c:v>0.16476160000000001</c:v>
                </c:pt>
                <c:pt idx="6802">
                  <c:v>0.15153330000000001</c:v>
                </c:pt>
                <c:pt idx="6803">
                  <c:v>0.12605910000000001</c:v>
                </c:pt>
                <c:pt idx="6804">
                  <c:v>0.1244183</c:v>
                </c:pt>
                <c:pt idx="6805">
                  <c:v>9.7847630000000005E-2</c:v>
                </c:pt>
                <c:pt idx="6806">
                  <c:v>8.363669E-2</c:v>
                </c:pt>
                <c:pt idx="6807">
                  <c:v>7.9200309999999996E-2</c:v>
                </c:pt>
                <c:pt idx="6808">
                  <c:v>7.1488319999999994E-2</c:v>
                </c:pt>
                <c:pt idx="6809">
                  <c:v>6.2952320000000006E-2</c:v>
                </c:pt>
                <c:pt idx="6810">
                  <c:v>6.313378E-2</c:v>
                </c:pt>
                <c:pt idx="6811">
                  <c:v>5.551793E-2</c:v>
                </c:pt>
                <c:pt idx="6812">
                  <c:v>6.1319390000000001E-2</c:v>
                </c:pt>
                <c:pt idx="6813">
                  <c:v>6.876177E-2</c:v>
                </c:pt>
                <c:pt idx="6814">
                  <c:v>7.1899439999999995E-2</c:v>
                </c:pt>
                <c:pt idx="6815">
                  <c:v>7.6938850000000003E-2</c:v>
                </c:pt>
                <c:pt idx="6816">
                  <c:v>8.9516109999999996E-2</c:v>
                </c:pt>
                <c:pt idx="6817">
                  <c:v>7.7897430000000004E-2</c:v>
                </c:pt>
                <c:pt idx="6818">
                  <c:v>4.901192E-2</c:v>
                </c:pt>
                <c:pt idx="6819">
                  <c:v>2.96756E-2</c:v>
                </c:pt>
                <c:pt idx="6820">
                  <c:v>3.5067800000000003E-2</c:v>
                </c:pt>
                <c:pt idx="6821">
                  <c:v>4.6161229999999998E-2</c:v>
                </c:pt>
                <c:pt idx="6822">
                  <c:v>4.6000279999999998E-2</c:v>
                </c:pt>
                <c:pt idx="6823">
                  <c:v>5.5368859999999999E-2</c:v>
                </c:pt>
                <c:pt idx="6824">
                  <c:v>6.9234190000000001E-2</c:v>
                </c:pt>
                <c:pt idx="6825">
                  <c:v>8.6720989999999998E-2</c:v>
                </c:pt>
                <c:pt idx="6826">
                  <c:v>8.0928070000000005E-2</c:v>
                </c:pt>
                <c:pt idx="6827">
                  <c:v>8.3834989999999998E-2</c:v>
                </c:pt>
                <c:pt idx="6828">
                  <c:v>8.2892469999999996E-2</c:v>
                </c:pt>
                <c:pt idx="6829">
                  <c:v>6.4260440000000002E-2</c:v>
                </c:pt>
                <c:pt idx="6830">
                  <c:v>5.531958E-2</c:v>
                </c:pt>
                <c:pt idx="6831">
                  <c:v>4.5842849999999997E-2</c:v>
                </c:pt>
                <c:pt idx="6832">
                  <c:v>3.9272929999999998E-2</c:v>
                </c:pt>
                <c:pt idx="6833">
                  <c:v>3.7309719999999998E-2</c:v>
                </c:pt>
                <c:pt idx="6834">
                  <c:v>5.3718340000000003E-2</c:v>
                </c:pt>
                <c:pt idx="6835">
                  <c:v>6.2532740000000003E-2</c:v>
                </c:pt>
                <c:pt idx="6836">
                  <c:v>7.4165300000000003E-2</c:v>
                </c:pt>
                <c:pt idx="6837">
                  <c:v>9.0923409999999996E-2</c:v>
                </c:pt>
                <c:pt idx="6838">
                  <c:v>0.1001741</c:v>
                </c:pt>
                <c:pt idx="6839">
                  <c:v>0.10720300000000001</c:v>
                </c:pt>
                <c:pt idx="6840">
                  <c:v>0.1302402</c:v>
                </c:pt>
                <c:pt idx="6841">
                  <c:v>0.13938600000000001</c:v>
                </c:pt>
                <c:pt idx="6842">
                  <c:v>0.13861370000000001</c:v>
                </c:pt>
                <c:pt idx="6843">
                  <c:v>0.13354759999999999</c:v>
                </c:pt>
                <c:pt idx="6844">
                  <c:v>0.1217072</c:v>
                </c:pt>
                <c:pt idx="6845">
                  <c:v>0.1136368</c:v>
                </c:pt>
                <c:pt idx="6846">
                  <c:v>0.17272419999999999</c:v>
                </c:pt>
                <c:pt idx="6847">
                  <c:v>0.17620279999999999</c:v>
                </c:pt>
                <c:pt idx="6848">
                  <c:v>0.1620509</c:v>
                </c:pt>
                <c:pt idx="6849">
                  <c:v>0.14003860000000001</c:v>
                </c:pt>
                <c:pt idx="6850">
                  <c:v>0.1018959</c:v>
                </c:pt>
                <c:pt idx="6851">
                  <c:v>8.2832639999999999E-2</c:v>
                </c:pt>
                <c:pt idx="6852">
                  <c:v>9.2852119999999996E-2</c:v>
                </c:pt>
                <c:pt idx="6853">
                  <c:v>7.4906929999999997E-2</c:v>
                </c:pt>
                <c:pt idx="6854">
                  <c:v>5.8730159999999997E-2</c:v>
                </c:pt>
                <c:pt idx="6855">
                  <c:v>4.3775590000000003E-2</c:v>
                </c:pt>
                <c:pt idx="6856">
                  <c:v>2.627759E-2</c:v>
                </c:pt>
                <c:pt idx="6857">
                  <c:v>1.865721E-2</c:v>
                </c:pt>
                <c:pt idx="6858">
                  <c:v>2.591984E-2</c:v>
                </c:pt>
                <c:pt idx="6859">
                  <c:v>2.4753520000000001E-2</c:v>
                </c:pt>
                <c:pt idx="6860">
                  <c:v>2.6977460000000002E-2</c:v>
                </c:pt>
                <c:pt idx="6861">
                  <c:v>3.6108179999999997E-2</c:v>
                </c:pt>
                <c:pt idx="6862">
                  <c:v>4.5271480000000003E-2</c:v>
                </c:pt>
                <c:pt idx="6863">
                  <c:v>5.257266E-2</c:v>
                </c:pt>
                <c:pt idx="6864">
                  <c:v>9.5643679999999995E-2</c:v>
                </c:pt>
                <c:pt idx="6865">
                  <c:v>9.4440990000000002E-2</c:v>
                </c:pt>
                <c:pt idx="6866">
                  <c:v>9.1371889999999997E-2</c:v>
                </c:pt>
                <c:pt idx="6867">
                  <c:v>9.5934519999999995E-2</c:v>
                </c:pt>
                <c:pt idx="6868">
                  <c:v>9.9724649999999998E-2</c:v>
                </c:pt>
                <c:pt idx="6869">
                  <c:v>0.1026392</c:v>
                </c:pt>
                <c:pt idx="6870">
                  <c:v>0.11580409999999999</c:v>
                </c:pt>
                <c:pt idx="6871">
                  <c:v>0.12680939999999999</c:v>
                </c:pt>
                <c:pt idx="6872">
                  <c:v>0.13020499999999999</c:v>
                </c:pt>
                <c:pt idx="6873">
                  <c:v>0.114992</c:v>
                </c:pt>
                <c:pt idx="6874">
                  <c:v>0.1003105</c:v>
                </c:pt>
                <c:pt idx="6875">
                  <c:v>9.2242279999999996E-2</c:v>
                </c:pt>
                <c:pt idx="6876">
                  <c:v>0.11278539999999999</c:v>
                </c:pt>
                <c:pt idx="6877">
                  <c:v>0.11769300000000001</c:v>
                </c:pt>
                <c:pt idx="6878">
                  <c:v>0.1168491</c:v>
                </c:pt>
                <c:pt idx="6879">
                  <c:v>0.1165427</c:v>
                </c:pt>
                <c:pt idx="6880">
                  <c:v>0.11289390000000001</c:v>
                </c:pt>
                <c:pt idx="6881">
                  <c:v>0.10909140000000001</c:v>
                </c:pt>
                <c:pt idx="6882">
                  <c:v>0.1261506</c:v>
                </c:pt>
                <c:pt idx="6883">
                  <c:v>0.122021</c:v>
                </c:pt>
                <c:pt idx="6884">
                  <c:v>0.11916939999999999</c:v>
                </c:pt>
                <c:pt idx="6885">
                  <c:v>0.1100846</c:v>
                </c:pt>
                <c:pt idx="6886">
                  <c:v>0.1018067</c:v>
                </c:pt>
                <c:pt idx="6887">
                  <c:v>9.2748140000000007E-2</c:v>
                </c:pt>
                <c:pt idx="6888">
                  <c:v>0.1213534</c:v>
                </c:pt>
                <c:pt idx="6889">
                  <c:v>0.1127794</c:v>
                </c:pt>
                <c:pt idx="6890">
                  <c:v>9.2296400000000001E-2</c:v>
                </c:pt>
                <c:pt idx="6891">
                  <c:v>6.5682850000000001E-2</c:v>
                </c:pt>
                <c:pt idx="6892">
                  <c:v>4.3464959999999997E-2</c:v>
                </c:pt>
                <c:pt idx="6893">
                  <c:v>2.4742750000000001E-2</c:v>
                </c:pt>
                <c:pt idx="6894">
                  <c:v>0.1127335</c:v>
                </c:pt>
                <c:pt idx="6895">
                  <c:v>0.1043061</c:v>
                </c:pt>
                <c:pt idx="6896">
                  <c:v>0.10075489999999999</c:v>
                </c:pt>
                <c:pt idx="6897">
                  <c:v>8.5038290000000002E-2</c:v>
                </c:pt>
                <c:pt idx="6898">
                  <c:v>6.3963629999999994E-2</c:v>
                </c:pt>
                <c:pt idx="6899">
                  <c:v>5.5400100000000001E-2</c:v>
                </c:pt>
                <c:pt idx="6900">
                  <c:v>5.3982130000000003E-2</c:v>
                </c:pt>
                <c:pt idx="6901">
                  <c:v>5.1330569999999999E-2</c:v>
                </c:pt>
                <c:pt idx="6902">
                  <c:v>4.2455310000000003E-2</c:v>
                </c:pt>
                <c:pt idx="6903">
                  <c:v>3.534702E-2</c:v>
                </c:pt>
                <c:pt idx="6904">
                  <c:v>2.140632E-2</c:v>
                </c:pt>
                <c:pt idx="6905">
                  <c:v>1.34637E-2</c:v>
                </c:pt>
                <c:pt idx="6906">
                  <c:v>1.2573590000000001E-2</c:v>
                </c:pt>
                <c:pt idx="6907">
                  <c:v>8.26437E-3</c:v>
                </c:pt>
                <c:pt idx="6908">
                  <c:v>8.2931800000000007E-3</c:v>
                </c:pt>
                <c:pt idx="6909">
                  <c:v>1.2584969999999999E-2</c:v>
                </c:pt>
                <c:pt idx="6910">
                  <c:v>1.4127519999999999E-2</c:v>
                </c:pt>
                <c:pt idx="6911">
                  <c:v>1.509157E-2</c:v>
                </c:pt>
                <c:pt idx="6912">
                  <c:v>1.6213979999999999E-2</c:v>
                </c:pt>
                <c:pt idx="6913">
                  <c:v>1.5916840000000002E-2</c:v>
                </c:pt>
                <c:pt idx="6914">
                  <c:v>1.6511410000000001E-2</c:v>
                </c:pt>
                <c:pt idx="6915">
                  <c:v>1.315142E-2</c:v>
                </c:pt>
                <c:pt idx="6916">
                  <c:v>9.8468099999999992E-3</c:v>
                </c:pt>
                <c:pt idx="6917">
                  <c:v>7.1944299999999999E-3</c:v>
                </c:pt>
                <c:pt idx="6918">
                  <c:v>1.7370239999999999E-2</c:v>
                </c:pt>
                <c:pt idx="6919">
                  <c:v>1.6259329999999999E-2</c:v>
                </c:pt>
                <c:pt idx="6920">
                  <c:v>8.2559999999999995E-3</c:v>
                </c:pt>
                <c:pt idx="6921">
                  <c:v>1.3816799999999999E-3</c:v>
                </c:pt>
                <c:pt idx="6922">
                  <c:v>3.7252999999999999E-4</c:v>
                </c:pt>
                <c:pt idx="6923">
                  <c:v>6.2374600000000002E-3</c:v>
                </c:pt>
                <c:pt idx="6924">
                  <c:v>1.444695E-2</c:v>
                </c:pt>
                <c:pt idx="6925">
                  <c:v>2.184577E-2</c:v>
                </c:pt>
                <c:pt idx="6926">
                  <c:v>1.8518219999999998E-2</c:v>
                </c:pt>
                <c:pt idx="6927">
                  <c:v>9.8334100000000008E-3</c:v>
                </c:pt>
                <c:pt idx="6928">
                  <c:v>3.4914E-3</c:v>
                </c:pt>
                <c:pt idx="6929">
                  <c:v>0</c:v>
                </c:pt>
                <c:pt idx="6930">
                  <c:v>0</c:v>
                </c:pt>
                <c:pt idx="6931">
                  <c:v>2.8293400000000001E-3</c:v>
                </c:pt>
                <c:pt idx="6932">
                  <c:v>7.1426299999999996E-3</c:v>
                </c:pt>
                <c:pt idx="6933">
                  <c:v>6.52858E-3</c:v>
                </c:pt>
                <c:pt idx="6934">
                  <c:v>5.8437899999999997E-3</c:v>
                </c:pt>
                <c:pt idx="6935">
                  <c:v>5.10839E-3</c:v>
                </c:pt>
                <c:pt idx="6936">
                  <c:v>4.9252899999999997E-3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2.31562E-3</c:v>
                </c:pt>
                <c:pt idx="6941">
                  <c:v>3.51133E-3</c:v>
                </c:pt>
                <c:pt idx="6942">
                  <c:v>2.9001E-4</c:v>
                </c:pt>
                <c:pt idx="6943">
                  <c:v>9.6559999999999997E-5</c:v>
                </c:pt>
                <c:pt idx="6944">
                  <c:v>0</c:v>
                </c:pt>
                <c:pt idx="6945">
                  <c:v>0</c:v>
                </c:pt>
                <c:pt idx="6946">
                  <c:v>3.23807E-3</c:v>
                </c:pt>
                <c:pt idx="6947">
                  <c:v>6.5396899999999999E-3</c:v>
                </c:pt>
                <c:pt idx="6948">
                  <c:v>3.8190699999999999E-3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5.6255799999999998E-3</c:v>
                </c:pt>
                <c:pt idx="6954">
                  <c:v>1.420886E-2</c:v>
                </c:pt>
                <c:pt idx="6955">
                  <c:v>2.450341E-2</c:v>
                </c:pt>
                <c:pt idx="6956">
                  <c:v>3.0611599999999999E-2</c:v>
                </c:pt>
                <c:pt idx="6957">
                  <c:v>2.8864959999999999E-2</c:v>
                </c:pt>
                <c:pt idx="6958">
                  <c:v>4.0493380000000002E-2</c:v>
                </c:pt>
                <c:pt idx="6959">
                  <c:v>5.2671750000000003E-2</c:v>
                </c:pt>
                <c:pt idx="6960">
                  <c:v>4.981737E-2</c:v>
                </c:pt>
                <c:pt idx="6961">
                  <c:v>5.1533030000000001E-2</c:v>
                </c:pt>
                <c:pt idx="6962">
                  <c:v>4.9291580000000002E-2</c:v>
                </c:pt>
                <c:pt idx="6963">
                  <c:v>4.8678329999999999E-2</c:v>
                </c:pt>
                <c:pt idx="6964">
                  <c:v>4.5432260000000002E-2</c:v>
                </c:pt>
                <c:pt idx="6965">
                  <c:v>3.7928539999999997E-2</c:v>
                </c:pt>
                <c:pt idx="6966">
                  <c:v>9.9778499999999999E-3</c:v>
                </c:pt>
                <c:pt idx="6967">
                  <c:v>6.7076899999999997E-3</c:v>
                </c:pt>
                <c:pt idx="6968">
                  <c:v>1.3095400000000001E-3</c:v>
                </c:pt>
                <c:pt idx="6969">
                  <c:v>0</c:v>
                </c:pt>
                <c:pt idx="6970">
                  <c:v>9.6763999999999997E-4</c:v>
                </c:pt>
                <c:pt idx="6971">
                  <c:v>1.027816E-2</c:v>
                </c:pt>
                <c:pt idx="6972">
                  <c:v>1.9004190000000001E-2</c:v>
                </c:pt>
                <c:pt idx="6973">
                  <c:v>2.4146460000000002E-2</c:v>
                </c:pt>
                <c:pt idx="6974">
                  <c:v>2.763119E-2</c:v>
                </c:pt>
                <c:pt idx="6975">
                  <c:v>2.730745E-2</c:v>
                </c:pt>
                <c:pt idx="6976">
                  <c:v>2.8226029999999999E-2</c:v>
                </c:pt>
                <c:pt idx="6977">
                  <c:v>2.6541849999999999E-2</c:v>
                </c:pt>
                <c:pt idx="6978">
                  <c:v>3.2594169999999999E-2</c:v>
                </c:pt>
                <c:pt idx="6979">
                  <c:v>3.3794299999999999E-2</c:v>
                </c:pt>
                <c:pt idx="6980">
                  <c:v>2.1668340000000001E-2</c:v>
                </c:pt>
                <c:pt idx="6981">
                  <c:v>1.62629E-2</c:v>
                </c:pt>
                <c:pt idx="6982">
                  <c:v>1.5730149999999998E-2</c:v>
                </c:pt>
                <c:pt idx="6983">
                  <c:v>1.525321E-2</c:v>
                </c:pt>
                <c:pt idx="6984">
                  <c:v>1.891899E-2</c:v>
                </c:pt>
                <c:pt idx="6985">
                  <c:v>1.6085309999999998E-2</c:v>
                </c:pt>
                <c:pt idx="6986">
                  <c:v>1.6839219999999998E-2</c:v>
                </c:pt>
                <c:pt idx="6987">
                  <c:v>1.802577E-2</c:v>
                </c:pt>
                <c:pt idx="6988">
                  <c:v>1.841462E-2</c:v>
                </c:pt>
                <c:pt idx="6989">
                  <c:v>1.9327509999999999E-2</c:v>
                </c:pt>
                <c:pt idx="6990">
                  <c:v>2.501948E-2</c:v>
                </c:pt>
                <c:pt idx="6991">
                  <c:v>9.0803199999999994E-3</c:v>
                </c:pt>
                <c:pt idx="6992">
                  <c:v>0</c:v>
                </c:pt>
                <c:pt idx="6993">
                  <c:v>0</c:v>
                </c:pt>
                <c:pt idx="6994">
                  <c:v>5.4651400000000003E-3</c:v>
                </c:pt>
                <c:pt idx="6995">
                  <c:v>1.796702E-2</c:v>
                </c:pt>
                <c:pt idx="6996">
                  <c:v>4.2196749999999998E-2</c:v>
                </c:pt>
                <c:pt idx="6997">
                  <c:v>6.6098989999999996E-2</c:v>
                </c:pt>
                <c:pt idx="6998">
                  <c:v>9.2170420000000003E-2</c:v>
                </c:pt>
                <c:pt idx="6999">
                  <c:v>0.1080353</c:v>
                </c:pt>
                <c:pt idx="7000">
                  <c:v>0.1189255</c:v>
                </c:pt>
                <c:pt idx="7001">
                  <c:v>0.12254859999999999</c:v>
                </c:pt>
                <c:pt idx="7002">
                  <c:v>0.1914025</c:v>
                </c:pt>
                <c:pt idx="7003">
                  <c:v>0.18585679999999999</c:v>
                </c:pt>
                <c:pt idx="7004">
                  <c:v>0.17489440000000001</c:v>
                </c:pt>
                <c:pt idx="7005">
                  <c:v>0.15217639999999999</c:v>
                </c:pt>
                <c:pt idx="7006">
                  <c:v>0.13044069999999999</c:v>
                </c:pt>
                <c:pt idx="7007">
                  <c:v>0.1227009</c:v>
                </c:pt>
                <c:pt idx="7008">
                  <c:v>0.1245348</c:v>
                </c:pt>
                <c:pt idx="7009">
                  <c:v>0.12451379999999999</c:v>
                </c:pt>
                <c:pt idx="7010">
                  <c:v>0.1252057</c:v>
                </c:pt>
                <c:pt idx="7011">
                  <c:v>0.1234275</c:v>
                </c:pt>
                <c:pt idx="7012">
                  <c:v>0.12549750000000001</c:v>
                </c:pt>
                <c:pt idx="7013">
                  <c:v>0.13250980000000001</c:v>
                </c:pt>
                <c:pt idx="7014">
                  <c:v>0.35387869999999999</c:v>
                </c:pt>
                <c:pt idx="7015">
                  <c:v>0.37197950000000002</c:v>
                </c:pt>
                <c:pt idx="7016">
                  <c:v>0.37901319999999999</c:v>
                </c:pt>
                <c:pt idx="7017">
                  <c:v>0.38426749999999998</c:v>
                </c:pt>
                <c:pt idx="7018">
                  <c:v>0.32196360000000002</c:v>
                </c:pt>
                <c:pt idx="7019">
                  <c:v>0.25451479999999999</c:v>
                </c:pt>
                <c:pt idx="7020">
                  <c:v>0.22559199999999999</c:v>
                </c:pt>
                <c:pt idx="7021">
                  <c:v>0.22081190000000001</c:v>
                </c:pt>
                <c:pt idx="7022">
                  <c:v>0.19077359999999999</c:v>
                </c:pt>
                <c:pt idx="7023">
                  <c:v>0.1695448</c:v>
                </c:pt>
                <c:pt idx="7024">
                  <c:v>0.1423864</c:v>
                </c:pt>
                <c:pt idx="7025">
                  <c:v>0.12857969999999999</c:v>
                </c:pt>
                <c:pt idx="7026">
                  <c:v>0.13002540000000001</c:v>
                </c:pt>
                <c:pt idx="7027">
                  <c:v>0.12737480000000001</c:v>
                </c:pt>
                <c:pt idx="7028">
                  <c:v>0.13577719999999999</c:v>
                </c:pt>
                <c:pt idx="7029">
                  <c:v>0.13183339999999999</c:v>
                </c:pt>
                <c:pt idx="7030">
                  <c:v>0.124253</c:v>
                </c:pt>
                <c:pt idx="7031">
                  <c:v>0.11807189999999999</c:v>
                </c:pt>
                <c:pt idx="7032">
                  <c:v>0.13127610000000001</c:v>
                </c:pt>
                <c:pt idx="7033">
                  <c:v>0.1262441</c:v>
                </c:pt>
                <c:pt idx="7034">
                  <c:v>0.1172274</c:v>
                </c:pt>
                <c:pt idx="7035">
                  <c:v>0.12436079999999999</c:v>
                </c:pt>
                <c:pt idx="7036">
                  <c:v>0.12819630000000001</c:v>
                </c:pt>
                <c:pt idx="7037">
                  <c:v>0.13752719999999999</c:v>
                </c:pt>
                <c:pt idx="7038">
                  <c:v>0.30151810000000001</c:v>
                </c:pt>
                <c:pt idx="7039">
                  <c:v>0.2848675</c:v>
                </c:pt>
                <c:pt idx="7040">
                  <c:v>0.24717929999999999</c:v>
                </c:pt>
                <c:pt idx="7041">
                  <c:v>0.18926490000000001</c:v>
                </c:pt>
                <c:pt idx="7042">
                  <c:v>0.1199677</c:v>
                </c:pt>
                <c:pt idx="7043">
                  <c:v>0.1014227</c:v>
                </c:pt>
                <c:pt idx="7044">
                  <c:v>8.9295669999999994E-2</c:v>
                </c:pt>
                <c:pt idx="7045">
                  <c:v>8.9960570000000004E-2</c:v>
                </c:pt>
                <c:pt idx="7046">
                  <c:v>8.9199879999999995E-2</c:v>
                </c:pt>
                <c:pt idx="7047">
                  <c:v>9.6897230000000001E-2</c:v>
                </c:pt>
                <c:pt idx="7048">
                  <c:v>9.7059359999999997E-2</c:v>
                </c:pt>
                <c:pt idx="7049">
                  <c:v>9.2992140000000001E-2</c:v>
                </c:pt>
                <c:pt idx="7050">
                  <c:v>0.10802100000000001</c:v>
                </c:pt>
                <c:pt idx="7051">
                  <c:v>0.1199455</c:v>
                </c:pt>
                <c:pt idx="7052">
                  <c:v>0.1435266</c:v>
                </c:pt>
                <c:pt idx="7053">
                  <c:v>0.1532241</c:v>
                </c:pt>
                <c:pt idx="7054">
                  <c:v>0.14202999999999999</c:v>
                </c:pt>
                <c:pt idx="7055">
                  <c:v>0.1266678</c:v>
                </c:pt>
                <c:pt idx="7056">
                  <c:v>0.1237753</c:v>
                </c:pt>
                <c:pt idx="7057">
                  <c:v>0.1188451</c:v>
                </c:pt>
                <c:pt idx="7058">
                  <c:v>0.1255677</c:v>
                </c:pt>
                <c:pt idx="7059">
                  <c:v>0.1182561</c:v>
                </c:pt>
                <c:pt idx="7060">
                  <c:v>0.10000009999999999</c:v>
                </c:pt>
                <c:pt idx="7061">
                  <c:v>8.6898569999999994E-2</c:v>
                </c:pt>
                <c:pt idx="7062">
                  <c:v>0.20723150000000001</c:v>
                </c:pt>
                <c:pt idx="7063">
                  <c:v>0.1981127</c:v>
                </c:pt>
                <c:pt idx="7064">
                  <c:v>0.19589200000000001</c:v>
                </c:pt>
                <c:pt idx="7065">
                  <c:v>0.15301219999999999</c:v>
                </c:pt>
                <c:pt idx="7066">
                  <c:v>0.11635860000000001</c:v>
                </c:pt>
                <c:pt idx="7067">
                  <c:v>9.9824099999999999E-2</c:v>
                </c:pt>
                <c:pt idx="7068">
                  <c:v>0.10488310000000001</c:v>
                </c:pt>
                <c:pt idx="7069">
                  <c:v>9.2772660000000007E-2</c:v>
                </c:pt>
                <c:pt idx="7070">
                  <c:v>8.7983909999999999E-2</c:v>
                </c:pt>
                <c:pt idx="7071">
                  <c:v>8.3232120000000007E-2</c:v>
                </c:pt>
                <c:pt idx="7072">
                  <c:v>7.1103100000000002E-2</c:v>
                </c:pt>
                <c:pt idx="7073">
                  <c:v>6.2422709999999999E-2</c:v>
                </c:pt>
                <c:pt idx="7074">
                  <c:v>6.9952780000000006E-2</c:v>
                </c:pt>
                <c:pt idx="7075">
                  <c:v>7.445446E-2</c:v>
                </c:pt>
                <c:pt idx="7076">
                  <c:v>7.3076730000000006E-2</c:v>
                </c:pt>
                <c:pt idx="7077">
                  <c:v>7.3583819999999994E-2</c:v>
                </c:pt>
                <c:pt idx="7078">
                  <c:v>8.1085599999999994E-2</c:v>
                </c:pt>
                <c:pt idx="7079">
                  <c:v>8.118185E-2</c:v>
                </c:pt>
                <c:pt idx="7080">
                  <c:v>9.3256140000000001E-2</c:v>
                </c:pt>
                <c:pt idx="7081">
                  <c:v>9.6511459999999993E-2</c:v>
                </c:pt>
                <c:pt idx="7082">
                  <c:v>9.5571879999999998E-2</c:v>
                </c:pt>
                <c:pt idx="7083">
                  <c:v>9.350398E-2</c:v>
                </c:pt>
                <c:pt idx="7084">
                  <c:v>9.1268340000000003E-2</c:v>
                </c:pt>
                <c:pt idx="7085">
                  <c:v>9.0053789999999995E-2</c:v>
                </c:pt>
                <c:pt idx="7086">
                  <c:v>8.2803039999999994E-2</c:v>
                </c:pt>
                <c:pt idx="7087">
                  <c:v>7.7719109999999994E-2</c:v>
                </c:pt>
                <c:pt idx="7088">
                  <c:v>6.5931180000000006E-2</c:v>
                </c:pt>
                <c:pt idx="7089">
                  <c:v>4.999112E-2</c:v>
                </c:pt>
                <c:pt idx="7090">
                  <c:v>2.4995679999999999E-2</c:v>
                </c:pt>
                <c:pt idx="7091">
                  <c:v>1.0578509999999999E-2</c:v>
                </c:pt>
                <c:pt idx="7092">
                  <c:v>5.7419699999999999E-3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6.4750700000000003E-3</c:v>
                </c:pt>
                <c:pt idx="7100">
                  <c:v>1.662025E-2</c:v>
                </c:pt>
                <c:pt idx="7101">
                  <c:v>2.313875E-2</c:v>
                </c:pt>
                <c:pt idx="7102">
                  <c:v>2.6454129999999999E-2</c:v>
                </c:pt>
                <c:pt idx="7103">
                  <c:v>3.5752020000000002E-2</c:v>
                </c:pt>
                <c:pt idx="7104">
                  <c:v>5.4967000000000002E-2</c:v>
                </c:pt>
                <c:pt idx="7105">
                  <c:v>5.9657420000000003E-2</c:v>
                </c:pt>
                <c:pt idx="7106">
                  <c:v>6.096356E-2</c:v>
                </c:pt>
                <c:pt idx="7107">
                  <c:v>5.5192310000000001E-2</c:v>
                </c:pt>
                <c:pt idx="7108">
                  <c:v>4.0697169999999998E-2</c:v>
                </c:pt>
                <c:pt idx="7109">
                  <c:v>3.165983E-2</c:v>
                </c:pt>
                <c:pt idx="7110">
                  <c:v>9.0325089999999997E-2</c:v>
                </c:pt>
                <c:pt idx="7111">
                  <c:v>8.0015219999999998E-2</c:v>
                </c:pt>
                <c:pt idx="7112">
                  <c:v>6.3972109999999999E-2</c:v>
                </c:pt>
                <c:pt idx="7113">
                  <c:v>3.9991169999999999E-2</c:v>
                </c:pt>
                <c:pt idx="7114">
                  <c:v>1.7163000000000001E-2</c:v>
                </c:pt>
                <c:pt idx="7115">
                  <c:v>1.1276990000000001E-2</c:v>
                </c:pt>
                <c:pt idx="7116">
                  <c:v>2.4574370000000002E-2</c:v>
                </c:pt>
                <c:pt idx="7117">
                  <c:v>2.4956860000000001E-2</c:v>
                </c:pt>
                <c:pt idx="7118">
                  <c:v>2.6725390000000002E-2</c:v>
                </c:pt>
                <c:pt idx="7119">
                  <c:v>2.418321E-2</c:v>
                </c:pt>
                <c:pt idx="7120">
                  <c:v>1.8941409999999999E-2</c:v>
                </c:pt>
                <c:pt idx="7121">
                  <c:v>1.5785810000000001E-2</c:v>
                </c:pt>
                <c:pt idx="7122">
                  <c:v>1.9206850000000001E-2</c:v>
                </c:pt>
                <c:pt idx="7123">
                  <c:v>2.123794E-2</c:v>
                </c:pt>
                <c:pt idx="7124">
                  <c:v>3.2327259999999997E-2</c:v>
                </c:pt>
                <c:pt idx="7125">
                  <c:v>4.1252280000000002E-2</c:v>
                </c:pt>
                <c:pt idx="7126">
                  <c:v>5.0047179999999997E-2</c:v>
                </c:pt>
                <c:pt idx="7127">
                  <c:v>5.5759799999999998E-2</c:v>
                </c:pt>
                <c:pt idx="7128">
                  <c:v>9.1016650000000004E-2</c:v>
                </c:pt>
                <c:pt idx="7129">
                  <c:v>8.8742020000000005E-2</c:v>
                </c:pt>
                <c:pt idx="7130">
                  <c:v>8.2586160000000006E-2</c:v>
                </c:pt>
                <c:pt idx="7131">
                  <c:v>7.6573489999999994E-2</c:v>
                </c:pt>
                <c:pt idx="7132">
                  <c:v>6.7001279999999996E-2</c:v>
                </c:pt>
                <c:pt idx="7133">
                  <c:v>5.7323739999999998E-2</c:v>
                </c:pt>
                <c:pt idx="7134">
                  <c:v>4.9488780000000003E-2</c:v>
                </c:pt>
                <c:pt idx="7135">
                  <c:v>3.5783570000000001E-2</c:v>
                </c:pt>
                <c:pt idx="7136">
                  <c:v>2.2790379999999999E-2</c:v>
                </c:pt>
                <c:pt idx="7137">
                  <c:v>1.8456110000000001E-2</c:v>
                </c:pt>
                <c:pt idx="7138">
                  <c:v>1.310248E-2</c:v>
                </c:pt>
                <c:pt idx="7139">
                  <c:v>1.3335420000000001E-2</c:v>
                </c:pt>
                <c:pt idx="7140">
                  <c:v>2.2332040000000001E-2</c:v>
                </c:pt>
                <c:pt idx="7141">
                  <c:v>2.76847E-2</c:v>
                </c:pt>
                <c:pt idx="7142">
                  <c:v>2.568556E-2</c:v>
                </c:pt>
                <c:pt idx="7143">
                  <c:v>2.2377899999999999E-2</c:v>
                </c:pt>
                <c:pt idx="7144">
                  <c:v>1.274607E-2</c:v>
                </c:pt>
                <c:pt idx="7145">
                  <c:v>9.7828999999999993E-4</c:v>
                </c:pt>
                <c:pt idx="7146">
                  <c:v>0</c:v>
                </c:pt>
                <c:pt idx="7147">
                  <c:v>0</c:v>
                </c:pt>
                <c:pt idx="7148">
                  <c:v>3.7528000000000001E-3</c:v>
                </c:pt>
                <c:pt idx="7149">
                  <c:v>1.320678E-2</c:v>
                </c:pt>
                <c:pt idx="7150">
                  <c:v>2.094205E-2</c:v>
                </c:pt>
                <c:pt idx="7151">
                  <c:v>2.749039E-2</c:v>
                </c:pt>
                <c:pt idx="7152">
                  <c:v>6.0777900000000003E-2</c:v>
                </c:pt>
                <c:pt idx="7153">
                  <c:v>6.5578419999999998E-2</c:v>
                </c:pt>
                <c:pt idx="7154">
                  <c:v>7.2409310000000005E-2</c:v>
                </c:pt>
                <c:pt idx="7155">
                  <c:v>7.9574480000000003E-2</c:v>
                </c:pt>
                <c:pt idx="7156">
                  <c:v>7.8296389999999993E-2</c:v>
                </c:pt>
                <c:pt idx="7157">
                  <c:v>7.6309000000000002E-2</c:v>
                </c:pt>
                <c:pt idx="7158">
                  <c:v>4.6199759999999999E-2</c:v>
                </c:pt>
                <c:pt idx="7159">
                  <c:v>3.9816570000000003E-2</c:v>
                </c:pt>
                <c:pt idx="7160">
                  <c:v>3.7030899999999999E-2</c:v>
                </c:pt>
                <c:pt idx="7161">
                  <c:v>2.6075910000000001E-2</c:v>
                </c:pt>
                <c:pt idx="7162">
                  <c:v>1.9220930000000001E-2</c:v>
                </c:pt>
                <c:pt idx="7163">
                  <c:v>1.9066409999999999E-2</c:v>
                </c:pt>
                <c:pt idx="7164">
                  <c:v>1.9683349999999999E-2</c:v>
                </c:pt>
                <c:pt idx="7165">
                  <c:v>2.3307789999999998E-2</c:v>
                </c:pt>
                <c:pt idx="7166">
                  <c:v>3.5599640000000002E-2</c:v>
                </c:pt>
                <c:pt idx="7167">
                  <c:v>4.5581549999999998E-2</c:v>
                </c:pt>
                <c:pt idx="7168">
                  <c:v>4.4502720000000003E-2</c:v>
                </c:pt>
                <c:pt idx="7169">
                  <c:v>3.4658990000000001E-2</c:v>
                </c:pt>
                <c:pt idx="7170">
                  <c:v>4.6483089999999998E-2</c:v>
                </c:pt>
                <c:pt idx="7171">
                  <c:v>4.4711529999999999E-2</c:v>
                </c:pt>
                <c:pt idx="7172">
                  <c:v>6.1984289999999997E-2</c:v>
                </c:pt>
                <c:pt idx="7173">
                  <c:v>0.10041219999999999</c:v>
                </c:pt>
                <c:pt idx="7174">
                  <c:v>0.1241297</c:v>
                </c:pt>
                <c:pt idx="7175">
                  <c:v>0.15543779999999999</c:v>
                </c:pt>
                <c:pt idx="7176">
                  <c:v>0.16522329999999999</c:v>
                </c:pt>
                <c:pt idx="7177">
                  <c:v>0.18824959999999999</c:v>
                </c:pt>
                <c:pt idx="7178">
                  <c:v>0.2045266</c:v>
                </c:pt>
                <c:pt idx="7179">
                  <c:v>0.216504</c:v>
                </c:pt>
                <c:pt idx="7180">
                  <c:v>0.20571880000000001</c:v>
                </c:pt>
                <c:pt idx="7181">
                  <c:v>0.1957506</c:v>
                </c:pt>
                <c:pt idx="7182">
                  <c:v>0.28324729999999998</c:v>
                </c:pt>
                <c:pt idx="7183">
                  <c:v>0.22868150000000001</c:v>
                </c:pt>
                <c:pt idx="7184">
                  <c:v>0.2099618</c:v>
                </c:pt>
                <c:pt idx="7185">
                  <c:v>0.16931869999999999</c:v>
                </c:pt>
                <c:pt idx="7186">
                  <c:v>0.13347220000000001</c:v>
                </c:pt>
                <c:pt idx="7187">
                  <c:v>0.12480869999999999</c:v>
                </c:pt>
                <c:pt idx="7188">
                  <c:v>0.15949740000000001</c:v>
                </c:pt>
                <c:pt idx="7189">
                  <c:v>0.15476760000000001</c:v>
                </c:pt>
                <c:pt idx="7190">
                  <c:v>0.15115290000000001</c:v>
                </c:pt>
                <c:pt idx="7191">
                  <c:v>0.1460525</c:v>
                </c:pt>
                <c:pt idx="7192">
                  <c:v>0.14343049999999999</c:v>
                </c:pt>
                <c:pt idx="7193">
                  <c:v>0.14157400000000001</c:v>
                </c:pt>
                <c:pt idx="7194">
                  <c:v>0.1512984</c:v>
                </c:pt>
                <c:pt idx="7195">
                  <c:v>0.1549615</c:v>
                </c:pt>
                <c:pt idx="7196">
                  <c:v>0.15997069999999999</c:v>
                </c:pt>
                <c:pt idx="7197">
                  <c:v>0.15725030000000001</c:v>
                </c:pt>
                <c:pt idx="7198">
                  <c:v>0.1471152</c:v>
                </c:pt>
                <c:pt idx="7199">
                  <c:v>0.14283940000000001</c:v>
                </c:pt>
                <c:pt idx="7200">
                  <c:v>0.21780330000000001</c:v>
                </c:pt>
                <c:pt idx="7201">
                  <c:v>0.20756269999999999</c:v>
                </c:pt>
                <c:pt idx="7202">
                  <c:v>0.19608049999999999</c:v>
                </c:pt>
                <c:pt idx="7203">
                  <c:v>0.19208610000000001</c:v>
                </c:pt>
                <c:pt idx="7204">
                  <c:v>0.1796441</c:v>
                </c:pt>
                <c:pt idx="7205">
                  <c:v>0.17127990000000001</c:v>
                </c:pt>
                <c:pt idx="7206">
                  <c:v>0.25530560000000002</c:v>
                </c:pt>
                <c:pt idx="7207">
                  <c:v>0.21091180000000001</c:v>
                </c:pt>
                <c:pt idx="7208">
                  <c:v>0.20143810000000001</c:v>
                </c:pt>
                <c:pt idx="7209">
                  <c:v>0.20425389999999999</c:v>
                </c:pt>
                <c:pt idx="7210">
                  <c:v>0.2042997</c:v>
                </c:pt>
                <c:pt idx="7211">
                  <c:v>0.20322889999999999</c:v>
                </c:pt>
                <c:pt idx="7212">
                  <c:v>0.2049127</c:v>
                </c:pt>
                <c:pt idx="7213">
                  <c:v>0.22526589999999999</c:v>
                </c:pt>
                <c:pt idx="7214">
                  <c:v>0.22203790000000001</c:v>
                </c:pt>
                <c:pt idx="7215">
                  <c:v>0.22444259999999999</c:v>
                </c:pt>
                <c:pt idx="7216">
                  <c:v>0.22277830000000001</c:v>
                </c:pt>
                <c:pt idx="7217">
                  <c:v>0.2414635</c:v>
                </c:pt>
                <c:pt idx="7218">
                  <c:v>0.2438718</c:v>
                </c:pt>
                <c:pt idx="7219">
                  <c:v>0.2625692</c:v>
                </c:pt>
                <c:pt idx="7220">
                  <c:v>0.28783930000000002</c:v>
                </c:pt>
                <c:pt idx="7221">
                  <c:v>0.30939220000000001</c:v>
                </c:pt>
                <c:pt idx="7222">
                  <c:v>0.30160009999999998</c:v>
                </c:pt>
                <c:pt idx="7223">
                  <c:v>0.28878189999999998</c:v>
                </c:pt>
                <c:pt idx="7224">
                  <c:v>0.26957920000000002</c:v>
                </c:pt>
                <c:pt idx="7225">
                  <c:v>0.27924840000000001</c:v>
                </c:pt>
                <c:pt idx="7226">
                  <c:v>0.2803078</c:v>
                </c:pt>
                <c:pt idx="7227">
                  <c:v>0.29963960000000001</c:v>
                </c:pt>
                <c:pt idx="7228">
                  <c:v>0.3027765</c:v>
                </c:pt>
                <c:pt idx="7229">
                  <c:v>0.30797580000000002</c:v>
                </c:pt>
                <c:pt idx="7230">
                  <c:v>0.67575640000000003</c:v>
                </c:pt>
                <c:pt idx="7231">
                  <c:v>0.60556149999999997</c:v>
                </c:pt>
                <c:pt idx="7232">
                  <c:v>0.54669020000000002</c:v>
                </c:pt>
                <c:pt idx="7233">
                  <c:v>0.42449429999999999</c:v>
                </c:pt>
                <c:pt idx="7234">
                  <c:v>0.30417270000000002</c:v>
                </c:pt>
                <c:pt idx="7235">
                  <c:v>0.24625810000000001</c:v>
                </c:pt>
                <c:pt idx="7236">
                  <c:v>0.25624019999999997</c:v>
                </c:pt>
                <c:pt idx="7237">
                  <c:v>0.1962206</c:v>
                </c:pt>
                <c:pt idx="7238">
                  <c:v>0.1828823</c:v>
                </c:pt>
                <c:pt idx="7239">
                  <c:v>0.1810763</c:v>
                </c:pt>
                <c:pt idx="7240">
                  <c:v>0.18149599999999999</c:v>
                </c:pt>
                <c:pt idx="7241">
                  <c:v>0.1852809</c:v>
                </c:pt>
                <c:pt idx="7242">
                  <c:v>0.197799</c:v>
                </c:pt>
                <c:pt idx="7243">
                  <c:v>0.22830900000000001</c:v>
                </c:pt>
                <c:pt idx="7244">
                  <c:v>0.28721360000000001</c:v>
                </c:pt>
                <c:pt idx="7245">
                  <c:v>0.35581089999999999</c:v>
                </c:pt>
                <c:pt idx="7246">
                  <c:v>0.43008859999999999</c:v>
                </c:pt>
                <c:pt idx="7247">
                  <c:v>0.50135859999999999</c:v>
                </c:pt>
                <c:pt idx="7248">
                  <c:v>0.65240670000000001</c:v>
                </c:pt>
                <c:pt idx="7249">
                  <c:v>0.66143620000000003</c:v>
                </c:pt>
                <c:pt idx="7250">
                  <c:v>0.65439879999999995</c:v>
                </c:pt>
                <c:pt idx="7251">
                  <c:v>0.64207119999999995</c:v>
                </c:pt>
                <c:pt idx="7252">
                  <c:v>0.63876489999999997</c:v>
                </c:pt>
                <c:pt idx="7253">
                  <c:v>0.63553190000000004</c:v>
                </c:pt>
                <c:pt idx="7254">
                  <c:v>0.98734820000000001</c:v>
                </c:pt>
                <c:pt idx="7255">
                  <c:v>0.9627156</c:v>
                </c:pt>
                <c:pt idx="7256">
                  <c:v>0.87823620000000002</c:v>
                </c:pt>
                <c:pt idx="7257">
                  <c:v>0.7937729</c:v>
                </c:pt>
                <c:pt idx="7258">
                  <c:v>0.66958289999999998</c:v>
                </c:pt>
                <c:pt idx="7259">
                  <c:v>0.55885700000000005</c:v>
                </c:pt>
                <c:pt idx="7260">
                  <c:v>0.5066773</c:v>
                </c:pt>
                <c:pt idx="7261">
                  <c:v>0.42097109999999999</c:v>
                </c:pt>
                <c:pt idx="7262">
                  <c:v>0.37922539999999999</c:v>
                </c:pt>
                <c:pt idx="7263">
                  <c:v>0.355769</c:v>
                </c:pt>
                <c:pt idx="7264">
                  <c:v>0.3775</c:v>
                </c:pt>
                <c:pt idx="7265">
                  <c:v>0.39529049999999999</c:v>
                </c:pt>
                <c:pt idx="7266">
                  <c:v>0.39148509999999997</c:v>
                </c:pt>
                <c:pt idx="7267">
                  <c:v>0.40521750000000001</c:v>
                </c:pt>
                <c:pt idx="7268">
                  <c:v>0.42034650000000001</c:v>
                </c:pt>
                <c:pt idx="7269">
                  <c:v>0.42085660000000003</c:v>
                </c:pt>
                <c:pt idx="7270">
                  <c:v>0.40868070000000001</c:v>
                </c:pt>
                <c:pt idx="7271">
                  <c:v>0.38611250000000003</c:v>
                </c:pt>
                <c:pt idx="7272">
                  <c:v>0.38374269999999999</c:v>
                </c:pt>
                <c:pt idx="7273">
                  <c:v>0.36004999999999998</c:v>
                </c:pt>
                <c:pt idx="7274">
                  <c:v>0.33397130000000003</c:v>
                </c:pt>
                <c:pt idx="7275">
                  <c:v>0.32075110000000001</c:v>
                </c:pt>
                <c:pt idx="7276">
                  <c:v>0.29093849999999999</c:v>
                </c:pt>
                <c:pt idx="7277">
                  <c:v>0.26704040000000001</c:v>
                </c:pt>
                <c:pt idx="7278">
                  <c:v>0.77312309999999995</c:v>
                </c:pt>
                <c:pt idx="7279">
                  <c:v>0.71716369999999996</c:v>
                </c:pt>
                <c:pt idx="7280">
                  <c:v>0.69576970000000005</c:v>
                </c:pt>
                <c:pt idx="7281">
                  <c:v>0.63339840000000003</c:v>
                </c:pt>
                <c:pt idx="7282">
                  <c:v>0.55490139999999999</c:v>
                </c:pt>
                <c:pt idx="7283">
                  <c:v>0.46500520000000001</c:v>
                </c:pt>
                <c:pt idx="7284">
                  <c:v>0.36758619999999997</c:v>
                </c:pt>
                <c:pt idx="7285">
                  <c:v>0.30146319999999999</c:v>
                </c:pt>
                <c:pt idx="7286">
                  <c:v>0.26754260000000002</c:v>
                </c:pt>
                <c:pt idx="7287">
                  <c:v>0.23905219999999999</c:v>
                </c:pt>
                <c:pt idx="7288">
                  <c:v>0.24711939999999999</c:v>
                </c:pt>
                <c:pt idx="7289">
                  <c:v>0.24054110000000001</c:v>
                </c:pt>
                <c:pt idx="7290">
                  <c:v>0.20703389999999999</c:v>
                </c:pt>
                <c:pt idx="7291">
                  <c:v>0.197071</c:v>
                </c:pt>
                <c:pt idx="7292">
                  <c:v>0.18215909999999999</c:v>
                </c:pt>
                <c:pt idx="7293">
                  <c:v>0.17387929999999999</c:v>
                </c:pt>
                <c:pt idx="7294">
                  <c:v>0.16554079999999999</c:v>
                </c:pt>
                <c:pt idx="7295">
                  <c:v>0.1610172</c:v>
                </c:pt>
                <c:pt idx="7296">
                  <c:v>0.2091768</c:v>
                </c:pt>
                <c:pt idx="7297">
                  <c:v>0.2019821</c:v>
                </c:pt>
                <c:pt idx="7298">
                  <c:v>0.17799180000000001</c:v>
                </c:pt>
                <c:pt idx="7299">
                  <c:v>0.1512433</c:v>
                </c:pt>
                <c:pt idx="7300">
                  <c:v>0.1232471</c:v>
                </c:pt>
                <c:pt idx="7301">
                  <c:v>0.11265550000000001</c:v>
                </c:pt>
                <c:pt idx="7302">
                  <c:v>0.37538719999999998</c:v>
                </c:pt>
                <c:pt idx="7303">
                  <c:v>0.37533169999999999</c:v>
                </c:pt>
                <c:pt idx="7304">
                  <c:v>0.37793949999999998</c:v>
                </c:pt>
                <c:pt idx="7305">
                  <c:v>0.40685840000000001</c:v>
                </c:pt>
                <c:pt idx="7306">
                  <c:v>0.41389179999999998</c:v>
                </c:pt>
                <c:pt idx="7307">
                  <c:v>0.4068812</c:v>
                </c:pt>
                <c:pt idx="7308">
                  <c:v>0.34715659999999998</c:v>
                </c:pt>
                <c:pt idx="7309">
                  <c:v>0.31650630000000002</c:v>
                </c:pt>
                <c:pt idx="7310">
                  <c:v>0.29954920000000002</c:v>
                </c:pt>
                <c:pt idx="7311">
                  <c:v>0.27317859999999999</c:v>
                </c:pt>
                <c:pt idx="7312">
                  <c:v>0.2338587</c:v>
                </c:pt>
                <c:pt idx="7313">
                  <c:v>0.21485789999999999</c:v>
                </c:pt>
                <c:pt idx="7314">
                  <c:v>0.25002269999999999</c:v>
                </c:pt>
                <c:pt idx="7315">
                  <c:v>0.24506890000000001</c:v>
                </c:pt>
                <c:pt idx="7316">
                  <c:v>0.21329119999999999</c:v>
                </c:pt>
                <c:pt idx="7317">
                  <c:v>0.19872419999999999</c:v>
                </c:pt>
                <c:pt idx="7318">
                  <c:v>0.1702641</c:v>
                </c:pt>
                <c:pt idx="7319">
                  <c:v>0.1461586</c:v>
                </c:pt>
                <c:pt idx="7320">
                  <c:v>0.1890809</c:v>
                </c:pt>
                <c:pt idx="7321">
                  <c:v>0.17745169999999999</c:v>
                </c:pt>
                <c:pt idx="7322">
                  <c:v>0.1597103</c:v>
                </c:pt>
                <c:pt idx="7323">
                  <c:v>0.14931820000000001</c:v>
                </c:pt>
                <c:pt idx="7324">
                  <c:v>0.14621780000000001</c:v>
                </c:pt>
                <c:pt idx="7325">
                  <c:v>0.12762219999999999</c:v>
                </c:pt>
                <c:pt idx="7326">
                  <c:v>0.2184787</c:v>
                </c:pt>
                <c:pt idx="7327">
                  <c:v>0.1771914</c:v>
                </c:pt>
                <c:pt idx="7328">
                  <c:v>0.13805799999999999</c:v>
                </c:pt>
                <c:pt idx="7329">
                  <c:v>0.1391387</c:v>
                </c:pt>
                <c:pt idx="7330">
                  <c:v>0.17125480000000001</c:v>
                </c:pt>
                <c:pt idx="7331">
                  <c:v>0.1962343</c:v>
                </c:pt>
                <c:pt idx="7332">
                  <c:v>0.22155240000000001</c:v>
                </c:pt>
                <c:pt idx="7333">
                  <c:v>0.21794659999999999</c:v>
                </c:pt>
                <c:pt idx="7334">
                  <c:v>0.22255249999999999</c:v>
                </c:pt>
                <c:pt idx="7335">
                  <c:v>0.1758875</c:v>
                </c:pt>
                <c:pt idx="7336">
                  <c:v>0.1413558</c:v>
                </c:pt>
                <c:pt idx="7337">
                  <c:v>0.11468150000000001</c:v>
                </c:pt>
                <c:pt idx="7338">
                  <c:v>0.11062900000000001</c:v>
                </c:pt>
                <c:pt idx="7339">
                  <c:v>9.0685730000000006E-2</c:v>
                </c:pt>
                <c:pt idx="7340">
                  <c:v>7.8616270000000002E-2</c:v>
                </c:pt>
                <c:pt idx="7341">
                  <c:v>6.0683540000000001E-2</c:v>
                </c:pt>
                <c:pt idx="7342">
                  <c:v>4.7592139999999998E-2</c:v>
                </c:pt>
                <c:pt idx="7343">
                  <c:v>3.1506190000000003E-2</c:v>
                </c:pt>
                <c:pt idx="7344">
                  <c:v>1.5837250000000001E-2</c:v>
                </c:pt>
                <c:pt idx="7345">
                  <c:v>7.6415099999999998E-3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1.36907E-3</c:v>
                </c:pt>
                <c:pt idx="7361">
                  <c:v>5.2228300000000004E-3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5.27664E-3</c:v>
                </c:pt>
                <c:pt idx="7373">
                  <c:v>1.129863E-2</c:v>
                </c:pt>
                <c:pt idx="7374">
                  <c:v>2.1140280000000001E-2</c:v>
                </c:pt>
                <c:pt idx="7375">
                  <c:v>2.6681529999999998E-2</c:v>
                </c:pt>
                <c:pt idx="7376">
                  <c:v>2.1174180000000001E-2</c:v>
                </c:pt>
                <c:pt idx="7377">
                  <c:v>1.2771650000000001E-2</c:v>
                </c:pt>
                <c:pt idx="7378">
                  <c:v>5.6198999999999997E-3</c:v>
                </c:pt>
                <c:pt idx="7379">
                  <c:v>8.9393999999999997E-4</c:v>
                </c:pt>
                <c:pt idx="7380">
                  <c:v>0</c:v>
                </c:pt>
                <c:pt idx="7381">
                  <c:v>0</c:v>
                </c:pt>
                <c:pt idx="7382">
                  <c:v>7.6041700000000004E-3</c:v>
                </c:pt>
                <c:pt idx="7383">
                  <c:v>1.6850980000000002E-2</c:v>
                </c:pt>
                <c:pt idx="7384">
                  <c:v>1.820343E-2</c:v>
                </c:pt>
                <c:pt idx="7385">
                  <c:v>2.0309830000000001E-2</c:v>
                </c:pt>
                <c:pt idx="7386">
                  <c:v>1.331917E-2</c:v>
                </c:pt>
                <c:pt idx="7387">
                  <c:v>1.7388890000000001E-2</c:v>
                </c:pt>
                <c:pt idx="7388">
                  <c:v>2.4046250000000002E-2</c:v>
                </c:pt>
                <c:pt idx="7389">
                  <c:v>3.6210930000000002E-2</c:v>
                </c:pt>
                <c:pt idx="7390">
                  <c:v>5.5961909999999997E-2</c:v>
                </c:pt>
                <c:pt idx="7391">
                  <c:v>7.1984279999999998E-2</c:v>
                </c:pt>
                <c:pt idx="7392">
                  <c:v>0.13793910000000001</c:v>
                </c:pt>
                <c:pt idx="7393">
                  <c:v>0.10897560000000001</c:v>
                </c:pt>
                <c:pt idx="7394">
                  <c:v>0.10891670000000001</c:v>
                </c:pt>
                <c:pt idx="7395">
                  <c:v>0.1026854</c:v>
                </c:pt>
                <c:pt idx="7396">
                  <c:v>8.8337429999999995E-2</c:v>
                </c:pt>
                <c:pt idx="7397">
                  <c:v>6.6855280000000003E-2</c:v>
                </c:pt>
                <c:pt idx="7398">
                  <c:v>9.2270930000000001E-2</c:v>
                </c:pt>
                <c:pt idx="7399">
                  <c:v>0.1053827</c:v>
                </c:pt>
                <c:pt idx="7400">
                  <c:v>8.0459879999999998E-2</c:v>
                </c:pt>
                <c:pt idx="7401">
                  <c:v>4.407904E-2</c:v>
                </c:pt>
                <c:pt idx="7402">
                  <c:v>1.8705099999999999E-2</c:v>
                </c:pt>
                <c:pt idx="7403">
                  <c:v>5.6903400000000003E-3</c:v>
                </c:pt>
                <c:pt idx="7404">
                  <c:v>9.2399000000000005E-3</c:v>
                </c:pt>
                <c:pt idx="7405">
                  <c:v>2.74757E-3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1.1602400000000001E-3</c:v>
                </c:pt>
                <c:pt idx="7411">
                  <c:v>9.7228100000000001E-3</c:v>
                </c:pt>
                <c:pt idx="7412">
                  <c:v>1.131913E-2</c:v>
                </c:pt>
                <c:pt idx="7413">
                  <c:v>1.0505499999999999E-2</c:v>
                </c:pt>
                <c:pt idx="7414">
                  <c:v>1.2083109999999999E-2</c:v>
                </c:pt>
                <c:pt idx="7415">
                  <c:v>1.6336050000000001E-2</c:v>
                </c:pt>
                <c:pt idx="7416">
                  <c:v>8.5319699999999998E-3</c:v>
                </c:pt>
                <c:pt idx="7417">
                  <c:v>9.9370199999999995E-3</c:v>
                </c:pt>
                <c:pt idx="7418">
                  <c:v>1.2895429999999999E-2</c:v>
                </c:pt>
                <c:pt idx="7419">
                  <c:v>1.2925239999999999E-2</c:v>
                </c:pt>
                <c:pt idx="7420">
                  <c:v>1.3380990000000001E-2</c:v>
                </c:pt>
                <c:pt idx="7421">
                  <c:v>1.467541E-2</c:v>
                </c:pt>
                <c:pt idx="7422">
                  <c:v>2.0114779999999999E-2</c:v>
                </c:pt>
                <c:pt idx="7423">
                  <c:v>1.946985E-2</c:v>
                </c:pt>
                <c:pt idx="7424">
                  <c:v>3.2184850000000001E-2</c:v>
                </c:pt>
                <c:pt idx="7425">
                  <c:v>5.0111040000000003E-2</c:v>
                </c:pt>
                <c:pt idx="7426">
                  <c:v>5.5659409999999999E-2</c:v>
                </c:pt>
                <c:pt idx="7427">
                  <c:v>6.6830760000000003E-2</c:v>
                </c:pt>
                <c:pt idx="7428">
                  <c:v>5.6679380000000001E-2</c:v>
                </c:pt>
                <c:pt idx="7429">
                  <c:v>6.9172460000000005E-2</c:v>
                </c:pt>
                <c:pt idx="7430">
                  <c:v>8.349065E-2</c:v>
                </c:pt>
                <c:pt idx="7431">
                  <c:v>9.0161870000000005E-2</c:v>
                </c:pt>
                <c:pt idx="7432">
                  <c:v>0.1010252</c:v>
                </c:pt>
                <c:pt idx="7433">
                  <c:v>0.1121915</c:v>
                </c:pt>
                <c:pt idx="7434">
                  <c:v>9.2489390000000005E-2</c:v>
                </c:pt>
                <c:pt idx="7435">
                  <c:v>0.112232</c:v>
                </c:pt>
                <c:pt idx="7436">
                  <c:v>0.12708549999999999</c:v>
                </c:pt>
                <c:pt idx="7437">
                  <c:v>0.14937990000000001</c:v>
                </c:pt>
                <c:pt idx="7438">
                  <c:v>0.1527318</c:v>
                </c:pt>
                <c:pt idx="7439">
                  <c:v>0.1562955</c:v>
                </c:pt>
                <c:pt idx="7440">
                  <c:v>7.947187E-2</c:v>
                </c:pt>
                <c:pt idx="7441">
                  <c:v>8.5983450000000003E-2</c:v>
                </c:pt>
                <c:pt idx="7442">
                  <c:v>9.0533820000000001E-2</c:v>
                </c:pt>
                <c:pt idx="7443">
                  <c:v>9.655453E-2</c:v>
                </c:pt>
                <c:pt idx="7444">
                  <c:v>0.1048733</c:v>
                </c:pt>
                <c:pt idx="7445">
                  <c:v>0.11156779999999999</c:v>
                </c:pt>
                <c:pt idx="7446">
                  <c:v>5.4074810000000001E-2</c:v>
                </c:pt>
                <c:pt idx="7447">
                  <c:v>5.2585930000000003E-2</c:v>
                </c:pt>
                <c:pt idx="7448">
                  <c:v>5.250088E-2</c:v>
                </c:pt>
                <c:pt idx="7449">
                  <c:v>5.8498639999999998E-2</c:v>
                </c:pt>
                <c:pt idx="7450">
                  <c:v>6.5423780000000001E-2</c:v>
                </c:pt>
                <c:pt idx="7451">
                  <c:v>7.3467759999999993E-2</c:v>
                </c:pt>
                <c:pt idx="7452">
                  <c:v>7.6264299999999993E-2</c:v>
                </c:pt>
                <c:pt idx="7453">
                  <c:v>7.8545519999999994E-2</c:v>
                </c:pt>
                <c:pt idx="7454">
                  <c:v>7.1610259999999995E-2</c:v>
                </c:pt>
                <c:pt idx="7455">
                  <c:v>7.1118970000000004E-2</c:v>
                </c:pt>
                <c:pt idx="7456">
                  <c:v>7.6282169999999996E-2</c:v>
                </c:pt>
                <c:pt idx="7457">
                  <c:v>7.9567349999999995E-2</c:v>
                </c:pt>
                <c:pt idx="7458">
                  <c:v>7.5219809999999998E-2</c:v>
                </c:pt>
                <c:pt idx="7459">
                  <c:v>9.5577019999999999E-2</c:v>
                </c:pt>
                <c:pt idx="7460">
                  <c:v>0.12176339999999999</c:v>
                </c:pt>
                <c:pt idx="7461">
                  <c:v>0.119895</c:v>
                </c:pt>
                <c:pt idx="7462">
                  <c:v>0.1174263</c:v>
                </c:pt>
                <c:pt idx="7463">
                  <c:v>0.1177609</c:v>
                </c:pt>
                <c:pt idx="7464">
                  <c:v>5.943035E-2</c:v>
                </c:pt>
                <c:pt idx="7465">
                  <c:v>5.4777819999999998E-2</c:v>
                </c:pt>
                <c:pt idx="7466">
                  <c:v>5.2798020000000001E-2</c:v>
                </c:pt>
                <c:pt idx="7467">
                  <c:v>5.4951960000000001E-2</c:v>
                </c:pt>
                <c:pt idx="7468">
                  <c:v>6.6791619999999996E-2</c:v>
                </c:pt>
                <c:pt idx="7469">
                  <c:v>8.18136E-2</c:v>
                </c:pt>
                <c:pt idx="7470">
                  <c:v>6.5661890000000001E-2</c:v>
                </c:pt>
                <c:pt idx="7471">
                  <c:v>4.6488460000000002E-2</c:v>
                </c:pt>
                <c:pt idx="7472">
                  <c:v>4.5486409999999998E-2</c:v>
                </c:pt>
                <c:pt idx="7473">
                  <c:v>9.9335400000000004E-2</c:v>
                </c:pt>
                <c:pt idx="7474">
                  <c:v>0.117731</c:v>
                </c:pt>
                <c:pt idx="7475">
                  <c:v>0.12583440000000001</c:v>
                </c:pt>
                <c:pt idx="7476">
                  <c:v>8.6740419999999999E-2</c:v>
                </c:pt>
                <c:pt idx="7477">
                  <c:v>8.2875320000000002E-2</c:v>
                </c:pt>
                <c:pt idx="7478">
                  <c:v>0.1034756</c:v>
                </c:pt>
                <c:pt idx="7479">
                  <c:v>0.1232859</c:v>
                </c:pt>
                <c:pt idx="7480">
                  <c:v>0.1315008</c:v>
                </c:pt>
                <c:pt idx="7481">
                  <c:v>0.14208660000000001</c:v>
                </c:pt>
                <c:pt idx="7482">
                  <c:v>0.20801420000000001</c:v>
                </c:pt>
                <c:pt idx="7483">
                  <c:v>0.30008360000000001</c:v>
                </c:pt>
                <c:pt idx="7484">
                  <c:v>0.2974541</c:v>
                </c:pt>
                <c:pt idx="7485">
                  <c:v>0.30140040000000001</c:v>
                </c:pt>
                <c:pt idx="7486">
                  <c:v>0.33892660000000002</c:v>
                </c:pt>
                <c:pt idx="7487">
                  <c:v>0.38209720000000003</c:v>
                </c:pt>
                <c:pt idx="7488">
                  <c:v>0.19612109999999999</c:v>
                </c:pt>
                <c:pt idx="7489">
                  <c:v>0.14313819999999999</c:v>
                </c:pt>
                <c:pt idx="7490">
                  <c:v>0.1637245</c:v>
                </c:pt>
                <c:pt idx="7491">
                  <c:v>0.11744010000000001</c:v>
                </c:pt>
                <c:pt idx="7492">
                  <c:v>0.1436095</c:v>
                </c:pt>
                <c:pt idx="7493">
                  <c:v>0.1413143</c:v>
                </c:pt>
                <c:pt idx="7494">
                  <c:v>7.5086479999999997E-2</c:v>
                </c:pt>
                <c:pt idx="7495">
                  <c:v>6.4259150000000001E-2</c:v>
                </c:pt>
                <c:pt idx="7496">
                  <c:v>7.2639300000000004E-2</c:v>
                </c:pt>
                <c:pt idx="7497">
                  <c:v>9.5507679999999998E-2</c:v>
                </c:pt>
                <c:pt idx="7498">
                  <c:v>0.101326</c:v>
                </c:pt>
                <c:pt idx="7499">
                  <c:v>0.10691879999999999</c:v>
                </c:pt>
                <c:pt idx="7500">
                  <c:v>8.3925830000000007E-2</c:v>
                </c:pt>
                <c:pt idx="7501">
                  <c:v>6.2773190000000006E-2</c:v>
                </c:pt>
                <c:pt idx="7502">
                  <c:v>4.3774809999999997E-2</c:v>
                </c:pt>
                <c:pt idx="7503">
                  <c:v>4.3768460000000002E-2</c:v>
                </c:pt>
                <c:pt idx="7504">
                  <c:v>8.3160819999999996E-2</c:v>
                </c:pt>
                <c:pt idx="7505">
                  <c:v>0.1119547</c:v>
                </c:pt>
                <c:pt idx="7506">
                  <c:v>0.1392555</c:v>
                </c:pt>
                <c:pt idx="7507">
                  <c:v>0.14485529999999999</c:v>
                </c:pt>
                <c:pt idx="7508">
                  <c:v>0.108075</c:v>
                </c:pt>
                <c:pt idx="7509">
                  <c:v>9.5769199999999999E-2</c:v>
                </c:pt>
                <c:pt idx="7510">
                  <c:v>9.8911299999999994E-2</c:v>
                </c:pt>
                <c:pt idx="7511">
                  <c:v>0.1031731</c:v>
                </c:pt>
                <c:pt idx="7512">
                  <c:v>0.40492299999999998</c:v>
                </c:pt>
                <c:pt idx="7513">
                  <c:v>0.30351539999999999</c:v>
                </c:pt>
                <c:pt idx="7514">
                  <c:v>0.2182867</c:v>
                </c:pt>
                <c:pt idx="7515">
                  <c:v>0.1666784</c:v>
                </c:pt>
                <c:pt idx="7516">
                  <c:v>0.15072079999999999</c:v>
                </c:pt>
                <c:pt idx="7517">
                  <c:v>0.13757839999999999</c:v>
                </c:pt>
                <c:pt idx="7518">
                  <c:v>0.20671310000000001</c:v>
                </c:pt>
                <c:pt idx="7519">
                  <c:v>0.2528473</c:v>
                </c:pt>
                <c:pt idx="7520">
                  <c:v>0.2422387</c:v>
                </c:pt>
                <c:pt idx="7521">
                  <c:v>0.21507999999999999</c:v>
                </c:pt>
                <c:pt idx="7522">
                  <c:v>0.17421020000000001</c:v>
                </c:pt>
                <c:pt idx="7523">
                  <c:v>0.13790530000000001</c:v>
                </c:pt>
                <c:pt idx="7524">
                  <c:v>9.5982960000000006E-2</c:v>
                </c:pt>
                <c:pt idx="7525">
                  <c:v>9.8055050000000005E-2</c:v>
                </c:pt>
                <c:pt idx="7526">
                  <c:v>8.6976529999999996E-2</c:v>
                </c:pt>
                <c:pt idx="7527">
                  <c:v>8.4450049999999999E-2</c:v>
                </c:pt>
                <c:pt idx="7528">
                  <c:v>0.10393620000000001</c:v>
                </c:pt>
                <c:pt idx="7529">
                  <c:v>0.11400150000000001</c:v>
                </c:pt>
                <c:pt idx="7530">
                  <c:v>6.4983920000000001E-2</c:v>
                </c:pt>
                <c:pt idx="7531">
                  <c:v>7.0250759999999995E-2</c:v>
                </c:pt>
                <c:pt idx="7532">
                  <c:v>7.5865310000000005E-2</c:v>
                </c:pt>
                <c:pt idx="7533">
                  <c:v>7.7232850000000006E-2</c:v>
                </c:pt>
                <c:pt idx="7534">
                  <c:v>7.1574589999999993E-2</c:v>
                </c:pt>
                <c:pt idx="7535">
                  <c:v>7.0214910000000005E-2</c:v>
                </c:pt>
                <c:pt idx="7536">
                  <c:v>5.729973E-2</c:v>
                </c:pt>
                <c:pt idx="7537">
                  <c:v>6.4290050000000001E-2</c:v>
                </c:pt>
                <c:pt idx="7538">
                  <c:v>7.9071619999999995E-2</c:v>
                </c:pt>
                <c:pt idx="7539">
                  <c:v>7.7281210000000003E-2</c:v>
                </c:pt>
                <c:pt idx="7540">
                  <c:v>7.6191159999999994E-2</c:v>
                </c:pt>
                <c:pt idx="7541">
                  <c:v>7.4088609999999999E-2</c:v>
                </c:pt>
                <c:pt idx="7542">
                  <c:v>9.1145509999999999E-2</c:v>
                </c:pt>
                <c:pt idx="7543">
                  <c:v>8.4918950000000007E-2</c:v>
                </c:pt>
                <c:pt idx="7544">
                  <c:v>9.5014269999999998E-2</c:v>
                </c:pt>
                <c:pt idx="7545">
                  <c:v>9.6468890000000002E-2</c:v>
                </c:pt>
                <c:pt idx="7546">
                  <c:v>8.1081059999999996E-2</c:v>
                </c:pt>
                <c:pt idx="7547">
                  <c:v>6.7262710000000003E-2</c:v>
                </c:pt>
                <c:pt idx="7548">
                  <c:v>3.3610939999999999E-2</c:v>
                </c:pt>
                <c:pt idx="7549">
                  <c:v>3.3696749999999998E-2</c:v>
                </c:pt>
                <c:pt idx="7550">
                  <c:v>2.7414359999999999E-2</c:v>
                </c:pt>
                <c:pt idx="7551">
                  <c:v>2.1128319999999999E-2</c:v>
                </c:pt>
                <c:pt idx="7552">
                  <c:v>1.6418990000000001E-2</c:v>
                </c:pt>
                <c:pt idx="7553">
                  <c:v>1.1521180000000001E-2</c:v>
                </c:pt>
                <c:pt idx="7554">
                  <c:v>4.6595249999999998E-2</c:v>
                </c:pt>
                <c:pt idx="7555">
                  <c:v>3.5371670000000001E-2</c:v>
                </c:pt>
                <c:pt idx="7556">
                  <c:v>2.338904E-2</c:v>
                </c:pt>
                <c:pt idx="7557">
                  <c:v>1.3681509999999999E-2</c:v>
                </c:pt>
                <c:pt idx="7558">
                  <c:v>5.4401199999999997E-3</c:v>
                </c:pt>
                <c:pt idx="7559">
                  <c:v>3.3766600000000001E-3</c:v>
                </c:pt>
                <c:pt idx="7560">
                  <c:v>1.6942780000000001E-2</c:v>
                </c:pt>
                <c:pt idx="7561">
                  <c:v>2.3077960000000002E-2</c:v>
                </c:pt>
                <c:pt idx="7562">
                  <c:v>1.3772670000000001E-2</c:v>
                </c:pt>
                <c:pt idx="7563">
                  <c:v>1.476915E-2</c:v>
                </c:pt>
                <c:pt idx="7564">
                  <c:v>1.2552199999999999E-2</c:v>
                </c:pt>
                <c:pt idx="7565">
                  <c:v>1.213667E-2</c:v>
                </c:pt>
                <c:pt idx="7566">
                  <c:v>2.2414380000000001E-2</c:v>
                </c:pt>
                <c:pt idx="7567">
                  <c:v>2.168838E-2</c:v>
                </c:pt>
                <c:pt idx="7568">
                  <c:v>2.0136419999999999E-2</c:v>
                </c:pt>
                <c:pt idx="7569">
                  <c:v>1.6213809999999999E-2</c:v>
                </c:pt>
                <c:pt idx="7570">
                  <c:v>1.7071880000000001E-2</c:v>
                </c:pt>
                <c:pt idx="7571">
                  <c:v>2.1435429999999998E-2</c:v>
                </c:pt>
                <c:pt idx="7572">
                  <c:v>1.973776E-2</c:v>
                </c:pt>
                <c:pt idx="7573">
                  <c:v>1.89258E-2</c:v>
                </c:pt>
                <c:pt idx="7574">
                  <c:v>2.1423709999999999E-2</c:v>
                </c:pt>
                <c:pt idx="7575">
                  <c:v>2.8880099999999999E-2</c:v>
                </c:pt>
                <c:pt idx="7576">
                  <c:v>3.6704380000000002E-2</c:v>
                </c:pt>
                <c:pt idx="7577">
                  <c:v>4.571418E-2</c:v>
                </c:pt>
                <c:pt idx="7578">
                  <c:v>3.909464E-2</c:v>
                </c:pt>
                <c:pt idx="7579">
                  <c:v>4.9617849999999998E-2</c:v>
                </c:pt>
                <c:pt idx="7580">
                  <c:v>5.9209489999999997E-2</c:v>
                </c:pt>
                <c:pt idx="7581">
                  <c:v>6.6081509999999996E-2</c:v>
                </c:pt>
                <c:pt idx="7582">
                  <c:v>8.7627919999999998E-2</c:v>
                </c:pt>
                <c:pt idx="7583">
                  <c:v>0.10722909999999999</c:v>
                </c:pt>
                <c:pt idx="7584">
                  <c:v>0.14592659999999999</c:v>
                </c:pt>
                <c:pt idx="7585">
                  <c:v>0.14175779999999999</c:v>
                </c:pt>
                <c:pt idx="7586">
                  <c:v>0.14474629999999999</c:v>
                </c:pt>
                <c:pt idx="7587">
                  <c:v>0.1252762</c:v>
                </c:pt>
                <c:pt idx="7588">
                  <c:v>0.1025141</c:v>
                </c:pt>
                <c:pt idx="7589">
                  <c:v>7.869458E-2</c:v>
                </c:pt>
                <c:pt idx="7590">
                  <c:v>0.19184209999999999</c:v>
                </c:pt>
                <c:pt idx="7591">
                  <c:v>0.12853680000000001</c:v>
                </c:pt>
                <c:pt idx="7592">
                  <c:v>9.5767480000000002E-2</c:v>
                </c:pt>
                <c:pt idx="7593">
                  <c:v>7.6363959999999995E-2</c:v>
                </c:pt>
                <c:pt idx="7594">
                  <c:v>5.9863949999999999E-2</c:v>
                </c:pt>
                <c:pt idx="7595">
                  <c:v>4.6615129999999998E-2</c:v>
                </c:pt>
                <c:pt idx="7596">
                  <c:v>4.2593220000000001E-2</c:v>
                </c:pt>
                <c:pt idx="7597">
                  <c:v>3.1185040000000001E-2</c:v>
                </c:pt>
                <c:pt idx="7598">
                  <c:v>2.1409580000000001E-2</c:v>
                </c:pt>
                <c:pt idx="7599">
                  <c:v>1.571782E-2</c:v>
                </c:pt>
                <c:pt idx="7600">
                  <c:v>1.385601E-2</c:v>
                </c:pt>
                <c:pt idx="7601">
                  <c:v>1.2608380000000001E-2</c:v>
                </c:pt>
                <c:pt idx="7602">
                  <c:v>5.8127300000000003E-3</c:v>
                </c:pt>
                <c:pt idx="7603">
                  <c:v>8.4388799999999993E-3</c:v>
                </c:pt>
                <c:pt idx="7604">
                  <c:v>1.201199E-2</c:v>
                </c:pt>
                <c:pt idx="7605">
                  <c:v>2.0292399999999999E-2</c:v>
                </c:pt>
                <c:pt idx="7606">
                  <c:v>2.8309040000000001E-2</c:v>
                </c:pt>
                <c:pt idx="7607">
                  <c:v>3.6506339999999998E-2</c:v>
                </c:pt>
                <c:pt idx="7608">
                  <c:v>4.46591E-2</c:v>
                </c:pt>
                <c:pt idx="7609">
                  <c:v>5.3446109999999998E-2</c:v>
                </c:pt>
                <c:pt idx="7610">
                  <c:v>5.9641109999999997E-2</c:v>
                </c:pt>
                <c:pt idx="7611">
                  <c:v>5.7923549999999997E-2</c:v>
                </c:pt>
                <c:pt idx="7612">
                  <c:v>4.1619620000000003E-2</c:v>
                </c:pt>
                <c:pt idx="7613">
                  <c:v>2.8431290000000001E-2</c:v>
                </c:pt>
                <c:pt idx="7614">
                  <c:v>6.620711E-2</c:v>
                </c:pt>
                <c:pt idx="7615">
                  <c:v>4.3540000000000002E-2</c:v>
                </c:pt>
                <c:pt idx="7616">
                  <c:v>4.018683E-2</c:v>
                </c:pt>
                <c:pt idx="7617">
                  <c:v>3.2781209999999998E-2</c:v>
                </c:pt>
                <c:pt idx="7618">
                  <c:v>2.94664E-2</c:v>
                </c:pt>
                <c:pt idx="7619">
                  <c:v>2.4115040000000001E-2</c:v>
                </c:pt>
                <c:pt idx="7620">
                  <c:v>2.6981359999999999E-2</c:v>
                </c:pt>
                <c:pt idx="7621">
                  <c:v>1.8345819999999999E-2</c:v>
                </c:pt>
                <c:pt idx="7622">
                  <c:v>1.0074410000000001E-2</c:v>
                </c:pt>
                <c:pt idx="7623">
                  <c:v>3.3961000000000001E-4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7.1708999999999998E-4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2.15877E-3</c:v>
                </c:pt>
                <c:pt idx="7635">
                  <c:v>1.130195E-2</c:v>
                </c:pt>
                <c:pt idx="7636">
                  <c:v>2.2768050000000001E-2</c:v>
                </c:pt>
                <c:pt idx="7637">
                  <c:v>3.7629860000000001E-2</c:v>
                </c:pt>
                <c:pt idx="7638">
                  <c:v>8.5888080000000006E-2</c:v>
                </c:pt>
                <c:pt idx="7639">
                  <c:v>9.0550489999999997E-2</c:v>
                </c:pt>
                <c:pt idx="7640">
                  <c:v>9.4868919999999995E-2</c:v>
                </c:pt>
                <c:pt idx="7641">
                  <c:v>0.1084243</c:v>
                </c:pt>
                <c:pt idx="7642">
                  <c:v>0.1052099</c:v>
                </c:pt>
                <c:pt idx="7643">
                  <c:v>9.8189299999999993E-2</c:v>
                </c:pt>
                <c:pt idx="7644">
                  <c:v>0.1214253</c:v>
                </c:pt>
                <c:pt idx="7645">
                  <c:v>0.1287789</c:v>
                </c:pt>
                <c:pt idx="7646">
                  <c:v>0.14092150000000001</c:v>
                </c:pt>
                <c:pt idx="7647">
                  <c:v>0.14864530000000001</c:v>
                </c:pt>
                <c:pt idx="7648">
                  <c:v>0.142348</c:v>
                </c:pt>
                <c:pt idx="7649">
                  <c:v>0.14022129999999999</c:v>
                </c:pt>
                <c:pt idx="7650">
                  <c:v>0.1166386</c:v>
                </c:pt>
                <c:pt idx="7651">
                  <c:v>0.1247583</c:v>
                </c:pt>
                <c:pt idx="7652">
                  <c:v>0.1437494</c:v>
                </c:pt>
                <c:pt idx="7653">
                  <c:v>0.1505889</c:v>
                </c:pt>
                <c:pt idx="7654">
                  <c:v>0.14181350000000001</c:v>
                </c:pt>
                <c:pt idx="7655">
                  <c:v>0.13912350000000001</c:v>
                </c:pt>
                <c:pt idx="7656">
                  <c:v>0.20593980000000001</c:v>
                </c:pt>
                <c:pt idx="7657">
                  <c:v>0.2061153</c:v>
                </c:pt>
                <c:pt idx="7658">
                  <c:v>0.20122689999999999</c:v>
                </c:pt>
                <c:pt idx="7659">
                  <c:v>0.1915751</c:v>
                </c:pt>
                <c:pt idx="7660">
                  <c:v>0.1851428</c:v>
                </c:pt>
                <c:pt idx="7661">
                  <c:v>0.18223539999999999</c:v>
                </c:pt>
                <c:pt idx="7662">
                  <c:v>0.19456319999999999</c:v>
                </c:pt>
                <c:pt idx="7663">
                  <c:v>0.19748540000000001</c:v>
                </c:pt>
                <c:pt idx="7664">
                  <c:v>0.19778470000000001</c:v>
                </c:pt>
                <c:pt idx="7665">
                  <c:v>0.17393829999999999</c:v>
                </c:pt>
                <c:pt idx="7666">
                  <c:v>0.13807510000000001</c:v>
                </c:pt>
                <c:pt idx="7667">
                  <c:v>0.1209952</c:v>
                </c:pt>
                <c:pt idx="7668">
                  <c:v>0.11681850000000001</c:v>
                </c:pt>
                <c:pt idx="7669">
                  <c:v>0.1200053</c:v>
                </c:pt>
                <c:pt idx="7670">
                  <c:v>0.1244961</c:v>
                </c:pt>
                <c:pt idx="7671">
                  <c:v>0.1260153</c:v>
                </c:pt>
                <c:pt idx="7672">
                  <c:v>0.1344071</c:v>
                </c:pt>
                <c:pt idx="7673">
                  <c:v>0.14268839999999999</c:v>
                </c:pt>
                <c:pt idx="7674">
                  <c:v>0.17907300000000001</c:v>
                </c:pt>
                <c:pt idx="7675">
                  <c:v>0.19030939999999999</c:v>
                </c:pt>
                <c:pt idx="7676">
                  <c:v>0.2050247</c:v>
                </c:pt>
                <c:pt idx="7677">
                  <c:v>0.2166428</c:v>
                </c:pt>
                <c:pt idx="7678">
                  <c:v>0.22585730000000001</c:v>
                </c:pt>
                <c:pt idx="7679">
                  <c:v>0.2353016</c:v>
                </c:pt>
                <c:pt idx="7680">
                  <c:v>0.3097819</c:v>
                </c:pt>
                <c:pt idx="7681">
                  <c:v>0.312919</c:v>
                </c:pt>
                <c:pt idx="7682">
                  <c:v>0.32634629999999998</c:v>
                </c:pt>
                <c:pt idx="7683">
                  <c:v>0.32641609999999999</c:v>
                </c:pt>
                <c:pt idx="7684">
                  <c:v>0.32353140000000002</c:v>
                </c:pt>
                <c:pt idx="7685">
                  <c:v>0.3267794</c:v>
                </c:pt>
                <c:pt idx="7686">
                  <c:v>0.68865180000000004</c:v>
                </c:pt>
                <c:pt idx="7687">
                  <c:v>0.61075809999999997</c:v>
                </c:pt>
                <c:pt idx="7688">
                  <c:v>0.50545870000000004</c:v>
                </c:pt>
                <c:pt idx="7689">
                  <c:v>0.39226129999999998</c:v>
                </c:pt>
                <c:pt idx="7690">
                  <c:v>0.3273122</c:v>
                </c:pt>
                <c:pt idx="7691">
                  <c:v>0.29605510000000002</c:v>
                </c:pt>
                <c:pt idx="7692">
                  <c:v>0.28520400000000001</c:v>
                </c:pt>
                <c:pt idx="7693">
                  <c:v>0.2560402</c:v>
                </c:pt>
                <c:pt idx="7694">
                  <c:v>0.26621820000000002</c:v>
                </c:pt>
                <c:pt idx="7695">
                  <c:v>0.25773839999999998</c:v>
                </c:pt>
                <c:pt idx="7696">
                  <c:v>0.23549239999999999</c:v>
                </c:pt>
                <c:pt idx="7697">
                  <c:v>0.22493569999999999</c:v>
                </c:pt>
                <c:pt idx="7698">
                  <c:v>0.24769930000000001</c:v>
                </c:pt>
                <c:pt idx="7699">
                  <c:v>0.23408979999999999</c:v>
                </c:pt>
                <c:pt idx="7700">
                  <c:v>0.2400273</c:v>
                </c:pt>
                <c:pt idx="7701">
                  <c:v>0.23470859999999999</c:v>
                </c:pt>
                <c:pt idx="7702">
                  <c:v>0.23572129999999999</c:v>
                </c:pt>
                <c:pt idx="7703">
                  <c:v>0.2403573</c:v>
                </c:pt>
                <c:pt idx="7704">
                  <c:v>0.33990870000000001</c:v>
                </c:pt>
                <c:pt idx="7705">
                  <c:v>0.3474699</c:v>
                </c:pt>
                <c:pt idx="7706">
                  <c:v>0.33276620000000001</c:v>
                </c:pt>
                <c:pt idx="7707">
                  <c:v>0.3541436</c:v>
                </c:pt>
                <c:pt idx="7708">
                  <c:v>0.35684670000000002</c:v>
                </c:pt>
                <c:pt idx="7709">
                  <c:v>0.36614219999999997</c:v>
                </c:pt>
                <c:pt idx="7710">
                  <c:v>0.62375789999999998</c:v>
                </c:pt>
                <c:pt idx="7711">
                  <c:v>0.60951949999999999</c:v>
                </c:pt>
                <c:pt idx="7712">
                  <c:v>0.57699780000000001</c:v>
                </c:pt>
                <c:pt idx="7713">
                  <c:v>0.46296920000000003</c:v>
                </c:pt>
                <c:pt idx="7714">
                  <c:v>0.3570913</c:v>
                </c:pt>
                <c:pt idx="7715">
                  <c:v>0.2916067</c:v>
                </c:pt>
                <c:pt idx="7716">
                  <c:v>0.2736208</c:v>
                </c:pt>
                <c:pt idx="7717">
                  <c:v>0.237619</c:v>
                </c:pt>
                <c:pt idx="7718">
                  <c:v>0.21325720000000001</c:v>
                </c:pt>
                <c:pt idx="7719">
                  <c:v>0.201567</c:v>
                </c:pt>
                <c:pt idx="7720">
                  <c:v>0.25059520000000002</c:v>
                </c:pt>
                <c:pt idx="7721">
                  <c:v>0.30821680000000001</c:v>
                </c:pt>
                <c:pt idx="7722">
                  <c:v>0.38907229999999998</c:v>
                </c:pt>
                <c:pt idx="7723">
                  <c:v>0.4002792</c:v>
                </c:pt>
                <c:pt idx="7724">
                  <c:v>0.39385569999999998</c:v>
                </c:pt>
                <c:pt idx="7725">
                  <c:v>0.41041719999999998</c:v>
                </c:pt>
                <c:pt idx="7726">
                  <c:v>0.4235931</c:v>
                </c:pt>
                <c:pt idx="7727">
                  <c:v>0.44346760000000002</c:v>
                </c:pt>
                <c:pt idx="7728">
                  <c:v>0.4473297</c:v>
                </c:pt>
                <c:pt idx="7729">
                  <c:v>0.45672970000000002</c:v>
                </c:pt>
                <c:pt idx="7730">
                  <c:v>0.46450730000000001</c:v>
                </c:pt>
                <c:pt idx="7731">
                  <c:v>0.51151630000000003</c:v>
                </c:pt>
                <c:pt idx="7732">
                  <c:v>0.53591509999999998</c:v>
                </c:pt>
                <c:pt idx="7733">
                  <c:v>0.56113519999999995</c:v>
                </c:pt>
                <c:pt idx="7734">
                  <c:v>0.67271619999999999</c:v>
                </c:pt>
                <c:pt idx="7735">
                  <c:v>0.69796610000000003</c:v>
                </c:pt>
                <c:pt idx="7736">
                  <c:v>0.68248989999999998</c:v>
                </c:pt>
                <c:pt idx="7737">
                  <c:v>0.64325180000000004</c:v>
                </c:pt>
                <c:pt idx="7738">
                  <c:v>0.63686929999999997</c:v>
                </c:pt>
                <c:pt idx="7739">
                  <c:v>0.63605630000000002</c:v>
                </c:pt>
                <c:pt idx="7740">
                  <c:v>0.62534500000000004</c:v>
                </c:pt>
                <c:pt idx="7741">
                  <c:v>0.58724129999999997</c:v>
                </c:pt>
                <c:pt idx="7742">
                  <c:v>0.52763190000000004</c:v>
                </c:pt>
                <c:pt idx="7743">
                  <c:v>0.5164474</c:v>
                </c:pt>
                <c:pt idx="7744">
                  <c:v>0.48842819999999998</c:v>
                </c:pt>
                <c:pt idx="7745">
                  <c:v>0.46336709999999998</c:v>
                </c:pt>
                <c:pt idx="7746">
                  <c:v>0.45932499999999998</c:v>
                </c:pt>
                <c:pt idx="7747">
                  <c:v>0.44155440000000001</c:v>
                </c:pt>
                <c:pt idx="7748">
                  <c:v>0.43524679999999999</c:v>
                </c:pt>
                <c:pt idx="7749">
                  <c:v>0.4261219</c:v>
                </c:pt>
                <c:pt idx="7750">
                  <c:v>0.45079720000000001</c:v>
                </c:pt>
                <c:pt idx="7751">
                  <c:v>0.4742691</c:v>
                </c:pt>
                <c:pt idx="7752">
                  <c:v>0.52161740000000001</c:v>
                </c:pt>
                <c:pt idx="7753">
                  <c:v>0.53203789999999995</c:v>
                </c:pt>
                <c:pt idx="7754">
                  <c:v>0.54128339999999997</c:v>
                </c:pt>
                <c:pt idx="7755">
                  <c:v>0.52967580000000003</c:v>
                </c:pt>
                <c:pt idx="7756">
                  <c:v>0.51932409999999996</c:v>
                </c:pt>
                <c:pt idx="7757">
                  <c:v>0.50564260000000005</c:v>
                </c:pt>
                <c:pt idx="7758">
                  <c:v>0.72036100000000003</c:v>
                </c:pt>
                <c:pt idx="7759">
                  <c:v>0.70978260000000004</c:v>
                </c:pt>
                <c:pt idx="7760">
                  <c:v>0.69036779999999998</c:v>
                </c:pt>
                <c:pt idx="7761">
                  <c:v>0.67923520000000004</c:v>
                </c:pt>
                <c:pt idx="7762">
                  <c:v>0.66422760000000003</c:v>
                </c:pt>
                <c:pt idx="7763">
                  <c:v>0.61611450000000001</c:v>
                </c:pt>
                <c:pt idx="7764">
                  <c:v>0.50071790000000005</c:v>
                </c:pt>
                <c:pt idx="7765">
                  <c:v>0.38970650000000001</c:v>
                </c:pt>
                <c:pt idx="7766">
                  <c:v>0.31578089999999998</c:v>
                </c:pt>
                <c:pt idx="7767">
                  <c:v>0.28458430000000001</c:v>
                </c:pt>
                <c:pt idx="7768">
                  <c:v>0.30545489999999997</c:v>
                </c:pt>
                <c:pt idx="7769">
                  <c:v>0.32084980000000002</c:v>
                </c:pt>
                <c:pt idx="7770">
                  <c:v>0.284277</c:v>
                </c:pt>
                <c:pt idx="7771">
                  <c:v>0.29162149999999998</c:v>
                </c:pt>
                <c:pt idx="7772">
                  <c:v>0.30640980000000001</c:v>
                </c:pt>
                <c:pt idx="7773">
                  <c:v>0.31064609999999998</c:v>
                </c:pt>
                <c:pt idx="7774">
                  <c:v>0.3132722</c:v>
                </c:pt>
                <c:pt idx="7775">
                  <c:v>0.3088959</c:v>
                </c:pt>
                <c:pt idx="7776">
                  <c:v>0.47296820000000001</c:v>
                </c:pt>
                <c:pt idx="7777">
                  <c:v>0.44548779999999999</c:v>
                </c:pt>
                <c:pt idx="7778">
                  <c:v>0.41164440000000002</c:v>
                </c:pt>
                <c:pt idx="7779">
                  <c:v>0.40843980000000002</c:v>
                </c:pt>
                <c:pt idx="7780">
                  <c:v>0.40882190000000002</c:v>
                </c:pt>
                <c:pt idx="7781">
                  <c:v>0.42024679999999998</c:v>
                </c:pt>
                <c:pt idx="7782">
                  <c:v>0.67976729999999996</c:v>
                </c:pt>
                <c:pt idx="7783">
                  <c:v>0.6539507</c:v>
                </c:pt>
                <c:pt idx="7784">
                  <c:v>0.63648830000000001</c:v>
                </c:pt>
                <c:pt idx="7785">
                  <c:v>0.57323389999999996</c:v>
                </c:pt>
                <c:pt idx="7786">
                  <c:v>0.44440819999999998</c:v>
                </c:pt>
                <c:pt idx="7787">
                  <c:v>0.37529020000000002</c:v>
                </c:pt>
                <c:pt idx="7788">
                  <c:v>0.38892640000000001</c:v>
                </c:pt>
                <c:pt idx="7789">
                  <c:v>0.40107490000000001</c:v>
                </c:pt>
                <c:pt idx="7790">
                  <c:v>0.42573359999999999</c:v>
                </c:pt>
                <c:pt idx="7791">
                  <c:v>0.43949179999999999</c:v>
                </c:pt>
                <c:pt idx="7792">
                  <c:v>0.46773540000000002</c:v>
                </c:pt>
                <c:pt idx="7793">
                  <c:v>0.52224789999999999</c:v>
                </c:pt>
                <c:pt idx="7794">
                  <c:v>0.64906549999999996</c:v>
                </c:pt>
                <c:pt idx="7795">
                  <c:v>0.72848179999999996</c:v>
                </c:pt>
                <c:pt idx="7796">
                  <c:v>0.77230960000000004</c:v>
                </c:pt>
                <c:pt idx="7797">
                  <c:v>0.77739290000000005</c:v>
                </c:pt>
                <c:pt idx="7798">
                  <c:v>0.76148979999999999</c:v>
                </c:pt>
                <c:pt idx="7799">
                  <c:v>0.74489249999999996</c:v>
                </c:pt>
                <c:pt idx="7800">
                  <c:v>0.76633759999999995</c:v>
                </c:pt>
                <c:pt idx="7801">
                  <c:v>0.77921560000000001</c:v>
                </c:pt>
                <c:pt idx="7802">
                  <c:v>0.78301169999999998</c:v>
                </c:pt>
                <c:pt idx="7803">
                  <c:v>0.7700169</c:v>
                </c:pt>
                <c:pt idx="7804">
                  <c:v>0.76010469999999997</c:v>
                </c:pt>
                <c:pt idx="7805">
                  <c:v>0.75158320000000001</c:v>
                </c:pt>
                <c:pt idx="7806">
                  <c:v>0.96586430000000001</c:v>
                </c:pt>
                <c:pt idx="7807">
                  <c:v>0.97170670000000003</c:v>
                </c:pt>
                <c:pt idx="7808">
                  <c:v>0.92144409999999999</c:v>
                </c:pt>
                <c:pt idx="7809">
                  <c:v>0.79715550000000002</c:v>
                </c:pt>
                <c:pt idx="7810">
                  <c:v>0.68136509999999995</c:v>
                </c:pt>
                <c:pt idx="7811">
                  <c:v>0.59045990000000004</c:v>
                </c:pt>
                <c:pt idx="7812">
                  <c:v>0.58590140000000002</c:v>
                </c:pt>
                <c:pt idx="7813">
                  <c:v>0.51756579999999996</c:v>
                </c:pt>
                <c:pt idx="7814">
                  <c:v>0.48220990000000002</c:v>
                </c:pt>
                <c:pt idx="7815">
                  <c:v>0.47376469999999998</c:v>
                </c:pt>
                <c:pt idx="7816">
                  <c:v>0.51589609999999997</c:v>
                </c:pt>
                <c:pt idx="7817">
                  <c:v>0.53167419999999999</c:v>
                </c:pt>
                <c:pt idx="7818">
                  <c:v>0.50574450000000004</c:v>
                </c:pt>
                <c:pt idx="7819">
                  <c:v>0.44902520000000001</c:v>
                </c:pt>
                <c:pt idx="7820">
                  <c:v>0.40161859999999999</c:v>
                </c:pt>
                <c:pt idx="7821">
                  <c:v>0.34709050000000002</c:v>
                </c:pt>
                <c:pt idx="7822">
                  <c:v>0.3226869</c:v>
                </c:pt>
                <c:pt idx="7823">
                  <c:v>0.29795509999999997</c:v>
                </c:pt>
                <c:pt idx="7824">
                  <c:v>0.4879366</c:v>
                </c:pt>
                <c:pt idx="7825">
                  <c:v>0.41106320000000002</c:v>
                </c:pt>
                <c:pt idx="7826">
                  <c:v>0.34514669999999997</c:v>
                </c:pt>
                <c:pt idx="7827">
                  <c:v>0.280609</c:v>
                </c:pt>
                <c:pt idx="7828">
                  <c:v>0.2204092</c:v>
                </c:pt>
                <c:pt idx="7829">
                  <c:v>0.1830156</c:v>
                </c:pt>
                <c:pt idx="7830">
                  <c:v>0.59133329999999995</c:v>
                </c:pt>
                <c:pt idx="7831">
                  <c:v>0.48522029999999999</c:v>
                </c:pt>
                <c:pt idx="7832">
                  <c:v>0.41314990000000001</c:v>
                </c:pt>
                <c:pt idx="7833">
                  <c:v>0.33877970000000002</c:v>
                </c:pt>
                <c:pt idx="7834">
                  <c:v>0.2917476</c:v>
                </c:pt>
                <c:pt idx="7835">
                  <c:v>0.2438495</c:v>
                </c:pt>
                <c:pt idx="7836">
                  <c:v>0.26097880000000001</c:v>
                </c:pt>
                <c:pt idx="7837">
                  <c:v>0.1903907</c:v>
                </c:pt>
                <c:pt idx="7838">
                  <c:v>0.15679979999999999</c:v>
                </c:pt>
                <c:pt idx="7839">
                  <c:v>0.13706750000000001</c:v>
                </c:pt>
                <c:pt idx="7840">
                  <c:v>0.13091410000000001</c:v>
                </c:pt>
                <c:pt idx="7841">
                  <c:v>0.12648509999999999</c:v>
                </c:pt>
                <c:pt idx="7842">
                  <c:v>0.19139220000000001</c:v>
                </c:pt>
                <c:pt idx="7843">
                  <c:v>0.19726560000000001</c:v>
                </c:pt>
                <c:pt idx="7844">
                  <c:v>0.20165640000000001</c:v>
                </c:pt>
                <c:pt idx="7845">
                  <c:v>0.17709040000000001</c:v>
                </c:pt>
                <c:pt idx="7846">
                  <c:v>0.14656959999999999</c:v>
                </c:pt>
                <c:pt idx="7847">
                  <c:v>0.12960969999999999</c:v>
                </c:pt>
                <c:pt idx="7848">
                  <c:v>0.1109082</c:v>
                </c:pt>
                <c:pt idx="7849">
                  <c:v>0.12325170000000001</c:v>
                </c:pt>
                <c:pt idx="7850">
                  <c:v>0.1332826</c:v>
                </c:pt>
                <c:pt idx="7851">
                  <c:v>0.13232179999999999</c:v>
                </c:pt>
                <c:pt idx="7852">
                  <c:v>0.12189659999999999</c:v>
                </c:pt>
                <c:pt idx="7853">
                  <c:v>0.1133345</c:v>
                </c:pt>
                <c:pt idx="7854">
                  <c:v>0.46788629999999998</c:v>
                </c:pt>
                <c:pt idx="7855">
                  <c:v>0.32143690000000003</c:v>
                </c:pt>
                <c:pt idx="7856">
                  <c:v>0.21914420000000001</c:v>
                </c:pt>
                <c:pt idx="7857">
                  <c:v>0.1844739</c:v>
                </c:pt>
                <c:pt idx="7858">
                  <c:v>0.17714150000000001</c:v>
                </c:pt>
                <c:pt idx="7859">
                  <c:v>0.17550099999999999</c:v>
                </c:pt>
                <c:pt idx="7860">
                  <c:v>0.20891299999999999</c:v>
                </c:pt>
                <c:pt idx="7861">
                  <c:v>0.25601869999999999</c:v>
                </c:pt>
                <c:pt idx="7862">
                  <c:v>0.3428678</c:v>
                </c:pt>
                <c:pt idx="7863">
                  <c:v>0.4114893</c:v>
                </c:pt>
                <c:pt idx="7864">
                  <c:v>0.38824370000000002</c:v>
                </c:pt>
                <c:pt idx="7865">
                  <c:v>0.35735339999999999</c:v>
                </c:pt>
                <c:pt idx="7866">
                  <c:v>0.3257987</c:v>
                </c:pt>
                <c:pt idx="7867">
                  <c:v>0.26852609999999999</c:v>
                </c:pt>
                <c:pt idx="7868">
                  <c:v>0.23646049999999999</c:v>
                </c:pt>
                <c:pt idx="7869">
                  <c:v>0.20313049999999999</c:v>
                </c:pt>
                <c:pt idx="7870">
                  <c:v>0.1777928</c:v>
                </c:pt>
                <c:pt idx="7871">
                  <c:v>0.154894</c:v>
                </c:pt>
                <c:pt idx="7872">
                  <c:v>9.4501479999999999E-2</c:v>
                </c:pt>
                <c:pt idx="7873">
                  <c:v>8.2220979999999999E-2</c:v>
                </c:pt>
                <c:pt idx="7874">
                  <c:v>6.7240789999999995E-2</c:v>
                </c:pt>
                <c:pt idx="7875">
                  <c:v>6.4628539999999998E-2</c:v>
                </c:pt>
                <c:pt idx="7876">
                  <c:v>6.9300790000000001E-2</c:v>
                </c:pt>
                <c:pt idx="7877">
                  <c:v>7.9662179999999999E-2</c:v>
                </c:pt>
                <c:pt idx="7878">
                  <c:v>0.3244126</c:v>
                </c:pt>
                <c:pt idx="7879">
                  <c:v>0.28500490000000001</c:v>
                </c:pt>
                <c:pt idx="7880">
                  <c:v>0.23066510000000001</c:v>
                </c:pt>
                <c:pt idx="7881">
                  <c:v>0.20632210000000001</c:v>
                </c:pt>
                <c:pt idx="7882">
                  <c:v>0.33572930000000001</c:v>
                </c:pt>
                <c:pt idx="7883">
                  <c:v>0.57026529999999998</c:v>
                </c:pt>
                <c:pt idx="7884">
                  <c:v>0.73020030000000002</c:v>
                </c:pt>
                <c:pt idx="7885">
                  <c:v>0.77907439999999994</c:v>
                </c:pt>
                <c:pt idx="7886">
                  <c:v>0.78703860000000003</c:v>
                </c:pt>
                <c:pt idx="7887">
                  <c:v>0.77821059999999997</c:v>
                </c:pt>
                <c:pt idx="7888">
                  <c:v>0.73102480000000003</c:v>
                </c:pt>
                <c:pt idx="7889">
                  <c:v>0.69928679999999999</c:v>
                </c:pt>
                <c:pt idx="7890">
                  <c:v>0.65212479999999995</c:v>
                </c:pt>
                <c:pt idx="7891">
                  <c:v>0.66070419999999996</c:v>
                </c:pt>
                <c:pt idx="7892">
                  <c:v>0.63632719999999998</c:v>
                </c:pt>
                <c:pt idx="7893">
                  <c:v>0.62175639999999999</c:v>
                </c:pt>
                <c:pt idx="7894">
                  <c:v>0.60425790000000001</c:v>
                </c:pt>
                <c:pt idx="7895">
                  <c:v>0.59355440000000004</c:v>
                </c:pt>
                <c:pt idx="7896">
                  <c:v>0.54742290000000005</c:v>
                </c:pt>
                <c:pt idx="7897">
                  <c:v>0.52893760000000001</c:v>
                </c:pt>
                <c:pt idx="7898">
                  <c:v>0.5316012</c:v>
                </c:pt>
                <c:pt idx="7899">
                  <c:v>0.53597220000000001</c:v>
                </c:pt>
                <c:pt idx="7900">
                  <c:v>0.52257200000000004</c:v>
                </c:pt>
                <c:pt idx="7901">
                  <c:v>0.52401589999999998</c:v>
                </c:pt>
                <c:pt idx="7902">
                  <c:v>0.40934870000000001</c:v>
                </c:pt>
                <c:pt idx="7903">
                  <c:v>0.44377729999999999</c:v>
                </c:pt>
                <c:pt idx="7904">
                  <c:v>0.49467480000000003</c:v>
                </c:pt>
                <c:pt idx="7905">
                  <c:v>0.51232659999999997</c:v>
                </c:pt>
                <c:pt idx="7906">
                  <c:v>0.51305909999999999</c:v>
                </c:pt>
                <c:pt idx="7907">
                  <c:v>0.52017310000000005</c:v>
                </c:pt>
                <c:pt idx="7908">
                  <c:v>0.55230299999999999</c:v>
                </c:pt>
                <c:pt idx="7909">
                  <c:v>0.53680450000000002</c:v>
                </c:pt>
                <c:pt idx="7910">
                  <c:v>0.51950379999999996</c:v>
                </c:pt>
                <c:pt idx="7911">
                  <c:v>0.48779519999999998</c:v>
                </c:pt>
                <c:pt idx="7912">
                  <c:v>0.48323519999999998</c:v>
                </c:pt>
                <c:pt idx="7913">
                  <c:v>0.46115679999999998</c:v>
                </c:pt>
                <c:pt idx="7914">
                  <c:v>0.45532410000000001</c:v>
                </c:pt>
                <c:pt idx="7915">
                  <c:v>0.46257389999999998</c:v>
                </c:pt>
                <c:pt idx="7916">
                  <c:v>0.46517969999999997</c:v>
                </c:pt>
                <c:pt idx="7917">
                  <c:v>0.45201029999999998</c:v>
                </c:pt>
                <c:pt idx="7918">
                  <c:v>0.4456755</c:v>
                </c:pt>
                <c:pt idx="7919">
                  <c:v>0.44024580000000002</c:v>
                </c:pt>
                <c:pt idx="7920">
                  <c:v>0.3517149</c:v>
                </c:pt>
                <c:pt idx="7921">
                  <c:v>0.34704010000000002</c:v>
                </c:pt>
                <c:pt idx="7922">
                  <c:v>0.35113480000000002</c:v>
                </c:pt>
                <c:pt idx="7923">
                  <c:v>0.34078160000000002</c:v>
                </c:pt>
                <c:pt idx="7924">
                  <c:v>0.33099899999999999</c:v>
                </c:pt>
                <c:pt idx="7925">
                  <c:v>0.3381094</c:v>
                </c:pt>
                <c:pt idx="7926">
                  <c:v>0.36798120000000001</c:v>
                </c:pt>
                <c:pt idx="7927">
                  <c:v>0.32826149999999998</c:v>
                </c:pt>
                <c:pt idx="7928">
                  <c:v>0.35137550000000001</c:v>
                </c:pt>
                <c:pt idx="7929">
                  <c:v>0.39848119999999998</c:v>
                </c:pt>
                <c:pt idx="7930">
                  <c:v>0.41972530000000002</c:v>
                </c:pt>
                <c:pt idx="7931">
                  <c:v>0.4274889</c:v>
                </c:pt>
                <c:pt idx="7932">
                  <c:v>0.45166149999999999</c:v>
                </c:pt>
                <c:pt idx="7933">
                  <c:v>0.4084411</c:v>
                </c:pt>
                <c:pt idx="7934">
                  <c:v>0.36906689999999998</c:v>
                </c:pt>
                <c:pt idx="7935">
                  <c:v>0.3526051</c:v>
                </c:pt>
                <c:pt idx="7936">
                  <c:v>0.31413760000000002</c:v>
                </c:pt>
                <c:pt idx="7937">
                  <c:v>0.28246460000000001</c:v>
                </c:pt>
                <c:pt idx="7938">
                  <c:v>0.26861269999999998</c:v>
                </c:pt>
                <c:pt idx="7939">
                  <c:v>0.2263162</c:v>
                </c:pt>
                <c:pt idx="7940">
                  <c:v>0.1907413</c:v>
                </c:pt>
                <c:pt idx="7941">
                  <c:v>0.166294</c:v>
                </c:pt>
                <c:pt idx="7942">
                  <c:v>0.16833000000000001</c:v>
                </c:pt>
                <c:pt idx="7943">
                  <c:v>0.1651193</c:v>
                </c:pt>
                <c:pt idx="7944">
                  <c:v>0.32002530000000001</c:v>
                </c:pt>
                <c:pt idx="7945">
                  <c:v>0.29373630000000001</c:v>
                </c:pt>
                <c:pt idx="7946">
                  <c:v>0.2578203</c:v>
                </c:pt>
                <c:pt idx="7947">
                  <c:v>0.23609359999999999</c:v>
                </c:pt>
                <c:pt idx="7948">
                  <c:v>0.20378160000000001</c:v>
                </c:pt>
                <c:pt idx="7949">
                  <c:v>0.18813240000000001</c:v>
                </c:pt>
                <c:pt idx="7950">
                  <c:v>0.540188</c:v>
                </c:pt>
                <c:pt idx="7951">
                  <c:v>0.48251579999999999</c:v>
                </c:pt>
                <c:pt idx="7952">
                  <c:v>0.42103059999999998</c:v>
                </c:pt>
                <c:pt idx="7953">
                  <c:v>0.36993870000000001</c:v>
                </c:pt>
                <c:pt idx="7954">
                  <c:v>0.35166819999999999</c:v>
                </c:pt>
                <c:pt idx="7955">
                  <c:v>0.32006990000000002</c:v>
                </c:pt>
                <c:pt idx="7956">
                  <c:v>0.30147930000000001</c:v>
                </c:pt>
                <c:pt idx="7957">
                  <c:v>0.2386731</c:v>
                </c:pt>
                <c:pt idx="7958">
                  <c:v>0.20534520000000001</c:v>
                </c:pt>
                <c:pt idx="7959">
                  <c:v>0.1849287</c:v>
                </c:pt>
                <c:pt idx="7960">
                  <c:v>0.1814511</c:v>
                </c:pt>
                <c:pt idx="7961">
                  <c:v>0.16732150000000001</c:v>
                </c:pt>
                <c:pt idx="7962">
                  <c:v>0.1129544</c:v>
                </c:pt>
                <c:pt idx="7963">
                  <c:v>0.1171251</c:v>
                </c:pt>
                <c:pt idx="7964">
                  <c:v>0.1341435</c:v>
                </c:pt>
                <c:pt idx="7965">
                  <c:v>0.143318</c:v>
                </c:pt>
                <c:pt idx="7966">
                  <c:v>0.17252000000000001</c:v>
                </c:pt>
                <c:pt idx="7967">
                  <c:v>0.20486770000000001</c:v>
                </c:pt>
                <c:pt idx="7968">
                  <c:v>0.27284960000000003</c:v>
                </c:pt>
                <c:pt idx="7969">
                  <c:v>0.33208890000000002</c:v>
                </c:pt>
                <c:pt idx="7970">
                  <c:v>0.38039830000000002</c:v>
                </c:pt>
                <c:pt idx="7971">
                  <c:v>0.40016879999999999</c:v>
                </c:pt>
                <c:pt idx="7972">
                  <c:v>0.35504089999999999</c:v>
                </c:pt>
                <c:pt idx="7973">
                  <c:v>0.32451219999999997</c:v>
                </c:pt>
                <c:pt idx="7974">
                  <c:v>0.96773370000000003</c:v>
                </c:pt>
                <c:pt idx="7975">
                  <c:v>0.87792800000000004</c:v>
                </c:pt>
                <c:pt idx="7976">
                  <c:v>0.7716712</c:v>
                </c:pt>
                <c:pt idx="7977">
                  <c:v>0.66966979999999998</c:v>
                </c:pt>
                <c:pt idx="7978">
                  <c:v>0.57323489999999999</c:v>
                </c:pt>
                <c:pt idx="7979">
                  <c:v>0.47398820000000003</c:v>
                </c:pt>
                <c:pt idx="7980">
                  <c:v>0.41798039999999997</c:v>
                </c:pt>
                <c:pt idx="7981">
                  <c:v>0.39386589999999999</c:v>
                </c:pt>
                <c:pt idx="7982">
                  <c:v>0.37668790000000002</c:v>
                </c:pt>
                <c:pt idx="7983">
                  <c:v>0.3475335</c:v>
                </c:pt>
                <c:pt idx="7984">
                  <c:v>0.36449350000000003</c:v>
                </c:pt>
                <c:pt idx="7985">
                  <c:v>0.39063750000000003</c:v>
                </c:pt>
                <c:pt idx="7986">
                  <c:v>0.36943939999999997</c:v>
                </c:pt>
                <c:pt idx="7987">
                  <c:v>0.43066840000000001</c:v>
                </c:pt>
                <c:pt idx="7988">
                  <c:v>0.50364679999999995</c:v>
                </c:pt>
                <c:pt idx="7989">
                  <c:v>0.5926553</c:v>
                </c:pt>
                <c:pt idx="7990">
                  <c:v>0.65264460000000002</c:v>
                </c:pt>
                <c:pt idx="7991">
                  <c:v>0.70244470000000003</c:v>
                </c:pt>
                <c:pt idx="7992">
                  <c:v>0.84405470000000005</c:v>
                </c:pt>
                <c:pt idx="7993">
                  <c:v>0.83403579999999999</c:v>
                </c:pt>
                <c:pt idx="7994">
                  <c:v>0.80267409999999995</c:v>
                </c:pt>
                <c:pt idx="7995">
                  <c:v>0.75405920000000004</c:v>
                </c:pt>
                <c:pt idx="7996">
                  <c:v>0.68807010000000002</c:v>
                </c:pt>
                <c:pt idx="7997">
                  <c:v>0.63518410000000003</c:v>
                </c:pt>
                <c:pt idx="7998">
                  <c:v>0.97904360000000001</c:v>
                </c:pt>
                <c:pt idx="7999">
                  <c:v>0.96395529999999996</c:v>
                </c:pt>
                <c:pt idx="8000">
                  <c:v>0.93404549999999997</c:v>
                </c:pt>
                <c:pt idx="8001">
                  <c:v>0.86892639999999999</c:v>
                </c:pt>
                <c:pt idx="8002">
                  <c:v>0.77774339999999997</c:v>
                </c:pt>
                <c:pt idx="8003">
                  <c:v>0.65148499999999998</c:v>
                </c:pt>
                <c:pt idx="8004">
                  <c:v>0.48745749999999999</c:v>
                </c:pt>
                <c:pt idx="8005">
                  <c:v>0.35718440000000001</c:v>
                </c:pt>
                <c:pt idx="8006">
                  <c:v>0.27628560000000002</c:v>
                </c:pt>
                <c:pt idx="8007">
                  <c:v>0.2355891</c:v>
                </c:pt>
                <c:pt idx="8008">
                  <c:v>0.2384754</c:v>
                </c:pt>
                <c:pt idx="8009">
                  <c:v>0.24713679999999999</c:v>
                </c:pt>
                <c:pt idx="8010">
                  <c:v>0.25322440000000002</c:v>
                </c:pt>
                <c:pt idx="8011">
                  <c:v>0.2520502</c:v>
                </c:pt>
                <c:pt idx="8012">
                  <c:v>0.26343290000000003</c:v>
                </c:pt>
                <c:pt idx="8013">
                  <c:v>0.26673540000000001</c:v>
                </c:pt>
                <c:pt idx="8014">
                  <c:v>0.27124959999999998</c:v>
                </c:pt>
                <c:pt idx="8015">
                  <c:v>0.2844276</c:v>
                </c:pt>
                <c:pt idx="8016">
                  <c:v>0.2676212</c:v>
                </c:pt>
                <c:pt idx="8017">
                  <c:v>0.29015360000000001</c:v>
                </c:pt>
                <c:pt idx="8018">
                  <c:v>0.30248730000000001</c:v>
                </c:pt>
                <c:pt idx="8019">
                  <c:v>0.31821929999999998</c:v>
                </c:pt>
                <c:pt idx="8020">
                  <c:v>0.33793519999999999</c:v>
                </c:pt>
                <c:pt idx="8021">
                  <c:v>0.3580778</c:v>
                </c:pt>
                <c:pt idx="8022">
                  <c:v>0.9359056</c:v>
                </c:pt>
                <c:pt idx="8023">
                  <c:v>0.91661820000000005</c:v>
                </c:pt>
                <c:pt idx="8024">
                  <c:v>0.86779110000000004</c:v>
                </c:pt>
                <c:pt idx="8025">
                  <c:v>0.75161719999999999</c:v>
                </c:pt>
                <c:pt idx="8026">
                  <c:v>0.57579469999999999</c:v>
                </c:pt>
                <c:pt idx="8027">
                  <c:v>0.43565359999999997</c:v>
                </c:pt>
                <c:pt idx="8028">
                  <c:v>0.34822500000000001</c:v>
                </c:pt>
                <c:pt idx="8029">
                  <c:v>0.28211130000000001</c:v>
                </c:pt>
                <c:pt idx="8030">
                  <c:v>0.23952000000000001</c:v>
                </c:pt>
                <c:pt idx="8031">
                  <c:v>0.23529340000000001</c:v>
                </c:pt>
                <c:pt idx="8032">
                  <c:v>0.24736179999999999</c:v>
                </c:pt>
                <c:pt idx="8033">
                  <c:v>0.2695379</c:v>
                </c:pt>
                <c:pt idx="8034">
                  <c:v>0.27660620000000002</c:v>
                </c:pt>
                <c:pt idx="8035">
                  <c:v>0.31622929999999999</c:v>
                </c:pt>
                <c:pt idx="8036">
                  <c:v>0.37355939999999999</c:v>
                </c:pt>
                <c:pt idx="8037">
                  <c:v>0.43168849999999998</c:v>
                </c:pt>
                <c:pt idx="8038">
                  <c:v>0.48251500000000003</c:v>
                </c:pt>
                <c:pt idx="8039">
                  <c:v>0.5352422</c:v>
                </c:pt>
                <c:pt idx="8040">
                  <c:v>0.57869360000000003</c:v>
                </c:pt>
                <c:pt idx="8041">
                  <c:v>0.61010640000000005</c:v>
                </c:pt>
                <c:pt idx="8042">
                  <c:v>0.61462950000000005</c:v>
                </c:pt>
                <c:pt idx="8043">
                  <c:v>0.59991159999999999</c:v>
                </c:pt>
                <c:pt idx="8044">
                  <c:v>0.58137649999999996</c:v>
                </c:pt>
                <c:pt idx="8045">
                  <c:v>0.55365249999999999</c:v>
                </c:pt>
                <c:pt idx="8046">
                  <c:v>0.94689950000000001</c:v>
                </c:pt>
                <c:pt idx="8047">
                  <c:v>0.90758539999999999</c:v>
                </c:pt>
                <c:pt idx="8048">
                  <c:v>0.85809279999999999</c:v>
                </c:pt>
                <c:pt idx="8049">
                  <c:v>0.76379989999999998</c:v>
                </c:pt>
                <c:pt idx="8050">
                  <c:v>0.60059119999999999</c:v>
                </c:pt>
                <c:pt idx="8051">
                  <c:v>0.45331460000000001</c:v>
                </c:pt>
                <c:pt idx="8052">
                  <c:v>0.32478400000000002</c:v>
                </c:pt>
                <c:pt idx="8053">
                  <c:v>0.25482909999999998</c:v>
                </c:pt>
                <c:pt idx="8054">
                  <c:v>0.21444340000000001</c:v>
                </c:pt>
                <c:pt idx="8055">
                  <c:v>0.19573180000000001</c:v>
                </c:pt>
                <c:pt idx="8056">
                  <c:v>0.1889255</c:v>
                </c:pt>
                <c:pt idx="8057">
                  <c:v>0.18552589999999999</c:v>
                </c:pt>
                <c:pt idx="8058">
                  <c:v>0.19017249999999999</c:v>
                </c:pt>
                <c:pt idx="8059">
                  <c:v>0.18504480000000001</c:v>
                </c:pt>
                <c:pt idx="8060">
                  <c:v>0.18162590000000001</c:v>
                </c:pt>
                <c:pt idx="8061">
                  <c:v>0.1817867</c:v>
                </c:pt>
                <c:pt idx="8062">
                  <c:v>0.1801632</c:v>
                </c:pt>
                <c:pt idx="8063">
                  <c:v>0.17581089999999999</c:v>
                </c:pt>
                <c:pt idx="8064">
                  <c:v>0.15621969999999999</c:v>
                </c:pt>
                <c:pt idx="8065">
                  <c:v>0.1457804</c:v>
                </c:pt>
                <c:pt idx="8066">
                  <c:v>0.13558329999999999</c:v>
                </c:pt>
                <c:pt idx="8067">
                  <c:v>0.12614549999999999</c:v>
                </c:pt>
                <c:pt idx="8068">
                  <c:v>0.12398339999999999</c:v>
                </c:pt>
                <c:pt idx="8069">
                  <c:v>0.1233981</c:v>
                </c:pt>
                <c:pt idx="8070">
                  <c:v>0.49786940000000002</c:v>
                </c:pt>
                <c:pt idx="8071">
                  <c:v>0.41422360000000003</c:v>
                </c:pt>
                <c:pt idx="8072">
                  <c:v>0.35448540000000001</c:v>
                </c:pt>
                <c:pt idx="8073">
                  <c:v>0.27503250000000001</c:v>
                </c:pt>
                <c:pt idx="8074">
                  <c:v>0.196378</c:v>
                </c:pt>
                <c:pt idx="8075">
                  <c:v>0.15967139999999999</c:v>
                </c:pt>
                <c:pt idx="8076">
                  <c:v>0.15020939999999999</c:v>
                </c:pt>
                <c:pt idx="8077">
                  <c:v>0.14077609999999999</c:v>
                </c:pt>
                <c:pt idx="8078">
                  <c:v>0.13378899999999999</c:v>
                </c:pt>
                <c:pt idx="8079">
                  <c:v>0.12227540000000001</c:v>
                </c:pt>
                <c:pt idx="8080">
                  <c:v>0.11132599999999999</c:v>
                </c:pt>
                <c:pt idx="8081">
                  <c:v>9.9012210000000003E-2</c:v>
                </c:pt>
                <c:pt idx="8082">
                  <c:v>7.6134660000000007E-2</c:v>
                </c:pt>
                <c:pt idx="8083">
                  <c:v>7.631607E-2</c:v>
                </c:pt>
                <c:pt idx="8084">
                  <c:v>8.4831859999999995E-2</c:v>
                </c:pt>
                <c:pt idx="8085">
                  <c:v>9.1218659999999993E-2</c:v>
                </c:pt>
                <c:pt idx="8086">
                  <c:v>9.5641489999999996E-2</c:v>
                </c:pt>
                <c:pt idx="8087">
                  <c:v>0.1008838</c:v>
                </c:pt>
                <c:pt idx="8088">
                  <c:v>0.19562070000000001</c:v>
                </c:pt>
                <c:pt idx="8089">
                  <c:v>0.17838789999999999</c:v>
                </c:pt>
                <c:pt idx="8090">
                  <c:v>0.16813620000000001</c:v>
                </c:pt>
                <c:pt idx="8091">
                  <c:v>0.16500790000000001</c:v>
                </c:pt>
                <c:pt idx="8092">
                  <c:v>0.16521739999999999</c:v>
                </c:pt>
                <c:pt idx="8093">
                  <c:v>0.16694139999999999</c:v>
                </c:pt>
                <c:pt idx="8094">
                  <c:v>0.21322179999999999</c:v>
                </c:pt>
                <c:pt idx="8095">
                  <c:v>0.23668890000000001</c:v>
                </c:pt>
                <c:pt idx="8096">
                  <c:v>0.24220630000000001</c:v>
                </c:pt>
                <c:pt idx="8097">
                  <c:v>0.2052853</c:v>
                </c:pt>
                <c:pt idx="8098">
                  <c:v>0.17496220000000001</c:v>
                </c:pt>
                <c:pt idx="8099">
                  <c:v>0.16757440000000001</c:v>
                </c:pt>
                <c:pt idx="8100">
                  <c:v>0.15992310000000001</c:v>
                </c:pt>
                <c:pt idx="8101">
                  <c:v>0.15458459999999999</c:v>
                </c:pt>
                <c:pt idx="8102">
                  <c:v>0.15220159999999999</c:v>
                </c:pt>
                <c:pt idx="8103">
                  <c:v>0.14996709999999999</c:v>
                </c:pt>
                <c:pt idx="8104">
                  <c:v>0.15396370000000001</c:v>
                </c:pt>
                <c:pt idx="8105">
                  <c:v>0.15468419999999999</c:v>
                </c:pt>
                <c:pt idx="8106">
                  <c:v>0.15140580000000001</c:v>
                </c:pt>
                <c:pt idx="8107">
                  <c:v>0.153915</c:v>
                </c:pt>
                <c:pt idx="8108">
                  <c:v>0.17008519999999999</c:v>
                </c:pt>
                <c:pt idx="8109">
                  <c:v>0.1863185</c:v>
                </c:pt>
                <c:pt idx="8110">
                  <c:v>0.1862856</c:v>
                </c:pt>
                <c:pt idx="8111">
                  <c:v>0.18831729999999999</c:v>
                </c:pt>
                <c:pt idx="8112">
                  <c:v>0.4140392</c:v>
                </c:pt>
                <c:pt idx="8113">
                  <c:v>0.33459549999999999</c:v>
                </c:pt>
                <c:pt idx="8114">
                  <c:v>0.29532940000000002</c:v>
                </c:pt>
                <c:pt idx="8115">
                  <c:v>0.25696639999999998</c:v>
                </c:pt>
                <c:pt idx="8116">
                  <c:v>0.25433889999999998</c:v>
                </c:pt>
                <c:pt idx="8117">
                  <c:v>0.25423289999999998</c:v>
                </c:pt>
                <c:pt idx="8118">
                  <c:v>0.92829390000000001</c:v>
                </c:pt>
                <c:pt idx="8119">
                  <c:v>0.88173250000000003</c:v>
                </c:pt>
                <c:pt idx="8120">
                  <c:v>0.83234140000000001</c:v>
                </c:pt>
                <c:pt idx="8121">
                  <c:v>0.779559</c:v>
                </c:pt>
                <c:pt idx="8122">
                  <c:v>0.70936880000000002</c:v>
                </c:pt>
                <c:pt idx="8123">
                  <c:v>0.61136140000000005</c:v>
                </c:pt>
                <c:pt idx="8124">
                  <c:v>0.50292000000000003</c:v>
                </c:pt>
                <c:pt idx="8125">
                  <c:v>0.44691009999999998</c:v>
                </c:pt>
                <c:pt idx="8126">
                  <c:v>0.39342080000000001</c:v>
                </c:pt>
                <c:pt idx="8127">
                  <c:v>0.3681335</c:v>
                </c:pt>
                <c:pt idx="8128">
                  <c:v>0.39265070000000002</c:v>
                </c:pt>
                <c:pt idx="8129">
                  <c:v>0.4141571</c:v>
                </c:pt>
                <c:pt idx="8130">
                  <c:v>0.3982309</c:v>
                </c:pt>
                <c:pt idx="8131">
                  <c:v>0.4364053</c:v>
                </c:pt>
                <c:pt idx="8132">
                  <c:v>0.4707151</c:v>
                </c:pt>
                <c:pt idx="8133">
                  <c:v>0.51005639999999997</c:v>
                </c:pt>
                <c:pt idx="8134">
                  <c:v>0.55343940000000003</c:v>
                </c:pt>
                <c:pt idx="8135">
                  <c:v>0.5831016</c:v>
                </c:pt>
                <c:pt idx="8136">
                  <c:v>0.86762879999999998</c:v>
                </c:pt>
                <c:pt idx="8137">
                  <c:v>0.83214659999999996</c:v>
                </c:pt>
                <c:pt idx="8138">
                  <c:v>0.78470269999999998</c:v>
                </c:pt>
                <c:pt idx="8139">
                  <c:v>0.72885080000000002</c:v>
                </c:pt>
                <c:pt idx="8140">
                  <c:v>0.68289569999999999</c:v>
                </c:pt>
                <c:pt idx="8141">
                  <c:v>0.64713330000000002</c:v>
                </c:pt>
                <c:pt idx="8142">
                  <c:v>0.9999593</c:v>
                </c:pt>
                <c:pt idx="8143">
                  <c:v>1</c:v>
                </c:pt>
                <c:pt idx="8144">
                  <c:v>0.99672450000000001</c:v>
                </c:pt>
                <c:pt idx="8145">
                  <c:v>0.98195900000000003</c:v>
                </c:pt>
                <c:pt idx="8146">
                  <c:v>0.94559959999999998</c:v>
                </c:pt>
                <c:pt idx="8147">
                  <c:v>0.88860229999999996</c:v>
                </c:pt>
                <c:pt idx="8148">
                  <c:v>0.78072410000000003</c:v>
                </c:pt>
                <c:pt idx="8149">
                  <c:v>0.68920800000000004</c:v>
                </c:pt>
                <c:pt idx="8150">
                  <c:v>0.57802980000000004</c:v>
                </c:pt>
                <c:pt idx="8151">
                  <c:v>0.49038559999999998</c:v>
                </c:pt>
                <c:pt idx="8152">
                  <c:v>0.47884379999999999</c:v>
                </c:pt>
                <c:pt idx="8153">
                  <c:v>0.47012999999999999</c:v>
                </c:pt>
                <c:pt idx="8154">
                  <c:v>0.371589</c:v>
                </c:pt>
                <c:pt idx="8155">
                  <c:v>0.38422030000000001</c:v>
                </c:pt>
                <c:pt idx="8156">
                  <c:v>0.40527020000000002</c:v>
                </c:pt>
                <c:pt idx="8157">
                  <c:v>0.42051769999999999</c:v>
                </c:pt>
                <c:pt idx="8158">
                  <c:v>0.40183780000000002</c:v>
                </c:pt>
                <c:pt idx="8159">
                  <c:v>0.3865305</c:v>
                </c:pt>
                <c:pt idx="8160">
                  <c:v>0.61338079999999995</c:v>
                </c:pt>
                <c:pt idx="8161">
                  <c:v>0.62046849999999998</c:v>
                </c:pt>
                <c:pt idx="8162">
                  <c:v>0.58892009999999995</c:v>
                </c:pt>
                <c:pt idx="8163">
                  <c:v>0.5626854</c:v>
                </c:pt>
                <c:pt idx="8164">
                  <c:v>0.56209149999999997</c:v>
                </c:pt>
                <c:pt idx="8165">
                  <c:v>0.56016650000000001</c:v>
                </c:pt>
                <c:pt idx="8166">
                  <c:v>0.94315190000000004</c:v>
                </c:pt>
                <c:pt idx="8167">
                  <c:v>0.9106727</c:v>
                </c:pt>
                <c:pt idx="8168">
                  <c:v>0.86551460000000002</c:v>
                </c:pt>
                <c:pt idx="8169">
                  <c:v>0.82398570000000004</c:v>
                </c:pt>
                <c:pt idx="8170">
                  <c:v>0.7744259</c:v>
                </c:pt>
                <c:pt idx="8171">
                  <c:v>0.68412360000000005</c:v>
                </c:pt>
                <c:pt idx="8172">
                  <c:v>0.53873720000000003</c:v>
                </c:pt>
                <c:pt idx="8173">
                  <c:v>0.49670259999999999</c:v>
                </c:pt>
                <c:pt idx="8174">
                  <c:v>0.4903169</c:v>
                </c:pt>
                <c:pt idx="8175">
                  <c:v>0.5227735</c:v>
                </c:pt>
                <c:pt idx="8176">
                  <c:v>0.54391480000000003</c:v>
                </c:pt>
                <c:pt idx="8177">
                  <c:v>0.55291749999999995</c:v>
                </c:pt>
                <c:pt idx="8178">
                  <c:v>0.60938859999999995</c:v>
                </c:pt>
                <c:pt idx="8179">
                  <c:v>0.58137839999999996</c:v>
                </c:pt>
                <c:pt idx="8180">
                  <c:v>0.56254820000000005</c:v>
                </c:pt>
                <c:pt idx="8181">
                  <c:v>0.5432806</c:v>
                </c:pt>
                <c:pt idx="8182">
                  <c:v>0.54584310000000003</c:v>
                </c:pt>
                <c:pt idx="8183">
                  <c:v>0.52247429999999995</c:v>
                </c:pt>
                <c:pt idx="8184">
                  <c:v>0.47325669999999997</c:v>
                </c:pt>
                <c:pt idx="8185">
                  <c:v>0.44754949999999999</c:v>
                </c:pt>
                <c:pt idx="8186">
                  <c:v>0.42894769999999999</c:v>
                </c:pt>
                <c:pt idx="8187">
                  <c:v>0.42352689999999998</c:v>
                </c:pt>
                <c:pt idx="8188">
                  <c:v>0.40336119999999998</c:v>
                </c:pt>
                <c:pt idx="8189">
                  <c:v>0.38714539999999997</c:v>
                </c:pt>
                <c:pt idx="8190">
                  <c:v>0.6246874</c:v>
                </c:pt>
                <c:pt idx="8191">
                  <c:v>0.65676290000000004</c:v>
                </c:pt>
                <c:pt idx="8192">
                  <c:v>0.68917620000000002</c:v>
                </c:pt>
                <c:pt idx="8193">
                  <c:v>0.68687390000000004</c:v>
                </c:pt>
                <c:pt idx="8194">
                  <c:v>0.6441171</c:v>
                </c:pt>
                <c:pt idx="8195">
                  <c:v>0.5810457</c:v>
                </c:pt>
                <c:pt idx="8196">
                  <c:v>0.54895919999999998</c:v>
                </c:pt>
                <c:pt idx="8197">
                  <c:v>0.46126279999999997</c:v>
                </c:pt>
                <c:pt idx="8198">
                  <c:v>0.40129939999999997</c:v>
                </c:pt>
                <c:pt idx="8199">
                  <c:v>0.35989470000000001</c:v>
                </c:pt>
                <c:pt idx="8200">
                  <c:v>0.37940360000000001</c:v>
                </c:pt>
                <c:pt idx="8201">
                  <c:v>0.39374569999999998</c:v>
                </c:pt>
                <c:pt idx="8202">
                  <c:v>0.42169990000000002</c:v>
                </c:pt>
                <c:pt idx="8203">
                  <c:v>0.49105959999999998</c:v>
                </c:pt>
                <c:pt idx="8204">
                  <c:v>0.56004980000000004</c:v>
                </c:pt>
                <c:pt idx="8205">
                  <c:v>0.61046959999999995</c:v>
                </c:pt>
                <c:pt idx="8206">
                  <c:v>0.65347500000000003</c:v>
                </c:pt>
                <c:pt idx="8207">
                  <c:v>0.70344859999999998</c:v>
                </c:pt>
                <c:pt idx="8208">
                  <c:v>0.89465240000000001</c:v>
                </c:pt>
                <c:pt idx="8209">
                  <c:v>0.8956655</c:v>
                </c:pt>
                <c:pt idx="8210">
                  <c:v>0.88551939999999996</c:v>
                </c:pt>
                <c:pt idx="8211">
                  <c:v>0.87224749999999995</c:v>
                </c:pt>
                <c:pt idx="8212">
                  <c:v>0.85714950000000001</c:v>
                </c:pt>
                <c:pt idx="8213">
                  <c:v>0.83352119999999996</c:v>
                </c:pt>
                <c:pt idx="8214">
                  <c:v>0.85243199999999997</c:v>
                </c:pt>
                <c:pt idx="8215">
                  <c:v>0.80918159999999995</c:v>
                </c:pt>
                <c:pt idx="8216">
                  <c:v>0.75793560000000004</c:v>
                </c:pt>
                <c:pt idx="8217">
                  <c:v>0.7167713</c:v>
                </c:pt>
                <c:pt idx="8218">
                  <c:v>0.70752839999999995</c:v>
                </c:pt>
                <c:pt idx="8219">
                  <c:v>0.70228040000000003</c:v>
                </c:pt>
                <c:pt idx="8220">
                  <c:v>0.62159509999999996</c:v>
                </c:pt>
                <c:pt idx="8221">
                  <c:v>0.60133040000000004</c:v>
                </c:pt>
                <c:pt idx="8222">
                  <c:v>0.55521860000000001</c:v>
                </c:pt>
                <c:pt idx="8223">
                  <c:v>0.52265249999999996</c:v>
                </c:pt>
                <c:pt idx="8224">
                  <c:v>0.51386779999999999</c:v>
                </c:pt>
                <c:pt idx="8225">
                  <c:v>0.52069829999999995</c:v>
                </c:pt>
                <c:pt idx="8226">
                  <c:v>0.4884541</c:v>
                </c:pt>
                <c:pt idx="8227">
                  <c:v>0.47931689999999999</c:v>
                </c:pt>
                <c:pt idx="8228">
                  <c:v>0.48863649999999997</c:v>
                </c:pt>
                <c:pt idx="8229">
                  <c:v>0.51349849999999997</c:v>
                </c:pt>
                <c:pt idx="8230">
                  <c:v>0.54816609999999999</c:v>
                </c:pt>
                <c:pt idx="8231">
                  <c:v>0.58561189999999996</c:v>
                </c:pt>
                <c:pt idx="8232">
                  <c:v>0.74131239999999998</c:v>
                </c:pt>
                <c:pt idx="8233">
                  <c:v>0.75917219999999996</c:v>
                </c:pt>
                <c:pt idx="8234">
                  <c:v>0.76003869999999996</c:v>
                </c:pt>
                <c:pt idx="8235">
                  <c:v>0.75691649999999999</c:v>
                </c:pt>
                <c:pt idx="8236">
                  <c:v>0.74927549999999998</c:v>
                </c:pt>
                <c:pt idx="8237">
                  <c:v>0.73881129999999995</c:v>
                </c:pt>
                <c:pt idx="8238">
                  <c:v>0.86579070000000002</c:v>
                </c:pt>
                <c:pt idx="8239">
                  <c:v>0.85533170000000003</c:v>
                </c:pt>
                <c:pt idx="8240">
                  <c:v>0.82547939999999997</c:v>
                </c:pt>
                <c:pt idx="8241">
                  <c:v>0.79535610000000001</c:v>
                </c:pt>
                <c:pt idx="8242">
                  <c:v>0.76092040000000005</c:v>
                </c:pt>
                <c:pt idx="8243">
                  <c:v>0.69555929999999999</c:v>
                </c:pt>
                <c:pt idx="8244">
                  <c:v>0.61624889999999999</c:v>
                </c:pt>
                <c:pt idx="8245">
                  <c:v>0.55433279999999996</c:v>
                </c:pt>
                <c:pt idx="8246">
                  <c:v>0.48398069999999999</c:v>
                </c:pt>
                <c:pt idx="8247">
                  <c:v>0.43999450000000001</c:v>
                </c:pt>
                <c:pt idx="8248">
                  <c:v>0.46052149999999997</c:v>
                </c:pt>
                <c:pt idx="8249">
                  <c:v>0.48418149999999999</c:v>
                </c:pt>
                <c:pt idx="8250">
                  <c:v>0.48996440000000002</c:v>
                </c:pt>
                <c:pt idx="8251">
                  <c:v>0.49844690000000003</c:v>
                </c:pt>
                <c:pt idx="8252">
                  <c:v>0.49223460000000002</c:v>
                </c:pt>
                <c:pt idx="8253">
                  <c:v>0.47918670000000002</c:v>
                </c:pt>
                <c:pt idx="8254">
                  <c:v>0.48970979999999997</c:v>
                </c:pt>
                <c:pt idx="8255">
                  <c:v>0.50458720000000001</c:v>
                </c:pt>
                <c:pt idx="8256">
                  <c:v>0.48973230000000001</c:v>
                </c:pt>
                <c:pt idx="8257">
                  <c:v>0.4879365</c:v>
                </c:pt>
                <c:pt idx="8258">
                  <c:v>0.47151340000000003</c:v>
                </c:pt>
                <c:pt idx="8259">
                  <c:v>0.43475069999999999</c:v>
                </c:pt>
                <c:pt idx="8260">
                  <c:v>0.39657629999999999</c:v>
                </c:pt>
                <c:pt idx="8261">
                  <c:v>0.3621162</c:v>
                </c:pt>
                <c:pt idx="8262">
                  <c:v>0.66587099999999999</c:v>
                </c:pt>
                <c:pt idx="8263">
                  <c:v>0.62467660000000003</c:v>
                </c:pt>
                <c:pt idx="8264">
                  <c:v>0.63302320000000001</c:v>
                </c:pt>
                <c:pt idx="8265">
                  <c:v>0.6603116</c:v>
                </c:pt>
                <c:pt idx="8266">
                  <c:v>0.63958440000000005</c:v>
                </c:pt>
                <c:pt idx="8267">
                  <c:v>0.61708790000000002</c:v>
                </c:pt>
                <c:pt idx="8268">
                  <c:v>0.53228569999999997</c:v>
                </c:pt>
                <c:pt idx="8269">
                  <c:v>0.48534820000000001</c:v>
                </c:pt>
                <c:pt idx="8270">
                  <c:v>0.44588620000000001</c:v>
                </c:pt>
                <c:pt idx="8271">
                  <c:v>0.42669960000000001</c:v>
                </c:pt>
                <c:pt idx="8272">
                  <c:v>0.39037070000000001</c:v>
                </c:pt>
                <c:pt idx="8273">
                  <c:v>0.35666379999999998</c:v>
                </c:pt>
                <c:pt idx="8274">
                  <c:v>0.33326860000000003</c:v>
                </c:pt>
                <c:pt idx="8275">
                  <c:v>0.32107570000000002</c:v>
                </c:pt>
                <c:pt idx="8276">
                  <c:v>0.2972861</c:v>
                </c:pt>
                <c:pt idx="8277">
                  <c:v>0.28570580000000001</c:v>
                </c:pt>
                <c:pt idx="8278">
                  <c:v>0.27160780000000001</c:v>
                </c:pt>
                <c:pt idx="8279">
                  <c:v>0.2590171</c:v>
                </c:pt>
                <c:pt idx="8280">
                  <c:v>0.40582479999999999</c:v>
                </c:pt>
                <c:pt idx="8281">
                  <c:v>0.37698090000000001</c:v>
                </c:pt>
                <c:pt idx="8282">
                  <c:v>0.36170649999999999</c:v>
                </c:pt>
                <c:pt idx="8283">
                  <c:v>0.3635524</c:v>
                </c:pt>
                <c:pt idx="8284">
                  <c:v>0.3681026</c:v>
                </c:pt>
                <c:pt idx="8285">
                  <c:v>0.37039719999999998</c:v>
                </c:pt>
                <c:pt idx="8286">
                  <c:v>0.64276460000000002</c:v>
                </c:pt>
                <c:pt idx="8287">
                  <c:v>0.67396500000000004</c:v>
                </c:pt>
                <c:pt idx="8288">
                  <c:v>0.74573619999999996</c:v>
                </c:pt>
                <c:pt idx="8289">
                  <c:v>0.78526530000000005</c:v>
                </c:pt>
                <c:pt idx="8290">
                  <c:v>0.78483199999999997</c:v>
                </c:pt>
                <c:pt idx="8291">
                  <c:v>0.78993970000000002</c:v>
                </c:pt>
                <c:pt idx="8292">
                  <c:v>0.77333700000000005</c:v>
                </c:pt>
                <c:pt idx="8293">
                  <c:v>0.74775709999999995</c:v>
                </c:pt>
                <c:pt idx="8294">
                  <c:v>0.67639190000000005</c:v>
                </c:pt>
                <c:pt idx="8295">
                  <c:v>0.61496130000000004</c:v>
                </c:pt>
                <c:pt idx="8296">
                  <c:v>0.55512240000000002</c:v>
                </c:pt>
                <c:pt idx="8297">
                  <c:v>0.50770539999999997</c:v>
                </c:pt>
                <c:pt idx="8298">
                  <c:v>0.46674460000000001</c:v>
                </c:pt>
                <c:pt idx="8299">
                  <c:v>0.43037239999999999</c:v>
                </c:pt>
                <c:pt idx="8300">
                  <c:v>0.42307810000000001</c:v>
                </c:pt>
                <c:pt idx="8301">
                  <c:v>0.42001709999999998</c:v>
                </c:pt>
                <c:pt idx="8302">
                  <c:v>0.4429997</c:v>
                </c:pt>
                <c:pt idx="8303">
                  <c:v>0.46536509999999998</c:v>
                </c:pt>
                <c:pt idx="8304">
                  <c:v>0.56103210000000003</c:v>
                </c:pt>
                <c:pt idx="8305">
                  <c:v>0.58235049999999999</c:v>
                </c:pt>
                <c:pt idx="8306">
                  <c:v>0.59185759999999998</c:v>
                </c:pt>
                <c:pt idx="8307">
                  <c:v>0.57849890000000004</c:v>
                </c:pt>
                <c:pt idx="8308">
                  <c:v>0.54798460000000004</c:v>
                </c:pt>
                <c:pt idx="8309">
                  <c:v>0.52207749999999997</c:v>
                </c:pt>
                <c:pt idx="8310">
                  <c:v>0.66382450000000004</c:v>
                </c:pt>
                <c:pt idx="8311">
                  <c:v>0.65526910000000005</c:v>
                </c:pt>
                <c:pt idx="8312">
                  <c:v>0.66603040000000002</c:v>
                </c:pt>
                <c:pt idx="8313">
                  <c:v>0.66924779999999995</c:v>
                </c:pt>
                <c:pt idx="8314">
                  <c:v>0.64703100000000002</c:v>
                </c:pt>
                <c:pt idx="8315">
                  <c:v>0.62371529999999997</c:v>
                </c:pt>
                <c:pt idx="8316">
                  <c:v>0.60477369999999997</c:v>
                </c:pt>
                <c:pt idx="8317">
                  <c:v>0.56887100000000002</c:v>
                </c:pt>
                <c:pt idx="8318">
                  <c:v>0.54086259999999997</c:v>
                </c:pt>
                <c:pt idx="8319">
                  <c:v>0.51710860000000003</c:v>
                </c:pt>
                <c:pt idx="8320">
                  <c:v>0.49332789999999999</c:v>
                </c:pt>
                <c:pt idx="8321">
                  <c:v>0.46789320000000001</c:v>
                </c:pt>
                <c:pt idx="8322">
                  <c:v>0.4310716</c:v>
                </c:pt>
                <c:pt idx="8323">
                  <c:v>0.4467777</c:v>
                </c:pt>
                <c:pt idx="8324">
                  <c:v>0.46904210000000002</c:v>
                </c:pt>
                <c:pt idx="8325">
                  <c:v>0.501058</c:v>
                </c:pt>
                <c:pt idx="8326">
                  <c:v>0.54229729999999998</c:v>
                </c:pt>
                <c:pt idx="8327">
                  <c:v>0.58060900000000004</c:v>
                </c:pt>
                <c:pt idx="8328">
                  <c:v>0.89529159999999997</c:v>
                </c:pt>
                <c:pt idx="8329">
                  <c:v>0.85497670000000003</c:v>
                </c:pt>
                <c:pt idx="8330">
                  <c:v>0.80644110000000002</c:v>
                </c:pt>
                <c:pt idx="8331">
                  <c:v>0.76436809999999999</c:v>
                </c:pt>
                <c:pt idx="8332">
                  <c:v>0.72635090000000002</c:v>
                </c:pt>
                <c:pt idx="8333">
                  <c:v>0.68779380000000001</c:v>
                </c:pt>
                <c:pt idx="8334">
                  <c:v>0.69132329999999997</c:v>
                </c:pt>
                <c:pt idx="8335">
                  <c:v>0.67862429999999996</c:v>
                </c:pt>
                <c:pt idx="8336">
                  <c:v>0.66431910000000005</c:v>
                </c:pt>
                <c:pt idx="8337">
                  <c:v>0.67731810000000003</c:v>
                </c:pt>
                <c:pt idx="8338">
                  <c:v>0.67313610000000001</c:v>
                </c:pt>
                <c:pt idx="8339">
                  <c:v>0.65090079999999995</c:v>
                </c:pt>
                <c:pt idx="8340">
                  <c:v>0.6429781</c:v>
                </c:pt>
                <c:pt idx="8341">
                  <c:v>0.62744949999999999</c:v>
                </c:pt>
                <c:pt idx="8342">
                  <c:v>0.59237989999999996</c:v>
                </c:pt>
                <c:pt idx="8343">
                  <c:v>0.57341629999999999</c:v>
                </c:pt>
                <c:pt idx="8344">
                  <c:v>0.58855950000000001</c:v>
                </c:pt>
                <c:pt idx="8345">
                  <c:v>0.608151</c:v>
                </c:pt>
                <c:pt idx="8346">
                  <c:v>0.67937029999999998</c:v>
                </c:pt>
                <c:pt idx="8347">
                  <c:v>0.67045080000000001</c:v>
                </c:pt>
                <c:pt idx="8348">
                  <c:v>0.67367489999999997</c:v>
                </c:pt>
                <c:pt idx="8349">
                  <c:v>0.68223940000000005</c:v>
                </c:pt>
                <c:pt idx="8350">
                  <c:v>0.69007609999999997</c:v>
                </c:pt>
                <c:pt idx="8351">
                  <c:v>0.69141509999999995</c:v>
                </c:pt>
                <c:pt idx="8352">
                  <c:v>0.8128841</c:v>
                </c:pt>
                <c:pt idx="8353">
                  <c:v>0.76433320000000005</c:v>
                </c:pt>
                <c:pt idx="8354">
                  <c:v>0.71079150000000002</c:v>
                </c:pt>
                <c:pt idx="8355">
                  <c:v>0.67997019999999997</c:v>
                </c:pt>
                <c:pt idx="8356">
                  <c:v>0.66792980000000002</c:v>
                </c:pt>
                <c:pt idx="8357">
                  <c:v>0.66112470000000001</c:v>
                </c:pt>
                <c:pt idx="8358">
                  <c:v>0.79469279999999998</c:v>
                </c:pt>
                <c:pt idx="8359">
                  <c:v>0.78175419999999995</c:v>
                </c:pt>
                <c:pt idx="8360">
                  <c:v>0.79050730000000002</c:v>
                </c:pt>
                <c:pt idx="8361">
                  <c:v>0.75785970000000002</c:v>
                </c:pt>
                <c:pt idx="8362">
                  <c:v>0.6145642</c:v>
                </c:pt>
                <c:pt idx="8363">
                  <c:v>0.52388590000000002</c:v>
                </c:pt>
                <c:pt idx="8364">
                  <c:v>0.44040980000000002</c:v>
                </c:pt>
                <c:pt idx="8365">
                  <c:v>0.41341169999999999</c:v>
                </c:pt>
                <c:pt idx="8366">
                  <c:v>0.39509529999999998</c:v>
                </c:pt>
                <c:pt idx="8367">
                  <c:v>0.40069909999999997</c:v>
                </c:pt>
                <c:pt idx="8368">
                  <c:v>0.44422879999999998</c:v>
                </c:pt>
                <c:pt idx="8369">
                  <c:v>0.50196739999999995</c:v>
                </c:pt>
                <c:pt idx="8370">
                  <c:v>0.47379579999999999</c:v>
                </c:pt>
                <c:pt idx="8371">
                  <c:v>0.50601249999999998</c:v>
                </c:pt>
                <c:pt idx="8372">
                  <c:v>0.49987090000000001</c:v>
                </c:pt>
                <c:pt idx="8373">
                  <c:v>0.48226950000000002</c:v>
                </c:pt>
                <c:pt idx="8374">
                  <c:v>0.47305249999999999</c:v>
                </c:pt>
                <c:pt idx="8375">
                  <c:v>0.46183790000000002</c:v>
                </c:pt>
                <c:pt idx="8376">
                  <c:v>0.48032059999999999</c:v>
                </c:pt>
                <c:pt idx="8377">
                  <c:v>0.4768056</c:v>
                </c:pt>
                <c:pt idx="8378">
                  <c:v>0.4864618</c:v>
                </c:pt>
                <c:pt idx="8379">
                  <c:v>0.4986466</c:v>
                </c:pt>
                <c:pt idx="8380">
                  <c:v>0.50091859999999999</c:v>
                </c:pt>
                <c:pt idx="8381">
                  <c:v>0.49800040000000001</c:v>
                </c:pt>
                <c:pt idx="8382">
                  <c:v>0.91078490000000001</c:v>
                </c:pt>
                <c:pt idx="8383">
                  <c:v>0.8380145</c:v>
                </c:pt>
                <c:pt idx="8384">
                  <c:v>0.80772880000000002</c:v>
                </c:pt>
                <c:pt idx="8385">
                  <c:v>0.78753470000000003</c:v>
                </c:pt>
                <c:pt idx="8386">
                  <c:v>0.71904310000000005</c:v>
                </c:pt>
                <c:pt idx="8387">
                  <c:v>0.65851930000000003</c:v>
                </c:pt>
                <c:pt idx="8388">
                  <c:v>0.63954820000000001</c:v>
                </c:pt>
                <c:pt idx="8389">
                  <c:v>0.5960763</c:v>
                </c:pt>
                <c:pt idx="8390">
                  <c:v>0.58084659999999999</c:v>
                </c:pt>
                <c:pt idx="8391">
                  <c:v>0.57095589999999996</c:v>
                </c:pt>
                <c:pt idx="8392">
                  <c:v>0.5967365</c:v>
                </c:pt>
                <c:pt idx="8393">
                  <c:v>0.62577850000000002</c:v>
                </c:pt>
                <c:pt idx="8394">
                  <c:v>0.69957800000000003</c:v>
                </c:pt>
                <c:pt idx="8395">
                  <c:v>0.68554420000000005</c:v>
                </c:pt>
                <c:pt idx="8396">
                  <c:v>0.68105450000000001</c:v>
                </c:pt>
                <c:pt idx="8397">
                  <c:v>0.67480320000000005</c:v>
                </c:pt>
                <c:pt idx="8398">
                  <c:v>0.65748899999999999</c:v>
                </c:pt>
                <c:pt idx="8399">
                  <c:v>0.64079430000000004</c:v>
                </c:pt>
                <c:pt idx="8400">
                  <c:v>0.69747510000000001</c:v>
                </c:pt>
                <c:pt idx="8401">
                  <c:v>0.6435379</c:v>
                </c:pt>
                <c:pt idx="8402">
                  <c:v>0.63409530000000003</c:v>
                </c:pt>
                <c:pt idx="8403">
                  <c:v>0.63743519999999998</c:v>
                </c:pt>
                <c:pt idx="8404">
                  <c:v>0.63402409999999998</c:v>
                </c:pt>
                <c:pt idx="8405">
                  <c:v>0.63246279999999999</c:v>
                </c:pt>
                <c:pt idx="8406">
                  <c:v>0.71077880000000004</c:v>
                </c:pt>
                <c:pt idx="8407">
                  <c:v>0.73146109999999998</c:v>
                </c:pt>
                <c:pt idx="8408">
                  <c:v>0.73478580000000004</c:v>
                </c:pt>
                <c:pt idx="8409">
                  <c:v>0.64880309999999997</c:v>
                </c:pt>
                <c:pt idx="8410">
                  <c:v>0.597113</c:v>
                </c:pt>
                <c:pt idx="8411">
                  <c:v>0.60348100000000005</c:v>
                </c:pt>
                <c:pt idx="8412">
                  <c:v>0.61556160000000004</c:v>
                </c:pt>
                <c:pt idx="8413">
                  <c:v>0.6060816</c:v>
                </c:pt>
                <c:pt idx="8414">
                  <c:v>0.58203389999999999</c:v>
                </c:pt>
                <c:pt idx="8415">
                  <c:v>0.55569199999999996</c:v>
                </c:pt>
                <c:pt idx="8416">
                  <c:v>0.57896639999999999</c:v>
                </c:pt>
                <c:pt idx="8417">
                  <c:v>0.6127032</c:v>
                </c:pt>
                <c:pt idx="8418">
                  <c:v>0.58104100000000003</c:v>
                </c:pt>
                <c:pt idx="8419">
                  <c:v>0.59929030000000005</c:v>
                </c:pt>
                <c:pt idx="8420">
                  <c:v>0.63303299999999996</c:v>
                </c:pt>
                <c:pt idx="8421">
                  <c:v>0.65099649999999998</c:v>
                </c:pt>
                <c:pt idx="8422">
                  <c:v>0.65851230000000005</c:v>
                </c:pt>
                <c:pt idx="8423">
                  <c:v>0.6726143</c:v>
                </c:pt>
                <c:pt idx="8424">
                  <c:v>0.76888880000000004</c:v>
                </c:pt>
                <c:pt idx="8425">
                  <c:v>0.77197769999999999</c:v>
                </c:pt>
                <c:pt idx="8426">
                  <c:v>0.77815060000000003</c:v>
                </c:pt>
                <c:pt idx="8427">
                  <c:v>0.78939820000000005</c:v>
                </c:pt>
                <c:pt idx="8428">
                  <c:v>0.77862050000000005</c:v>
                </c:pt>
                <c:pt idx="8429">
                  <c:v>0.76887819999999996</c:v>
                </c:pt>
                <c:pt idx="8430">
                  <c:v>0.87512679999999998</c:v>
                </c:pt>
                <c:pt idx="8431">
                  <c:v>0.83327450000000003</c:v>
                </c:pt>
                <c:pt idx="8432">
                  <c:v>0.79341159999999999</c:v>
                </c:pt>
                <c:pt idx="8433">
                  <c:v>0.74267640000000001</c:v>
                </c:pt>
                <c:pt idx="8434">
                  <c:v>0.68681740000000002</c:v>
                </c:pt>
                <c:pt idx="8435">
                  <c:v>0.62911859999999997</c:v>
                </c:pt>
                <c:pt idx="8436">
                  <c:v>0.51654339999999999</c:v>
                </c:pt>
                <c:pt idx="8437">
                  <c:v>0.45474629999999999</c:v>
                </c:pt>
                <c:pt idx="8438">
                  <c:v>0.40982829999999998</c:v>
                </c:pt>
                <c:pt idx="8439">
                  <c:v>0.38546540000000001</c:v>
                </c:pt>
                <c:pt idx="8440">
                  <c:v>0.40399269999999998</c:v>
                </c:pt>
                <c:pt idx="8441">
                  <c:v>0.43267929999999999</c:v>
                </c:pt>
                <c:pt idx="8442">
                  <c:v>0.44850659999999998</c:v>
                </c:pt>
                <c:pt idx="8443">
                  <c:v>0.4326701</c:v>
                </c:pt>
                <c:pt idx="8444">
                  <c:v>0.41257179999999999</c:v>
                </c:pt>
                <c:pt idx="8445">
                  <c:v>0.38808150000000002</c:v>
                </c:pt>
                <c:pt idx="8446">
                  <c:v>0.36209219999999998</c:v>
                </c:pt>
                <c:pt idx="8447">
                  <c:v>0.336781</c:v>
                </c:pt>
                <c:pt idx="8448">
                  <c:v>0.44441249999999999</c:v>
                </c:pt>
                <c:pt idx="8449">
                  <c:v>0.42543259999999999</c:v>
                </c:pt>
                <c:pt idx="8450">
                  <c:v>0.42936609999999997</c:v>
                </c:pt>
                <c:pt idx="8451">
                  <c:v>0.43836180000000002</c:v>
                </c:pt>
                <c:pt idx="8452">
                  <c:v>0.44197690000000001</c:v>
                </c:pt>
                <c:pt idx="8453">
                  <c:v>0.44969809999999999</c:v>
                </c:pt>
                <c:pt idx="8454">
                  <c:v>0.66747690000000004</c:v>
                </c:pt>
                <c:pt idx="8455">
                  <c:v>0.66113630000000001</c:v>
                </c:pt>
                <c:pt idx="8456">
                  <c:v>0.67546609999999996</c:v>
                </c:pt>
                <c:pt idx="8457">
                  <c:v>0.64338490000000004</c:v>
                </c:pt>
                <c:pt idx="8458">
                  <c:v>0.56339620000000001</c:v>
                </c:pt>
                <c:pt idx="8459">
                  <c:v>0.47203279999999997</c:v>
                </c:pt>
                <c:pt idx="8460">
                  <c:v>0.38677060000000002</c:v>
                </c:pt>
                <c:pt idx="8461">
                  <c:v>0.3443735</c:v>
                </c:pt>
                <c:pt idx="8462">
                  <c:v>0.30990109999999998</c:v>
                </c:pt>
                <c:pt idx="8463">
                  <c:v>0.28553509999999999</c:v>
                </c:pt>
                <c:pt idx="8464">
                  <c:v>0.2931358</c:v>
                </c:pt>
                <c:pt idx="8465">
                  <c:v>0.32110699999999998</c:v>
                </c:pt>
                <c:pt idx="8466">
                  <c:v>0.35558339999999999</c:v>
                </c:pt>
                <c:pt idx="8467">
                  <c:v>0.36133929999999997</c:v>
                </c:pt>
                <c:pt idx="8468">
                  <c:v>0.37530479999999999</c:v>
                </c:pt>
                <c:pt idx="8469">
                  <c:v>0.4021035</c:v>
                </c:pt>
                <c:pt idx="8470">
                  <c:v>0.41210239999999998</c:v>
                </c:pt>
                <c:pt idx="8471">
                  <c:v>0.41091630000000001</c:v>
                </c:pt>
                <c:pt idx="8472">
                  <c:v>0.50006830000000002</c:v>
                </c:pt>
                <c:pt idx="8473">
                  <c:v>0.48141050000000002</c:v>
                </c:pt>
                <c:pt idx="8474">
                  <c:v>0.46431879999999998</c:v>
                </c:pt>
                <c:pt idx="8475">
                  <c:v>0.4188364</c:v>
                </c:pt>
                <c:pt idx="8476">
                  <c:v>0.38562419999999997</c:v>
                </c:pt>
                <c:pt idx="8477">
                  <c:v>0.36655169999999998</c:v>
                </c:pt>
                <c:pt idx="8478">
                  <c:v>0.27047569999999999</c:v>
                </c:pt>
                <c:pt idx="8479">
                  <c:v>0.3241445</c:v>
                </c:pt>
                <c:pt idx="8480">
                  <c:v>0.36477690000000002</c:v>
                </c:pt>
                <c:pt idx="8481">
                  <c:v>0.33203830000000001</c:v>
                </c:pt>
                <c:pt idx="8482">
                  <c:v>0.235399</c:v>
                </c:pt>
                <c:pt idx="8483">
                  <c:v>0.17543259999999999</c:v>
                </c:pt>
                <c:pt idx="8484">
                  <c:v>0.1393556</c:v>
                </c:pt>
                <c:pt idx="8485">
                  <c:v>0.1271032</c:v>
                </c:pt>
                <c:pt idx="8486">
                  <c:v>0.1191366</c:v>
                </c:pt>
                <c:pt idx="8487">
                  <c:v>0.114509</c:v>
                </c:pt>
                <c:pt idx="8488">
                  <c:v>0.1098585</c:v>
                </c:pt>
                <c:pt idx="8489">
                  <c:v>0.1026577</c:v>
                </c:pt>
                <c:pt idx="8490">
                  <c:v>0.13495409999999999</c:v>
                </c:pt>
                <c:pt idx="8491">
                  <c:v>0.14171159999999999</c:v>
                </c:pt>
                <c:pt idx="8492">
                  <c:v>0.15660959999999999</c:v>
                </c:pt>
                <c:pt idx="8493">
                  <c:v>0.1677334</c:v>
                </c:pt>
                <c:pt idx="8494">
                  <c:v>0.16569310000000001</c:v>
                </c:pt>
                <c:pt idx="8495">
                  <c:v>0.16198950000000001</c:v>
                </c:pt>
                <c:pt idx="8496">
                  <c:v>0.1668019</c:v>
                </c:pt>
                <c:pt idx="8497">
                  <c:v>0.1648954</c:v>
                </c:pt>
                <c:pt idx="8498">
                  <c:v>0.17031760000000001</c:v>
                </c:pt>
                <c:pt idx="8499">
                  <c:v>0.1740583</c:v>
                </c:pt>
                <c:pt idx="8500">
                  <c:v>0.17624889999999999</c:v>
                </c:pt>
                <c:pt idx="8501">
                  <c:v>0.18138190000000001</c:v>
                </c:pt>
                <c:pt idx="8502">
                  <c:v>0.17851349999999999</c:v>
                </c:pt>
                <c:pt idx="8503">
                  <c:v>0.1689812</c:v>
                </c:pt>
                <c:pt idx="8504">
                  <c:v>0.16048019999999999</c:v>
                </c:pt>
                <c:pt idx="8505">
                  <c:v>0.16023200000000001</c:v>
                </c:pt>
                <c:pt idx="8506">
                  <c:v>0.147397</c:v>
                </c:pt>
                <c:pt idx="8507">
                  <c:v>0.13665939999999999</c:v>
                </c:pt>
                <c:pt idx="8508">
                  <c:v>0.1020982</c:v>
                </c:pt>
                <c:pt idx="8509">
                  <c:v>0.1030201</c:v>
                </c:pt>
                <c:pt idx="8510">
                  <c:v>0.1028372</c:v>
                </c:pt>
                <c:pt idx="8511">
                  <c:v>0.10022639999999999</c:v>
                </c:pt>
                <c:pt idx="8512">
                  <c:v>0.1072418</c:v>
                </c:pt>
                <c:pt idx="8513">
                  <c:v>0.1140647</c:v>
                </c:pt>
                <c:pt idx="8514">
                  <c:v>0.24354729999999999</c:v>
                </c:pt>
                <c:pt idx="8515">
                  <c:v>0.2621001</c:v>
                </c:pt>
                <c:pt idx="8516">
                  <c:v>0.27321499999999999</c:v>
                </c:pt>
                <c:pt idx="8517">
                  <c:v>0.25784469999999998</c:v>
                </c:pt>
                <c:pt idx="8518">
                  <c:v>0.218829</c:v>
                </c:pt>
                <c:pt idx="8519">
                  <c:v>0.1924592</c:v>
                </c:pt>
                <c:pt idx="8520">
                  <c:v>0.26378420000000002</c:v>
                </c:pt>
                <c:pt idx="8521">
                  <c:v>0.22143669999999999</c:v>
                </c:pt>
                <c:pt idx="8522">
                  <c:v>0.21055219999999999</c:v>
                </c:pt>
                <c:pt idx="8523">
                  <c:v>0.22273699999999999</c:v>
                </c:pt>
                <c:pt idx="8524">
                  <c:v>0.2299379</c:v>
                </c:pt>
                <c:pt idx="8525">
                  <c:v>0.2332523</c:v>
                </c:pt>
                <c:pt idx="8526">
                  <c:v>0.2258521</c:v>
                </c:pt>
                <c:pt idx="8527">
                  <c:v>0.24303820000000001</c:v>
                </c:pt>
                <c:pt idx="8528">
                  <c:v>0.2431865</c:v>
                </c:pt>
                <c:pt idx="8529">
                  <c:v>0.22531509999999999</c:v>
                </c:pt>
                <c:pt idx="8530">
                  <c:v>0.18668979999999999</c:v>
                </c:pt>
                <c:pt idx="8531">
                  <c:v>0.16069149999999999</c:v>
                </c:pt>
                <c:pt idx="8532">
                  <c:v>0.16750519999999999</c:v>
                </c:pt>
                <c:pt idx="8533">
                  <c:v>0.1640047</c:v>
                </c:pt>
                <c:pt idx="8534">
                  <c:v>0.1547472</c:v>
                </c:pt>
                <c:pt idx="8535">
                  <c:v>0.14463580000000001</c:v>
                </c:pt>
                <c:pt idx="8536">
                  <c:v>0.1459857</c:v>
                </c:pt>
                <c:pt idx="8537">
                  <c:v>0.15507979999999999</c:v>
                </c:pt>
                <c:pt idx="8538">
                  <c:v>0.25498140000000002</c:v>
                </c:pt>
                <c:pt idx="8539">
                  <c:v>0.2722697</c:v>
                </c:pt>
                <c:pt idx="8540">
                  <c:v>0.26927269999999998</c:v>
                </c:pt>
                <c:pt idx="8541">
                  <c:v>0.26079330000000001</c:v>
                </c:pt>
                <c:pt idx="8542">
                  <c:v>0.25621450000000001</c:v>
                </c:pt>
                <c:pt idx="8543">
                  <c:v>0.24266489999999999</c:v>
                </c:pt>
                <c:pt idx="8544">
                  <c:v>0.21764</c:v>
                </c:pt>
                <c:pt idx="8545">
                  <c:v>0.2082619</c:v>
                </c:pt>
                <c:pt idx="8546">
                  <c:v>0.1985277</c:v>
                </c:pt>
                <c:pt idx="8547">
                  <c:v>0.1934168</c:v>
                </c:pt>
                <c:pt idx="8548">
                  <c:v>0.1977978</c:v>
                </c:pt>
                <c:pt idx="8549">
                  <c:v>0.20195750000000001</c:v>
                </c:pt>
                <c:pt idx="8550">
                  <c:v>0.22658890000000001</c:v>
                </c:pt>
                <c:pt idx="8551">
                  <c:v>0.2270103</c:v>
                </c:pt>
                <c:pt idx="8552">
                  <c:v>0.21555240000000001</c:v>
                </c:pt>
                <c:pt idx="8553">
                  <c:v>0.1893003</c:v>
                </c:pt>
                <c:pt idx="8554">
                  <c:v>0.12312149999999999</c:v>
                </c:pt>
                <c:pt idx="8555">
                  <c:v>8.7798180000000003E-2</c:v>
                </c:pt>
                <c:pt idx="8556">
                  <c:v>6.5716029999999995E-2</c:v>
                </c:pt>
                <c:pt idx="8557">
                  <c:v>6.6122860000000006E-2</c:v>
                </c:pt>
                <c:pt idx="8558">
                  <c:v>7.5375739999999997E-2</c:v>
                </c:pt>
                <c:pt idx="8559">
                  <c:v>8.9194179999999998E-2</c:v>
                </c:pt>
                <c:pt idx="8560">
                  <c:v>0.1024004</c:v>
                </c:pt>
                <c:pt idx="8561">
                  <c:v>0.11542959999999999</c:v>
                </c:pt>
                <c:pt idx="8562">
                  <c:v>0.14023939999999999</c:v>
                </c:pt>
                <c:pt idx="8563">
                  <c:v>0.1618368</c:v>
                </c:pt>
                <c:pt idx="8564">
                  <c:v>0.1784772</c:v>
                </c:pt>
                <c:pt idx="8565">
                  <c:v>0.1919652</c:v>
                </c:pt>
                <c:pt idx="8566">
                  <c:v>0.19791549999999999</c:v>
                </c:pt>
                <c:pt idx="8567">
                  <c:v>0.20694090000000001</c:v>
                </c:pt>
                <c:pt idx="8568">
                  <c:v>0.206456</c:v>
                </c:pt>
                <c:pt idx="8569">
                  <c:v>0.20383129999999999</c:v>
                </c:pt>
                <c:pt idx="8570">
                  <c:v>0.19556200000000001</c:v>
                </c:pt>
                <c:pt idx="8571">
                  <c:v>0.17537130000000001</c:v>
                </c:pt>
                <c:pt idx="8572">
                  <c:v>0.16394239999999999</c:v>
                </c:pt>
                <c:pt idx="8573">
                  <c:v>0.1461818</c:v>
                </c:pt>
                <c:pt idx="8574">
                  <c:v>0.1655604</c:v>
                </c:pt>
                <c:pt idx="8575">
                  <c:v>0.1502279</c:v>
                </c:pt>
                <c:pt idx="8576">
                  <c:v>0.1002117</c:v>
                </c:pt>
                <c:pt idx="8577">
                  <c:v>5.9996529999999999E-2</c:v>
                </c:pt>
                <c:pt idx="8578">
                  <c:v>3.6945100000000002E-2</c:v>
                </c:pt>
                <c:pt idx="8579">
                  <c:v>2.1431849999999999E-2</c:v>
                </c:pt>
                <c:pt idx="8580">
                  <c:v>1.96081E-2</c:v>
                </c:pt>
                <c:pt idx="8581">
                  <c:v>1.0976090000000001E-2</c:v>
                </c:pt>
                <c:pt idx="8582">
                  <c:v>4.7628799999999997E-3</c:v>
                </c:pt>
                <c:pt idx="8583">
                  <c:v>2.2139500000000001E-3</c:v>
                </c:pt>
                <c:pt idx="8584">
                  <c:v>2.0431300000000002E-3</c:v>
                </c:pt>
                <c:pt idx="8585">
                  <c:v>2.15409E-3</c:v>
                </c:pt>
                <c:pt idx="8586">
                  <c:v>8.9781900000000005E-3</c:v>
                </c:pt>
                <c:pt idx="8587">
                  <c:v>1.6882009999999999E-2</c:v>
                </c:pt>
                <c:pt idx="8588">
                  <c:v>2.9235110000000002E-2</c:v>
                </c:pt>
                <c:pt idx="8589">
                  <c:v>4.5338219999999999E-2</c:v>
                </c:pt>
                <c:pt idx="8590">
                  <c:v>5.0249450000000001E-2</c:v>
                </c:pt>
                <c:pt idx="8591">
                  <c:v>5.931496E-2</c:v>
                </c:pt>
                <c:pt idx="8592">
                  <c:v>8.1172279999999999E-2</c:v>
                </c:pt>
                <c:pt idx="8593">
                  <c:v>0.1026624</c:v>
                </c:pt>
                <c:pt idx="8594">
                  <c:v>0.1172895</c:v>
                </c:pt>
                <c:pt idx="8595">
                  <c:v>0.12446699999999999</c:v>
                </c:pt>
                <c:pt idx="8596">
                  <c:v>0.1199923</c:v>
                </c:pt>
                <c:pt idx="8597">
                  <c:v>0.1189943</c:v>
                </c:pt>
                <c:pt idx="8598">
                  <c:v>1.114952E-2</c:v>
                </c:pt>
                <c:pt idx="8599">
                  <c:v>1.1930970000000001E-2</c:v>
                </c:pt>
                <c:pt idx="8600">
                  <c:v>7.5219700000000002E-3</c:v>
                </c:pt>
                <c:pt idx="8601">
                  <c:v>8.1564800000000007E-3</c:v>
                </c:pt>
                <c:pt idx="8602">
                  <c:v>6.6448200000000001E-3</c:v>
                </c:pt>
                <c:pt idx="8603">
                  <c:v>2.2123400000000001E-3</c:v>
                </c:pt>
                <c:pt idx="8604">
                  <c:v>2.6980900000000002E-3</c:v>
                </c:pt>
                <c:pt idx="8605">
                  <c:v>0</c:v>
                </c:pt>
                <c:pt idx="8606">
                  <c:v>4.4861299999999996E-3</c:v>
                </c:pt>
                <c:pt idx="8607">
                  <c:v>1.453175E-2</c:v>
                </c:pt>
                <c:pt idx="8608">
                  <c:v>1.9076220000000001E-2</c:v>
                </c:pt>
                <c:pt idx="8609">
                  <c:v>2.5650780000000001E-2</c:v>
                </c:pt>
                <c:pt idx="8610">
                  <c:v>1.407894E-2</c:v>
                </c:pt>
                <c:pt idx="8611">
                  <c:v>2.2442440000000001E-2</c:v>
                </c:pt>
                <c:pt idx="8612">
                  <c:v>4.0984090000000001E-2</c:v>
                </c:pt>
                <c:pt idx="8613">
                  <c:v>6.6934549999999995E-2</c:v>
                </c:pt>
                <c:pt idx="8614">
                  <c:v>9.4070879999999996E-2</c:v>
                </c:pt>
                <c:pt idx="8615">
                  <c:v>0.120355</c:v>
                </c:pt>
                <c:pt idx="8616">
                  <c:v>0.30809160000000002</c:v>
                </c:pt>
                <c:pt idx="8617">
                  <c:v>0.27827400000000002</c:v>
                </c:pt>
                <c:pt idx="8618">
                  <c:v>0.2164288</c:v>
                </c:pt>
                <c:pt idx="8619">
                  <c:v>0.17679239999999999</c:v>
                </c:pt>
                <c:pt idx="8620">
                  <c:v>0.16070799999999999</c:v>
                </c:pt>
                <c:pt idx="8621">
                  <c:v>0.14741670000000001</c:v>
                </c:pt>
                <c:pt idx="8622">
                  <c:v>0.16117380000000001</c:v>
                </c:pt>
                <c:pt idx="8623">
                  <c:v>0.1558985</c:v>
                </c:pt>
                <c:pt idx="8624">
                  <c:v>0.1397535</c:v>
                </c:pt>
                <c:pt idx="8625">
                  <c:v>0.1324322</c:v>
                </c:pt>
                <c:pt idx="8626">
                  <c:v>0.1110874</c:v>
                </c:pt>
                <c:pt idx="8627">
                  <c:v>0.10091310000000001</c:v>
                </c:pt>
                <c:pt idx="8628">
                  <c:v>0.1041719</c:v>
                </c:pt>
                <c:pt idx="8629">
                  <c:v>0.1042072</c:v>
                </c:pt>
                <c:pt idx="8630">
                  <c:v>0.1059123</c:v>
                </c:pt>
                <c:pt idx="8631">
                  <c:v>0.1097804</c:v>
                </c:pt>
                <c:pt idx="8632">
                  <c:v>0.1135278</c:v>
                </c:pt>
                <c:pt idx="8633">
                  <c:v>0.1192796</c:v>
                </c:pt>
                <c:pt idx="8634">
                  <c:v>0.1135734</c:v>
                </c:pt>
                <c:pt idx="8635">
                  <c:v>0.13885890000000001</c:v>
                </c:pt>
                <c:pt idx="8636">
                  <c:v>0.1637796</c:v>
                </c:pt>
                <c:pt idx="8637">
                  <c:v>0.18535979999999999</c:v>
                </c:pt>
                <c:pt idx="8638">
                  <c:v>0.2020786</c:v>
                </c:pt>
                <c:pt idx="8639">
                  <c:v>0.21883830000000001</c:v>
                </c:pt>
                <c:pt idx="8640">
                  <c:v>0.22401299999999999</c:v>
                </c:pt>
                <c:pt idx="8641">
                  <c:v>0.218166</c:v>
                </c:pt>
                <c:pt idx="8642">
                  <c:v>0.20043559999999999</c:v>
                </c:pt>
                <c:pt idx="8643">
                  <c:v>0.18440119999999999</c:v>
                </c:pt>
                <c:pt idx="8644">
                  <c:v>0.17334579999999999</c:v>
                </c:pt>
                <c:pt idx="8645">
                  <c:v>0.16483030000000001</c:v>
                </c:pt>
                <c:pt idx="8646">
                  <c:v>0.16515079999999999</c:v>
                </c:pt>
                <c:pt idx="8647">
                  <c:v>0.15763920000000001</c:v>
                </c:pt>
                <c:pt idx="8648">
                  <c:v>0.15064849999999999</c:v>
                </c:pt>
                <c:pt idx="8649">
                  <c:v>0.14554710000000001</c:v>
                </c:pt>
                <c:pt idx="8650">
                  <c:v>0.1212905</c:v>
                </c:pt>
                <c:pt idx="8651">
                  <c:v>0.1090385</c:v>
                </c:pt>
                <c:pt idx="8652">
                  <c:v>9.6437770000000006E-2</c:v>
                </c:pt>
                <c:pt idx="8653">
                  <c:v>0.1115572</c:v>
                </c:pt>
                <c:pt idx="8654">
                  <c:v>0.12393319999999999</c:v>
                </c:pt>
                <c:pt idx="8655">
                  <c:v>0.13263839999999999</c:v>
                </c:pt>
                <c:pt idx="8656">
                  <c:v>0.134413</c:v>
                </c:pt>
                <c:pt idx="8657">
                  <c:v>0.1420247</c:v>
                </c:pt>
                <c:pt idx="8658">
                  <c:v>0.16686580000000001</c:v>
                </c:pt>
                <c:pt idx="8659">
                  <c:v>0.18176010000000001</c:v>
                </c:pt>
                <c:pt idx="8660">
                  <c:v>0.1905992</c:v>
                </c:pt>
                <c:pt idx="8661">
                  <c:v>0.19094510000000001</c:v>
                </c:pt>
                <c:pt idx="8662">
                  <c:v>0.1805735</c:v>
                </c:pt>
                <c:pt idx="8663">
                  <c:v>0.1663644</c:v>
                </c:pt>
                <c:pt idx="8664">
                  <c:v>0.18942719999999999</c:v>
                </c:pt>
                <c:pt idx="8665">
                  <c:v>0.14980669999999999</c:v>
                </c:pt>
                <c:pt idx="8666">
                  <c:v>0.11695319999999999</c:v>
                </c:pt>
                <c:pt idx="8667">
                  <c:v>9.6780669999999999E-2</c:v>
                </c:pt>
                <c:pt idx="8668">
                  <c:v>9.1791620000000004E-2</c:v>
                </c:pt>
                <c:pt idx="8669">
                  <c:v>9.1131790000000004E-2</c:v>
                </c:pt>
                <c:pt idx="8670">
                  <c:v>9.9468230000000005E-2</c:v>
                </c:pt>
                <c:pt idx="8671">
                  <c:v>0.10757410000000001</c:v>
                </c:pt>
                <c:pt idx="8672">
                  <c:v>0.11154310000000001</c:v>
                </c:pt>
                <c:pt idx="8673">
                  <c:v>0.1071545</c:v>
                </c:pt>
                <c:pt idx="8674">
                  <c:v>9.7992770000000007E-2</c:v>
                </c:pt>
                <c:pt idx="8675">
                  <c:v>8.7962280000000004E-2</c:v>
                </c:pt>
                <c:pt idx="8676">
                  <c:v>8.70393E-2</c:v>
                </c:pt>
                <c:pt idx="8677">
                  <c:v>6.5119549999999998E-2</c:v>
                </c:pt>
                <c:pt idx="8678">
                  <c:v>5.2963540000000003E-2</c:v>
                </c:pt>
                <c:pt idx="8679">
                  <c:v>4.432175E-2</c:v>
                </c:pt>
                <c:pt idx="8680">
                  <c:v>4.0945380000000003E-2</c:v>
                </c:pt>
                <c:pt idx="8681">
                  <c:v>3.9738660000000002E-2</c:v>
                </c:pt>
                <c:pt idx="8682">
                  <c:v>7.2926060000000001E-2</c:v>
                </c:pt>
                <c:pt idx="8683">
                  <c:v>8.5077899999999998E-2</c:v>
                </c:pt>
                <c:pt idx="8684">
                  <c:v>9.9665889999999993E-2</c:v>
                </c:pt>
                <c:pt idx="8685">
                  <c:v>0.1059205</c:v>
                </c:pt>
                <c:pt idx="8686">
                  <c:v>0.1035755</c:v>
                </c:pt>
                <c:pt idx="8687">
                  <c:v>0.10159990000000001</c:v>
                </c:pt>
                <c:pt idx="8688">
                  <c:v>0.1170382</c:v>
                </c:pt>
                <c:pt idx="8689">
                  <c:v>0.1025114</c:v>
                </c:pt>
                <c:pt idx="8690">
                  <c:v>9.8530069999999997E-2</c:v>
                </c:pt>
                <c:pt idx="8691">
                  <c:v>0.10811750000000001</c:v>
                </c:pt>
                <c:pt idx="8692">
                  <c:v>0.1166186</c:v>
                </c:pt>
                <c:pt idx="8693">
                  <c:v>0.12148829999999999</c:v>
                </c:pt>
                <c:pt idx="8694">
                  <c:v>0.1181355</c:v>
                </c:pt>
                <c:pt idx="8695">
                  <c:v>0.109495</c:v>
                </c:pt>
                <c:pt idx="8696">
                  <c:v>0.10984679999999999</c:v>
                </c:pt>
                <c:pt idx="8697">
                  <c:v>0.12504509999999999</c:v>
                </c:pt>
                <c:pt idx="8698">
                  <c:v>0.1154044</c:v>
                </c:pt>
                <c:pt idx="8699">
                  <c:v>0.1052023</c:v>
                </c:pt>
                <c:pt idx="8700">
                  <c:v>0.1088064</c:v>
                </c:pt>
                <c:pt idx="8701">
                  <c:v>0.1059778</c:v>
                </c:pt>
                <c:pt idx="8702">
                  <c:v>0.11304309999999999</c:v>
                </c:pt>
                <c:pt idx="8703">
                  <c:v>0.1266977</c:v>
                </c:pt>
                <c:pt idx="8704">
                  <c:v>0.14458099999999999</c:v>
                </c:pt>
                <c:pt idx="8705">
                  <c:v>0.1624514</c:v>
                </c:pt>
                <c:pt idx="8706">
                  <c:v>0.14522260000000001</c:v>
                </c:pt>
                <c:pt idx="8707">
                  <c:v>0.16514529999999999</c:v>
                </c:pt>
                <c:pt idx="8708">
                  <c:v>0.18944069999999999</c:v>
                </c:pt>
                <c:pt idx="8709">
                  <c:v>0.21455940000000001</c:v>
                </c:pt>
                <c:pt idx="8710">
                  <c:v>0.2171342</c:v>
                </c:pt>
                <c:pt idx="8711">
                  <c:v>0.21869420000000001</c:v>
                </c:pt>
                <c:pt idx="8712">
                  <c:v>0.17913009999999999</c:v>
                </c:pt>
                <c:pt idx="8713">
                  <c:v>0.1704505</c:v>
                </c:pt>
                <c:pt idx="8714">
                  <c:v>0.17217540000000001</c:v>
                </c:pt>
                <c:pt idx="8715">
                  <c:v>0.18021570000000001</c:v>
                </c:pt>
                <c:pt idx="8716">
                  <c:v>0.1910664</c:v>
                </c:pt>
                <c:pt idx="8717">
                  <c:v>0.20262530000000001</c:v>
                </c:pt>
                <c:pt idx="8718">
                  <c:v>0.15621789999999999</c:v>
                </c:pt>
                <c:pt idx="8719">
                  <c:v>0.16290479999999999</c:v>
                </c:pt>
                <c:pt idx="8720">
                  <c:v>0.17400550000000001</c:v>
                </c:pt>
                <c:pt idx="8721">
                  <c:v>0.17776600000000001</c:v>
                </c:pt>
                <c:pt idx="8722">
                  <c:v>0.15787390000000001</c:v>
                </c:pt>
                <c:pt idx="8723">
                  <c:v>0.14827689999999999</c:v>
                </c:pt>
                <c:pt idx="8724">
                  <c:v>0.14394660000000001</c:v>
                </c:pt>
                <c:pt idx="8725">
                  <c:v>0.14567849999999999</c:v>
                </c:pt>
                <c:pt idx="8726">
                  <c:v>0.15508269999999999</c:v>
                </c:pt>
                <c:pt idx="8727">
                  <c:v>0.1715701</c:v>
                </c:pt>
                <c:pt idx="8728">
                  <c:v>0.19276789999999999</c:v>
                </c:pt>
                <c:pt idx="8729">
                  <c:v>0.2189072</c:v>
                </c:pt>
                <c:pt idx="8730">
                  <c:v>0.27057360000000003</c:v>
                </c:pt>
                <c:pt idx="8731">
                  <c:v>0.30877579999999999</c:v>
                </c:pt>
                <c:pt idx="8732">
                  <c:v>0.3441226</c:v>
                </c:pt>
                <c:pt idx="8733">
                  <c:v>0.37426890000000002</c:v>
                </c:pt>
                <c:pt idx="8734">
                  <c:v>0.38913180000000003</c:v>
                </c:pt>
                <c:pt idx="8735">
                  <c:v>0.39595910000000001</c:v>
                </c:pt>
                <c:pt idx="8736">
                  <c:v>0.49682920000000003</c:v>
                </c:pt>
                <c:pt idx="8737">
                  <c:v>0.44372539999999999</c:v>
                </c:pt>
                <c:pt idx="8738">
                  <c:v>0.40339150000000001</c:v>
                </c:pt>
                <c:pt idx="8739">
                  <c:v>0.37239949999999999</c:v>
                </c:pt>
                <c:pt idx="8740">
                  <c:v>0.34783770000000003</c:v>
                </c:pt>
                <c:pt idx="8741">
                  <c:v>0.32930910000000002</c:v>
                </c:pt>
                <c:pt idx="8742">
                  <c:v>0.25653369999999998</c:v>
                </c:pt>
                <c:pt idx="8743">
                  <c:v>0.26320729999999998</c:v>
                </c:pt>
                <c:pt idx="8744">
                  <c:v>0.2602563</c:v>
                </c:pt>
                <c:pt idx="8745">
                  <c:v>0.211563</c:v>
                </c:pt>
                <c:pt idx="8746">
                  <c:v>0.17263519999999999</c:v>
                </c:pt>
                <c:pt idx="8747">
                  <c:v>0.15763550000000001</c:v>
                </c:pt>
                <c:pt idx="8748">
                  <c:v>0.15239839999999999</c:v>
                </c:pt>
                <c:pt idx="8749">
                  <c:v>0.15107080000000001</c:v>
                </c:pt>
                <c:pt idx="8750">
                  <c:v>0.16528100000000001</c:v>
                </c:pt>
                <c:pt idx="8751">
                  <c:v>0.19260089999999999</c:v>
                </c:pt>
                <c:pt idx="8752">
                  <c:v>0.23572480000000001</c:v>
                </c:pt>
                <c:pt idx="8753">
                  <c:v>0.29424040000000001</c:v>
                </c:pt>
                <c:pt idx="8754">
                  <c:v>0.29424040000000001</c:v>
                </c:pt>
                <c:pt idx="8755">
                  <c:v>0.51655930000000005</c:v>
                </c:pt>
                <c:pt idx="8756">
                  <c:v>0.52011079999999998</c:v>
                </c:pt>
                <c:pt idx="8757">
                  <c:v>0.52561080000000004</c:v>
                </c:pt>
                <c:pt idx="8758">
                  <c:v>0.54099299999999995</c:v>
                </c:pt>
                <c:pt idx="8759">
                  <c:v>0.55154639999999999</c:v>
                </c:pt>
                <c:pt idx="8760">
                  <c:v>0.49682920000000003</c:v>
                </c:pt>
                <c:pt idx="8761">
                  <c:v>0.44372539999999999</c:v>
                </c:pt>
                <c:pt idx="8762">
                  <c:v>0.40339150000000001</c:v>
                </c:pt>
                <c:pt idx="8763">
                  <c:v>0.37239949999999999</c:v>
                </c:pt>
                <c:pt idx="8764">
                  <c:v>0.34783770000000003</c:v>
                </c:pt>
                <c:pt idx="8765">
                  <c:v>0.32930910000000002</c:v>
                </c:pt>
                <c:pt idx="8766">
                  <c:v>0.25653369999999998</c:v>
                </c:pt>
                <c:pt idx="8767">
                  <c:v>0.26320729999999998</c:v>
                </c:pt>
                <c:pt idx="8768">
                  <c:v>0.2602563</c:v>
                </c:pt>
                <c:pt idx="8769">
                  <c:v>0.211563</c:v>
                </c:pt>
                <c:pt idx="8770">
                  <c:v>0.17263519999999999</c:v>
                </c:pt>
                <c:pt idx="8771">
                  <c:v>0.15763550000000001</c:v>
                </c:pt>
                <c:pt idx="8772">
                  <c:v>0.15239839999999999</c:v>
                </c:pt>
                <c:pt idx="8773">
                  <c:v>0.15107080000000001</c:v>
                </c:pt>
                <c:pt idx="8774">
                  <c:v>0.16528100000000001</c:v>
                </c:pt>
                <c:pt idx="8775">
                  <c:v>0.19260089999999999</c:v>
                </c:pt>
                <c:pt idx="8776">
                  <c:v>0.23572480000000001</c:v>
                </c:pt>
                <c:pt idx="8777">
                  <c:v>0.29424040000000001</c:v>
                </c:pt>
                <c:pt idx="8778">
                  <c:v>0.29424040000000001</c:v>
                </c:pt>
                <c:pt idx="8779">
                  <c:v>0.51655930000000005</c:v>
                </c:pt>
                <c:pt idx="8780">
                  <c:v>0.52011079999999998</c:v>
                </c:pt>
                <c:pt idx="8781">
                  <c:v>0.52561080000000004</c:v>
                </c:pt>
                <c:pt idx="8782">
                  <c:v>0.54099299999999995</c:v>
                </c:pt>
                <c:pt idx="8783">
                  <c:v>0.55154639999999999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4-4D6D-A3A8-20BA053A0881}"/>
            </c:ext>
          </c:extLst>
        </c:ser>
        <c:ser>
          <c:idx val="1"/>
          <c:order val="1"/>
          <c:tx>
            <c:strRef>
              <c:f>'Scale values'!$U$2</c:f>
              <c:strCache>
                <c:ptCount val="1"/>
                <c:pt idx="0">
                  <c:v>SOLAR SCALE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'Scale values'!$U$3:$U$8786</c:f>
              <c:numCache>
                <c:formatCode>General</c:formatCode>
                <c:ptCount val="878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0.3883897</c:v>
                </c:pt>
                <c:pt idx="8">
                  <c:v>0.60680089999999998</c:v>
                </c:pt>
                <c:pt idx="9">
                  <c:v>0.73747560000000001</c:v>
                </c:pt>
                <c:pt idx="10">
                  <c:v>0.69815439999999995</c:v>
                </c:pt>
                <c:pt idx="11">
                  <c:v>0.30741669999999999</c:v>
                </c:pt>
                <c:pt idx="12">
                  <c:v>0.21412529999999999</c:v>
                </c:pt>
                <c:pt idx="13">
                  <c:v>0.1807792</c:v>
                </c:pt>
                <c:pt idx="14">
                  <c:v>0.13780049999999999</c:v>
                </c:pt>
                <c:pt idx="15">
                  <c:v>0.12016540000000001</c:v>
                </c:pt>
                <c:pt idx="16">
                  <c:v>5.9824540000000002E-2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0.39603870000000002</c:v>
                </c:pt>
                <c:pt idx="32">
                  <c:v>0.61684360000000005</c:v>
                </c:pt>
                <c:pt idx="33">
                  <c:v>0.78307890000000002</c:v>
                </c:pt>
                <c:pt idx="34">
                  <c:v>0.88649409999999995</c:v>
                </c:pt>
                <c:pt idx="35">
                  <c:v>0.92725009999999997</c:v>
                </c:pt>
                <c:pt idx="36">
                  <c:v>0.76822690000000005</c:v>
                </c:pt>
                <c:pt idx="37">
                  <c:v>0.13231999999999999</c:v>
                </c:pt>
                <c:pt idx="38">
                  <c:v>5.5346449999999998E-2</c:v>
                </c:pt>
                <c:pt idx="39">
                  <c:v>5.8313839999999999E-2</c:v>
                </c:pt>
                <c:pt idx="40">
                  <c:v>2.9308609999999999E-2</c:v>
                </c:pt>
                <c:pt idx="41">
                  <c:v>3.8987499999999999E-3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0.36075190000000001</c:v>
                </c:pt>
                <c:pt idx="56">
                  <c:v>0.57572310000000004</c:v>
                </c:pt>
                <c:pt idx="57">
                  <c:v>0.74490179999999995</c:v>
                </c:pt>
                <c:pt idx="58">
                  <c:v>0.85449839999999999</c:v>
                </c:pt>
                <c:pt idx="59">
                  <c:v>0.89384810000000003</c:v>
                </c:pt>
                <c:pt idx="60">
                  <c:v>0.87300449999999996</c:v>
                </c:pt>
                <c:pt idx="61">
                  <c:v>0.79209220000000002</c:v>
                </c:pt>
                <c:pt idx="62">
                  <c:v>0.64357430000000004</c:v>
                </c:pt>
                <c:pt idx="63">
                  <c:v>0.41227540000000001</c:v>
                </c:pt>
                <c:pt idx="64">
                  <c:v>0.1971946</c:v>
                </c:pt>
                <c:pt idx="65">
                  <c:v>1.083283E-2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0.34616629999999998</c:v>
                </c:pt>
                <c:pt idx="80">
                  <c:v>0.57025000000000003</c:v>
                </c:pt>
                <c:pt idx="81">
                  <c:v>0.74948619999999999</c:v>
                </c:pt>
                <c:pt idx="82">
                  <c:v>0.86365740000000002</c:v>
                </c:pt>
                <c:pt idx="83">
                  <c:v>0.91757979999999995</c:v>
                </c:pt>
                <c:pt idx="84">
                  <c:v>0.90342160000000005</c:v>
                </c:pt>
                <c:pt idx="85">
                  <c:v>0.82811999999999997</c:v>
                </c:pt>
                <c:pt idx="86">
                  <c:v>0.68517600000000001</c:v>
                </c:pt>
                <c:pt idx="87">
                  <c:v>0.48502010000000001</c:v>
                </c:pt>
                <c:pt idx="88">
                  <c:v>0.23344790000000001</c:v>
                </c:pt>
                <c:pt idx="89">
                  <c:v>1.2835259999999999E-2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0.1327043</c:v>
                </c:pt>
                <c:pt idx="104">
                  <c:v>0.2736056</c:v>
                </c:pt>
                <c:pt idx="105">
                  <c:v>0.60842439999999998</c:v>
                </c:pt>
                <c:pt idx="106">
                  <c:v>0.74983889999999997</c:v>
                </c:pt>
                <c:pt idx="107">
                  <c:v>0.82321540000000004</c:v>
                </c:pt>
                <c:pt idx="108">
                  <c:v>0.82491539999999997</c:v>
                </c:pt>
                <c:pt idx="109">
                  <c:v>0.6797919</c:v>
                </c:pt>
                <c:pt idx="110">
                  <c:v>0.22481979999999999</c:v>
                </c:pt>
                <c:pt idx="111">
                  <c:v>5.351508E-2</c:v>
                </c:pt>
                <c:pt idx="112">
                  <c:v>1.2611310000000001E-2</c:v>
                </c:pt>
                <c:pt idx="113">
                  <c:v>6.8906000000000002E-4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1.614465E-2</c:v>
                </c:pt>
                <c:pt idx="128">
                  <c:v>3.670139E-2</c:v>
                </c:pt>
                <c:pt idx="129">
                  <c:v>8.0706979999999998E-2</c:v>
                </c:pt>
                <c:pt idx="130">
                  <c:v>8.9569099999999999E-2</c:v>
                </c:pt>
                <c:pt idx="131">
                  <c:v>0.18581110000000001</c:v>
                </c:pt>
                <c:pt idx="132">
                  <c:v>0.63515279999999996</c:v>
                </c:pt>
                <c:pt idx="133">
                  <c:v>0.82721429999999996</c:v>
                </c:pt>
                <c:pt idx="134">
                  <c:v>0.71138650000000003</c:v>
                </c:pt>
                <c:pt idx="135">
                  <c:v>0.50007939999999995</c:v>
                </c:pt>
                <c:pt idx="136">
                  <c:v>0.2260443</c:v>
                </c:pt>
                <c:pt idx="137">
                  <c:v>1.2114339999999999E-2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0.39236339999999997</c:v>
                </c:pt>
                <c:pt idx="152">
                  <c:v>0.61689899999999998</c:v>
                </c:pt>
                <c:pt idx="153">
                  <c:v>0.78557940000000004</c:v>
                </c:pt>
                <c:pt idx="154">
                  <c:v>0.89137169999999999</c:v>
                </c:pt>
                <c:pt idx="155">
                  <c:v>0.9339248</c:v>
                </c:pt>
                <c:pt idx="156">
                  <c:v>0.91882629999999998</c:v>
                </c:pt>
                <c:pt idx="157">
                  <c:v>0.68824940000000001</c:v>
                </c:pt>
                <c:pt idx="158">
                  <c:v>0.3532843</c:v>
                </c:pt>
                <c:pt idx="159">
                  <c:v>0.27771170000000001</c:v>
                </c:pt>
                <c:pt idx="160">
                  <c:v>0.1867239</c:v>
                </c:pt>
                <c:pt idx="161">
                  <c:v>1.533107E-2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0.38753850000000001</c:v>
                </c:pt>
                <c:pt idx="176">
                  <c:v>0.61136310000000005</c:v>
                </c:pt>
                <c:pt idx="177">
                  <c:v>0.78046329999999997</c:v>
                </c:pt>
                <c:pt idx="178">
                  <c:v>0.88651869999999999</c:v>
                </c:pt>
                <c:pt idx="179">
                  <c:v>0.9284635</c:v>
                </c:pt>
                <c:pt idx="180">
                  <c:v>0.7391529</c:v>
                </c:pt>
                <c:pt idx="181">
                  <c:v>0.43442190000000003</c:v>
                </c:pt>
                <c:pt idx="182">
                  <c:v>0.41560409999999998</c:v>
                </c:pt>
                <c:pt idx="183">
                  <c:v>0.42423660000000002</c:v>
                </c:pt>
                <c:pt idx="184">
                  <c:v>0.23566719999999999</c:v>
                </c:pt>
                <c:pt idx="185">
                  <c:v>1.5864619999999999E-2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0.37118440000000003</c:v>
                </c:pt>
                <c:pt idx="200">
                  <c:v>0.60194639999999999</c:v>
                </c:pt>
                <c:pt idx="201">
                  <c:v>0.7762251</c:v>
                </c:pt>
                <c:pt idx="202">
                  <c:v>0.88433729999999999</c:v>
                </c:pt>
                <c:pt idx="203">
                  <c:v>0.92963059999999997</c:v>
                </c:pt>
                <c:pt idx="204">
                  <c:v>0.9199311</c:v>
                </c:pt>
                <c:pt idx="205">
                  <c:v>0.80746560000000001</c:v>
                </c:pt>
                <c:pt idx="206">
                  <c:v>0.67385660000000003</c:v>
                </c:pt>
                <c:pt idx="207">
                  <c:v>0.48004010000000003</c:v>
                </c:pt>
                <c:pt idx="208">
                  <c:v>0.2177695</c:v>
                </c:pt>
                <c:pt idx="209">
                  <c:v>1.3459260000000001E-2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0.33150499999999999</c:v>
                </c:pt>
                <c:pt idx="224">
                  <c:v>0.57912079999999999</c:v>
                </c:pt>
                <c:pt idx="225">
                  <c:v>0.77465720000000005</c:v>
                </c:pt>
                <c:pt idx="226">
                  <c:v>0.88865539999999998</c:v>
                </c:pt>
                <c:pt idx="227">
                  <c:v>0.93521670000000001</c:v>
                </c:pt>
                <c:pt idx="228">
                  <c:v>0.92136280000000004</c:v>
                </c:pt>
                <c:pt idx="229">
                  <c:v>0.77044349999999995</c:v>
                </c:pt>
                <c:pt idx="230">
                  <c:v>0.6861429</c:v>
                </c:pt>
                <c:pt idx="231">
                  <c:v>0.50558760000000003</c:v>
                </c:pt>
                <c:pt idx="232">
                  <c:v>0.25264360000000002</c:v>
                </c:pt>
                <c:pt idx="233">
                  <c:v>1.7630130000000001E-2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0.35902830000000002</c:v>
                </c:pt>
                <c:pt idx="248">
                  <c:v>0.54320860000000004</c:v>
                </c:pt>
                <c:pt idx="249">
                  <c:v>0.77460720000000005</c:v>
                </c:pt>
                <c:pt idx="250">
                  <c:v>0.89285890000000001</c:v>
                </c:pt>
                <c:pt idx="251">
                  <c:v>0.93872909999999998</c:v>
                </c:pt>
                <c:pt idx="252">
                  <c:v>0.9282861</c:v>
                </c:pt>
                <c:pt idx="253">
                  <c:v>0.83038889999999999</c:v>
                </c:pt>
                <c:pt idx="254">
                  <c:v>0.59579409999999999</c:v>
                </c:pt>
                <c:pt idx="255">
                  <c:v>0.45561940000000001</c:v>
                </c:pt>
                <c:pt idx="256">
                  <c:v>0.19429160000000001</c:v>
                </c:pt>
                <c:pt idx="257">
                  <c:v>1.3862589999999999E-2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0.37955709999999998</c:v>
                </c:pt>
                <c:pt idx="272">
                  <c:v>0.60711599999999999</c:v>
                </c:pt>
                <c:pt idx="273">
                  <c:v>0.77892430000000001</c:v>
                </c:pt>
                <c:pt idx="274">
                  <c:v>0.88696160000000002</c:v>
                </c:pt>
                <c:pt idx="275">
                  <c:v>0.91811889999999996</c:v>
                </c:pt>
                <c:pt idx="276">
                  <c:v>0.90105579999999996</c:v>
                </c:pt>
                <c:pt idx="277">
                  <c:v>0.61243190000000003</c:v>
                </c:pt>
                <c:pt idx="278">
                  <c:v>0.39002619999999999</c:v>
                </c:pt>
                <c:pt idx="279">
                  <c:v>0.36903979999999997</c:v>
                </c:pt>
                <c:pt idx="280">
                  <c:v>0.24338969999999999</c:v>
                </c:pt>
                <c:pt idx="281">
                  <c:v>1.9296899999999999E-2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0.3806138</c:v>
                </c:pt>
                <c:pt idx="296">
                  <c:v>0.60937649999999999</c:v>
                </c:pt>
                <c:pt idx="297">
                  <c:v>0.78395530000000002</c:v>
                </c:pt>
                <c:pt idx="298">
                  <c:v>0.89224409999999998</c:v>
                </c:pt>
                <c:pt idx="299">
                  <c:v>0.93782220000000005</c:v>
                </c:pt>
                <c:pt idx="300">
                  <c:v>0.76302289999999995</c:v>
                </c:pt>
                <c:pt idx="301">
                  <c:v>0.1179847</c:v>
                </c:pt>
                <c:pt idx="302">
                  <c:v>4.4135199999999999E-2</c:v>
                </c:pt>
                <c:pt idx="303">
                  <c:v>2.3037439999999999E-2</c:v>
                </c:pt>
                <c:pt idx="304">
                  <c:v>9.4955700000000001E-3</c:v>
                </c:pt>
                <c:pt idx="305">
                  <c:v>9.8394999999999993E-4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0.38276529999999998</c:v>
                </c:pt>
                <c:pt idx="320">
                  <c:v>0.60983399999999999</c:v>
                </c:pt>
                <c:pt idx="321">
                  <c:v>0.78068309999999996</c:v>
                </c:pt>
                <c:pt idx="322">
                  <c:v>0.8891114</c:v>
                </c:pt>
                <c:pt idx="323">
                  <c:v>0.9349035</c:v>
                </c:pt>
                <c:pt idx="324">
                  <c:v>0.92392839999999998</c:v>
                </c:pt>
                <c:pt idx="325">
                  <c:v>0.85075900000000004</c:v>
                </c:pt>
                <c:pt idx="326">
                  <c:v>0.70886340000000003</c:v>
                </c:pt>
                <c:pt idx="327">
                  <c:v>0.51239939999999995</c:v>
                </c:pt>
                <c:pt idx="328">
                  <c:v>0.25719579999999997</c:v>
                </c:pt>
                <c:pt idx="329">
                  <c:v>2.0141389999999999E-2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0.33710630000000003</c:v>
                </c:pt>
                <c:pt idx="344">
                  <c:v>0.57241089999999994</c:v>
                </c:pt>
                <c:pt idx="345">
                  <c:v>0.75261960000000006</c:v>
                </c:pt>
                <c:pt idx="346">
                  <c:v>0.86890230000000002</c:v>
                </c:pt>
                <c:pt idx="347">
                  <c:v>0.92482759999999997</c:v>
                </c:pt>
                <c:pt idx="348">
                  <c:v>0.90604980000000002</c:v>
                </c:pt>
                <c:pt idx="349">
                  <c:v>0.83584190000000003</c:v>
                </c:pt>
                <c:pt idx="350">
                  <c:v>0.55366769999999998</c:v>
                </c:pt>
                <c:pt idx="351">
                  <c:v>0.45497900000000002</c:v>
                </c:pt>
                <c:pt idx="352">
                  <c:v>0.23328019999999999</c:v>
                </c:pt>
                <c:pt idx="353">
                  <c:v>1.442835E-2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0.2298724</c:v>
                </c:pt>
                <c:pt idx="368">
                  <c:v>0.42670659999999999</c:v>
                </c:pt>
                <c:pt idx="369">
                  <c:v>0.56523120000000004</c:v>
                </c:pt>
                <c:pt idx="370">
                  <c:v>0.64870099999999997</c:v>
                </c:pt>
                <c:pt idx="371">
                  <c:v>0.74719150000000001</c:v>
                </c:pt>
                <c:pt idx="372">
                  <c:v>0.31841209999999998</c:v>
                </c:pt>
                <c:pt idx="373">
                  <c:v>0.27566170000000001</c:v>
                </c:pt>
                <c:pt idx="374">
                  <c:v>0.28040419999999999</c:v>
                </c:pt>
                <c:pt idx="375">
                  <c:v>0.18900210000000001</c:v>
                </c:pt>
                <c:pt idx="376">
                  <c:v>7.9717590000000005E-2</c:v>
                </c:pt>
                <c:pt idx="377">
                  <c:v>7.5844800000000002E-3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0.31757150000000001</c:v>
                </c:pt>
                <c:pt idx="392">
                  <c:v>0.5479946</c:v>
                </c:pt>
                <c:pt idx="393">
                  <c:v>0.70421060000000002</c:v>
                </c:pt>
                <c:pt idx="394">
                  <c:v>0.63662220000000003</c:v>
                </c:pt>
                <c:pt idx="395">
                  <c:v>0.46748129999999999</c:v>
                </c:pt>
                <c:pt idx="396">
                  <c:v>0.29499589999999998</c:v>
                </c:pt>
                <c:pt idx="397">
                  <c:v>0.28487590000000002</c:v>
                </c:pt>
                <c:pt idx="398">
                  <c:v>0.27132250000000002</c:v>
                </c:pt>
                <c:pt idx="399">
                  <c:v>0.2987688</c:v>
                </c:pt>
                <c:pt idx="400">
                  <c:v>0.13466980000000001</c:v>
                </c:pt>
                <c:pt idx="401">
                  <c:v>1.369446E-2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0.28866160000000002</c:v>
                </c:pt>
                <c:pt idx="416">
                  <c:v>0.56163039999999997</c:v>
                </c:pt>
                <c:pt idx="417">
                  <c:v>0.7331202</c:v>
                </c:pt>
                <c:pt idx="418">
                  <c:v>0.84390889999999996</c:v>
                </c:pt>
                <c:pt idx="419">
                  <c:v>0.88227489999999997</c:v>
                </c:pt>
                <c:pt idx="420">
                  <c:v>0.51095889999999999</c:v>
                </c:pt>
                <c:pt idx="421">
                  <c:v>0.2248909</c:v>
                </c:pt>
                <c:pt idx="422">
                  <c:v>0.1053489</c:v>
                </c:pt>
                <c:pt idx="423">
                  <c:v>5.6135270000000001E-2</c:v>
                </c:pt>
                <c:pt idx="424">
                  <c:v>2.177287E-2</c:v>
                </c:pt>
                <c:pt idx="425">
                  <c:v>3.3944999999999999E-3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0.3485142</c:v>
                </c:pt>
                <c:pt idx="440">
                  <c:v>0.56220329999999996</c:v>
                </c:pt>
                <c:pt idx="441">
                  <c:v>0.48663119999999999</c:v>
                </c:pt>
                <c:pt idx="442">
                  <c:v>0.30354700000000001</c:v>
                </c:pt>
                <c:pt idx="443">
                  <c:v>0.22668379999999999</c:v>
                </c:pt>
                <c:pt idx="444">
                  <c:v>0.1526998</c:v>
                </c:pt>
                <c:pt idx="445">
                  <c:v>0.13706699999999999</c:v>
                </c:pt>
                <c:pt idx="446">
                  <c:v>9.159987E-2</c:v>
                </c:pt>
                <c:pt idx="447">
                  <c:v>6.5271469999999998E-2</c:v>
                </c:pt>
                <c:pt idx="448">
                  <c:v>2.9276159999999999E-2</c:v>
                </c:pt>
                <c:pt idx="449">
                  <c:v>5.9086199999999998E-3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0.35361890000000001</c:v>
                </c:pt>
                <c:pt idx="464">
                  <c:v>0.58156249999999998</c:v>
                </c:pt>
                <c:pt idx="465">
                  <c:v>0.76273539999999995</c:v>
                </c:pt>
                <c:pt idx="466">
                  <c:v>0.8619947</c:v>
                </c:pt>
                <c:pt idx="467">
                  <c:v>0.56542269999999994</c:v>
                </c:pt>
                <c:pt idx="468">
                  <c:v>0.2493582</c:v>
                </c:pt>
                <c:pt idx="469">
                  <c:v>0.2057059</c:v>
                </c:pt>
                <c:pt idx="470">
                  <c:v>0.16659579999999999</c:v>
                </c:pt>
                <c:pt idx="471">
                  <c:v>0.1764059</c:v>
                </c:pt>
                <c:pt idx="472">
                  <c:v>9.2708090000000007E-2</c:v>
                </c:pt>
                <c:pt idx="473">
                  <c:v>1.7707259999999999E-2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0.37832939999999998</c:v>
                </c:pt>
                <c:pt idx="488">
                  <c:v>0.6143033</c:v>
                </c:pt>
                <c:pt idx="489">
                  <c:v>0.79196310000000003</c:v>
                </c:pt>
                <c:pt idx="490">
                  <c:v>0.90748709999999999</c:v>
                </c:pt>
                <c:pt idx="491">
                  <c:v>0.95879190000000003</c:v>
                </c:pt>
                <c:pt idx="492">
                  <c:v>0.95252530000000002</c:v>
                </c:pt>
                <c:pt idx="493">
                  <c:v>0.88068279999999999</c:v>
                </c:pt>
                <c:pt idx="494">
                  <c:v>0.74655859999999996</c:v>
                </c:pt>
                <c:pt idx="495">
                  <c:v>0.54573749999999999</c:v>
                </c:pt>
                <c:pt idx="496">
                  <c:v>0.2861206</c:v>
                </c:pt>
                <c:pt idx="497">
                  <c:v>2.6220050000000002E-2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0.3770675</c:v>
                </c:pt>
                <c:pt idx="512">
                  <c:v>0.61188799999999999</c:v>
                </c:pt>
                <c:pt idx="513">
                  <c:v>0.7916898</c:v>
                </c:pt>
                <c:pt idx="514">
                  <c:v>0.90072560000000002</c:v>
                </c:pt>
                <c:pt idx="515">
                  <c:v>0.9461948</c:v>
                </c:pt>
                <c:pt idx="516">
                  <c:v>0.9449978</c:v>
                </c:pt>
                <c:pt idx="517">
                  <c:v>0.87619270000000005</c:v>
                </c:pt>
                <c:pt idx="518">
                  <c:v>0.74108810000000003</c:v>
                </c:pt>
                <c:pt idx="519">
                  <c:v>0.54222360000000003</c:v>
                </c:pt>
                <c:pt idx="520">
                  <c:v>0.2852693</c:v>
                </c:pt>
                <c:pt idx="521">
                  <c:v>2.699915E-2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0.37859130000000002</c:v>
                </c:pt>
                <c:pt idx="536">
                  <c:v>0.61295029999999995</c:v>
                </c:pt>
                <c:pt idx="537">
                  <c:v>0.79222040000000005</c:v>
                </c:pt>
                <c:pt idx="538">
                  <c:v>0.90545799999999999</c:v>
                </c:pt>
                <c:pt idx="539">
                  <c:v>0.95470239999999995</c:v>
                </c:pt>
                <c:pt idx="540">
                  <c:v>0.94617739999999995</c:v>
                </c:pt>
                <c:pt idx="541">
                  <c:v>0.85470139999999994</c:v>
                </c:pt>
                <c:pt idx="542">
                  <c:v>0.72439189999999998</c:v>
                </c:pt>
                <c:pt idx="543">
                  <c:v>0.53997209999999995</c:v>
                </c:pt>
                <c:pt idx="544">
                  <c:v>0.28233920000000001</c:v>
                </c:pt>
                <c:pt idx="545">
                  <c:v>2.7830110000000002E-2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0.38136130000000001</c:v>
                </c:pt>
                <c:pt idx="560">
                  <c:v>0.61659960000000003</c:v>
                </c:pt>
                <c:pt idx="561">
                  <c:v>0.79570260000000004</c:v>
                </c:pt>
                <c:pt idx="562">
                  <c:v>0.9096438</c:v>
                </c:pt>
                <c:pt idx="563">
                  <c:v>0.96028309999999995</c:v>
                </c:pt>
                <c:pt idx="564">
                  <c:v>0.95367250000000003</c:v>
                </c:pt>
                <c:pt idx="565">
                  <c:v>0.88227140000000004</c:v>
                </c:pt>
                <c:pt idx="566">
                  <c:v>0.74832770000000004</c:v>
                </c:pt>
                <c:pt idx="567">
                  <c:v>0.55035400000000001</c:v>
                </c:pt>
                <c:pt idx="568">
                  <c:v>0.2933694</c:v>
                </c:pt>
                <c:pt idx="569">
                  <c:v>2.9936379999999999E-2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0.3803028</c:v>
                </c:pt>
                <c:pt idx="584">
                  <c:v>0.61618399999999995</c:v>
                </c:pt>
                <c:pt idx="585">
                  <c:v>0.79453589999999996</c:v>
                </c:pt>
                <c:pt idx="586">
                  <c:v>0.90787709999999999</c:v>
                </c:pt>
                <c:pt idx="587">
                  <c:v>0.95851220000000004</c:v>
                </c:pt>
                <c:pt idx="588">
                  <c:v>0.94953080000000001</c:v>
                </c:pt>
                <c:pt idx="589">
                  <c:v>0.88269030000000004</c:v>
                </c:pt>
                <c:pt idx="590">
                  <c:v>0.74169600000000002</c:v>
                </c:pt>
                <c:pt idx="591">
                  <c:v>0.53196940000000004</c:v>
                </c:pt>
                <c:pt idx="592">
                  <c:v>0.28621020000000003</c:v>
                </c:pt>
                <c:pt idx="593">
                  <c:v>2.9914059999999999E-2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0.35948750000000002</c:v>
                </c:pt>
                <c:pt idx="608">
                  <c:v>0.5936842</c:v>
                </c:pt>
                <c:pt idx="609">
                  <c:v>0.77292249999999996</c:v>
                </c:pt>
                <c:pt idx="610">
                  <c:v>0.89315940000000005</c:v>
                </c:pt>
                <c:pt idx="611">
                  <c:v>0.72037739999999995</c:v>
                </c:pt>
                <c:pt idx="612">
                  <c:v>0.22239149999999999</c:v>
                </c:pt>
                <c:pt idx="613">
                  <c:v>0.16855000000000001</c:v>
                </c:pt>
                <c:pt idx="614">
                  <c:v>0.12552659999999999</c:v>
                </c:pt>
                <c:pt idx="615">
                  <c:v>0.12890989999999999</c:v>
                </c:pt>
                <c:pt idx="616">
                  <c:v>7.3327749999999997E-2</c:v>
                </c:pt>
                <c:pt idx="617">
                  <c:v>1.9493070000000001E-2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0.35471360000000002</c:v>
                </c:pt>
                <c:pt idx="632">
                  <c:v>0.58848180000000005</c:v>
                </c:pt>
                <c:pt idx="633">
                  <c:v>0.77549990000000002</c:v>
                </c:pt>
                <c:pt idx="634">
                  <c:v>0.89136959999999998</c:v>
                </c:pt>
                <c:pt idx="635">
                  <c:v>0.94793879999999997</c:v>
                </c:pt>
                <c:pt idx="636">
                  <c:v>0.79521949999999997</c:v>
                </c:pt>
                <c:pt idx="637">
                  <c:v>0.44838929999999999</c:v>
                </c:pt>
                <c:pt idx="638">
                  <c:v>0.28970620000000002</c:v>
                </c:pt>
                <c:pt idx="639">
                  <c:v>0.30020350000000001</c:v>
                </c:pt>
                <c:pt idx="640">
                  <c:v>0.195242</c:v>
                </c:pt>
                <c:pt idx="641">
                  <c:v>3.1340560000000003E-2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0.35761660000000001</c:v>
                </c:pt>
                <c:pt idx="656">
                  <c:v>0.57001639999999998</c:v>
                </c:pt>
                <c:pt idx="657">
                  <c:v>0.76778100000000005</c:v>
                </c:pt>
                <c:pt idx="658">
                  <c:v>0.89372859999999998</c:v>
                </c:pt>
                <c:pt idx="659">
                  <c:v>0.94692799999999999</c:v>
                </c:pt>
                <c:pt idx="660">
                  <c:v>0.88379300000000005</c:v>
                </c:pt>
                <c:pt idx="661">
                  <c:v>0.56424269999999999</c:v>
                </c:pt>
                <c:pt idx="662">
                  <c:v>0.46638049999999998</c:v>
                </c:pt>
                <c:pt idx="663">
                  <c:v>0.393486</c:v>
                </c:pt>
                <c:pt idx="664">
                  <c:v>0.18497939999999999</c:v>
                </c:pt>
                <c:pt idx="665">
                  <c:v>2.6046260000000002E-2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0.37586609999999998</c:v>
                </c:pt>
                <c:pt idx="680">
                  <c:v>0.61155959999999998</c:v>
                </c:pt>
                <c:pt idx="681">
                  <c:v>0.79212990000000005</c:v>
                </c:pt>
                <c:pt idx="682">
                  <c:v>0.90665370000000001</c:v>
                </c:pt>
                <c:pt idx="683">
                  <c:v>0.95802949999999998</c:v>
                </c:pt>
                <c:pt idx="684">
                  <c:v>0.94638120000000003</c:v>
                </c:pt>
                <c:pt idx="685">
                  <c:v>0.87383290000000002</c:v>
                </c:pt>
                <c:pt idx="686">
                  <c:v>0.66404940000000001</c:v>
                </c:pt>
                <c:pt idx="687">
                  <c:v>0.41219349999999999</c:v>
                </c:pt>
                <c:pt idx="688">
                  <c:v>0.20492150000000001</c:v>
                </c:pt>
                <c:pt idx="689">
                  <c:v>3.2734069999999997E-2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0.35481400000000002</c:v>
                </c:pt>
                <c:pt idx="704">
                  <c:v>0.55498689999999995</c:v>
                </c:pt>
                <c:pt idx="705">
                  <c:v>0.72566770000000003</c:v>
                </c:pt>
                <c:pt idx="706">
                  <c:v>0.85122889999999996</c:v>
                </c:pt>
                <c:pt idx="707">
                  <c:v>0.78581350000000005</c:v>
                </c:pt>
                <c:pt idx="708">
                  <c:v>0.26097110000000001</c:v>
                </c:pt>
                <c:pt idx="709">
                  <c:v>0.108149</c:v>
                </c:pt>
                <c:pt idx="710">
                  <c:v>4.9463699999999999E-2</c:v>
                </c:pt>
                <c:pt idx="711">
                  <c:v>3.6232189999999997E-2</c:v>
                </c:pt>
                <c:pt idx="712">
                  <c:v>1.9619959999999999E-2</c:v>
                </c:pt>
                <c:pt idx="713">
                  <c:v>1.191795E-2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0.37035879999999999</c:v>
                </c:pt>
                <c:pt idx="728">
                  <c:v>0.60522960000000003</c:v>
                </c:pt>
                <c:pt idx="729">
                  <c:v>0.78374259999999996</c:v>
                </c:pt>
                <c:pt idx="730">
                  <c:v>0.89829570000000003</c:v>
                </c:pt>
                <c:pt idx="731">
                  <c:v>0.45107510000000001</c:v>
                </c:pt>
                <c:pt idx="732">
                  <c:v>0.1859325</c:v>
                </c:pt>
                <c:pt idx="733">
                  <c:v>0.13293279999999999</c:v>
                </c:pt>
                <c:pt idx="734">
                  <c:v>0.12240189999999999</c:v>
                </c:pt>
                <c:pt idx="735">
                  <c:v>0.20261080000000001</c:v>
                </c:pt>
                <c:pt idx="736">
                  <c:v>0.15147910000000001</c:v>
                </c:pt>
                <c:pt idx="737">
                  <c:v>3.3607829999999998E-2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0.37499700000000002</c:v>
                </c:pt>
                <c:pt idx="752">
                  <c:v>0.61391039999999997</c:v>
                </c:pt>
                <c:pt idx="753">
                  <c:v>0.79748540000000001</c:v>
                </c:pt>
                <c:pt idx="754">
                  <c:v>0.91408650000000002</c:v>
                </c:pt>
                <c:pt idx="755">
                  <c:v>0.96561870000000005</c:v>
                </c:pt>
                <c:pt idx="756">
                  <c:v>0.96184130000000001</c:v>
                </c:pt>
                <c:pt idx="757">
                  <c:v>0.89331320000000003</c:v>
                </c:pt>
                <c:pt idx="758">
                  <c:v>0.74953389999999998</c:v>
                </c:pt>
                <c:pt idx="759">
                  <c:v>0.55501230000000001</c:v>
                </c:pt>
                <c:pt idx="760">
                  <c:v>0.30717290000000003</c:v>
                </c:pt>
                <c:pt idx="761">
                  <c:v>3.6771999999999999E-2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0.38143189999999999</c:v>
                </c:pt>
                <c:pt idx="776">
                  <c:v>0.61919409999999997</c:v>
                </c:pt>
                <c:pt idx="777">
                  <c:v>0.79948739999999996</c:v>
                </c:pt>
                <c:pt idx="778">
                  <c:v>0.91566990000000004</c:v>
                </c:pt>
                <c:pt idx="779">
                  <c:v>0.95650460000000004</c:v>
                </c:pt>
                <c:pt idx="780">
                  <c:v>0.54915270000000005</c:v>
                </c:pt>
                <c:pt idx="781">
                  <c:v>0.3017514</c:v>
                </c:pt>
                <c:pt idx="782">
                  <c:v>0.2358123</c:v>
                </c:pt>
                <c:pt idx="783">
                  <c:v>0.31755169999999999</c:v>
                </c:pt>
                <c:pt idx="784">
                  <c:v>0.20447560000000001</c:v>
                </c:pt>
                <c:pt idx="785">
                  <c:v>3.786548E-2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0.38241979999999998</c:v>
                </c:pt>
                <c:pt idx="800">
                  <c:v>0.62151290000000003</c:v>
                </c:pt>
                <c:pt idx="801">
                  <c:v>0.80272080000000001</c:v>
                </c:pt>
                <c:pt idx="802">
                  <c:v>0.91795490000000002</c:v>
                </c:pt>
                <c:pt idx="803">
                  <c:v>0.96943979999999996</c:v>
                </c:pt>
                <c:pt idx="804">
                  <c:v>0.96134909999999996</c:v>
                </c:pt>
                <c:pt idx="805">
                  <c:v>0.89131680000000002</c:v>
                </c:pt>
                <c:pt idx="806">
                  <c:v>0.71739189999999997</c:v>
                </c:pt>
                <c:pt idx="807">
                  <c:v>0.55338830000000006</c:v>
                </c:pt>
                <c:pt idx="808">
                  <c:v>0.30627799999999999</c:v>
                </c:pt>
                <c:pt idx="809">
                  <c:v>3.680423E-2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0.37078719999999998</c:v>
                </c:pt>
                <c:pt idx="824">
                  <c:v>0.61072329999999997</c:v>
                </c:pt>
                <c:pt idx="825">
                  <c:v>0.7931414</c:v>
                </c:pt>
                <c:pt idx="826">
                  <c:v>0.90930750000000005</c:v>
                </c:pt>
                <c:pt idx="827">
                  <c:v>0.96129390000000003</c:v>
                </c:pt>
                <c:pt idx="828">
                  <c:v>0.75863100000000006</c:v>
                </c:pt>
                <c:pt idx="829">
                  <c:v>0.62837659999999995</c:v>
                </c:pt>
                <c:pt idx="830">
                  <c:v>0.16214870000000001</c:v>
                </c:pt>
                <c:pt idx="831">
                  <c:v>6.2465550000000002E-2</c:v>
                </c:pt>
                <c:pt idx="832">
                  <c:v>2.217653E-2</c:v>
                </c:pt>
                <c:pt idx="833">
                  <c:v>3.12474E-3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0.3571124</c:v>
                </c:pt>
                <c:pt idx="848">
                  <c:v>0.59150100000000005</c:v>
                </c:pt>
                <c:pt idx="849">
                  <c:v>0.77914229999999995</c:v>
                </c:pt>
                <c:pt idx="850">
                  <c:v>0.90537690000000004</c:v>
                </c:pt>
                <c:pt idx="851">
                  <c:v>0.95868989999999998</c:v>
                </c:pt>
                <c:pt idx="852">
                  <c:v>0.94115099999999996</c:v>
                </c:pt>
                <c:pt idx="853">
                  <c:v>0.8128495</c:v>
                </c:pt>
                <c:pt idx="854">
                  <c:v>0.65894039999999998</c:v>
                </c:pt>
                <c:pt idx="855">
                  <c:v>0.51562129999999995</c:v>
                </c:pt>
                <c:pt idx="856">
                  <c:v>0.27725470000000002</c:v>
                </c:pt>
                <c:pt idx="857">
                  <c:v>2.6904279999999999E-2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8.279765E-2</c:v>
                </c:pt>
                <c:pt idx="872">
                  <c:v>0.13508970000000001</c:v>
                </c:pt>
                <c:pt idx="873">
                  <c:v>0.5340568</c:v>
                </c:pt>
                <c:pt idx="874">
                  <c:v>0.8715984</c:v>
                </c:pt>
                <c:pt idx="875">
                  <c:v>0.84858929999999999</c:v>
                </c:pt>
                <c:pt idx="876">
                  <c:v>0.33002369999999998</c:v>
                </c:pt>
                <c:pt idx="877">
                  <c:v>0.61309809999999998</c:v>
                </c:pt>
                <c:pt idx="878">
                  <c:v>0.26864090000000002</c:v>
                </c:pt>
                <c:pt idx="879">
                  <c:v>0.18731339999999999</c:v>
                </c:pt>
                <c:pt idx="880">
                  <c:v>9.731716E-2</c:v>
                </c:pt>
                <c:pt idx="881">
                  <c:v>2.1771829999999999E-2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2.1640590000000001E-2</c:v>
                </c:pt>
                <c:pt idx="896">
                  <c:v>2.8950719999999999E-2</c:v>
                </c:pt>
                <c:pt idx="897">
                  <c:v>4.2254430000000003E-2</c:v>
                </c:pt>
                <c:pt idx="898">
                  <c:v>4.6636370000000003E-2</c:v>
                </c:pt>
                <c:pt idx="899">
                  <c:v>4.920211E-2</c:v>
                </c:pt>
                <c:pt idx="900">
                  <c:v>4.7868939999999999E-2</c:v>
                </c:pt>
                <c:pt idx="901">
                  <c:v>5.3890680000000003E-2</c:v>
                </c:pt>
                <c:pt idx="902">
                  <c:v>4.8332220000000002E-2</c:v>
                </c:pt>
                <c:pt idx="903">
                  <c:v>6.299014E-2</c:v>
                </c:pt>
                <c:pt idx="904">
                  <c:v>5.753378E-2</c:v>
                </c:pt>
                <c:pt idx="905">
                  <c:v>1.262399E-2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0.29580709999999999</c:v>
                </c:pt>
                <c:pt idx="920">
                  <c:v>0.60829429999999995</c:v>
                </c:pt>
                <c:pt idx="921">
                  <c:v>0.79431870000000004</c:v>
                </c:pt>
                <c:pt idx="922">
                  <c:v>0.9128172</c:v>
                </c:pt>
                <c:pt idx="923">
                  <c:v>0.9679392</c:v>
                </c:pt>
                <c:pt idx="924">
                  <c:v>0.94533639999999997</c:v>
                </c:pt>
                <c:pt idx="925">
                  <c:v>0.79638799999999998</c:v>
                </c:pt>
                <c:pt idx="926">
                  <c:v>0.73391240000000002</c:v>
                </c:pt>
                <c:pt idx="927">
                  <c:v>0.56418860000000004</c:v>
                </c:pt>
                <c:pt idx="928">
                  <c:v>0.3107588</c:v>
                </c:pt>
                <c:pt idx="929">
                  <c:v>4.2473789999999997E-2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0.37060910000000002</c:v>
                </c:pt>
                <c:pt idx="944">
                  <c:v>0.60682950000000002</c:v>
                </c:pt>
                <c:pt idx="945">
                  <c:v>0.75560609999999995</c:v>
                </c:pt>
                <c:pt idx="946">
                  <c:v>0.75042920000000002</c:v>
                </c:pt>
                <c:pt idx="947">
                  <c:v>0.29303649999999998</c:v>
                </c:pt>
                <c:pt idx="948">
                  <c:v>0.2754125</c:v>
                </c:pt>
                <c:pt idx="949">
                  <c:v>0.1277276</c:v>
                </c:pt>
                <c:pt idx="950">
                  <c:v>5.4938229999999998E-2</c:v>
                </c:pt>
                <c:pt idx="951">
                  <c:v>4.0295129999999998E-2</c:v>
                </c:pt>
                <c:pt idx="952">
                  <c:v>2.3345879999999999E-2</c:v>
                </c:pt>
                <c:pt idx="953">
                  <c:v>6.0364900000000003E-3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0.37346449999999998</c:v>
                </c:pt>
                <c:pt idx="968">
                  <c:v>0.61038530000000002</c:v>
                </c:pt>
                <c:pt idx="969">
                  <c:v>0.77292550000000004</c:v>
                </c:pt>
                <c:pt idx="970">
                  <c:v>0.87466250000000001</c:v>
                </c:pt>
                <c:pt idx="971">
                  <c:v>0.8945533</c:v>
                </c:pt>
                <c:pt idx="972">
                  <c:v>0.62989790000000001</c:v>
                </c:pt>
                <c:pt idx="973">
                  <c:v>0.31946000000000002</c:v>
                </c:pt>
                <c:pt idx="974">
                  <c:v>0.2225992</c:v>
                </c:pt>
                <c:pt idx="975">
                  <c:v>0.16290180000000001</c:v>
                </c:pt>
                <c:pt idx="976">
                  <c:v>8.3038559999999997E-2</c:v>
                </c:pt>
                <c:pt idx="977">
                  <c:v>1.4539959999999999E-2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0.3547845</c:v>
                </c:pt>
                <c:pt idx="992">
                  <c:v>0.5881419</c:v>
                </c:pt>
                <c:pt idx="993">
                  <c:v>0.75095009999999995</c:v>
                </c:pt>
                <c:pt idx="994">
                  <c:v>0.84407790000000005</c:v>
                </c:pt>
                <c:pt idx="995">
                  <c:v>0.35861159999999997</c:v>
                </c:pt>
                <c:pt idx="996">
                  <c:v>0.28761179999999997</c:v>
                </c:pt>
                <c:pt idx="997">
                  <c:v>0.4054604</c:v>
                </c:pt>
                <c:pt idx="998">
                  <c:v>0.4722672</c:v>
                </c:pt>
                <c:pt idx="999">
                  <c:v>0.45357160000000002</c:v>
                </c:pt>
                <c:pt idx="1000">
                  <c:v>0.29560809999999998</c:v>
                </c:pt>
                <c:pt idx="1001">
                  <c:v>4.0405049999999998E-2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0.3756002</c:v>
                </c:pt>
                <c:pt idx="1016">
                  <c:v>0.6152031</c:v>
                </c:pt>
                <c:pt idx="1017">
                  <c:v>0.79829410000000001</c:v>
                </c:pt>
                <c:pt idx="1018">
                  <c:v>0.91468899999999997</c:v>
                </c:pt>
                <c:pt idx="1019">
                  <c:v>0.96839470000000005</c:v>
                </c:pt>
                <c:pt idx="1020">
                  <c:v>0.74317820000000001</c:v>
                </c:pt>
                <c:pt idx="1021">
                  <c:v>0.47205190000000002</c:v>
                </c:pt>
                <c:pt idx="1022">
                  <c:v>0.43676179999999998</c:v>
                </c:pt>
                <c:pt idx="1023">
                  <c:v>0.47535100000000002</c:v>
                </c:pt>
                <c:pt idx="1024">
                  <c:v>0.30240929999999999</c:v>
                </c:pt>
                <c:pt idx="1025">
                  <c:v>4.0291390000000003E-2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0.14095050000000001</c:v>
                </c:pt>
                <c:pt idx="1040">
                  <c:v>0.25812800000000002</c:v>
                </c:pt>
                <c:pt idx="1041">
                  <c:v>0.69543089999999996</c:v>
                </c:pt>
                <c:pt idx="1042">
                  <c:v>0.89575990000000005</c:v>
                </c:pt>
                <c:pt idx="1043">
                  <c:v>0.93862509999999999</c:v>
                </c:pt>
                <c:pt idx="1044">
                  <c:v>0.56748379999999998</c:v>
                </c:pt>
                <c:pt idx="1045">
                  <c:v>0.51022959999999995</c:v>
                </c:pt>
                <c:pt idx="1046">
                  <c:v>0.49305090000000001</c:v>
                </c:pt>
                <c:pt idx="1047">
                  <c:v>0.4449129</c:v>
                </c:pt>
                <c:pt idx="1048">
                  <c:v>0.23706969999999999</c:v>
                </c:pt>
                <c:pt idx="1049">
                  <c:v>3.1933000000000003E-2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0.22210299999999999</c:v>
                </c:pt>
                <c:pt idx="1064">
                  <c:v>0.43808649999999999</c:v>
                </c:pt>
                <c:pt idx="1065">
                  <c:v>0.76756579999999996</c:v>
                </c:pt>
                <c:pt idx="1066">
                  <c:v>0.76031979999999999</c:v>
                </c:pt>
                <c:pt idx="1067">
                  <c:v>0.32007950000000002</c:v>
                </c:pt>
                <c:pt idx="1068">
                  <c:v>0.19099740000000001</c:v>
                </c:pt>
                <c:pt idx="1069">
                  <c:v>0.21934029999999999</c:v>
                </c:pt>
                <c:pt idx="1070">
                  <c:v>0.21874750000000001</c:v>
                </c:pt>
                <c:pt idx="1071">
                  <c:v>0.2255653</c:v>
                </c:pt>
                <c:pt idx="1072">
                  <c:v>0.1267655</c:v>
                </c:pt>
                <c:pt idx="1073">
                  <c:v>3.4038770000000003E-2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0.374415</c:v>
                </c:pt>
                <c:pt idx="1088">
                  <c:v>0.62064819999999998</c:v>
                </c:pt>
                <c:pt idx="1089">
                  <c:v>0.80532479999999995</c:v>
                </c:pt>
                <c:pt idx="1090">
                  <c:v>0.91834839999999995</c:v>
                </c:pt>
                <c:pt idx="1091">
                  <c:v>0.96265160000000005</c:v>
                </c:pt>
                <c:pt idx="1092">
                  <c:v>0.57619659999999995</c:v>
                </c:pt>
                <c:pt idx="1093">
                  <c:v>0.31410290000000002</c:v>
                </c:pt>
                <c:pt idx="1094">
                  <c:v>0.19524079999999999</c:v>
                </c:pt>
                <c:pt idx="1095">
                  <c:v>0.2501565</c:v>
                </c:pt>
                <c:pt idx="1096">
                  <c:v>0.14340939999999999</c:v>
                </c:pt>
                <c:pt idx="1097">
                  <c:v>3.3100209999999998E-2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0.35843419999999998</c:v>
                </c:pt>
                <c:pt idx="1112">
                  <c:v>0.59613510000000003</c:v>
                </c:pt>
                <c:pt idx="1113">
                  <c:v>0.76477620000000002</c:v>
                </c:pt>
                <c:pt idx="1114">
                  <c:v>0.88228589999999996</c:v>
                </c:pt>
                <c:pt idx="1115">
                  <c:v>0.29762080000000002</c:v>
                </c:pt>
                <c:pt idx="1116">
                  <c:v>0.1575742</c:v>
                </c:pt>
                <c:pt idx="1117">
                  <c:v>0.1752754</c:v>
                </c:pt>
                <c:pt idx="1118">
                  <c:v>0.1754744</c:v>
                </c:pt>
                <c:pt idx="1119">
                  <c:v>0.2049919</c:v>
                </c:pt>
                <c:pt idx="1120">
                  <c:v>0.1471761</c:v>
                </c:pt>
                <c:pt idx="1121">
                  <c:v>4.2888019999999999E-2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0.32921519999999999</c:v>
                </c:pt>
                <c:pt idx="1136">
                  <c:v>0.49184129999999998</c:v>
                </c:pt>
                <c:pt idx="1137">
                  <c:v>0.52249179999999995</c:v>
                </c:pt>
                <c:pt idx="1138">
                  <c:v>0.51223779999999997</c:v>
                </c:pt>
                <c:pt idx="1139">
                  <c:v>0.4722577</c:v>
                </c:pt>
                <c:pt idx="1140">
                  <c:v>0.2479721</c:v>
                </c:pt>
                <c:pt idx="1141">
                  <c:v>0.52486829999999995</c:v>
                </c:pt>
                <c:pt idx="1142">
                  <c:v>0.13252839999999999</c:v>
                </c:pt>
                <c:pt idx="1143">
                  <c:v>3.7514459999999999E-2</c:v>
                </c:pt>
                <c:pt idx="1144">
                  <c:v>1.1664590000000001E-2</c:v>
                </c:pt>
                <c:pt idx="1145">
                  <c:v>1.5527099999999999E-3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0.2169884</c:v>
                </c:pt>
                <c:pt idx="1160">
                  <c:v>0.48600409999999999</c:v>
                </c:pt>
                <c:pt idx="1161">
                  <c:v>0.76614260000000001</c:v>
                </c:pt>
                <c:pt idx="1162">
                  <c:v>0.69650829999999997</c:v>
                </c:pt>
                <c:pt idx="1163">
                  <c:v>0.35160639999999999</c:v>
                </c:pt>
                <c:pt idx="1164">
                  <c:v>0.1109996</c:v>
                </c:pt>
                <c:pt idx="1165">
                  <c:v>0.1105275</c:v>
                </c:pt>
                <c:pt idx="1166">
                  <c:v>9.8338540000000002E-2</c:v>
                </c:pt>
                <c:pt idx="1167">
                  <c:v>0.1151312</c:v>
                </c:pt>
                <c:pt idx="1168">
                  <c:v>8.3453100000000002E-2</c:v>
                </c:pt>
                <c:pt idx="1169">
                  <c:v>2.2145120000000001E-2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0.37529669999999998</c:v>
                </c:pt>
                <c:pt idx="1184">
                  <c:v>0.61510589999999998</c:v>
                </c:pt>
                <c:pt idx="1185">
                  <c:v>0.79642679999999999</c:v>
                </c:pt>
                <c:pt idx="1186">
                  <c:v>0.91207090000000002</c:v>
                </c:pt>
                <c:pt idx="1187">
                  <c:v>0.96109489999999997</c:v>
                </c:pt>
                <c:pt idx="1188">
                  <c:v>0.51321810000000001</c:v>
                </c:pt>
                <c:pt idx="1189">
                  <c:v>0.4178347</c:v>
                </c:pt>
                <c:pt idx="1190">
                  <c:v>0.2993518</c:v>
                </c:pt>
                <c:pt idx="1191">
                  <c:v>0.33786719999999998</c:v>
                </c:pt>
                <c:pt idx="1192">
                  <c:v>0.14707219999999999</c:v>
                </c:pt>
                <c:pt idx="1193">
                  <c:v>3.7769730000000001E-2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0.37714439999999999</c:v>
                </c:pt>
                <c:pt idx="1208">
                  <c:v>0.61665570000000003</c:v>
                </c:pt>
                <c:pt idx="1209">
                  <c:v>0.77698780000000001</c:v>
                </c:pt>
                <c:pt idx="1210">
                  <c:v>0.86031120000000005</c:v>
                </c:pt>
                <c:pt idx="1211">
                  <c:v>0.31794630000000002</c:v>
                </c:pt>
                <c:pt idx="1212">
                  <c:v>0.18989619999999999</c:v>
                </c:pt>
                <c:pt idx="1213">
                  <c:v>0.44348539999999997</c:v>
                </c:pt>
                <c:pt idx="1214">
                  <c:v>0.43104189999999998</c:v>
                </c:pt>
                <c:pt idx="1215">
                  <c:v>0.34116000000000002</c:v>
                </c:pt>
                <c:pt idx="1216">
                  <c:v>0.19418250000000001</c:v>
                </c:pt>
                <c:pt idx="1217">
                  <c:v>4.4002279999999998E-2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0.3722432</c:v>
                </c:pt>
                <c:pt idx="1232">
                  <c:v>0.61536420000000003</c:v>
                </c:pt>
                <c:pt idx="1233">
                  <c:v>0.79570379999999996</c:v>
                </c:pt>
                <c:pt idx="1234">
                  <c:v>0.91199059999999998</c:v>
                </c:pt>
                <c:pt idx="1235">
                  <c:v>0.80933010000000005</c:v>
                </c:pt>
                <c:pt idx="1236">
                  <c:v>0.32718960000000002</c:v>
                </c:pt>
                <c:pt idx="1237">
                  <c:v>0.32434259999999998</c:v>
                </c:pt>
                <c:pt idx="1238">
                  <c:v>0.32209929999999998</c:v>
                </c:pt>
                <c:pt idx="1239">
                  <c:v>0.3711913</c:v>
                </c:pt>
                <c:pt idx="1240">
                  <c:v>0.21713170000000001</c:v>
                </c:pt>
                <c:pt idx="1241">
                  <c:v>4.396576E-2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0.37224610000000002</c:v>
                </c:pt>
                <c:pt idx="1256">
                  <c:v>0.61825209999999997</c:v>
                </c:pt>
                <c:pt idx="1257">
                  <c:v>0.80095240000000001</c:v>
                </c:pt>
                <c:pt idx="1258">
                  <c:v>0.91641130000000004</c:v>
                </c:pt>
                <c:pt idx="1259">
                  <c:v>0.96444819999999998</c:v>
                </c:pt>
                <c:pt idx="1260">
                  <c:v>0.4988476</c:v>
                </c:pt>
                <c:pt idx="1261">
                  <c:v>0.25573380000000001</c:v>
                </c:pt>
                <c:pt idx="1262">
                  <c:v>0.1325423</c:v>
                </c:pt>
                <c:pt idx="1263">
                  <c:v>8.0003160000000004E-2</c:v>
                </c:pt>
                <c:pt idx="1264">
                  <c:v>3.869413E-2</c:v>
                </c:pt>
                <c:pt idx="1265">
                  <c:v>7.4363099999999998E-3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0.38301190000000002</c:v>
                </c:pt>
                <c:pt idx="1280">
                  <c:v>0.62004099999999995</c:v>
                </c:pt>
                <c:pt idx="1281">
                  <c:v>0.79545359999999998</c:v>
                </c:pt>
                <c:pt idx="1282">
                  <c:v>0.90661749999999997</c:v>
                </c:pt>
                <c:pt idx="1283">
                  <c:v>0.33612579999999997</c:v>
                </c:pt>
                <c:pt idx="1284">
                  <c:v>0.13241240000000001</c:v>
                </c:pt>
                <c:pt idx="1285">
                  <c:v>8.0151559999999997E-2</c:v>
                </c:pt>
                <c:pt idx="1286">
                  <c:v>6.4257599999999998E-2</c:v>
                </c:pt>
                <c:pt idx="1287">
                  <c:v>5.4366009999999999E-2</c:v>
                </c:pt>
                <c:pt idx="1288">
                  <c:v>2.9332529999999999E-2</c:v>
                </c:pt>
                <c:pt idx="1289">
                  <c:v>7.7835200000000004E-3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0.38894919999999999</c:v>
                </c:pt>
                <c:pt idx="1304">
                  <c:v>0.63159169999999998</c:v>
                </c:pt>
                <c:pt idx="1305">
                  <c:v>0.81308369999999996</c:v>
                </c:pt>
                <c:pt idx="1306">
                  <c:v>0.92794600000000005</c:v>
                </c:pt>
                <c:pt idx="1307">
                  <c:v>0.97812840000000001</c:v>
                </c:pt>
                <c:pt idx="1308">
                  <c:v>0.94411719999999999</c:v>
                </c:pt>
                <c:pt idx="1309">
                  <c:v>0.58655029999999997</c:v>
                </c:pt>
                <c:pt idx="1310">
                  <c:v>0.238203</c:v>
                </c:pt>
                <c:pt idx="1311">
                  <c:v>0.15121390000000001</c:v>
                </c:pt>
                <c:pt idx="1312">
                  <c:v>8.3218399999999998E-2</c:v>
                </c:pt>
                <c:pt idx="1313">
                  <c:v>2.917459E-2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0.37510009999999999</c:v>
                </c:pt>
                <c:pt idx="1328">
                  <c:v>0.60156120000000002</c:v>
                </c:pt>
                <c:pt idx="1329">
                  <c:v>0.79498800000000003</c:v>
                </c:pt>
                <c:pt idx="1330">
                  <c:v>0.92236059999999997</c:v>
                </c:pt>
                <c:pt idx="1331">
                  <c:v>0.97428910000000002</c:v>
                </c:pt>
                <c:pt idx="1332">
                  <c:v>0.83801870000000001</c:v>
                </c:pt>
                <c:pt idx="1333">
                  <c:v>0.17136570000000001</c:v>
                </c:pt>
                <c:pt idx="1334">
                  <c:v>8.0235920000000002E-2</c:v>
                </c:pt>
                <c:pt idx="1335">
                  <c:v>7.3677820000000005E-2</c:v>
                </c:pt>
                <c:pt idx="1336">
                  <c:v>4.2269960000000002E-2</c:v>
                </c:pt>
                <c:pt idx="1337">
                  <c:v>3.5660949999999997E-2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0.18125540000000001</c:v>
                </c:pt>
                <c:pt idx="1352">
                  <c:v>0.62437690000000001</c:v>
                </c:pt>
                <c:pt idx="1353">
                  <c:v>0.70726990000000001</c:v>
                </c:pt>
                <c:pt idx="1354">
                  <c:v>0.47685709999999998</c:v>
                </c:pt>
                <c:pt idx="1355">
                  <c:v>0.16658700000000001</c:v>
                </c:pt>
                <c:pt idx="1356">
                  <c:v>0.1192378</c:v>
                </c:pt>
                <c:pt idx="1357">
                  <c:v>9.8427929999999997E-2</c:v>
                </c:pt>
                <c:pt idx="1358">
                  <c:v>6.347179E-2</c:v>
                </c:pt>
                <c:pt idx="1359">
                  <c:v>3.0117580000000001E-2</c:v>
                </c:pt>
                <c:pt idx="1360">
                  <c:v>1.430997E-2</c:v>
                </c:pt>
                <c:pt idx="1361">
                  <c:v>2.1818800000000002E-3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0.38941870000000001</c:v>
                </c:pt>
                <c:pt idx="1376">
                  <c:v>0.62970130000000002</c:v>
                </c:pt>
                <c:pt idx="1377">
                  <c:v>0.74558610000000003</c:v>
                </c:pt>
                <c:pt idx="1378">
                  <c:v>0.62964620000000004</c:v>
                </c:pt>
                <c:pt idx="1379">
                  <c:v>0.2478013</c:v>
                </c:pt>
                <c:pt idx="1380">
                  <c:v>0.13212270000000001</c:v>
                </c:pt>
                <c:pt idx="1381">
                  <c:v>0.148727</c:v>
                </c:pt>
                <c:pt idx="1382">
                  <c:v>0.1230561</c:v>
                </c:pt>
                <c:pt idx="1383">
                  <c:v>0.15543109999999999</c:v>
                </c:pt>
                <c:pt idx="1384">
                  <c:v>8.1602670000000002E-2</c:v>
                </c:pt>
                <c:pt idx="1385">
                  <c:v>3.658372E-2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0.38896530000000001</c:v>
                </c:pt>
                <c:pt idx="1400">
                  <c:v>0.63213490000000006</c:v>
                </c:pt>
                <c:pt idx="1401">
                  <c:v>0.66798950000000001</c:v>
                </c:pt>
                <c:pt idx="1402">
                  <c:v>0.33245459999999999</c:v>
                </c:pt>
                <c:pt idx="1403">
                  <c:v>0.13391629999999999</c:v>
                </c:pt>
                <c:pt idx="1404">
                  <c:v>8.8198369999999998E-2</c:v>
                </c:pt>
                <c:pt idx="1405">
                  <c:v>7.4706900000000007E-2</c:v>
                </c:pt>
                <c:pt idx="1406">
                  <c:v>4.8458319999999999E-2</c:v>
                </c:pt>
                <c:pt idx="1407">
                  <c:v>3.254087E-2</c:v>
                </c:pt>
                <c:pt idx="1408">
                  <c:v>1.6504189999999998E-2</c:v>
                </c:pt>
                <c:pt idx="1409">
                  <c:v>3.5429300000000001E-3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0.37006820000000001</c:v>
                </c:pt>
                <c:pt idx="1424">
                  <c:v>0.60214480000000004</c:v>
                </c:pt>
                <c:pt idx="1425">
                  <c:v>0.51478460000000004</c:v>
                </c:pt>
                <c:pt idx="1426">
                  <c:v>0.21847920000000001</c:v>
                </c:pt>
                <c:pt idx="1427">
                  <c:v>0.15884980000000001</c:v>
                </c:pt>
                <c:pt idx="1428">
                  <c:v>0.1784898</c:v>
                </c:pt>
                <c:pt idx="1429">
                  <c:v>0.26906609999999997</c:v>
                </c:pt>
                <c:pt idx="1430">
                  <c:v>0.17031470000000001</c:v>
                </c:pt>
                <c:pt idx="1431">
                  <c:v>0.12936819999999999</c:v>
                </c:pt>
                <c:pt idx="1432">
                  <c:v>7.675643E-2</c:v>
                </c:pt>
                <c:pt idx="1433">
                  <c:v>2.326961E-2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0.38893539999999999</c:v>
                </c:pt>
                <c:pt idx="1448">
                  <c:v>0.63287939999999998</c:v>
                </c:pt>
                <c:pt idx="1449">
                  <c:v>0.81453609999999999</c:v>
                </c:pt>
                <c:pt idx="1450">
                  <c:v>0.92967250000000001</c:v>
                </c:pt>
                <c:pt idx="1451">
                  <c:v>0.82714900000000002</c:v>
                </c:pt>
                <c:pt idx="1452">
                  <c:v>0.27961249999999999</c:v>
                </c:pt>
                <c:pt idx="1453">
                  <c:v>0.30354039999999999</c:v>
                </c:pt>
                <c:pt idx="1454">
                  <c:v>0.2934889</c:v>
                </c:pt>
                <c:pt idx="1455">
                  <c:v>0.37519849999999999</c:v>
                </c:pt>
                <c:pt idx="1456">
                  <c:v>0.20475479999999999</c:v>
                </c:pt>
                <c:pt idx="1457">
                  <c:v>4.942274E-2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0.40173510000000001</c:v>
                </c:pt>
                <c:pt idx="1472">
                  <c:v>0.64188369999999995</c:v>
                </c:pt>
                <c:pt idx="1473">
                  <c:v>0.81952579999999997</c:v>
                </c:pt>
                <c:pt idx="1474">
                  <c:v>0.93023279999999997</c:v>
                </c:pt>
                <c:pt idx="1475">
                  <c:v>0.97179990000000005</c:v>
                </c:pt>
                <c:pt idx="1476">
                  <c:v>0.95650900000000005</c:v>
                </c:pt>
                <c:pt idx="1477">
                  <c:v>0.90145359999999997</c:v>
                </c:pt>
                <c:pt idx="1478">
                  <c:v>0.76606569999999996</c:v>
                </c:pt>
                <c:pt idx="1479">
                  <c:v>0.56008930000000001</c:v>
                </c:pt>
                <c:pt idx="1480">
                  <c:v>0.30295470000000002</c:v>
                </c:pt>
                <c:pt idx="1481">
                  <c:v>5.0475020000000002E-2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3.9209239999999999E-2</c:v>
                </c:pt>
                <c:pt idx="1496">
                  <c:v>7.8402109999999997E-2</c:v>
                </c:pt>
                <c:pt idx="1497">
                  <c:v>0.10745200000000001</c:v>
                </c:pt>
                <c:pt idx="1498">
                  <c:v>0.1222562</c:v>
                </c:pt>
                <c:pt idx="1499">
                  <c:v>0.1095788</c:v>
                </c:pt>
                <c:pt idx="1500">
                  <c:v>7.9277360000000005E-2</c:v>
                </c:pt>
                <c:pt idx="1501">
                  <c:v>7.6003070000000006E-2</c:v>
                </c:pt>
                <c:pt idx="1502">
                  <c:v>5.2653079999999998E-2</c:v>
                </c:pt>
                <c:pt idx="1503">
                  <c:v>3.2208939999999998E-2</c:v>
                </c:pt>
                <c:pt idx="1504">
                  <c:v>1.416943E-2</c:v>
                </c:pt>
                <c:pt idx="1505">
                  <c:v>2.4560200000000002E-3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6.9302069999999993E-2</c:v>
                </c:pt>
                <c:pt idx="1520">
                  <c:v>0.19597239999999999</c:v>
                </c:pt>
                <c:pt idx="1521">
                  <c:v>0.27675090000000002</c:v>
                </c:pt>
                <c:pt idx="1522">
                  <c:v>0.22974330000000001</c:v>
                </c:pt>
                <c:pt idx="1523">
                  <c:v>0.24562290000000001</c:v>
                </c:pt>
                <c:pt idx="1524">
                  <c:v>0.21073049999999999</c:v>
                </c:pt>
                <c:pt idx="1525">
                  <c:v>0.22445970000000001</c:v>
                </c:pt>
                <c:pt idx="1526">
                  <c:v>0.24955150000000001</c:v>
                </c:pt>
                <c:pt idx="1527">
                  <c:v>0.1897836</c:v>
                </c:pt>
                <c:pt idx="1528">
                  <c:v>7.3016670000000006E-2</c:v>
                </c:pt>
                <c:pt idx="1529">
                  <c:v>1.155697E-2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0.24443010000000001</c:v>
                </c:pt>
                <c:pt idx="1544">
                  <c:v>0.65885769999999999</c:v>
                </c:pt>
                <c:pt idx="1545">
                  <c:v>0.83771399999999996</c:v>
                </c:pt>
                <c:pt idx="1546">
                  <c:v>0.94851779999999997</c:v>
                </c:pt>
                <c:pt idx="1547">
                  <c:v>0.9970869</c:v>
                </c:pt>
                <c:pt idx="1548">
                  <c:v>0.97693560000000002</c:v>
                </c:pt>
                <c:pt idx="1549">
                  <c:v>0.87221320000000002</c:v>
                </c:pt>
                <c:pt idx="1550">
                  <c:v>0.61464479999999999</c:v>
                </c:pt>
                <c:pt idx="1551">
                  <c:v>0.50614349999999997</c:v>
                </c:pt>
                <c:pt idx="1552">
                  <c:v>0.2477336</c:v>
                </c:pt>
                <c:pt idx="1553">
                  <c:v>4.0226730000000002E-2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0.4011306</c:v>
                </c:pt>
                <c:pt idx="1568">
                  <c:v>0.64411359999999995</c:v>
                </c:pt>
                <c:pt idx="1569">
                  <c:v>0.82535080000000005</c:v>
                </c:pt>
                <c:pt idx="1570">
                  <c:v>0.93943270000000001</c:v>
                </c:pt>
                <c:pt idx="1571">
                  <c:v>0.9801377</c:v>
                </c:pt>
                <c:pt idx="1572">
                  <c:v>0.51524599999999998</c:v>
                </c:pt>
                <c:pt idx="1573">
                  <c:v>0.19215879999999999</c:v>
                </c:pt>
                <c:pt idx="1574">
                  <c:v>9.5222340000000003E-2</c:v>
                </c:pt>
                <c:pt idx="1575">
                  <c:v>7.7606110000000006E-2</c:v>
                </c:pt>
                <c:pt idx="1576">
                  <c:v>4.099059E-2</c:v>
                </c:pt>
                <c:pt idx="1577">
                  <c:v>1.138979E-2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0.40372599999999997</c:v>
                </c:pt>
                <c:pt idx="1592">
                  <c:v>0.64732540000000005</c:v>
                </c:pt>
                <c:pt idx="1593">
                  <c:v>0.82893240000000001</c:v>
                </c:pt>
                <c:pt idx="1594">
                  <c:v>0.94258730000000002</c:v>
                </c:pt>
                <c:pt idx="1595">
                  <c:v>0.992008</c:v>
                </c:pt>
                <c:pt idx="1596">
                  <c:v>0.97690750000000004</c:v>
                </c:pt>
                <c:pt idx="1597">
                  <c:v>0.85570979999999996</c:v>
                </c:pt>
                <c:pt idx="1598">
                  <c:v>0.63936870000000001</c:v>
                </c:pt>
                <c:pt idx="1599">
                  <c:v>0.56450060000000002</c:v>
                </c:pt>
                <c:pt idx="1600">
                  <c:v>0.31411899999999998</c:v>
                </c:pt>
                <c:pt idx="1601">
                  <c:v>5.3282570000000001E-2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0.41249330000000001</c:v>
                </c:pt>
                <c:pt idx="1616">
                  <c:v>0.65662600000000004</c:v>
                </c:pt>
                <c:pt idx="1617">
                  <c:v>0.83552210000000005</c:v>
                </c:pt>
                <c:pt idx="1618">
                  <c:v>0.94627419999999995</c:v>
                </c:pt>
                <c:pt idx="1619">
                  <c:v>0.9931316</c:v>
                </c:pt>
                <c:pt idx="1620">
                  <c:v>0.98033700000000001</c:v>
                </c:pt>
                <c:pt idx="1621">
                  <c:v>0.90864809999999996</c:v>
                </c:pt>
                <c:pt idx="1622">
                  <c:v>0.55224150000000005</c:v>
                </c:pt>
                <c:pt idx="1623">
                  <c:v>0.30673240000000002</c:v>
                </c:pt>
                <c:pt idx="1624">
                  <c:v>0.12044390000000001</c:v>
                </c:pt>
                <c:pt idx="1625">
                  <c:v>3.0842649999999999E-2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0.41324080000000002</c:v>
                </c:pt>
                <c:pt idx="1640">
                  <c:v>0.65810900000000006</c:v>
                </c:pt>
                <c:pt idx="1641">
                  <c:v>0.83701559999999997</c:v>
                </c:pt>
                <c:pt idx="1642">
                  <c:v>0.94833060000000002</c:v>
                </c:pt>
                <c:pt idx="1643">
                  <c:v>0.99614259999999999</c:v>
                </c:pt>
                <c:pt idx="1644">
                  <c:v>0.98357640000000002</c:v>
                </c:pt>
                <c:pt idx="1645">
                  <c:v>0.9125972</c:v>
                </c:pt>
                <c:pt idx="1646">
                  <c:v>0.73419690000000004</c:v>
                </c:pt>
                <c:pt idx="1647">
                  <c:v>0.55578450000000001</c:v>
                </c:pt>
                <c:pt idx="1648">
                  <c:v>0.3213106</c:v>
                </c:pt>
                <c:pt idx="1649">
                  <c:v>5.3404279999999998E-2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0.41305380000000003</c:v>
                </c:pt>
                <c:pt idx="1664">
                  <c:v>0.65735980000000005</c:v>
                </c:pt>
                <c:pt idx="1665">
                  <c:v>0.83804880000000004</c:v>
                </c:pt>
                <c:pt idx="1666">
                  <c:v>0.95119569999999998</c:v>
                </c:pt>
                <c:pt idx="1667">
                  <c:v>1</c:v>
                </c:pt>
                <c:pt idx="1668">
                  <c:v>0.98712690000000003</c:v>
                </c:pt>
                <c:pt idx="1669">
                  <c:v>0.91585620000000001</c:v>
                </c:pt>
                <c:pt idx="1670">
                  <c:v>0.73265670000000005</c:v>
                </c:pt>
                <c:pt idx="1671">
                  <c:v>0.52707159999999997</c:v>
                </c:pt>
                <c:pt idx="1672">
                  <c:v>0.31784190000000001</c:v>
                </c:pt>
                <c:pt idx="1673">
                  <c:v>5.2540759999999999E-2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0.41234409999999999</c:v>
                </c:pt>
                <c:pt idx="1688">
                  <c:v>0.65792910000000004</c:v>
                </c:pt>
                <c:pt idx="1689">
                  <c:v>0.83869179999999999</c:v>
                </c:pt>
                <c:pt idx="1690">
                  <c:v>0.95115700000000003</c:v>
                </c:pt>
                <c:pt idx="1691">
                  <c:v>0.99892110000000001</c:v>
                </c:pt>
                <c:pt idx="1692">
                  <c:v>0.9849369</c:v>
                </c:pt>
                <c:pt idx="1693">
                  <c:v>0.78539820000000005</c:v>
                </c:pt>
                <c:pt idx="1694">
                  <c:v>0.55014929999999995</c:v>
                </c:pt>
                <c:pt idx="1695">
                  <c:v>0.5202561</c:v>
                </c:pt>
                <c:pt idx="1696">
                  <c:v>0.31940499999999999</c:v>
                </c:pt>
                <c:pt idx="1697">
                  <c:v>5.33929E-2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0.4069932</c:v>
                </c:pt>
                <c:pt idx="1712">
                  <c:v>0.64836539999999998</c:v>
                </c:pt>
                <c:pt idx="1713">
                  <c:v>0.82719419999999999</c:v>
                </c:pt>
                <c:pt idx="1714">
                  <c:v>0.9359634</c:v>
                </c:pt>
                <c:pt idx="1715">
                  <c:v>0.98321020000000003</c:v>
                </c:pt>
                <c:pt idx="1716">
                  <c:v>0.96164479999999997</c:v>
                </c:pt>
                <c:pt idx="1717">
                  <c:v>0.5024497</c:v>
                </c:pt>
                <c:pt idx="1718">
                  <c:v>0.4040145</c:v>
                </c:pt>
                <c:pt idx="1719">
                  <c:v>0.37912089999999998</c:v>
                </c:pt>
                <c:pt idx="1720">
                  <c:v>0.2297777</c:v>
                </c:pt>
                <c:pt idx="1721">
                  <c:v>4.7370519999999999E-2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0.41291060000000002</c:v>
                </c:pt>
                <c:pt idx="1736">
                  <c:v>0.65571330000000005</c:v>
                </c:pt>
                <c:pt idx="1737">
                  <c:v>0.83379320000000001</c:v>
                </c:pt>
                <c:pt idx="1738">
                  <c:v>0.94376499999999997</c:v>
                </c:pt>
                <c:pt idx="1739">
                  <c:v>0.98981669999999999</c:v>
                </c:pt>
                <c:pt idx="1740">
                  <c:v>0.96064769999999999</c:v>
                </c:pt>
                <c:pt idx="1741">
                  <c:v>0.56538250000000001</c:v>
                </c:pt>
                <c:pt idx="1742">
                  <c:v>0.4605514</c:v>
                </c:pt>
                <c:pt idx="1743">
                  <c:v>0.42559550000000002</c:v>
                </c:pt>
                <c:pt idx="1744">
                  <c:v>0.20923990000000001</c:v>
                </c:pt>
                <c:pt idx="1745">
                  <c:v>4.4708449999999997E-2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0.40870919999999999</c:v>
                </c:pt>
                <c:pt idx="1760">
                  <c:v>0.64687070000000002</c:v>
                </c:pt>
                <c:pt idx="1761">
                  <c:v>0.83010519999999999</c:v>
                </c:pt>
                <c:pt idx="1762">
                  <c:v>0.94041850000000005</c:v>
                </c:pt>
                <c:pt idx="1763">
                  <c:v>0.9867667</c:v>
                </c:pt>
                <c:pt idx="1764">
                  <c:v>0.89849120000000005</c:v>
                </c:pt>
                <c:pt idx="1765">
                  <c:v>0.21175720000000001</c:v>
                </c:pt>
                <c:pt idx="1766">
                  <c:v>9.8771559999999994E-2</c:v>
                </c:pt>
                <c:pt idx="1767">
                  <c:v>7.65459E-2</c:v>
                </c:pt>
                <c:pt idx="1768">
                  <c:v>4.160639E-2</c:v>
                </c:pt>
                <c:pt idx="1769">
                  <c:v>2.3879399999999999E-2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0.26248149999999998</c:v>
                </c:pt>
                <c:pt idx="1784">
                  <c:v>0.65027539999999995</c:v>
                </c:pt>
                <c:pt idx="1785">
                  <c:v>0.82556649999999998</c:v>
                </c:pt>
                <c:pt idx="1786">
                  <c:v>0.93453969999999997</c:v>
                </c:pt>
                <c:pt idx="1787">
                  <c:v>0.88051699999999999</c:v>
                </c:pt>
                <c:pt idx="1788">
                  <c:v>0.2189633</c:v>
                </c:pt>
                <c:pt idx="1789">
                  <c:v>0.1176874</c:v>
                </c:pt>
                <c:pt idx="1790">
                  <c:v>7.6549660000000005E-2</c:v>
                </c:pt>
                <c:pt idx="1791">
                  <c:v>6.9014000000000006E-2</c:v>
                </c:pt>
                <c:pt idx="1792">
                  <c:v>3.5551939999999997E-2</c:v>
                </c:pt>
                <c:pt idx="1793">
                  <c:v>1.437431E-2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0.41481869999999998</c:v>
                </c:pt>
                <c:pt idx="1808">
                  <c:v>0.65465079999999998</c:v>
                </c:pt>
                <c:pt idx="1809">
                  <c:v>0.82917350000000001</c:v>
                </c:pt>
                <c:pt idx="1810">
                  <c:v>0.93767120000000004</c:v>
                </c:pt>
                <c:pt idx="1811">
                  <c:v>0.96052400000000004</c:v>
                </c:pt>
                <c:pt idx="1812">
                  <c:v>0.5513962</c:v>
                </c:pt>
                <c:pt idx="1813">
                  <c:v>0.23481079999999999</c:v>
                </c:pt>
                <c:pt idx="1814">
                  <c:v>0.1713557</c:v>
                </c:pt>
                <c:pt idx="1815">
                  <c:v>0.20859530000000001</c:v>
                </c:pt>
                <c:pt idx="1816">
                  <c:v>0.1978982</c:v>
                </c:pt>
                <c:pt idx="1817">
                  <c:v>5.145893E-2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0.39142579999999999</c:v>
                </c:pt>
                <c:pt idx="1832">
                  <c:v>0.6280481</c:v>
                </c:pt>
                <c:pt idx="1833">
                  <c:v>0.80124209999999996</c:v>
                </c:pt>
                <c:pt idx="1834">
                  <c:v>0.90719649999999996</c:v>
                </c:pt>
                <c:pt idx="1835">
                  <c:v>0.94968079999999999</c:v>
                </c:pt>
                <c:pt idx="1836">
                  <c:v>0.76112210000000002</c:v>
                </c:pt>
                <c:pt idx="1837">
                  <c:v>0.2103025</c:v>
                </c:pt>
                <c:pt idx="1838">
                  <c:v>9.1597360000000003E-2</c:v>
                </c:pt>
                <c:pt idx="1839">
                  <c:v>9.0709120000000004E-2</c:v>
                </c:pt>
                <c:pt idx="1840">
                  <c:v>7.0916679999999996E-2</c:v>
                </c:pt>
                <c:pt idx="1841">
                  <c:v>1.095371E-2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0.36127150000000002</c:v>
                </c:pt>
                <c:pt idx="1856">
                  <c:v>0.59170869999999998</c:v>
                </c:pt>
                <c:pt idx="1857">
                  <c:v>0.34596719999999997</c:v>
                </c:pt>
                <c:pt idx="1858">
                  <c:v>0.1802754</c:v>
                </c:pt>
                <c:pt idx="1859">
                  <c:v>8.9171109999999998E-2</c:v>
                </c:pt>
                <c:pt idx="1860">
                  <c:v>6.6679470000000005E-2</c:v>
                </c:pt>
                <c:pt idx="1861">
                  <c:v>7.0918209999999995E-2</c:v>
                </c:pt>
                <c:pt idx="1862">
                  <c:v>6.7028160000000003E-2</c:v>
                </c:pt>
                <c:pt idx="1863">
                  <c:v>5.669155E-2</c:v>
                </c:pt>
                <c:pt idx="1864">
                  <c:v>3.1786019999999998E-2</c:v>
                </c:pt>
                <c:pt idx="1865">
                  <c:v>8.4897700000000006E-3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0.3837525</c:v>
                </c:pt>
                <c:pt idx="1880">
                  <c:v>0.62609020000000004</c:v>
                </c:pt>
                <c:pt idx="1881">
                  <c:v>0.72644790000000004</c:v>
                </c:pt>
                <c:pt idx="1882">
                  <c:v>0.49474190000000001</c:v>
                </c:pt>
                <c:pt idx="1883">
                  <c:v>0.2609783</c:v>
                </c:pt>
                <c:pt idx="1884">
                  <c:v>0.18477879999999999</c:v>
                </c:pt>
                <c:pt idx="1885">
                  <c:v>0.20454910000000001</c:v>
                </c:pt>
                <c:pt idx="1886">
                  <c:v>0.23001250000000001</c:v>
                </c:pt>
                <c:pt idx="1887">
                  <c:v>0.15935779999999999</c:v>
                </c:pt>
                <c:pt idx="1888">
                  <c:v>6.6760440000000004E-2</c:v>
                </c:pt>
                <c:pt idx="1889">
                  <c:v>1.744014E-2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0.40181270000000002</c:v>
                </c:pt>
                <c:pt idx="1904">
                  <c:v>0.63532169999999999</c:v>
                </c:pt>
                <c:pt idx="1905">
                  <c:v>0.80928180000000005</c:v>
                </c:pt>
                <c:pt idx="1906">
                  <c:v>0.91832729999999996</c:v>
                </c:pt>
                <c:pt idx="1907">
                  <c:v>0.92108900000000005</c:v>
                </c:pt>
                <c:pt idx="1908">
                  <c:v>0.58367239999999998</c:v>
                </c:pt>
                <c:pt idx="1909">
                  <c:v>0.48502529999999999</c:v>
                </c:pt>
                <c:pt idx="1910">
                  <c:v>0.45286480000000001</c:v>
                </c:pt>
                <c:pt idx="1911">
                  <c:v>0.39326850000000002</c:v>
                </c:pt>
                <c:pt idx="1912">
                  <c:v>0.2003955</c:v>
                </c:pt>
                <c:pt idx="1913">
                  <c:v>4.5938130000000001E-2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0.42082979999999998</c:v>
                </c:pt>
                <c:pt idx="1928">
                  <c:v>0.6572713</c:v>
                </c:pt>
                <c:pt idx="1929">
                  <c:v>0.82910490000000003</c:v>
                </c:pt>
                <c:pt idx="1930">
                  <c:v>0.93601029999999996</c:v>
                </c:pt>
                <c:pt idx="1931">
                  <c:v>0.98022299999999996</c:v>
                </c:pt>
                <c:pt idx="1932">
                  <c:v>0.93073189999999995</c:v>
                </c:pt>
                <c:pt idx="1933">
                  <c:v>0.57040440000000003</c:v>
                </c:pt>
                <c:pt idx="1934">
                  <c:v>0.2738797</c:v>
                </c:pt>
                <c:pt idx="1935">
                  <c:v>0.27009719999999998</c:v>
                </c:pt>
                <c:pt idx="1936">
                  <c:v>0.19259770000000001</c:v>
                </c:pt>
                <c:pt idx="1937">
                  <c:v>3.3043349999999999E-2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0.41791780000000001</c:v>
                </c:pt>
                <c:pt idx="1952">
                  <c:v>0.65470510000000004</c:v>
                </c:pt>
                <c:pt idx="1953">
                  <c:v>0.82703119999999997</c:v>
                </c:pt>
                <c:pt idx="1954">
                  <c:v>0.93260949999999998</c:v>
                </c:pt>
                <c:pt idx="1955">
                  <c:v>0.97646759999999999</c:v>
                </c:pt>
                <c:pt idx="1956">
                  <c:v>0.92826339999999996</c:v>
                </c:pt>
                <c:pt idx="1957">
                  <c:v>0.20352419999999999</c:v>
                </c:pt>
                <c:pt idx="1958">
                  <c:v>7.8137349999999994E-2</c:v>
                </c:pt>
                <c:pt idx="1959">
                  <c:v>5.5492640000000003E-2</c:v>
                </c:pt>
                <c:pt idx="1960">
                  <c:v>2.8605080000000001E-2</c:v>
                </c:pt>
                <c:pt idx="1961">
                  <c:v>1.063243E-2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0.42179729999999999</c:v>
                </c:pt>
                <c:pt idx="1976">
                  <c:v>0.66085249999999995</c:v>
                </c:pt>
                <c:pt idx="1977">
                  <c:v>0.83509299999999997</c:v>
                </c:pt>
                <c:pt idx="1978">
                  <c:v>0.94242139999999996</c:v>
                </c:pt>
                <c:pt idx="1979">
                  <c:v>0.98593929999999996</c:v>
                </c:pt>
                <c:pt idx="1980">
                  <c:v>0.96937600000000002</c:v>
                </c:pt>
                <c:pt idx="1981">
                  <c:v>0.83479360000000002</c:v>
                </c:pt>
                <c:pt idx="1982">
                  <c:v>0.4593701</c:v>
                </c:pt>
                <c:pt idx="1983">
                  <c:v>0.31691999999999998</c:v>
                </c:pt>
                <c:pt idx="1984">
                  <c:v>0.13957249999999999</c:v>
                </c:pt>
                <c:pt idx="1985">
                  <c:v>3.3202420000000003E-2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0.42080590000000001</c:v>
                </c:pt>
                <c:pt idx="2000">
                  <c:v>0.65703829999999996</c:v>
                </c:pt>
                <c:pt idx="2001">
                  <c:v>0.81575050000000005</c:v>
                </c:pt>
                <c:pt idx="2002">
                  <c:v>0.86735340000000005</c:v>
                </c:pt>
                <c:pt idx="2003">
                  <c:v>0.3838531</c:v>
                </c:pt>
                <c:pt idx="2004">
                  <c:v>0.15684909999999999</c:v>
                </c:pt>
                <c:pt idx="2005">
                  <c:v>0.1258637</c:v>
                </c:pt>
                <c:pt idx="2006">
                  <c:v>9.2690040000000001E-2</c:v>
                </c:pt>
                <c:pt idx="2007">
                  <c:v>9.3400319999999995E-2</c:v>
                </c:pt>
                <c:pt idx="2008">
                  <c:v>8.0912349999999994E-2</c:v>
                </c:pt>
                <c:pt idx="2009">
                  <c:v>3.2397000000000002E-2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0.4186783</c:v>
                </c:pt>
                <c:pt idx="2024">
                  <c:v>0.65781769999999995</c:v>
                </c:pt>
                <c:pt idx="2025">
                  <c:v>0.830592</c:v>
                </c:pt>
                <c:pt idx="2026">
                  <c:v>0.93536699999999995</c:v>
                </c:pt>
                <c:pt idx="2027">
                  <c:v>0.96409199999999995</c:v>
                </c:pt>
                <c:pt idx="2028">
                  <c:v>0.28657120000000003</c:v>
                </c:pt>
                <c:pt idx="2029">
                  <c:v>0.11479109999999999</c:v>
                </c:pt>
                <c:pt idx="2030">
                  <c:v>8.0015849999999999E-2</c:v>
                </c:pt>
                <c:pt idx="2031">
                  <c:v>0.1445024</c:v>
                </c:pt>
                <c:pt idx="2032">
                  <c:v>8.1986799999999999E-2</c:v>
                </c:pt>
                <c:pt idx="2033">
                  <c:v>3.6593050000000002E-2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0.40621439999999998</c:v>
                </c:pt>
                <c:pt idx="2048">
                  <c:v>0.63814700000000002</c:v>
                </c:pt>
                <c:pt idx="2049">
                  <c:v>0.68516480000000002</c:v>
                </c:pt>
                <c:pt idx="2050">
                  <c:v>0.33771990000000002</c:v>
                </c:pt>
                <c:pt idx="2051">
                  <c:v>0.13566259999999999</c:v>
                </c:pt>
                <c:pt idx="2052">
                  <c:v>0.1016109</c:v>
                </c:pt>
                <c:pt idx="2053">
                  <c:v>0.10565479999999999</c:v>
                </c:pt>
                <c:pt idx="2054">
                  <c:v>5.1780960000000001E-2</c:v>
                </c:pt>
                <c:pt idx="2055">
                  <c:v>4.8529129999999997E-2</c:v>
                </c:pt>
                <c:pt idx="2056">
                  <c:v>4.221403E-2</c:v>
                </c:pt>
                <c:pt idx="2057">
                  <c:v>4.8811000000000002E-3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5.961462E-2</c:v>
                </c:pt>
                <c:pt idx="2072">
                  <c:v>0.118219</c:v>
                </c:pt>
                <c:pt idx="2073">
                  <c:v>0.23609949999999999</c:v>
                </c:pt>
                <c:pt idx="2074">
                  <c:v>0.34610730000000001</c:v>
                </c:pt>
                <c:pt idx="2075">
                  <c:v>0.55422170000000004</c:v>
                </c:pt>
                <c:pt idx="2076">
                  <c:v>0.88154739999999998</c:v>
                </c:pt>
                <c:pt idx="2077">
                  <c:v>0.69472420000000001</c:v>
                </c:pt>
                <c:pt idx="2078">
                  <c:v>0.25634990000000002</c:v>
                </c:pt>
                <c:pt idx="2079">
                  <c:v>0.2121228</c:v>
                </c:pt>
                <c:pt idx="2080">
                  <c:v>0.19854810000000001</c:v>
                </c:pt>
                <c:pt idx="2081">
                  <c:v>4.5407879999999998E-2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0.42704300000000001</c:v>
                </c:pt>
                <c:pt idx="2096">
                  <c:v>0.66207950000000004</c:v>
                </c:pt>
                <c:pt idx="2097">
                  <c:v>0.83288010000000001</c:v>
                </c:pt>
                <c:pt idx="2098">
                  <c:v>0.93777319999999997</c:v>
                </c:pt>
                <c:pt idx="2099">
                  <c:v>0.98013600000000001</c:v>
                </c:pt>
                <c:pt idx="2100">
                  <c:v>0.96287060000000002</c:v>
                </c:pt>
                <c:pt idx="2101">
                  <c:v>0.88424230000000004</c:v>
                </c:pt>
                <c:pt idx="2102">
                  <c:v>0.73812529999999998</c:v>
                </c:pt>
                <c:pt idx="2103">
                  <c:v>0.4863961</c:v>
                </c:pt>
                <c:pt idx="2104">
                  <c:v>0.15566820000000001</c:v>
                </c:pt>
                <c:pt idx="2105">
                  <c:v>1.7300880000000001E-2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0.1458063</c:v>
                </c:pt>
                <c:pt idx="2119">
                  <c:v>0.42126000000000002</c:v>
                </c:pt>
                <c:pt idx="2120">
                  <c:v>0.65485409999999999</c:v>
                </c:pt>
                <c:pt idx="2121">
                  <c:v>0.82853169999999998</c:v>
                </c:pt>
                <c:pt idx="2122">
                  <c:v>0.93442060000000005</c:v>
                </c:pt>
                <c:pt idx="2123">
                  <c:v>0.97783469999999995</c:v>
                </c:pt>
                <c:pt idx="2124">
                  <c:v>0.88959089999999996</c:v>
                </c:pt>
                <c:pt idx="2125">
                  <c:v>0.70066289999999998</c:v>
                </c:pt>
                <c:pt idx="2126">
                  <c:v>0.65700800000000004</c:v>
                </c:pt>
                <c:pt idx="2127">
                  <c:v>0.5252154</c:v>
                </c:pt>
                <c:pt idx="2128">
                  <c:v>0.29299069999999999</c:v>
                </c:pt>
                <c:pt idx="2129">
                  <c:v>4.8000599999999997E-2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0.1178603</c:v>
                </c:pt>
                <c:pt idx="2143">
                  <c:v>0.36705450000000001</c:v>
                </c:pt>
                <c:pt idx="2144">
                  <c:v>0.59674629999999995</c:v>
                </c:pt>
                <c:pt idx="2145">
                  <c:v>0.7912167</c:v>
                </c:pt>
                <c:pt idx="2146">
                  <c:v>0.91048569999999995</c:v>
                </c:pt>
                <c:pt idx="2147">
                  <c:v>0.96020570000000005</c:v>
                </c:pt>
                <c:pt idx="2148">
                  <c:v>0.94191530000000001</c:v>
                </c:pt>
                <c:pt idx="2149">
                  <c:v>0.81786380000000003</c:v>
                </c:pt>
                <c:pt idx="2150">
                  <c:v>0.3817449</c:v>
                </c:pt>
                <c:pt idx="2151">
                  <c:v>0.18432689999999999</c:v>
                </c:pt>
                <c:pt idx="2152">
                  <c:v>9.3753820000000002E-2</c:v>
                </c:pt>
                <c:pt idx="2153">
                  <c:v>2.7465710000000001E-2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0.1349313</c:v>
                </c:pt>
                <c:pt idx="2167">
                  <c:v>0.4045105</c:v>
                </c:pt>
                <c:pt idx="2168">
                  <c:v>0.63923989999999997</c:v>
                </c:pt>
                <c:pt idx="2169">
                  <c:v>0.81501440000000003</c:v>
                </c:pt>
                <c:pt idx="2170">
                  <c:v>0.92715080000000005</c:v>
                </c:pt>
                <c:pt idx="2171">
                  <c:v>0.96564550000000005</c:v>
                </c:pt>
                <c:pt idx="2172">
                  <c:v>0.86092500000000005</c:v>
                </c:pt>
                <c:pt idx="2173">
                  <c:v>0.3002669</c:v>
                </c:pt>
                <c:pt idx="2174">
                  <c:v>0.1775804</c:v>
                </c:pt>
                <c:pt idx="2175">
                  <c:v>0.18524309999999999</c:v>
                </c:pt>
                <c:pt idx="2176">
                  <c:v>0.13436770000000001</c:v>
                </c:pt>
                <c:pt idx="2177">
                  <c:v>3.4937030000000001E-2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0.14124030000000001</c:v>
                </c:pt>
                <c:pt idx="2191">
                  <c:v>0.41422310000000001</c:v>
                </c:pt>
                <c:pt idx="2192">
                  <c:v>0.64164010000000005</c:v>
                </c:pt>
                <c:pt idx="2193">
                  <c:v>0.70560149999999999</c:v>
                </c:pt>
                <c:pt idx="2194">
                  <c:v>0.42246529999999999</c:v>
                </c:pt>
                <c:pt idx="2195">
                  <c:v>0.14250289999999999</c:v>
                </c:pt>
                <c:pt idx="2196">
                  <c:v>9.1568049999999998E-2</c:v>
                </c:pt>
                <c:pt idx="2197">
                  <c:v>8.3111439999999995E-2</c:v>
                </c:pt>
                <c:pt idx="2198">
                  <c:v>7.3667049999999998E-2</c:v>
                </c:pt>
                <c:pt idx="2199">
                  <c:v>8.3349820000000005E-2</c:v>
                </c:pt>
                <c:pt idx="2200">
                  <c:v>9.3237210000000001E-2</c:v>
                </c:pt>
                <c:pt idx="2201">
                  <c:v>3.6344019999999998E-2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0.1245484</c:v>
                </c:pt>
                <c:pt idx="2215">
                  <c:v>0.37291049999999998</c:v>
                </c:pt>
                <c:pt idx="2216">
                  <c:v>0.61178390000000005</c:v>
                </c:pt>
                <c:pt idx="2217">
                  <c:v>0.79791279999999998</c:v>
                </c:pt>
                <c:pt idx="2218">
                  <c:v>0.909945</c:v>
                </c:pt>
                <c:pt idx="2219">
                  <c:v>0.95400560000000001</c:v>
                </c:pt>
                <c:pt idx="2220">
                  <c:v>0.93526140000000002</c:v>
                </c:pt>
                <c:pt idx="2221">
                  <c:v>0.86090820000000001</c:v>
                </c:pt>
                <c:pt idx="2222">
                  <c:v>0.73288140000000002</c:v>
                </c:pt>
                <c:pt idx="2223">
                  <c:v>0.53588860000000005</c:v>
                </c:pt>
                <c:pt idx="2224">
                  <c:v>0.28708339999999999</c:v>
                </c:pt>
                <c:pt idx="2225">
                  <c:v>4.7760469999999999E-2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4.9869610000000002E-2</c:v>
                </c:pt>
                <c:pt idx="2239">
                  <c:v>0.40647820000000001</c:v>
                </c:pt>
                <c:pt idx="2240">
                  <c:v>0.60991799999999996</c:v>
                </c:pt>
                <c:pt idx="2241">
                  <c:v>0.29686319999999999</c:v>
                </c:pt>
                <c:pt idx="2242">
                  <c:v>0.1791336</c:v>
                </c:pt>
                <c:pt idx="2243">
                  <c:v>0.15963759999999999</c:v>
                </c:pt>
                <c:pt idx="2244">
                  <c:v>0.1214412</c:v>
                </c:pt>
                <c:pt idx="2245">
                  <c:v>0.1603726</c:v>
                </c:pt>
                <c:pt idx="2246">
                  <c:v>0.2238541</c:v>
                </c:pt>
                <c:pt idx="2247">
                  <c:v>0.28848849999999998</c:v>
                </c:pt>
                <c:pt idx="2248">
                  <c:v>0.2018421</c:v>
                </c:pt>
                <c:pt idx="2249">
                  <c:v>4.5406200000000001E-2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0.1452669</c:v>
                </c:pt>
                <c:pt idx="2263">
                  <c:v>0.41896440000000001</c:v>
                </c:pt>
                <c:pt idx="2264">
                  <c:v>0.64949369999999995</c:v>
                </c:pt>
                <c:pt idx="2265">
                  <c:v>0.81021180000000004</c:v>
                </c:pt>
                <c:pt idx="2266">
                  <c:v>0.91573530000000003</c:v>
                </c:pt>
                <c:pt idx="2267">
                  <c:v>0.31406450000000002</c:v>
                </c:pt>
                <c:pt idx="2268">
                  <c:v>0.1242016</c:v>
                </c:pt>
                <c:pt idx="2269">
                  <c:v>0.1049829</c:v>
                </c:pt>
                <c:pt idx="2270">
                  <c:v>8.5141739999999994E-2</c:v>
                </c:pt>
                <c:pt idx="2271">
                  <c:v>8.9035829999999996E-2</c:v>
                </c:pt>
                <c:pt idx="2272">
                  <c:v>5.220404E-2</c:v>
                </c:pt>
                <c:pt idx="2273">
                  <c:v>2.2442779999999999E-2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0.1594563</c:v>
                </c:pt>
                <c:pt idx="2287">
                  <c:v>0.4336737</c:v>
                </c:pt>
                <c:pt idx="2288">
                  <c:v>0.66530029999999996</c:v>
                </c:pt>
                <c:pt idx="2289">
                  <c:v>0.83157729999999996</c:v>
                </c:pt>
                <c:pt idx="2290">
                  <c:v>0.9323688</c:v>
                </c:pt>
                <c:pt idx="2291">
                  <c:v>0.97070610000000002</c:v>
                </c:pt>
                <c:pt idx="2292">
                  <c:v>0.72882279999999999</c:v>
                </c:pt>
                <c:pt idx="2293">
                  <c:v>0.28520040000000002</c:v>
                </c:pt>
                <c:pt idx="2294">
                  <c:v>0.14373130000000001</c:v>
                </c:pt>
                <c:pt idx="2295">
                  <c:v>0.18942890000000001</c:v>
                </c:pt>
                <c:pt idx="2296">
                  <c:v>0.17064080000000001</c:v>
                </c:pt>
                <c:pt idx="2297">
                  <c:v>4.293694E-2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0.15751660000000001</c:v>
                </c:pt>
                <c:pt idx="2311">
                  <c:v>0.43701800000000002</c:v>
                </c:pt>
                <c:pt idx="2312">
                  <c:v>0.67067929999999998</c:v>
                </c:pt>
                <c:pt idx="2313">
                  <c:v>0.83909509999999998</c:v>
                </c:pt>
                <c:pt idx="2314">
                  <c:v>0.94265270000000001</c:v>
                </c:pt>
                <c:pt idx="2315">
                  <c:v>0.98160709999999995</c:v>
                </c:pt>
                <c:pt idx="2316">
                  <c:v>0.96217280000000005</c:v>
                </c:pt>
                <c:pt idx="2317">
                  <c:v>0.88333689999999998</c:v>
                </c:pt>
                <c:pt idx="2318">
                  <c:v>0.73939750000000004</c:v>
                </c:pt>
                <c:pt idx="2319">
                  <c:v>0.53906480000000001</c:v>
                </c:pt>
                <c:pt idx="2320">
                  <c:v>0.28688419999999998</c:v>
                </c:pt>
                <c:pt idx="2321">
                  <c:v>4.8160149999999999E-2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0.1516122</c:v>
                </c:pt>
                <c:pt idx="2335">
                  <c:v>0.41487669999999999</c:v>
                </c:pt>
                <c:pt idx="2336">
                  <c:v>0.61928130000000003</c:v>
                </c:pt>
                <c:pt idx="2337">
                  <c:v>0.76436320000000002</c:v>
                </c:pt>
                <c:pt idx="2338">
                  <c:v>0.5931362</c:v>
                </c:pt>
                <c:pt idx="2339">
                  <c:v>0.28331800000000001</c:v>
                </c:pt>
                <c:pt idx="2340">
                  <c:v>0.2238531</c:v>
                </c:pt>
                <c:pt idx="2341">
                  <c:v>0.2538802</c:v>
                </c:pt>
                <c:pt idx="2342">
                  <c:v>0.2712079</c:v>
                </c:pt>
                <c:pt idx="2343">
                  <c:v>0.27172089999999999</c:v>
                </c:pt>
                <c:pt idx="2344">
                  <c:v>0.18627250000000001</c:v>
                </c:pt>
                <c:pt idx="2345">
                  <c:v>4.0242109999999998E-2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0.1543226</c:v>
                </c:pt>
                <c:pt idx="2359">
                  <c:v>0.42419220000000002</c:v>
                </c:pt>
                <c:pt idx="2360">
                  <c:v>0.65556340000000002</c:v>
                </c:pt>
                <c:pt idx="2361">
                  <c:v>0.81380569999999997</c:v>
                </c:pt>
                <c:pt idx="2362">
                  <c:v>0.91710780000000003</c:v>
                </c:pt>
                <c:pt idx="2363">
                  <c:v>0.35115580000000002</c:v>
                </c:pt>
                <c:pt idx="2364">
                  <c:v>0.16697529999999999</c:v>
                </c:pt>
                <c:pt idx="2365">
                  <c:v>0.1042607</c:v>
                </c:pt>
                <c:pt idx="2366">
                  <c:v>9.8482120000000006E-2</c:v>
                </c:pt>
                <c:pt idx="2367">
                  <c:v>0.20727899999999999</c:v>
                </c:pt>
                <c:pt idx="2368">
                  <c:v>0.231042</c:v>
                </c:pt>
                <c:pt idx="2369">
                  <c:v>4.7018049999999999E-2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0.15655630000000001</c:v>
                </c:pt>
                <c:pt idx="2383">
                  <c:v>0.42758309999999999</c:v>
                </c:pt>
                <c:pt idx="2384">
                  <c:v>0.65110469999999998</c:v>
                </c:pt>
                <c:pt idx="2385">
                  <c:v>0.81770810000000005</c:v>
                </c:pt>
                <c:pt idx="2386">
                  <c:v>0.91513750000000005</c:v>
                </c:pt>
                <c:pt idx="2387">
                  <c:v>0.79799629999999999</c:v>
                </c:pt>
                <c:pt idx="2388">
                  <c:v>0.26387470000000002</c:v>
                </c:pt>
                <c:pt idx="2389">
                  <c:v>0.2333509</c:v>
                </c:pt>
                <c:pt idx="2390">
                  <c:v>0.28722189999999997</c:v>
                </c:pt>
                <c:pt idx="2391">
                  <c:v>0.30789420000000001</c:v>
                </c:pt>
                <c:pt idx="2392">
                  <c:v>0.1615907</c:v>
                </c:pt>
                <c:pt idx="2393">
                  <c:v>4.1815289999999998E-2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0.1533361</c:v>
                </c:pt>
                <c:pt idx="2407">
                  <c:v>0.4251199</c:v>
                </c:pt>
                <c:pt idx="2408">
                  <c:v>0.64977030000000002</c:v>
                </c:pt>
                <c:pt idx="2409">
                  <c:v>0.73636550000000001</c:v>
                </c:pt>
                <c:pt idx="2410">
                  <c:v>0.55906180000000005</c:v>
                </c:pt>
                <c:pt idx="2411">
                  <c:v>0.2074908</c:v>
                </c:pt>
                <c:pt idx="2412">
                  <c:v>0.18235660000000001</c:v>
                </c:pt>
                <c:pt idx="2413">
                  <c:v>0.24436169999999999</c:v>
                </c:pt>
                <c:pt idx="2414">
                  <c:v>0.31573240000000002</c:v>
                </c:pt>
                <c:pt idx="2415">
                  <c:v>0.2843271</c:v>
                </c:pt>
                <c:pt idx="2416">
                  <c:v>0.1318714</c:v>
                </c:pt>
                <c:pt idx="2417">
                  <c:v>3.527624E-2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0.13044059999999999</c:v>
                </c:pt>
                <c:pt idx="2431">
                  <c:v>0.40180779999999999</c:v>
                </c:pt>
                <c:pt idx="2432">
                  <c:v>0.62631820000000005</c:v>
                </c:pt>
                <c:pt idx="2433">
                  <c:v>0.79451640000000001</c:v>
                </c:pt>
                <c:pt idx="2434">
                  <c:v>0.89612999999999998</c:v>
                </c:pt>
                <c:pt idx="2435">
                  <c:v>0.88464540000000003</c:v>
                </c:pt>
                <c:pt idx="2436">
                  <c:v>0.3349782</c:v>
                </c:pt>
                <c:pt idx="2437">
                  <c:v>0.2001376</c:v>
                </c:pt>
                <c:pt idx="2438">
                  <c:v>0.15833749999999999</c:v>
                </c:pt>
                <c:pt idx="2439">
                  <c:v>0.1974902</c:v>
                </c:pt>
                <c:pt idx="2440">
                  <c:v>0.1590567</c:v>
                </c:pt>
                <c:pt idx="2441">
                  <c:v>3.4577919999999998E-2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0.13253010000000001</c:v>
                </c:pt>
                <c:pt idx="2455">
                  <c:v>0.41011999999999998</c:v>
                </c:pt>
                <c:pt idx="2456">
                  <c:v>0.53645259999999995</c:v>
                </c:pt>
                <c:pt idx="2457">
                  <c:v>0.72398640000000003</c:v>
                </c:pt>
                <c:pt idx="2458">
                  <c:v>0.45852599999999999</c:v>
                </c:pt>
                <c:pt idx="2459">
                  <c:v>0.5296556</c:v>
                </c:pt>
                <c:pt idx="2460">
                  <c:v>0.25754650000000001</c:v>
                </c:pt>
                <c:pt idx="2461">
                  <c:v>0.1843709</c:v>
                </c:pt>
                <c:pt idx="2462">
                  <c:v>9.7272810000000001E-2</c:v>
                </c:pt>
                <c:pt idx="2463">
                  <c:v>0.1190336</c:v>
                </c:pt>
                <c:pt idx="2464">
                  <c:v>7.4411660000000004E-2</c:v>
                </c:pt>
                <c:pt idx="2465">
                  <c:v>2.0567930000000002E-2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0.11156240000000001</c:v>
                </c:pt>
                <c:pt idx="2479">
                  <c:v>0.36686659999999999</c:v>
                </c:pt>
                <c:pt idx="2480">
                  <c:v>0.59269300000000003</c:v>
                </c:pt>
                <c:pt idx="2481">
                  <c:v>0.76263289999999995</c:v>
                </c:pt>
                <c:pt idx="2482">
                  <c:v>0.86881339999999996</c:v>
                </c:pt>
                <c:pt idx="2483">
                  <c:v>0.90650520000000001</c:v>
                </c:pt>
                <c:pt idx="2484">
                  <c:v>0.79661349999999997</c:v>
                </c:pt>
                <c:pt idx="2485">
                  <c:v>0.61035819999999996</c:v>
                </c:pt>
                <c:pt idx="2486">
                  <c:v>0.46952159999999998</c:v>
                </c:pt>
                <c:pt idx="2487">
                  <c:v>0.3792123</c:v>
                </c:pt>
                <c:pt idx="2488">
                  <c:v>0.20141510000000001</c:v>
                </c:pt>
                <c:pt idx="2489">
                  <c:v>3.340125E-2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0.1512386</c:v>
                </c:pt>
                <c:pt idx="2503">
                  <c:v>0.4207844</c:v>
                </c:pt>
                <c:pt idx="2504">
                  <c:v>0.64521830000000002</c:v>
                </c:pt>
                <c:pt idx="2505">
                  <c:v>0.60043610000000003</c:v>
                </c:pt>
                <c:pt idx="2506">
                  <c:v>0.3158512</c:v>
                </c:pt>
                <c:pt idx="2507">
                  <c:v>0.16783429999999999</c:v>
                </c:pt>
                <c:pt idx="2508">
                  <c:v>0.1340643</c:v>
                </c:pt>
                <c:pt idx="2509">
                  <c:v>0.16026190000000001</c:v>
                </c:pt>
                <c:pt idx="2510">
                  <c:v>0.13873289999999999</c:v>
                </c:pt>
                <c:pt idx="2511">
                  <c:v>0.1292537</c:v>
                </c:pt>
                <c:pt idx="2512">
                  <c:v>8.4036990000000006E-2</c:v>
                </c:pt>
                <c:pt idx="2513">
                  <c:v>2.6746180000000001E-2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0.1526508</c:v>
                </c:pt>
                <c:pt idx="2527">
                  <c:v>0.42157549999999999</c:v>
                </c:pt>
                <c:pt idx="2528">
                  <c:v>0.65719430000000001</c:v>
                </c:pt>
                <c:pt idx="2529">
                  <c:v>0.82395700000000005</c:v>
                </c:pt>
                <c:pt idx="2530">
                  <c:v>0.92113500000000004</c:v>
                </c:pt>
                <c:pt idx="2531">
                  <c:v>0.88469419999999999</c:v>
                </c:pt>
                <c:pt idx="2532">
                  <c:v>0.35631269999999998</c:v>
                </c:pt>
                <c:pt idx="2533">
                  <c:v>0.2168921</c:v>
                </c:pt>
                <c:pt idx="2534">
                  <c:v>0.21716849999999999</c:v>
                </c:pt>
                <c:pt idx="2535">
                  <c:v>0.28831440000000003</c:v>
                </c:pt>
                <c:pt idx="2536">
                  <c:v>0.16241700000000001</c:v>
                </c:pt>
                <c:pt idx="2537">
                  <c:v>3.8708350000000002E-2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0.1601716</c:v>
                </c:pt>
                <c:pt idx="2551">
                  <c:v>0.43383870000000002</c:v>
                </c:pt>
                <c:pt idx="2552">
                  <c:v>0.65986900000000004</c:v>
                </c:pt>
                <c:pt idx="2553">
                  <c:v>0.82324180000000002</c:v>
                </c:pt>
                <c:pt idx="2554">
                  <c:v>0.92220590000000002</c:v>
                </c:pt>
                <c:pt idx="2555">
                  <c:v>0.80003150000000001</c:v>
                </c:pt>
                <c:pt idx="2556">
                  <c:v>0.2249379</c:v>
                </c:pt>
                <c:pt idx="2557">
                  <c:v>0.1564748</c:v>
                </c:pt>
                <c:pt idx="2558">
                  <c:v>0.1498852</c:v>
                </c:pt>
                <c:pt idx="2559">
                  <c:v>0.1885511</c:v>
                </c:pt>
                <c:pt idx="2560">
                  <c:v>9.6383220000000006E-2</c:v>
                </c:pt>
                <c:pt idx="2561">
                  <c:v>3.6885090000000002E-2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0.1591207</c:v>
                </c:pt>
                <c:pt idx="2575">
                  <c:v>0.42647550000000001</c:v>
                </c:pt>
                <c:pt idx="2576">
                  <c:v>0.57230550000000002</c:v>
                </c:pt>
                <c:pt idx="2577">
                  <c:v>0.63527670000000003</c:v>
                </c:pt>
                <c:pt idx="2578">
                  <c:v>0.36821039999999999</c:v>
                </c:pt>
                <c:pt idx="2579">
                  <c:v>0.17106730000000001</c:v>
                </c:pt>
                <c:pt idx="2580">
                  <c:v>0.11701159999999999</c:v>
                </c:pt>
                <c:pt idx="2581">
                  <c:v>0.13102730000000001</c:v>
                </c:pt>
                <c:pt idx="2582">
                  <c:v>0.11893289999999999</c:v>
                </c:pt>
                <c:pt idx="2583">
                  <c:v>0.13632720000000001</c:v>
                </c:pt>
                <c:pt idx="2584">
                  <c:v>9.4268279999999996E-2</c:v>
                </c:pt>
                <c:pt idx="2585">
                  <c:v>3.359782E-2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5.0018859999999998E-2</c:v>
                </c:pt>
                <c:pt idx="2599">
                  <c:v>0.37017719999999998</c:v>
                </c:pt>
                <c:pt idx="2600">
                  <c:v>0.29711130000000002</c:v>
                </c:pt>
                <c:pt idx="2601">
                  <c:v>0.43846099999999999</c:v>
                </c:pt>
                <c:pt idx="2602">
                  <c:v>0.54498880000000005</c:v>
                </c:pt>
                <c:pt idx="2603">
                  <c:v>0.28171760000000001</c:v>
                </c:pt>
                <c:pt idx="2604">
                  <c:v>0.14488100000000001</c:v>
                </c:pt>
                <c:pt idx="2605">
                  <c:v>0.2323984</c:v>
                </c:pt>
                <c:pt idx="2606">
                  <c:v>0.429394</c:v>
                </c:pt>
                <c:pt idx="2607">
                  <c:v>0.4179235</c:v>
                </c:pt>
                <c:pt idx="2608">
                  <c:v>0.23711599999999999</c:v>
                </c:pt>
                <c:pt idx="2609">
                  <c:v>4.712243E-2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0.1546614</c:v>
                </c:pt>
                <c:pt idx="2623">
                  <c:v>0.4243538</c:v>
                </c:pt>
                <c:pt idx="2624">
                  <c:v>0.60562649999999996</c:v>
                </c:pt>
                <c:pt idx="2625">
                  <c:v>0.63848340000000003</c:v>
                </c:pt>
                <c:pt idx="2626">
                  <c:v>0.31957390000000002</c:v>
                </c:pt>
                <c:pt idx="2627">
                  <c:v>0.15985630000000001</c:v>
                </c:pt>
                <c:pt idx="2628">
                  <c:v>0.115206</c:v>
                </c:pt>
                <c:pt idx="2629">
                  <c:v>0.14973449999999999</c:v>
                </c:pt>
                <c:pt idx="2630">
                  <c:v>8.3987000000000006E-2</c:v>
                </c:pt>
                <c:pt idx="2631">
                  <c:v>6.1854329999999999E-2</c:v>
                </c:pt>
                <c:pt idx="2632">
                  <c:v>3.6021339999999999E-2</c:v>
                </c:pt>
                <c:pt idx="2633">
                  <c:v>7.3554099999999997E-3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9.1047349999999999E-2</c:v>
                </c:pt>
                <c:pt idx="2647">
                  <c:v>0.34179890000000002</c:v>
                </c:pt>
                <c:pt idx="2648">
                  <c:v>0.2390574</c:v>
                </c:pt>
                <c:pt idx="2649">
                  <c:v>0.38679789999999997</c:v>
                </c:pt>
                <c:pt idx="2650">
                  <c:v>0.43569799999999997</c:v>
                </c:pt>
                <c:pt idx="2651">
                  <c:v>0.18387519999999999</c:v>
                </c:pt>
                <c:pt idx="2652">
                  <c:v>0.39452409999999999</c:v>
                </c:pt>
                <c:pt idx="2653">
                  <c:v>0.18430669999999999</c:v>
                </c:pt>
                <c:pt idx="2654">
                  <c:v>8.3348039999999998E-2</c:v>
                </c:pt>
                <c:pt idx="2655">
                  <c:v>5.82861E-2</c:v>
                </c:pt>
                <c:pt idx="2656">
                  <c:v>2.5882860000000001E-2</c:v>
                </c:pt>
                <c:pt idx="2657">
                  <c:v>4.9626200000000001E-3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9.3284389999999995E-2</c:v>
                </c:pt>
                <c:pt idx="2671">
                  <c:v>0.39197389999999999</c:v>
                </c:pt>
                <c:pt idx="2672">
                  <c:v>0.4678968</c:v>
                </c:pt>
                <c:pt idx="2673">
                  <c:v>0.56831520000000002</c:v>
                </c:pt>
                <c:pt idx="2674">
                  <c:v>0.37425619999999998</c:v>
                </c:pt>
                <c:pt idx="2675">
                  <c:v>0.25297890000000001</c:v>
                </c:pt>
                <c:pt idx="2676">
                  <c:v>0.2260231</c:v>
                </c:pt>
                <c:pt idx="2677">
                  <c:v>0.22751070000000001</c:v>
                </c:pt>
                <c:pt idx="2678">
                  <c:v>0.160163</c:v>
                </c:pt>
                <c:pt idx="2679">
                  <c:v>9.7066239999999998E-2</c:v>
                </c:pt>
                <c:pt idx="2680">
                  <c:v>4.097377E-2</c:v>
                </c:pt>
                <c:pt idx="2681">
                  <c:v>7.9625100000000008E-3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5.5650129999999999E-2</c:v>
                </c:pt>
                <c:pt idx="2695">
                  <c:v>0.34592339999999999</c:v>
                </c:pt>
                <c:pt idx="2696">
                  <c:v>0.50815520000000003</c:v>
                </c:pt>
                <c:pt idx="2697">
                  <c:v>0.40256189999999997</c:v>
                </c:pt>
                <c:pt idx="2698">
                  <c:v>0.28134880000000001</c:v>
                </c:pt>
                <c:pt idx="2699">
                  <c:v>0.2246438</c:v>
                </c:pt>
                <c:pt idx="2700">
                  <c:v>0.1625943</c:v>
                </c:pt>
                <c:pt idx="2701">
                  <c:v>0.1193404</c:v>
                </c:pt>
                <c:pt idx="2702">
                  <c:v>8.2319160000000002E-2</c:v>
                </c:pt>
                <c:pt idx="2703">
                  <c:v>4.9489900000000003E-2</c:v>
                </c:pt>
                <c:pt idx="2704">
                  <c:v>1.9556090000000002E-2</c:v>
                </c:pt>
                <c:pt idx="2705">
                  <c:v>3.5411499999999999E-3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0.1005137</c:v>
                </c:pt>
                <c:pt idx="2719">
                  <c:v>0.33271669999999998</c:v>
                </c:pt>
                <c:pt idx="2720">
                  <c:v>0.55744769999999999</c:v>
                </c:pt>
                <c:pt idx="2721">
                  <c:v>0.65600429999999998</c:v>
                </c:pt>
                <c:pt idx="2722">
                  <c:v>0.48997889999999999</c:v>
                </c:pt>
                <c:pt idx="2723">
                  <c:v>0.29444569999999998</c:v>
                </c:pt>
                <c:pt idx="2724">
                  <c:v>0.220025</c:v>
                </c:pt>
                <c:pt idx="2725">
                  <c:v>0.20461289999999999</c:v>
                </c:pt>
                <c:pt idx="2726">
                  <c:v>0.15729309999999999</c:v>
                </c:pt>
                <c:pt idx="2727">
                  <c:v>0.1289874</c:v>
                </c:pt>
                <c:pt idx="2728">
                  <c:v>7.3284440000000006E-2</c:v>
                </c:pt>
                <c:pt idx="2729">
                  <c:v>1.4786570000000001E-2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8.1200079999999994E-2</c:v>
                </c:pt>
                <c:pt idx="2743">
                  <c:v>0.36083559999999998</c:v>
                </c:pt>
                <c:pt idx="2744">
                  <c:v>0.62248179999999997</c:v>
                </c:pt>
                <c:pt idx="2745">
                  <c:v>0.59858140000000004</c:v>
                </c:pt>
                <c:pt idx="2746">
                  <c:v>0.45241940000000003</c:v>
                </c:pt>
                <c:pt idx="2747">
                  <c:v>0.37499900000000003</c:v>
                </c:pt>
                <c:pt idx="2748">
                  <c:v>0.34953279999999998</c:v>
                </c:pt>
                <c:pt idx="2749">
                  <c:v>0.3023189</c:v>
                </c:pt>
                <c:pt idx="2750">
                  <c:v>0.1765082</c:v>
                </c:pt>
                <c:pt idx="2751">
                  <c:v>0.1104996</c:v>
                </c:pt>
                <c:pt idx="2752">
                  <c:v>5.000756E-2</c:v>
                </c:pt>
                <c:pt idx="2753">
                  <c:v>1.243968E-2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9.4986050000000002E-2</c:v>
                </c:pt>
                <c:pt idx="2767">
                  <c:v>0.36023949999999999</c:v>
                </c:pt>
                <c:pt idx="2768">
                  <c:v>0.58013329999999996</c:v>
                </c:pt>
                <c:pt idx="2769">
                  <c:v>0.49044850000000001</c:v>
                </c:pt>
                <c:pt idx="2770">
                  <c:v>0.26009690000000002</c:v>
                </c:pt>
                <c:pt idx="2771">
                  <c:v>0.16653009999999999</c:v>
                </c:pt>
                <c:pt idx="2772">
                  <c:v>0.14728179999999999</c:v>
                </c:pt>
                <c:pt idx="2773">
                  <c:v>0.1667593</c:v>
                </c:pt>
                <c:pt idx="2774">
                  <c:v>0.1497319</c:v>
                </c:pt>
                <c:pt idx="2775">
                  <c:v>0.1199962</c:v>
                </c:pt>
                <c:pt idx="2776">
                  <c:v>7.7293219999999996E-2</c:v>
                </c:pt>
                <c:pt idx="2777">
                  <c:v>1.301828E-2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0.1010726</c:v>
                </c:pt>
                <c:pt idx="2791">
                  <c:v>0.32145200000000002</c:v>
                </c:pt>
                <c:pt idx="2792">
                  <c:v>0.53020599999999996</c:v>
                </c:pt>
                <c:pt idx="2793">
                  <c:v>0.41336309999999998</c:v>
                </c:pt>
                <c:pt idx="2794">
                  <c:v>0.20433180000000001</c:v>
                </c:pt>
                <c:pt idx="2795">
                  <c:v>0.16889129999999999</c:v>
                </c:pt>
                <c:pt idx="2796">
                  <c:v>0.15044350000000001</c:v>
                </c:pt>
                <c:pt idx="2797">
                  <c:v>0.12875449999999999</c:v>
                </c:pt>
                <c:pt idx="2798">
                  <c:v>0.1136441</c:v>
                </c:pt>
                <c:pt idx="2799">
                  <c:v>7.6499369999999997E-2</c:v>
                </c:pt>
                <c:pt idx="2800">
                  <c:v>4.2436639999999998E-2</c:v>
                </c:pt>
                <c:pt idx="2801">
                  <c:v>8.4114900000000006E-3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7.2206880000000001E-2</c:v>
                </c:pt>
                <c:pt idx="2815">
                  <c:v>0.34134360000000002</c:v>
                </c:pt>
                <c:pt idx="2816">
                  <c:v>0.60225700000000004</c:v>
                </c:pt>
                <c:pt idx="2817">
                  <c:v>0.74894720000000004</c:v>
                </c:pt>
                <c:pt idx="2818">
                  <c:v>0.83501060000000005</c:v>
                </c:pt>
                <c:pt idx="2819">
                  <c:v>0.33063500000000001</c:v>
                </c:pt>
                <c:pt idx="2820">
                  <c:v>0.1684591</c:v>
                </c:pt>
                <c:pt idx="2821">
                  <c:v>0.114872</c:v>
                </c:pt>
                <c:pt idx="2822">
                  <c:v>5.5658029999999997E-2</c:v>
                </c:pt>
                <c:pt idx="2823">
                  <c:v>2.9197259999999999E-2</c:v>
                </c:pt>
                <c:pt idx="2824">
                  <c:v>1.172951E-2</c:v>
                </c:pt>
                <c:pt idx="2825">
                  <c:v>1.65504E-3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5.5928599999999998E-3</c:v>
                </c:pt>
                <c:pt idx="2839">
                  <c:v>1.3181989999999999E-2</c:v>
                </c:pt>
                <c:pt idx="2840">
                  <c:v>2.2138439999999999E-2</c:v>
                </c:pt>
                <c:pt idx="2841">
                  <c:v>3.4727870000000001E-2</c:v>
                </c:pt>
                <c:pt idx="2842">
                  <c:v>4.2155249999999998E-2</c:v>
                </c:pt>
                <c:pt idx="2843">
                  <c:v>6.8403539999999999E-2</c:v>
                </c:pt>
                <c:pt idx="2844">
                  <c:v>0.19016159999999999</c:v>
                </c:pt>
                <c:pt idx="2845">
                  <c:v>0.77904649999999998</c:v>
                </c:pt>
                <c:pt idx="2846">
                  <c:v>0.40603289999999997</c:v>
                </c:pt>
                <c:pt idx="2847">
                  <c:v>0.14583579999999999</c:v>
                </c:pt>
                <c:pt idx="2848">
                  <c:v>5.1517979999999998E-2</c:v>
                </c:pt>
                <c:pt idx="2849">
                  <c:v>5.5867800000000004E-3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1.145885E-2</c:v>
                </c:pt>
                <c:pt idx="2863">
                  <c:v>0.16031970000000001</c:v>
                </c:pt>
                <c:pt idx="2864">
                  <c:v>0.34217069999999999</c:v>
                </c:pt>
                <c:pt idx="2865">
                  <c:v>0.35140300000000002</c:v>
                </c:pt>
                <c:pt idx="2866">
                  <c:v>0.27490510000000001</c:v>
                </c:pt>
                <c:pt idx="2867">
                  <c:v>0.26410230000000001</c:v>
                </c:pt>
                <c:pt idx="2868">
                  <c:v>0.13132650000000001</c:v>
                </c:pt>
                <c:pt idx="2869">
                  <c:v>6.2016269999999998E-2</c:v>
                </c:pt>
                <c:pt idx="2870">
                  <c:v>3.5613409999999998E-2</c:v>
                </c:pt>
                <c:pt idx="2871">
                  <c:v>1.664158E-2</c:v>
                </c:pt>
                <c:pt idx="2872">
                  <c:v>6.8297100000000001E-3</c:v>
                </c:pt>
                <c:pt idx="2873">
                  <c:v>1.0221099999999999E-3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1.9705429999999999E-2</c:v>
                </c:pt>
                <c:pt idx="2887">
                  <c:v>7.5347239999999996E-2</c:v>
                </c:pt>
                <c:pt idx="2888">
                  <c:v>0.14649799999999999</c:v>
                </c:pt>
                <c:pt idx="2889">
                  <c:v>0.234149</c:v>
                </c:pt>
                <c:pt idx="2890">
                  <c:v>0.26109189999999999</c:v>
                </c:pt>
                <c:pt idx="2891">
                  <c:v>0.40257379999999998</c:v>
                </c:pt>
                <c:pt idx="2892">
                  <c:v>0.43919200000000003</c:v>
                </c:pt>
                <c:pt idx="2893">
                  <c:v>0.47029369999999998</c:v>
                </c:pt>
                <c:pt idx="2894">
                  <c:v>0.37178440000000001</c:v>
                </c:pt>
                <c:pt idx="2895">
                  <c:v>0.35850080000000001</c:v>
                </c:pt>
                <c:pt idx="2896">
                  <c:v>0.22904240000000001</c:v>
                </c:pt>
                <c:pt idx="2897">
                  <c:v>4.6476580000000003E-2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0.16986899999999999</c:v>
                </c:pt>
                <c:pt idx="2911">
                  <c:v>0.43203740000000002</c:v>
                </c:pt>
                <c:pt idx="2912">
                  <c:v>0.64822109999999999</c:v>
                </c:pt>
                <c:pt idx="2913">
                  <c:v>0.80223239999999996</c:v>
                </c:pt>
                <c:pt idx="2914">
                  <c:v>0.89440940000000002</c:v>
                </c:pt>
                <c:pt idx="2915">
                  <c:v>0.92723100000000003</c:v>
                </c:pt>
                <c:pt idx="2916">
                  <c:v>0.5007125</c:v>
                </c:pt>
                <c:pt idx="2917">
                  <c:v>0.2281029</c:v>
                </c:pt>
                <c:pt idx="2918">
                  <c:v>0.12309299999999999</c:v>
                </c:pt>
                <c:pt idx="2919">
                  <c:v>6.2051460000000003E-2</c:v>
                </c:pt>
                <c:pt idx="2920">
                  <c:v>3.3636069999999997E-2</c:v>
                </c:pt>
                <c:pt idx="2921">
                  <c:v>7.1152899999999998E-3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0.16956869999999999</c:v>
                </c:pt>
                <c:pt idx="2935">
                  <c:v>0.43135309999999999</c:v>
                </c:pt>
                <c:pt idx="2936">
                  <c:v>0.64207499999999995</c:v>
                </c:pt>
                <c:pt idx="2937">
                  <c:v>0.79891350000000005</c:v>
                </c:pt>
                <c:pt idx="2938">
                  <c:v>0.88830220000000004</c:v>
                </c:pt>
                <c:pt idx="2939">
                  <c:v>0.87854730000000003</c:v>
                </c:pt>
                <c:pt idx="2940">
                  <c:v>0.25036370000000002</c:v>
                </c:pt>
                <c:pt idx="2941">
                  <c:v>0.13040879999999999</c:v>
                </c:pt>
                <c:pt idx="2942">
                  <c:v>8.3068790000000003E-2</c:v>
                </c:pt>
                <c:pt idx="2943">
                  <c:v>0.1087504</c:v>
                </c:pt>
                <c:pt idx="2944">
                  <c:v>7.5647859999999997E-2</c:v>
                </c:pt>
                <c:pt idx="2945">
                  <c:v>2.9413180000000001E-2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0.17011760000000001</c:v>
                </c:pt>
                <c:pt idx="2959">
                  <c:v>0.42017389999999999</c:v>
                </c:pt>
                <c:pt idx="2960">
                  <c:v>0.6184347</c:v>
                </c:pt>
                <c:pt idx="2961">
                  <c:v>0.79056059999999995</c:v>
                </c:pt>
                <c:pt idx="2962">
                  <c:v>0.88432880000000003</c:v>
                </c:pt>
                <c:pt idx="2963">
                  <c:v>0.76165720000000003</c:v>
                </c:pt>
                <c:pt idx="2964">
                  <c:v>0.38644820000000002</c:v>
                </c:pt>
                <c:pt idx="2965">
                  <c:v>0.2490414</c:v>
                </c:pt>
                <c:pt idx="2966">
                  <c:v>0.23598740000000001</c:v>
                </c:pt>
                <c:pt idx="2967">
                  <c:v>0.2883675</c:v>
                </c:pt>
                <c:pt idx="2968">
                  <c:v>0.15411430000000001</c:v>
                </c:pt>
                <c:pt idx="2969">
                  <c:v>4.7217240000000001E-2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0.16703019999999999</c:v>
                </c:pt>
                <c:pt idx="2983">
                  <c:v>0.42587839999999999</c:v>
                </c:pt>
                <c:pt idx="2984">
                  <c:v>0.63993679999999997</c:v>
                </c:pt>
                <c:pt idx="2985">
                  <c:v>0.79335149999999999</c:v>
                </c:pt>
                <c:pt idx="2986">
                  <c:v>0.88558930000000002</c:v>
                </c:pt>
                <c:pt idx="2987">
                  <c:v>0.74682510000000002</c:v>
                </c:pt>
                <c:pt idx="2988">
                  <c:v>0.27911049999999998</c:v>
                </c:pt>
                <c:pt idx="2989">
                  <c:v>0.22793060000000001</c:v>
                </c:pt>
                <c:pt idx="2990">
                  <c:v>0.16746910000000001</c:v>
                </c:pt>
                <c:pt idx="2991">
                  <c:v>0.20684269999999999</c:v>
                </c:pt>
                <c:pt idx="2992">
                  <c:v>0.11040659999999999</c:v>
                </c:pt>
                <c:pt idx="2993">
                  <c:v>3.035498E-2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0.1107808</c:v>
                </c:pt>
                <c:pt idx="3007">
                  <c:v>0.19926550000000001</c:v>
                </c:pt>
                <c:pt idx="3008">
                  <c:v>0.29611710000000002</c:v>
                </c:pt>
                <c:pt idx="3009">
                  <c:v>0.51930399999999999</c:v>
                </c:pt>
                <c:pt idx="3010">
                  <c:v>0.53360819999999998</c:v>
                </c:pt>
                <c:pt idx="3011">
                  <c:v>0.47212739999999997</c:v>
                </c:pt>
                <c:pt idx="3012">
                  <c:v>0.33016839999999997</c:v>
                </c:pt>
                <c:pt idx="3013">
                  <c:v>0.63239599999999996</c:v>
                </c:pt>
                <c:pt idx="3014">
                  <c:v>0.54514680000000004</c:v>
                </c:pt>
                <c:pt idx="3015">
                  <c:v>0.2520425</c:v>
                </c:pt>
                <c:pt idx="3016">
                  <c:v>0.1092003</c:v>
                </c:pt>
                <c:pt idx="3017">
                  <c:v>1.9958380000000001E-2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4.0602100000000002E-2</c:v>
                </c:pt>
                <c:pt idx="3031">
                  <c:v>7.0573259999999999E-2</c:v>
                </c:pt>
                <c:pt idx="3032">
                  <c:v>0.13375039999999999</c:v>
                </c:pt>
                <c:pt idx="3033">
                  <c:v>0.1855193</c:v>
                </c:pt>
                <c:pt idx="3034">
                  <c:v>0.25638840000000002</c:v>
                </c:pt>
                <c:pt idx="3035">
                  <c:v>0.21944240000000001</c:v>
                </c:pt>
                <c:pt idx="3036">
                  <c:v>0.1310491</c:v>
                </c:pt>
                <c:pt idx="3037">
                  <c:v>9.4453270000000006E-2</c:v>
                </c:pt>
                <c:pt idx="3038">
                  <c:v>5.5538940000000002E-2</c:v>
                </c:pt>
                <c:pt idx="3039">
                  <c:v>4.287759E-2</c:v>
                </c:pt>
                <c:pt idx="3040">
                  <c:v>2.47537E-2</c:v>
                </c:pt>
                <c:pt idx="3041">
                  <c:v>5.0945399999999998E-3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0.15289369999999999</c:v>
                </c:pt>
                <c:pt idx="3055">
                  <c:v>0.4062346</c:v>
                </c:pt>
                <c:pt idx="3056">
                  <c:v>0.61394519999999997</c:v>
                </c:pt>
                <c:pt idx="3057">
                  <c:v>0.4609915</c:v>
                </c:pt>
                <c:pt idx="3058">
                  <c:v>0.23296430000000001</c:v>
                </c:pt>
                <c:pt idx="3059">
                  <c:v>0.15849489999999999</c:v>
                </c:pt>
                <c:pt idx="3060">
                  <c:v>0.1216115</c:v>
                </c:pt>
                <c:pt idx="3061">
                  <c:v>0.1028213</c:v>
                </c:pt>
                <c:pt idx="3062">
                  <c:v>5.4820689999999998E-2</c:v>
                </c:pt>
                <c:pt idx="3063">
                  <c:v>2.7822070000000001E-2</c:v>
                </c:pt>
                <c:pt idx="3064">
                  <c:v>1.105157E-2</c:v>
                </c:pt>
                <c:pt idx="3065">
                  <c:v>1.7736799999999999E-3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5.3061079999999997E-2</c:v>
                </c:pt>
                <c:pt idx="3079">
                  <c:v>0.2744297</c:v>
                </c:pt>
                <c:pt idx="3080">
                  <c:v>0.61705209999999999</c:v>
                </c:pt>
                <c:pt idx="3081">
                  <c:v>0.59222339999999996</c:v>
                </c:pt>
                <c:pt idx="3082">
                  <c:v>0.37764950000000003</c:v>
                </c:pt>
                <c:pt idx="3083">
                  <c:v>0.33226679999999997</c:v>
                </c:pt>
                <c:pt idx="3084">
                  <c:v>0.17497090000000001</c:v>
                </c:pt>
                <c:pt idx="3085">
                  <c:v>0.19877420000000001</c:v>
                </c:pt>
                <c:pt idx="3086">
                  <c:v>0.1181045</c:v>
                </c:pt>
                <c:pt idx="3087">
                  <c:v>6.3889769999999999E-2</c:v>
                </c:pt>
                <c:pt idx="3088">
                  <c:v>2.417271E-2</c:v>
                </c:pt>
                <c:pt idx="3089">
                  <c:v>3.4929100000000001E-3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5.9947220000000002E-2</c:v>
                </c:pt>
                <c:pt idx="3103">
                  <c:v>0.15522849999999999</c:v>
                </c:pt>
                <c:pt idx="3104">
                  <c:v>0.26386110000000002</c:v>
                </c:pt>
                <c:pt idx="3105">
                  <c:v>0.45091130000000001</c:v>
                </c:pt>
                <c:pt idx="3106">
                  <c:v>0.46936719999999998</c:v>
                </c:pt>
                <c:pt idx="3107">
                  <c:v>0.30498979999999998</c:v>
                </c:pt>
                <c:pt idx="3108">
                  <c:v>0.22936000000000001</c:v>
                </c:pt>
                <c:pt idx="3109">
                  <c:v>0.26706079999999999</c:v>
                </c:pt>
                <c:pt idx="3110">
                  <c:v>0.208174</c:v>
                </c:pt>
                <c:pt idx="3111">
                  <c:v>0.15970760000000001</c:v>
                </c:pt>
                <c:pt idx="3112">
                  <c:v>7.8475569999999994E-2</c:v>
                </c:pt>
                <c:pt idx="3113">
                  <c:v>1.6123849999999999E-2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0.1643356</c:v>
                </c:pt>
                <c:pt idx="3127">
                  <c:v>0.39492569999999999</c:v>
                </c:pt>
                <c:pt idx="3128">
                  <c:v>0.53345869999999995</c:v>
                </c:pt>
                <c:pt idx="3129">
                  <c:v>0.54971329999999996</c:v>
                </c:pt>
                <c:pt idx="3130">
                  <c:v>0.35933480000000001</c:v>
                </c:pt>
                <c:pt idx="3131">
                  <c:v>0.24599090000000001</c:v>
                </c:pt>
                <c:pt idx="3132">
                  <c:v>0.218253</c:v>
                </c:pt>
                <c:pt idx="3133">
                  <c:v>0.2897246</c:v>
                </c:pt>
                <c:pt idx="3134">
                  <c:v>0.17777509999999999</c:v>
                </c:pt>
                <c:pt idx="3135">
                  <c:v>0.16361039999999999</c:v>
                </c:pt>
                <c:pt idx="3136">
                  <c:v>0.12554070000000001</c:v>
                </c:pt>
                <c:pt idx="3137">
                  <c:v>3.9007670000000001E-2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0.16489880000000001</c:v>
                </c:pt>
                <c:pt idx="3151">
                  <c:v>0.42019339999999999</c:v>
                </c:pt>
                <c:pt idx="3152">
                  <c:v>0.63037299999999996</c:v>
                </c:pt>
                <c:pt idx="3153">
                  <c:v>0.62625379999999997</c:v>
                </c:pt>
                <c:pt idx="3154">
                  <c:v>0.34072429999999998</c:v>
                </c:pt>
                <c:pt idx="3155">
                  <c:v>0.1845929</c:v>
                </c:pt>
                <c:pt idx="3156">
                  <c:v>0.14123920000000001</c:v>
                </c:pt>
                <c:pt idx="3157">
                  <c:v>0.1397592</c:v>
                </c:pt>
                <c:pt idx="3158">
                  <c:v>0.14553369999999999</c:v>
                </c:pt>
                <c:pt idx="3159">
                  <c:v>0.22322520000000001</c:v>
                </c:pt>
                <c:pt idx="3160">
                  <c:v>0.1469857</c:v>
                </c:pt>
                <c:pt idx="3161">
                  <c:v>3.2136820000000003E-2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0.164572</c:v>
                </c:pt>
                <c:pt idx="3175">
                  <c:v>0.4187959</c:v>
                </c:pt>
                <c:pt idx="3176">
                  <c:v>0.62707310000000005</c:v>
                </c:pt>
                <c:pt idx="3177">
                  <c:v>0.76993789999999995</c:v>
                </c:pt>
                <c:pt idx="3178">
                  <c:v>0.825403</c:v>
                </c:pt>
                <c:pt idx="3179">
                  <c:v>0.37469980000000003</c:v>
                </c:pt>
                <c:pt idx="3180">
                  <c:v>0.21003179999999999</c:v>
                </c:pt>
                <c:pt idx="3181">
                  <c:v>0.20097190000000001</c:v>
                </c:pt>
                <c:pt idx="3182">
                  <c:v>0.1761249</c:v>
                </c:pt>
                <c:pt idx="3183">
                  <c:v>0.18176700000000001</c:v>
                </c:pt>
                <c:pt idx="3184">
                  <c:v>7.9948630000000007E-2</c:v>
                </c:pt>
                <c:pt idx="3185">
                  <c:v>2.5672049999999998E-2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0.15387120000000001</c:v>
                </c:pt>
                <c:pt idx="3199">
                  <c:v>0.398341</c:v>
                </c:pt>
                <c:pt idx="3200">
                  <c:v>0.59546730000000003</c:v>
                </c:pt>
                <c:pt idx="3201">
                  <c:v>0.42765209999999998</c:v>
                </c:pt>
                <c:pt idx="3202">
                  <c:v>0.27132650000000003</c:v>
                </c:pt>
                <c:pt idx="3203">
                  <c:v>0.2349619</c:v>
                </c:pt>
                <c:pt idx="3204">
                  <c:v>0.13827539999999999</c:v>
                </c:pt>
                <c:pt idx="3205">
                  <c:v>0.1088278</c:v>
                </c:pt>
                <c:pt idx="3206">
                  <c:v>8.0267500000000006E-2</c:v>
                </c:pt>
                <c:pt idx="3207">
                  <c:v>7.07063E-2</c:v>
                </c:pt>
                <c:pt idx="3208">
                  <c:v>5.8324000000000001E-2</c:v>
                </c:pt>
                <c:pt idx="3209">
                  <c:v>1.55627E-2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0.1125626</c:v>
                </c:pt>
                <c:pt idx="3223">
                  <c:v>0.35153309999999999</c:v>
                </c:pt>
                <c:pt idx="3224">
                  <c:v>0.57507889999999995</c:v>
                </c:pt>
                <c:pt idx="3225">
                  <c:v>0.63099700000000003</c:v>
                </c:pt>
                <c:pt idx="3226">
                  <c:v>0.35928670000000001</c:v>
                </c:pt>
                <c:pt idx="3227">
                  <c:v>0.109019</c:v>
                </c:pt>
                <c:pt idx="3228">
                  <c:v>6.1473809999999997E-2</c:v>
                </c:pt>
                <c:pt idx="3229">
                  <c:v>5.2066960000000002E-2</c:v>
                </c:pt>
                <c:pt idx="3230">
                  <c:v>3.9300849999999998E-2</c:v>
                </c:pt>
                <c:pt idx="3231">
                  <c:v>3.0611900000000001E-2</c:v>
                </c:pt>
                <c:pt idx="3232">
                  <c:v>1.623525E-2</c:v>
                </c:pt>
                <c:pt idx="3233">
                  <c:v>3.1834400000000001E-3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5.1105930000000001E-2</c:v>
                </c:pt>
                <c:pt idx="3247">
                  <c:v>0.27519510000000003</c:v>
                </c:pt>
                <c:pt idx="3248">
                  <c:v>0.42031629999999998</c:v>
                </c:pt>
                <c:pt idx="3249">
                  <c:v>0.54856970000000005</c:v>
                </c:pt>
                <c:pt idx="3250">
                  <c:v>0.54621090000000005</c:v>
                </c:pt>
                <c:pt idx="3251">
                  <c:v>0.63995420000000003</c:v>
                </c:pt>
                <c:pt idx="3252">
                  <c:v>0.29529709999999998</c:v>
                </c:pt>
                <c:pt idx="3253">
                  <c:v>0.18298519999999999</c:v>
                </c:pt>
                <c:pt idx="3254">
                  <c:v>0.1299217</c:v>
                </c:pt>
                <c:pt idx="3255">
                  <c:v>0.1002408</c:v>
                </c:pt>
                <c:pt idx="3256">
                  <c:v>4.8211160000000003E-2</c:v>
                </c:pt>
                <c:pt idx="3257">
                  <c:v>9.8197800000000002E-3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8.3368059999999994E-2</c:v>
                </c:pt>
                <c:pt idx="3271">
                  <c:v>0.4071224</c:v>
                </c:pt>
                <c:pt idx="3272">
                  <c:v>0.62616309999999997</c:v>
                </c:pt>
                <c:pt idx="3273">
                  <c:v>0.77546009999999999</c:v>
                </c:pt>
                <c:pt idx="3274">
                  <c:v>0.86502760000000001</c:v>
                </c:pt>
                <c:pt idx="3275">
                  <c:v>0.88871820000000001</c:v>
                </c:pt>
                <c:pt idx="3276">
                  <c:v>0.64262819999999998</c:v>
                </c:pt>
                <c:pt idx="3277">
                  <c:v>0.4733559</c:v>
                </c:pt>
                <c:pt idx="3278">
                  <c:v>0.30548649999999999</c:v>
                </c:pt>
                <c:pt idx="3279">
                  <c:v>0.27763569999999999</c:v>
                </c:pt>
                <c:pt idx="3280">
                  <c:v>0.17729880000000001</c:v>
                </c:pt>
                <c:pt idx="3281">
                  <c:v>5.0241180000000003E-2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9.2957230000000002E-2</c:v>
                </c:pt>
                <c:pt idx="3295">
                  <c:v>0.29789490000000002</c:v>
                </c:pt>
                <c:pt idx="3296">
                  <c:v>0.5188469</c:v>
                </c:pt>
                <c:pt idx="3297">
                  <c:v>0.68130849999999998</c:v>
                </c:pt>
                <c:pt idx="3298">
                  <c:v>0.77529099999999995</c:v>
                </c:pt>
                <c:pt idx="3299">
                  <c:v>0.7904158</c:v>
                </c:pt>
                <c:pt idx="3300">
                  <c:v>0.6634215</c:v>
                </c:pt>
                <c:pt idx="3301">
                  <c:v>0.49480859999999999</c:v>
                </c:pt>
                <c:pt idx="3302">
                  <c:v>0.28546890000000003</c:v>
                </c:pt>
                <c:pt idx="3303">
                  <c:v>0.16546050000000001</c:v>
                </c:pt>
                <c:pt idx="3304">
                  <c:v>5.2578640000000003E-2</c:v>
                </c:pt>
                <c:pt idx="3305">
                  <c:v>9.6670799999999998E-3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7.13091E-2</c:v>
                </c:pt>
                <c:pt idx="3319">
                  <c:v>0.3500878</c:v>
                </c:pt>
                <c:pt idx="3320">
                  <c:v>0.60288189999999997</c:v>
                </c:pt>
                <c:pt idx="3321">
                  <c:v>0.68549420000000005</c:v>
                </c:pt>
                <c:pt idx="3322">
                  <c:v>0.45318950000000002</c:v>
                </c:pt>
                <c:pt idx="3323">
                  <c:v>0.40313120000000002</c:v>
                </c:pt>
                <c:pt idx="3324">
                  <c:v>0.17191400000000001</c:v>
                </c:pt>
                <c:pt idx="3325">
                  <c:v>8.5480529999999999E-2</c:v>
                </c:pt>
                <c:pt idx="3326">
                  <c:v>4.2095149999999998E-2</c:v>
                </c:pt>
                <c:pt idx="3327">
                  <c:v>2.7692270000000001E-2</c:v>
                </c:pt>
                <c:pt idx="3328">
                  <c:v>1.416471E-2</c:v>
                </c:pt>
                <c:pt idx="3329">
                  <c:v>3.3623500000000001E-3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4.8844249999999999E-2</c:v>
                </c:pt>
                <c:pt idx="3343">
                  <c:v>0.1268705</c:v>
                </c:pt>
                <c:pt idx="3344">
                  <c:v>0.26155040000000002</c:v>
                </c:pt>
                <c:pt idx="3345">
                  <c:v>0.54466579999999998</c:v>
                </c:pt>
                <c:pt idx="3346">
                  <c:v>0.80831920000000002</c:v>
                </c:pt>
                <c:pt idx="3347">
                  <c:v>0.1928097</c:v>
                </c:pt>
                <c:pt idx="3348">
                  <c:v>0.1016152</c:v>
                </c:pt>
                <c:pt idx="3349">
                  <c:v>5.9053349999999998E-2</c:v>
                </c:pt>
                <c:pt idx="3350">
                  <c:v>3.3686689999999998E-2</c:v>
                </c:pt>
                <c:pt idx="3351">
                  <c:v>2.0846199999999999E-2</c:v>
                </c:pt>
                <c:pt idx="3352">
                  <c:v>9.1037400000000008E-3</c:v>
                </c:pt>
                <c:pt idx="3353">
                  <c:v>1.3946099999999999E-3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4.8999200000000003E-3</c:v>
                </c:pt>
                <c:pt idx="3367">
                  <c:v>1.331807E-2</c:v>
                </c:pt>
                <c:pt idx="3368">
                  <c:v>1.8482789999999999E-2</c:v>
                </c:pt>
                <c:pt idx="3369">
                  <c:v>2.7998350000000002E-2</c:v>
                </c:pt>
                <c:pt idx="3370">
                  <c:v>3.4828579999999998E-2</c:v>
                </c:pt>
                <c:pt idx="3371">
                  <c:v>4.5618560000000002E-2</c:v>
                </c:pt>
                <c:pt idx="3372">
                  <c:v>6.8094370000000001E-2</c:v>
                </c:pt>
                <c:pt idx="3373">
                  <c:v>0.11605550000000001</c:v>
                </c:pt>
                <c:pt idx="3374">
                  <c:v>0.1432224</c:v>
                </c:pt>
                <c:pt idx="3375">
                  <c:v>0.1322179</c:v>
                </c:pt>
                <c:pt idx="3376">
                  <c:v>8.2568719999999998E-2</c:v>
                </c:pt>
                <c:pt idx="3377">
                  <c:v>2.196474E-2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5.7214600000000003E-3</c:v>
                </c:pt>
                <c:pt idx="3391">
                  <c:v>2.6664589999999998E-2</c:v>
                </c:pt>
                <c:pt idx="3392">
                  <c:v>9.4594739999999997E-2</c:v>
                </c:pt>
                <c:pt idx="3393">
                  <c:v>0.2497857</c:v>
                </c:pt>
                <c:pt idx="3394">
                  <c:v>0.30355949999999998</c:v>
                </c:pt>
                <c:pt idx="3395">
                  <c:v>0.42666579999999998</c:v>
                </c:pt>
                <c:pt idx="3396">
                  <c:v>0.26641359999999997</c:v>
                </c:pt>
                <c:pt idx="3397">
                  <c:v>0.1383201</c:v>
                </c:pt>
                <c:pt idx="3398">
                  <c:v>7.097502E-2</c:v>
                </c:pt>
                <c:pt idx="3399">
                  <c:v>4.2054859999999999E-2</c:v>
                </c:pt>
                <c:pt idx="3400">
                  <c:v>1.895734E-2</c:v>
                </c:pt>
                <c:pt idx="3401">
                  <c:v>3.4507000000000001E-3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8.0284159999999993E-2</c:v>
                </c:pt>
                <c:pt idx="3415">
                  <c:v>0.16285150000000001</c:v>
                </c:pt>
                <c:pt idx="3416">
                  <c:v>0.1122553</c:v>
                </c:pt>
                <c:pt idx="3417">
                  <c:v>0.13567170000000001</c:v>
                </c:pt>
                <c:pt idx="3418">
                  <c:v>0.16862479999999999</c:v>
                </c:pt>
                <c:pt idx="3419">
                  <c:v>0.22532360000000001</c:v>
                </c:pt>
                <c:pt idx="3420">
                  <c:v>0.2929195</c:v>
                </c:pt>
                <c:pt idx="3421">
                  <c:v>0.2079281</c:v>
                </c:pt>
                <c:pt idx="3422">
                  <c:v>0.1139206</c:v>
                </c:pt>
                <c:pt idx="3423">
                  <c:v>7.8889989999999993E-2</c:v>
                </c:pt>
                <c:pt idx="3424">
                  <c:v>3.6610150000000001E-2</c:v>
                </c:pt>
                <c:pt idx="3425">
                  <c:v>5.9970900000000001E-3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2.1361049999999999E-2</c:v>
                </c:pt>
                <c:pt idx="3439">
                  <c:v>3.7233740000000001E-2</c:v>
                </c:pt>
                <c:pt idx="3440">
                  <c:v>6.2135389999999999E-2</c:v>
                </c:pt>
                <c:pt idx="3441">
                  <c:v>0.11603869999999999</c:v>
                </c:pt>
                <c:pt idx="3442">
                  <c:v>0.1619843</c:v>
                </c:pt>
                <c:pt idx="3443">
                  <c:v>0.2165946</c:v>
                </c:pt>
                <c:pt idx="3444">
                  <c:v>0.38082300000000002</c:v>
                </c:pt>
                <c:pt idx="3445">
                  <c:v>0.37144500000000003</c:v>
                </c:pt>
                <c:pt idx="3446">
                  <c:v>0.30677399999999999</c:v>
                </c:pt>
                <c:pt idx="3447">
                  <c:v>0.18770519999999999</c:v>
                </c:pt>
                <c:pt idx="3448">
                  <c:v>8.3743300000000007E-2</c:v>
                </c:pt>
                <c:pt idx="3449">
                  <c:v>1.3898809999999999E-2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6.4834569999999994E-2</c:v>
                </c:pt>
                <c:pt idx="3463">
                  <c:v>0.18660070000000001</c:v>
                </c:pt>
                <c:pt idx="3464">
                  <c:v>8.8828820000000003E-2</c:v>
                </c:pt>
                <c:pt idx="3465">
                  <c:v>4.866699E-2</c:v>
                </c:pt>
                <c:pt idx="3466">
                  <c:v>4.3059229999999997E-2</c:v>
                </c:pt>
                <c:pt idx="3467">
                  <c:v>4.1676749999999999E-2</c:v>
                </c:pt>
                <c:pt idx="3468">
                  <c:v>4.9948270000000003E-2</c:v>
                </c:pt>
                <c:pt idx="3469">
                  <c:v>0.1290945</c:v>
                </c:pt>
                <c:pt idx="3470">
                  <c:v>0.24545030000000001</c:v>
                </c:pt>
                <c:pt idx="3471">
                  <c:v>8.1456550000000003E-2</c:v>
                </c:pt>
                <c:pt idx="3472">
                  <c:v>2.037574E-2</c:v>
                </c:pt>
                <c:pt idx="3473">
                  <c:v>3.0235000000000001E-3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1.495288E-2</c:v>
                </c:pt>
                <c:pt idx="3487">
                  <c:v>5.3144230000000001E-2</c:v>
                </c:pt>
                <c:pt idx="3488">
                  <c:v>9.9162890000000004E-2</c:v>
                </c:pt>
                <c:pt idx="3489">
                  <c:v>0.15207190000000001</c:v>
                </c:pt>
                <c:pt idx="3490">
                  <c:v>0.1941592</c:v>
                </c:pt>
                <c:pt idx="3491">
                  <c:v>0.22665879999999999</c:v>
                </c:pt>
                <c:pt idx="3492">
                  <c:v>0.24874769999999999</c:v>
                </c:pt>
                <c:pt idx="3493">
                  <c:v>0.2300886</c:v>
                </c:pt>
                <c:pt idx="3494">
                  <c:v>0.21986890000000001</c:v>
                </c:pt>
                <c:pt idx="3495">
                  <c:v>0.120949</c:v>
                </c:pt>
                <c:pt idx="3496">
                  <c:v>5.2456030000000001E-2</c:v>
                </c:pt>
                <c:pt idx="3497">
                  <c:v>1.052586E-2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4.3943929999999999E-2</c:v>
                </c:pt>
                <c:pt idx="3511">
                  <c:v>0.16936780000000001</c:v>
                </c:pt>
                <c:pt idx="3512">
                  <c:v>0.49196060000000003</c:v>
                </c:pt>
                <c:pt idx="3513">
                  <c:v>0.58906080000000005</c:v>
                </c:pt>
                <c:pt idx="3514">
                  <c:v>0.53197899999999998</c:v>
                </c:pt>
                <c:pt idx="3515">
                  <c:v>0.43458669999999999</c:v>
                </c:pt>
                <c:pt idx="3516">
                  <c:v>0.3738668</c:v>
                </c:pt>
                <c:pt idx="3517">
                  <c:v>0.43604189999999998</c:v>
                </c:pt>
                <c:pt idx="3518">
                  <c:v>0.31197069999999999</c:v>
                </c:pt>
                <c:pt idx="3519">
                  <c:v>0.1190597</c:v>
                </c:pt>
                <c:pt idx="3520">
                  <c:v>3.8509380000000003E-2</c:v>
                </c:pt>
                <c:pt idx="3521">
                  <c:v>6.6232299999999999E-3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1.177219E-2</c:v>
                </c:pt>
                <c:pt idx="3535">
                  <c:v>1.216449E-2</c:v>
                </c:pt>
                <c:pt idx="3536">
                  <c:v>2.193003E-2</c:v>
                </c:pt>
                <c:pt idx="3537">
                  <c:v>4.0497619999999998E-2</c:v>
                </c:pt>
                <c:pt idx="3538">
                  <c:v>3.9682500000000002E-2</c:v>
                </c:pt>
                <c:pt idx="3539">
                  <c:v>8.1730590000000006E-2</c:v>
                </c:pt>
                <c:pt idx="3540">
                  <c:v>0.40816370000000002</c:v>
                </c:pt>
                <c:pt idx="3541">
                  <c:v>0.61597760000000001</c:v>
                </c:pt>
                <c:pt idx="3542">
                  <c:v>0.29365380000000002</c:v>
                </c:pt>
                <c:pt idx="3543">
                  <c:v>7.3621080000000005E-2</c:v>
                </c:pt>
                <c:pt idx="3544">
                  <c:v>2.3320549999999999E-2</c:v>
                </c:pt>
                <c:pt idx="3545">
                  <c:v>3.2130000000000001E-3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4.2240149999999997E-2</c:v>
                </c:pt>
                <c:pt idx="3559">
                  <c:v>8.4129889999999999E-2</c:v>
                </c:pt>
                <c:pt idx="3560">
                  <c:v>8.2501569999999996E-2</c:v>
                </c:pt>
                <c:pt idx="3561">
                  <c:v>0.2642446</c:v>
                </c:pt>
                <c:pt idx="3562">
                  <c:v>0.34771930000000001</c:v>
                </c:pt>
                <c:pt idx="3563">
                  <c:v>0.29624869999999998</c:v>
                </c:pt>
                <c:pt idx="3564">
                  <c:v>0.321019</c:v>
                </c:pt>
                <c:pt idx="3565">
                  <c:v>0.21928259999999999</c:v>
                </c:pt>
                <c:pt idx="3566">
                  <c:v>0.14622789999999999</c:v>
                </c:pt>
                <c:pt idx="3567">
                  <c:v>7.2789430000000002E-2</c:v>
                </c:pt>
                <c:pt idx="3568">
                  <c:v>2.6787200000000001E-2</c:v>
                </c:pt>
                <c:pt idx="3569">
                  <c:v>3.8754100000000001E-3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2.9669959999999999E-2</c:v>
                </c:pt>
                <c:pt idx="3583">
                  <c:v>0.14927270000000001</c:v>
                </c:pt>
                <c:pt idx="3584">
                  <c:v>0.26691049999999999</c:v>
                </c:pt>
                <c:pt idx="3585">
                  <c:v>0.33602900000000002</c:v>
                </c:pt>
                <c:pt idx="3586">
                  <c:v>0.312971</c:v>
                </c:pt>
                <c:pt idx="3587">
                  <c:v>0.2466286</c:v>
                </c:pt>
                <c:pt idx="3588">
                  <c:v>0.1874537</c:v>
                </c:pt>
                <c:pt idx="3589">
                  <c:v>0.1129933</c:v>
                </c:pt>
                <c:pt idx="3590">
                  <c:v>3.9251029999999999E-2</c:v>
                </c:pt>
                <c:pt idx="3591">
                  <c:v>1.999718E-2</c:v>
                </c:pt>
                <c:pt idx="3592">
                  <c:v>7.7787000000000004E-3</c:v>
                </c:pt>
                <c:pt idx="3593">
                  <c:v>1.33052E-3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7.3844999999999996E-3</c:v>
                </c:pt>
                <c:pt idx="3607">
                  <c:v>8.9569799999999998E-3</c:v>
                </c:pt>
                <c:pt idx="3608">
                  <c:v>1.3535220000000001E-2</c:v>
                </c:pt>
                <c:pt idx="3609">
                  <c:v>2.4670399999999999E-2</c:v>
                </c:pt>
                <c:pt idx="3610">
                  <c:v>2.9918400000000001E-2</c:v>
                </c:pt>
                <c:pt idx="3611">
                  <c:v>6.0087149999999999E-2</c:v>
                </c:pt>
                <c:pt idx="3612">
                  <c:v>0.1017834</c:v>
                </c:pt>
                <c:pt idx="3613">
                  <c:v>8.7211810000000001E-2</c:v>
                </c:pt>
                <c:pt idx="3614">
                  <c:v>7.7240639999999999E-2</c:v>
                </c:pt>
                <c:pt idx="3615">
                  <c:v>5.6271809999999998E-2</c:v>
                </c:pt>
                <c:pt idx="3616">
                  <c:v>3.1090139999999999E-2</c:v>
                </c:pt>
                <c:pt idx="3617">
                  <c:v>6.2659300000000003E-3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3.633049E-2</c:v>
                </c:pt>
                <c:pt idx="3631">
                  <c:v>0.1434733</c:v>
                </c:pt>
                <c:pt idx="3632">
                  <c:v>0.38190439999999998</c:v>
                </c:pt>
                <c:pt idx="3633">
                  <c:v>0.55016719999999997</c:v>
                </c:pt>
                <c:pt idx="3634">
                  <c:v>0.57766620000000002</c:v>
                </c:pt>
                <c:pt idx="3635">
                  <c:v>0.72567510000000002</c:v>
                </c:pt>
                <c:pt idx="3636">
                  <c:v>0.64046020000000004</c:v>
                </c:pt>
                <c:pt idx="3637">
                  <c:v>0.65978619999999999</c:v>
                </c:pt>
                <c:pt idx="3638">
                  <c:v>0.52332160000000005</c:v>
                </c:pt>
                <c:pt idx="3639">
                  <c:v>0.2568223</c:v>
                </c:pt>
                <c:pt idx="3640">
                  <c:v>9.1227699999999995E-2</c:v>
                </c:pt>
                <c:pt idx="3641">
                  <c:v>1.3029239999999999E-2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4.9579039999999998E-2</c:v>
                </c:pt>
                <c:pt idx="3655">
                  <c:v>0.2015295</c:v>
                </c:pt>
                <c:pt idx="3656">
                  <c:v>0.4118443</c:v>
                </c:pt>
                <c:pt idx="3657">
                  <c:v>0.49357060000000003</c:v>
                </c:pt>
                <c:pt idx="3658">
                  <c:v>0.44177070000000002</c:v>
                </c:pt>
                <c:pt idx="3659">
                  <c:v>0.52106949999999996</c:v>
                </c:pt>
                <c:pt idx="3660">
                  <c:v>0.46319470000000001</c:v>
                </c:pt>
                <c:pt idx="3661">
                  <c:v>0.44014959999999997</c:v>
                </c:pt>
                <c:pt idx="3662">
                  <c:v>0.2432753</c:v>
                </c:pt>
                <c:pt idx="3663">
                  <c:v>0.1189798</c:v>
                </c:pt>
                <c:pt idx="3664">
                  <c:v>4.7574499999999999E-2</c:v>
                </c:pt>
                <c:pt idx="3665">
                  <c:v>8.0712600000000002E-3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5.1259699999999998E-2</c:v>
                </c:pt>
                <c:pt idx="3679">
                  <c:v>0.1606928</c:v>
                </c:pt>
                <c:pt idx="3680">
                  <c:v>0.39446740000000002</c:v>
                </c:pt>
                <c:pt idx="3681">
                  <c:v>0.51495679999999999</c:v>
                </c:pt>
                <c:pt idx="3682">
                  <c:v>0.43453530000000001</c:v>
                </c:pt>
                <c:pt idx="3683">
                  <c:v>0.48505730000000002</c:v>
                </c:pt>
                <c:pt idx="3684">
                  <c:v>0.38919819999999999</c:v>
                </c:pt>
                <c:pt idx="3685">
                  <c:v>0.31051450000000003</c:v>
                </c:pt>
                <c:pt idx="3686">
                  <c:v>0.15662490000000001</c:v>
                </c:pt>
                <c:pt idx="3687">
                  <c:v>8.1537680000000001E-2</c:v>
                </c:pt>
                <c:pt idx="3688">
                  <c:v>3.595711E-2</c:v>
                </c:pt>
                <c:pt idx="3689">
                  <c:v>6.0034299999999997E-3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4.8437290000000001E-2</c:v>
                </c:pt>
                <c:pt idx="3703">
                  <c:v>0.1847174</c:v>
                </c:pt>
                <c:pt idx="3704">
                  <c:v>0.51941539999999997</c:v>
                </c:pt>
                <c:pt idx="3705">
                  <c:v>0.67018820000000001</c:v>
                </c:pt>
                <c:pt idx="3706">
                  <c:v>0.53766340000000001</c:v>
                </c:pt>
                <c:pt idx="3707">
                  <c:v>0.23806260000000001</c:v>
                </c:pt>
                <c:pt idx="3708">
                  <c:v>0.17745669999999999</c:v>
                </c:pt>
                <c:pt idx="3709">
                  <c:v>0.17701230000000001</c:v>
                </c:pt>
                <c:pt idx="3710">
                  <c:v>0.1307324</c:v>
                </c:pt>
                <c:pt idx="3711">
                  <c:v>6.9039290000000003E-2</c:v>
                </c:pt>
                <c:pt idx="3712">
                  <c:v>2.2034439999999999E-2</c:v>
                </c:pt>
                <c:pt idx="3713">
                  <c:v>2.9909099999999998E-3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2.2580429999999999E-2</c:v>
                </c:pt>
                <c:pt idx="3727">
                  <c:v>0.17822560000000001</c:v>
                </c:pt>
                <c:pt idx="3728">
                  <c:v>0.41209509999999999</c:v>
                </c:pt>
                <c:pt idx="3729">
                  <c:v>0.65115389999999995</c:v>
                </c:pt>
                <c:pt idx="3730">
                  <c:v>0.72445800000000005</c:v>
                </c:pt>
                <c:pt idx="3731">
                  <c:v>0.60652640000000002</c:v>
                </c:pt>
                <c:pt idx="3732">
                  <c:v>0.17137369999999999</c:v>
                </c:pt>
                <c:pt idx="3733">
                  <c:v>5.3861069999999997E-2</c:v>
                </c:pt>
                <c:pt idx="3734">
                  <c:v>2.6504050000000001E-2</c:v>
                </c:pt>
                <c:pt idx="3735">
                  <c:v>1.497269E-2</c:v>
                </c:pt>
                <c:pt idx="3736">
                  <c:v>7.1570699999999998E-3</c:v>
                </c:pt>
                <c:pt idx="3737">
                  <c:v>1.5933799999999999E-3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8.3028900000000003E-2</c:v>
                </c:pt>
                <c:pt idx="3751">
                  <c:v>0.37711349999999999</c:v>
                </c:pt>
                <c:pt idx="3752">
                  <c:v>0.59344419999999998</c:v>
                </c:pt>
                <c:pt idx="3753">
                  <c:v>0.71186959999999999</c:v>
                </c:pt>
                <c:pt idx="3754">
                  <c:v>0.71933999999999998</c:v>
                </c:pt>
                <c:pt idx="3755">
                  <c:v>0.65151870000000001</c:v>
                </c:pt>
                <c:pt idx="3756">
                  <c:v>0.65745600000000004</c:v>
                </c:pt>
                <c:pt idx="3757">
                  <c:v>0.63966389999999995</c:v>
                </c:pt>
                <c:pt idx="3758">
                  <c:v>0.54295870000000002</c:v>
                </c:pt>
                <c:pt idx="3759">
                  <c:v>0.4414729</c:v>
                </c:pt>
                <c:pt idx="3760">
                  <c:v>0.2414944</c:v>
                </c:pt>
                <c:pt idx="3761">
                  <c:v>6.1368470000000001E-2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0.13463639999999999</c:v>
                </c:pt>
                <c:pt idx="3775">
                  <c:v>0.39457249999999999</c:v>
                </c:pt>
                <c:pt idx="3776">
                  <c:v>0.59855369999999997</c:v>
                </c:pt>
                <c:pt idx="3777">
                  <c:v>0.74853159999999996</c:v>
                </c:pt>
                <c:pt idx="3778">
                  <c:v>0.83857539999999997</c:v>
                </c:pt>
                <c:pt idx="3779">
                  <c:v>0.86239140000000003</c:v>
                </c:pt>
                <c:pt idx="3780">
                  <c:v>0.55365220000000004</c:v>
                </c:pt>
                <c:pt idx="3781">
                  <c:v>0.2787038</c:v>
                </c:pt>
                <c:pt idx="3782">
                  <c:v>0.1590636</c:v>
                </c:pt>
                <c:pt idx="3783">
                  <c:v>0.13799629999999999</c:v>
                </c:pt>
                <c:pt idx="3784">
                  <c:v>8.192199E-2</c:v>
                </c:pt>
                <c:pt idx="3785">
                  <c:v>2.7875480000000001E-2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6.2846990000000005E-2</c:v>
                </c:pt>
                <c:pt idx="3799">
                  <c:v>0.31321710000000003</c:v>
                </c:pt>
                <c:pt idx="3800">
                  <c:v>0.52558369999999999</c:v>
                </c:pt>
                <c:pt idx="3801">
                  <c:v>0.64356720000000001</c:v>
                </c:pt>
                <c:pt idx="3802">
                  <c:v>0.579175</c:v>
                </c:pt>
                <c:pt idx="3803">
                  <c:v>0.29034460000000001</c:v>
                </c:pt>
                <c:pt idx="3804">
                  <c:v>0.13300229999999999</c:v>
                </c:pt>
                <c:pt idx="3805">
                  <c:v>8.3551219999999995E-2</c:v>
                </c:pt>
                <c:pt idx="3806">
                  <c:v>5.5489860000000002E-2</c:v>
                </c:pt>
                <c:pt idx="3807">
                  <c:v>3.753956E-2</c:v>
                </c:pt>
                <c:pt idx="3808">
                  <c:v>1.7519409999999999E-2</c:v>
                </c:pt>
                <c:pt idx="3809">
                  <c:v>3.7813600000000001E-3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1.106795E-2</c:v>
                </c:pt>
                <c:pt idx="3823">
                  <c:v>2.7994979999999999E-2</c:v>
                </c:pt>
                <c:pt idx="3824">
                  <c:v>6.5091490000000002E-2</c:v>
                </c:pt>
                <c:pt idx="3825">
                  <c:v>0.1412138</c:v>
                </c:pt>
                <c:pt idx="3826">
                  <c:v>0.17564379999999999</c:v>
                </c:pt>
                <c:pt idx="3827">
                  <c:v>0.39017429999999997</c:v>
                </c:pt>
                <c:pt idx="3828">
                  <c:v>0.56886959999999998</c:v>
                </c:pt>
                <c:pt idx="3829">
                  <c:v>0.52540920000000002</c:v>
                </c:pt>
                <c:pt idx="3830">
                  <c:v>0.42513770000000001</c:v>
                </c:pt>
                <c:pt idx="3831">
                  <c:v>0.25133119999999998</c:v>
                </c:pt>
                <c:pt idx="3832">
                  <c:v>0.1071898</c:v>
                </c:pt>
                <c:pt idx="3833">
                  <c:v>1.9275270000000001E-2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9.5739149999999995E-2</c:v>
                </c:pt>
                <c:pt idx="3847">
                  <c:v>0.35697830000000003</c:v>
                </c:pt>
                <c:pt idx="3848">
                  <c:v>0.53115760000000001</c:v>
                </c:pt>
                <c:pt idx="3849">
                  <c:v>0.4538915</c:v>
                </c:pt>
                <c:pt idx="3850">
                  <c:v>0.38508009999999998</c:v>
                </c:pt>
                <c:pt idx="3851">
                  <c:v>0.52025220000000005</c:v>
                </c:pt>
                <c:pt idx="3852">
                  <c:v>0.55098250000000004</c:v>
                </c:pt>
                <c:pt idx="3853">
                  <c:v>0.45965529999999999</c:v>
                </c:pt>
                <c:pt idx="3854">
                  <c:v>0.43370150000000002</c:v>
                </c:pt>
                <c:pt idx="3855">
                  <c:v>0.32217810000000002</c:v>
                </c:pt>
                <c:pt idx="3856">
                  <c:v>0.1697409</c:v>
                </c:pt>
                <c:pt idx="3857">
                  <c:v>2.8449350000000002E-2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2.678492E-2</c:v>
                </c:pt>
                <c:pt idx="3871">
                  <c:v>9.9908269999999993E-2</c:v>
                </c:pt>
                <c:pt idx="3872">
                  <c:v>0.19062850000000001</c:v>
                </c:pt>
                <c:pt idx="3873">
                  <c:v>0.41692390000000001</c:v>
                </c:pt>
                <c:pt idx="3874">
                  <c:v>0.58789409999999998</c:v>
                </c:pt>
                <c:pt idx="3875">
                  <c:v>0.8400415</c:v>
                </c:pt>
                <c:pt idx="3876">
                  <c:v>0.78796440000000001</c:v>
                </c:pt>
                <c:pt idx="3877">
                  <c:v>0.67418979999999995</c:v>
                </c:pt>
                <c:pt idx="3878">
                  <c:v>0.51722729999999995</c:v>
                </c:pt>
                <c:pt idx="3879">
                  <c:v>0.42063620000000002</c:v>
                </c:pt>
                <c:pt idx="3880">
                  <c:v>0.2268725</c:v>
                </c:pt>
                <c:pt idx="3881">
                  <c:v>5.0124960000000003E-2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7.0043649999999999E-2</c:v>
                </c:pt>
                <c:pt idx="3895">
                  <c:v>0.20559949999999999</c:v>
                </c:pt>
                <c:pt idx="3896">
                  <c:v>0.15877920000000001</c:v>
                </c:pt>
                <c:pt idx="3897">
                  <c:v>0.15211269999999999</c:v>
                </c:pt>
                <c:pt idx="3898">
                  <c:v>0.1444008</c:v>
                </c:pt>
                <c:pt idx="3899">
                  <c:v>0.13310369999999999</c:v>
                </c:pt>
                <c:pt idx="3900">
                  <c:v>0.13355700000000001</c:v>
                </c:pt>
                <c:pt idx="3901">
                  <c:v>0.1427158</c:v>
                </c:pt>
                <c:pt idx="3902">
                  <c:v>0.14872340000000001</c:v>
                </c:pt>
                <c:pt idx="3903">
                  <c:v>0.1427747</c:v>
                </c:pt>
                <c:pt idx="3904">
                  <c:v>8.4823300000000004E-2</c:v>
                </c:pt>
                <c:pt idx="3905">
                  <c:v>2.0034300000000001E-2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0.1298192</c:v>
                </c:pt>
                <c:pt idx="3919">
                  <c:v>0.3811814</c:v>
                </c:pt>
                <c:pt idx="3920">
                  <c:v>0.54225719999999999</c:v>
                </c:pt>
                <c:pt idx="3921">
                  <c:v>0.4499301</c:v>
                </c:pt>
                <c:pt idx="3922">
                  <c:v>0.27778269999999999</c:v>
                </c:pt>
                <c:pt idx="3923">
                  <c:v>0.27475749999999999</c:v>
                </c:pt>
                <c:pt idx="3924">
                  <c:v>0.1781288</c:v>
                </c:pt>
                <c:pt idx="3925">
                  <c:v>0.11269849999999999</c:v>
                </c:pt>
                <c:pt idx="3926">
                  <c:v>5.6606440000000001E-2</c:v>
                </c:pt>
                <c:pt idx="3927">
                  <c:v>3.003712E-2</c:v>
                </c:pt>
                <c:pt idx="3928">
                  <c:v>1.12225E-2</c:v>
                </c:pt>
                <c:pt idx="3929">
                  <c:v>1.8381000000000001E-3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4.8635810000000002E-2</c:v>
                </c:pt>
                <c:pt idx="3943">
                  <c:v>0.106416</c:v>
                </c:pt>
                <c:pt idx="3944">
                  <c:v>0.14522409999999999</c:v>
                </c:pt>
                <c:pt idx="3945">
                  <c:v>0.1539179</c:v>
                </c:pt>
                <c:pt idx="3946">
                  <c:v>0.14594979999999999</c:v>
                </c:pt>
                <c:pt idx="3947">
                  <c:v>0.1194955</c:v>
                </c:pt>
                <c:pt idx="3948">
                  <c:v>8.9807460000000006E-2</c:v>
                </c:pt>
                <c:pt idx="3949">
                  <c:v>5.6769210000000001E-2</c:v>
                </c:pt>
                <c:pt idx="3950">
                  <c:v>2.871342E-2</c:v>
                </c:pt>
                <c:pt idx="3951">
                  <c:v>1.7253649999999999E-2</c:v>
                </c:pt>
                <c:pt idx="3952">
                  <c:v>7.4087800000000002E-3</c:v>
                </c:pt>
                <c:pt idx="3953">
                  <c:v>1.4941500000000001E-3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2.9882590000000001E-2</c:v>
                </c:pt>
                <c:pt idx="3967">
                  <c:v>5.42932E-2</c:v>
                </c:pt>
                <c:pt idx="3968">
                  <c:v>7.1636619999999998E-2</c:v>
                </c:pt>
                <c:pt idx="3969">
                  <c:v>0.1029645</c:v>
                </c:pt>
                <c:pt idx="3970">
                  <c:v>0.13963420000000001</c:v>
                </c:pt>
                <c:pt idx="3971">
                  <c:v>0.19275100000000001</c:v>
                </c:pt>
                <c:pt idx="3972">
                  <c:v>0.1759944</c:v>
                </c:pt>
                <c:pt idx="3973">
                  <c:v>0.14561760000000001</c:v>
                </c:pt>
                <c:pt idx="3974">
                  <c:v>0.1093129</c:v>
                </c:pt>
                <c:pt idx="3975">
                  <c:v>7.4904100000000001E-2</c:v>
                </c:pt>
                <c:pt idx="3976">
                  <c:v>3.6433739999999999E-2</c:v>
                </c:pt>
                <c:pt idx="3977">
                  <c:v>8.6794699999999999E-3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4.6131520000000002E-2</c:v>
                </c:pt>
                <c:pt idx="3991">
                  <c:v>8.2468410000000006E-2</c:v>
                </c:pt>
                <c:pt idx="3992">
                  <c:v>9.4102580000000005E-2</c:v>
                </c:pt>
                <c:pt idx="3993">
                  <c:v>0.1733577</c:v>
                </c:pt>
                <c:pt idx="3994">
                  <c:v>0.21830289999999999</c:v>
                </c:pt>
                <c:pt idx="3995">
                  <c:v>0.36716910000000003</c:v>
                </c:pt>
                <c:pt idx="3996">
                  <c:v>0.44979799999999998</c:v>
                </c:pt>
                <c:pt idx="3997">
                  <c:v>0.16877310000000001</c:v>
                </c:pt>
                <c:pt idx="3998">
                  <c:v>7.3630580000000001E-2</c:v>
                </c:pt>
                <c:pt idx="3999">
                  <c:v>2.9981339999999999E-2</c:v>
                </c:pt>
                <c:pt idx="4000">
                  <c:v>9.4813199999999997E-3</c:v>
                </c:pt>
                <c:pt idx="4001">
                  <c:v>1.4407999999999999E-3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2.5864970000000001E-2</c:v>
                </c:pt>
                <c:pt idx="4015">
                  <c:v>4.3064390000000001E-2</c:v>
                </c:pt>
                <c:pt idx="4016">
                  <c:v>6.8665970000000007E-2</c:v>
                </c:pt>
                <c:pt idx="4017">
                  <c:v>0.18782989999999999</c:v>
                </c:pt>
                <c:pt idx="4018">
                  <c:v>0.3495201</c:v>
                </c:pt>
                <c:pt idx="4019">
                  <c:v>0.47773779999999999</c:v>
                </c:pt>
                <c:pt idx="4020">
                  <c:v>0.4048987</c:v>
                </c:pt>
                <c:pt idx="4021">
                  <c:v>0.30256620000000001</c:v>
                </c:pt>
                <c:pt idx="4022">
                  <c:v>0.21528649999999999</c:v>
                </c:pt>
                <c:pt idx="4023">
                  <c:v>9.3918619999999994E-2</c:v>
                </c:pt>
                <c:pt idx="4024">
                  <c:v>3.5324120000000001E-2</c:v>
                </c:pt>
                <c:pt idx="4025">
                  <c:v>6.3048699999999997E-3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3.832998E-2</c:v>
                </c:pt>
                <c:pt idx="4039">
                  <c:v>0.206151</c:v>
                </c:pt>
                <c:pt idx="4040">
                  <c:v>0.46244380000000002</c:v>
                </c:pt>
                <c:pt idx="4041">
                  <c:v>0.60337850000000004</c:v>
                </c:pt>
                <c:pt idx="4042">
                  <c:v>0.53128799999999998</c:v>
                </c:pt>
                <c:pt idx="4043">
                  <c:v>0.31497720000000001</c:v>
                </c:pt>
                <c:pt idx="4044">
                  <c:v>0.1219441</c:v>
                </c:pt>
                <c:pt idx="4045">
                  <c:v>6.0529010000000001E-2</c:v>
                </c:pt>
                <c:pt idx="4046">
                  <c:v>2.92286E-2</c:v>
                </c:pt>
                <c:pt idx="4047">
                  <c:v>1.5378090000000001E-2</c:v>
                </c:pt>
                <c:pt idx="4048">
                  <c:v>6.5694799999999999E-3</c:v>
                </c:pt>
                <c:pt idx="4049">
                  <c:v>1.2248599999999999E-3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4.3062700000000002E-2</c:v>
                </c:pt>
                <c:pt idx="4063">
                  <c:v>0.28701520000000003</c:v>
                </c:pt>
                <c:pt idx="4064">
                  <c:v>0.52690999999999999</c:v>
                </c:pt>
                <c:pt idx="4065">
                  <c:v>0.67149570000000003</c:v>
                </c:pt>
                <c:pt idx="4066">
                  <c:v>0.66928500000000002</c:v>
                </c:pt>
                <c:pt idx="4067">
                  <c:v>0.64419230000000005</c:v>
                </c:pt>
                <c:pt idx="4068">
                  <c:v>0.63927389999999995</c:v>
                </c:pt>
                <c:pt idx="4069">
                  <c:v>0.49550820000000001</c:v>
                </c:pt>
                <c:pt idx="4070">
                  <c:v>0.25952760000000002</c:v>
                </c:pt>
                <c:pt idx="4071">
                  <c:v>0.11983920000000001</c:v>
                </c:pt>
                <c:pt idx="4072">
                  <c:v>5.6304460000000001E-2</c:v>
                </c:pt>
                <c:pt idx="4073">
                  <c:v>1.515177E-2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4.2542320000000002E-2</c:v>
                </c:pt>
                <c:pt idx="4087">
                  <c:v>0.19205320000000001</c:v>
                </c:pt>
                <c:pt idx="4088">
                  <c:v>0.5188372</c:v>
                </c:pt>
                <c:pt idx="4089">
                  <c:v>0.64798069999999997</c:v>
                </c:pt>
                <c:pt idx="4090">
                  <c:v>0.4746418</c:v>
                </c:pt>
                <c:pt idx="4091">
                  <c:v>0.38112849999999998</c:v>
                </c:pt>
                <c:pt idx="4092">
                  <c:v>0.37286380000000002</c:v>
                </c:pt>
                <c:pt idx="4093">
                  <c:v>0.36366579999999998</c:v>
                </c:pt>
                <c:pt idx="4094">
                  <c:v>0.29535450000000002</c:v>
                </c:pt>
                <c:pt idx="4095">
                  <c:v>0.22398779999999999</c:v>
                </c:pt>
                <c:pt idx="4096">
                  <c:v>0.1183906</c:v>
                </c:pt>
                <c:pt idx="4097">
                  <c:v>2.9294899999999999E-2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4.6056E-2</c:v>
                </c:pt>
                <c:pt idx="4111">
                  <c:v>0.1017024</c:v>
                </c:pt>
                <c:pt idx="4112">
                  <c:v>0.11450399999999999</c:v>
                </c:pt>
                <c:pt idx="4113">
                  <c:v>0.15944259999999999</c:v>
                </c:pt>
                <c:pt idx="4114">
                  <c:v>0.1769442</c:v>
                </c:pt>
                <c:pt idx="4115">
                  <c:v>0.20572280000000001</c:v>
                </c:pt>
                <c:pt idx="4116">
                  <c:v>0.19757830000000001</c:v>
                </c:pt>
                <c:pt idx="4117">
                  <c:v>0.14699000000000001</c:v>
                </c:pt>
                <c:pt idx="4118">
                  <c:v>9.5122100000000001E-2</c:v>
                </c:pt>
                <c:pt idx="4119">
                  <c:v>6.071464E-2</c:v>
                </c:pt>
                <c:pt idx="4120">
                  <c:v>3.096778E-2</c:v>
                </c:pt>
                <c:pt idx="4121">
                  <c:v>5.5354599999999999E-3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5.4332190000000002E-2</c:v>
                </c:pt>
                <c:pt idx="4135">
                  <c:v>0.1517173</c:v>
                </c:pt>
                <c:pt idx="4136">
                  <c:v>0.50569269999999999</c:v>
                </c:pt>
                <c:pt idx="4137">
                  <c:v>0.73412790000000006</c:v>
                </c:pt>
                <c:pt idx="4138">
                  <c:v>0.83937170000000005</c:v>
                </c:pt>
                <c:pt idx="4139">
                  <c:v>0.81663850000000004</c:v>
                </c:pt>
                <c:pt idx="4140">
                  <c:v>0.72871629999999998</c:v>
                </c:pt>
                <c:pt idx="4141">
                  <c:v>0.43780649999999999</c:v>
                </c:pt>
                <c:pt idx="4142">
                  <c:v>0.2791594</c:v>
                </c:pt>
                <c:pt idx="4143">
                  <c:v>0.15469939999999999</c:v>
                </c:pt>
                <c:pt idx="4144">
                  <c:v>8.0676689999999995E-2</c:v>
                </c:pt>
                <c:pt idx="4145">
                  <c:v>2.163907E-2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6.8304589999999998E-2</c:v>
                </c:pt>
                <c:pt idx="4159">
                  <c:v>0.32358189999999998</c:v>
                </c:pt>
                <c:pt idx="4160">
                  <c:v>0.56035740000000001</c:v>
                </c:pt>
                <c:pt idx="4161">
                  <c:v>0.48699360000000003</c:v>
                </c:pt>
                <c:pt idx="4162">
                  <c:v>0.30126589999999998</c:v>
                </c:pt>
                <c:pt idx="4163">
                  <c:v>0.2927766</c:v>
                </c:pt>
                <c:pt idx="4164">
                  <c:v>0.31415589999999999</c:v>
                </c:pt>
                <c:pt idx="4165">
                  <c:v>0.39049159999999999</c:v>
                </c:pt>
                <c:pt idx="4166">
                  <c:v>0.31074499999999999</c:v>
                </c:pt>
                <c:pt idx="4167">
                  <c:v>0.1886254</c:v>
                </c:pt>
                <c:pt idx="4168">
                  <c:v>7.8317040000000004E-2</c:v>
                </c:pt>
                <c:pt idx="4169">
                  <c:v>3.3230490000000001E-2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6.3239829999999997E-2</c:v>
                </c:pt>
                <c:pt idx="4183">
                  <c:v>0.36730499999999999</c:v>
                </c:pt>
                <c:pt idx="4184">
                  <c:v>0.57979409999999998</c:v>
                </c:pt>
                <c:pt idx="4185">
                  <c:v>0.67096690000000003</c:v>
                </c:pt>
                <c:pt idx="4186">
                  <c:v>0.44412570000000001</c:v>
                </c:pt>
                <c:pt idx="4187">
                  <c:v>0.28493639999999998</c:v>
                </c:pt>
                <c:pt idx="4188">
                  <c:v>0.27699259999999998</c:v>
                </c:pt>
                <c:pt idx="4189">
                  <c:v>0.2330498</c:v>
                </c:pt>
                <c:pt idx="4190">
                  <c:v>0.16689709999999999</c:v>
                </c:pt>
                <c:pt idx="4191">
                  <c:v>0.11171159999999999</c:v>
                </c:pt>
                <c:pt idx="4192">
                  <c:v>5.837738E-2</c:v>
                </c:pt>
                <c:pt idx="4193">
                  <c:v>2.030539E-2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4.4745510000000002E-2</c:v>
                </c:pt>
                <c:pt idx="4207">
                  <c:v>0.248173</c:v>
                </c:pt>
                <c:pt idx="4208">
                  <c:v>0.52256210000000003</c:v>
                </c:pt>
                <c:pt idx="4209">
                  <c:v>0.73403229999999997</c:v>
                </c:pt>
                <c:pt idx="4210">
                  <c:v>0.83317560000000002</c:v>
                </c:pt>
                <c:pt idx="4211">
                  <c:v>0.68536030000000003</c:v>
                </c:pt>
                <c:pt idx="4212">
                  <c:v>0.30321609999999999</c:v>
                </c:pt>
                <c:pt idx="4213">
                  <c:v>0.27689249999999999</c:v>
                </c:pt>
                <c:pt idx="4214">
                  <c:v>0.32030370000000002</c:v>
                </c:pt>
                <c:pt idx="4215">
                  <c:v>0.27127699999999999</c:v>
                </c:pt>
                <c:pt idx="4216">
                  <c:v>0.16089439999999999</c:v>
                </c:pt>
                <c:pt idx="4217">
                  <c:v>4.0146540000000001E-2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7.1482699999999996E-2</c:v>
                </c:pt>
                <c:pt idx="4231">
                  <c:v>0.29099229999999998</c:v>
                </c:pt>
                <c:pt idx="4232">
                  <c:v>0.55666389999999999</c:v>
                </c:pt>
                <c:pt idx="4233">
                  <c:v>0.72873239999999995</c:v>
                </c:pt>
                <c:pt idx="4234">
                  <c:v>0.82446830000000004</c:v>
                </c:pt>
                <c:pt idx="4235">
                  <c:v>0.83441370000000004</c:v>
                </c:pt>
                <c:pt idx="4236">
                  <c:v>0.67479800000000001</c:v>
                </c:pt>
                <c:pt idx="4237">
                  <c:v>0.55866959999999999</c:v>
                </c:pt>
                <c:pt idx="4238">
                  <c:v>0.39804929999999999</c:v>
                </c:pt>
                <c:pt idx="4239">
                  <c:v>0.37946170000000001</c:v>
                </c:pt>
                <c:pt idx="4240">
                  <c:v>0.21657319999999999</c:v>
                </c:pt>
                <c:pt idx="4241">
                  <c:v>5.8685719999999997E-2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6.6664080000000001E-2</c:v>
                </c:pt>
                <c:pt idx="4255">
                  <c:v>0.1904653</c:v>
                </c:pt>
                <c:pt idx="4256">
                  <c:v>0.2177096</c:v>
                </c:pt>
                <c:pt idx="4257">
                  <c:v>0.31456060000000002</c:v>
                </c:pt>
                <c:pt idx="4258">
                  <c:v>0.30713990000000002</c:v>
                </c:pt>
                <c:pt idx="4259">
                  <c:v>0.28173199999999998</c:v>
                </c:pt>
                <c:pt idx="4260">
                  <c:v>0.2488966</c:v>
                </c:pt>
                <c:pt idx="4261">
                  <c:v>0.2334881</c:v>
                </c:pt>
                <c:pt idx="4262">
                  <c:v>0.1943907</c:v>
                </c:pt>
                <c:pt idx="4263">
                  <c:v>0.1736183</c:v>
                </c:pt>
                <c:pt idx="4264">
                  <c:v>8.2556009999999999E-2</c:v>
                </c:pt>
                <c:pt idx="4265">
                  <c:v>4.2593499999999999E-2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6.4322920000000006E-2</c:v>
                </c:pt>
                <c:pt idx="4279">
                  <c:v>0.21418419999999999</c:v>
                </c:pt>
                <c:pt idx="4280">
                  <c:v>0.28115610000000002</c:v>
                </c:pt>
                <c:pt idx="4281">
                  <c:v>0.5039169</c:v>
                </c:pt>
                <c:pt idx="4282">
                  <c:v>0.62568040000000003</c:v>
                </c:pt>
                <c:pt idx="4283">
                  <c:v>0.58915119999999999</c:v>
                </c:pt>
                <c:pt idx="4284">
                  <c:v>0.40529660000000001</c:v>
                </c:pt>
                <c:pt idx="4285">
                  <c:v>0.28300789999999998</c:v>
                </c:pt>
                <c:pt idx="4286">
                  <c:v>0.2270279</c:v>
                </c:pt>
                <c:pt idx="4287">
                  <c:v>0.1882084</c:v>
                </c:pt>
                <c:pt idx="4288">
                  <c:v>7.9400139999999994E-2</c:v>
                </c:pt>
                <c:pt idx="4289">
                  <c:v>2.7049340000000002E-2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4.2154120000000003E-2</c:v>
                </c:pt>
                <c:pt idx="4303">
                  <c:v>0.2490098</c:v>
                </c:pt>
                <c:pt idx="4304">
                  <c:v>0.54304470000000005</c:v>
                </c:pt>
                <c:pt idx="4305">
                  <c:v>0.55004129999999996</c:v>
                </c:pt>
                <c:pt idx="4306">
                  <c:v>0.3166059</c:v>
                </c:pt>
                <c:pt idx="4307">
                  <c:v>0.2497056</c:v>
                </c:pt>
                <c:pt idx="4308">
                  <c:v>0.1216708</c:v>
                </c:pt>
                <c:pt idx="4309">
                  <c:v>7.2677350000000002E-2</c:v>
                </c:pt>
                <c:pt idx="4310">
                  <c:v>5.9707570000000001E-2</c:v>
                </c:pt>
                <c:pt idx="4311">
                  <c:v>4.6248579999999997E-2</c:v>
                </c:pt>
                <c:pt idx="4312">
                  <c:v>2.485163E-2</c:v>
                </c:pt>
                <c:pt idx="4313">
                  <c:v>1.0996179999999999E-2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0.12207899999999999</c:v>
                </c:pt>
                <c:pt idx="4327">
                  <c:v>0.36712709999999998</c:v>
                </c:pt>
                <c:pt idx="4328">
                  <c:v>0.46469179999999999</c:v>
                </c:pt>
                <c:pt idx="4329">
                  <c:v>0.39745059999999999</c:v>
                </c:pt>
                <c:pt idx="4330">
                  <c:v>0.28260629999999998</c:v>
                </c:pt>
                <c:pt idx="4331">
                  <c:v>0.27358100000000002</c:v>
                </c:pt>
                <c:pt idx="4332">
                  <c:v>0.22549240000000001</c:v>
                </c:pt>
                <c:pt idx="4333">
                  <c:v>0.2510174</c:v>
                </c:pt>
                <c:pt idx="4334">
                  <c:v>0.31949470000000002</c:v>
                </c:pt>
                <c:pt idx="4335">
                  <c:v>0.209782</c:v>
                </c:pt>
                <c:pt idx="4336">
                  <c:v>9.4930349999999997E-2</c:v>
                </c:pt>
                <c:pt idx="4337">
                  <c:v>3.4249139999999997E-2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0.12313350000000001</c:v>
                </c:pt>
                <c:pt idx="4351">
                  <c:v>0.3708496</c:v>
                </c:pt>
                <c:pt idx="4352">
                  <c:v>0.57976190000000005</c:v>
                </c:pt>
                <c:pt idx="4353">
                  <c:v>0.67792750000000002</c:v>
                </c:pt>
                <c:pt idx="4354">
                  <c:v>0.59325510000000004</c:v>
                </c:pt>
                <c:pt idx="4355">
                  <c:v>0.33374549999999997</c:v>
                </c:pt>
                <c:pt idx="4356">
                  <c:v>0.28799950000000002</c:v>
                </c:pt>
                <c:pt idx="4357">
                  <c:v>0.30698710000000001</c:v>
                </c:pt>
                <c:pt idx="4358">
                  <c:v>0.21442140000000001</c:v>
                </c:pt>
                <c:pt idx="4359">
                  <c:v>0.14708940000000001</c:v>
                </c:pt>
                <c:pt idx="4360">
                  <c:v>8.5276619999999997E-2</c:v>
                </c:pt>
                <c:pt idx="4361">
                  <c:v>1.6460720000000002E-2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4.309557E-2</c:v>
                </c:pt>
                <c:pt idx="4375">
                  <c:v>0.2193804</c:v>
                </c:pt>
                <c:pt idx="4376">
                  <c:v>0.54367589999999999</c:v>
                </c:pt>
                <c:pt idx="4377">
                  <c:v>0.69351620000000003</c:v>
                </c:pt>
                <c:pt idx="4378">
                  <c:v>0.69640959999999996</c:v>
                </c:pt>
                <c:pt idx="4379">
                  <c:v>0.65774659999999996</c:v>
                </c:pt>
                <c:pt idx="4380">
                  <c:v>0.39030589999999998</c:v>
                </c:pt>
                <c:pt idx="4381">
                  <c:v>0.5555042</c:v>
                </c:pt>
                <c:pt idx="4382">
                  <c:v>0.34364400000000001</c:v>
                </c:pt>
                <c:pt idx="4383">
                  <c:v>0.19858509999999999</c:v>
                </c:pt>
                <c:pt idx="4384">
                  <c:v>7.466296E-2</c:v>
                </c:pt>
                <c:pt idx="4385">
                  <c:v>1.6629910000000001E-2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4.7147960000000003E-2</c:v>
                </c:pt>
                <c:pt idx="4399">
                  <c:v>7.6746209999999995E-2</c:v>
                </c:pt>
                <c:pt idx="4400">
                  <c:v>6.8516190000000005E-2</c:v>
                </c:pt>
                <c:pt idx="4401">
                  <c:v>7.9413300000000006E-2</c:v>
                </c:pt>
                <c:pt idx="4402">
                  <c:v>6.9322700000000001E-2</c:v>
                </c:pt>
                <c:pt idx="4403">
                  <c:v>8.1501290000000004E-2</c:v>
                </c:pt>
                <c:pt idx="4404">
                  <c:v>4.5467960000000002E-2</c:v>
                </c:pt>
                <c:pt idx="4405">
                  <c:v>3.6762549999999998E-2</c:v>
                </c:pt>
                <c:pt idx="4406">
                  <c:v>3.6506030000000002E-2</c:v>
                </c:pt>
                <c:pt idx="4407">
                  <c:v>4.013742E-2</c:v>
                </c:pt>
                <c:pt idx="4408">
                  <c:v>1.0079309999999999E-2</c:v>
                </c:pt>
                <c:pt idx="4409">
                  <c:v>2.7329799999999999E-3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1.2996529999999999E-2</c:v>
                </c:pt>
                <c:pt idx="4423">
                  <c:v>2.754332E-2</c:v>
                </c:pt>
                <c:pt idx="4424">
                  <c:v>4.1926629999999999E-2</c:v>
                </c:pt>
                <c:pt idx="4425">
                  <c:v>8.3299529999999997E-2</c:v>
                </c:pt>
                <c:pt idx="4426">
                  <c:v>0.13266700000000001</c:v>
                </c:pt>
                <c:pt idx="4427">
                  <c:v>0.13814979999999999</c:v>
                </c:pt>
                <c:pt idx="4428">
                  <c:v>0.1123239</c:v>
                </c:pt>
                <c:pt idx="4429">
                  <c:v>0.1413577</c:v>
                </c:pt>
                <c:pt idx="4430">
                  <c:v>0.11733449999999999</c:v>
                </c:pt>
                <c:pt idx="4431">
                  <c:v>9.3014589999999994E-2</c:v>
                </c:pt>
                <c:pt idx="4432">
                  <c:v>3.0253820000000001E-2</c:v>
                </c:pt>
                <c:pt idx="4433">
                  <c:v>1.232929E-2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2.589988E-2</c:v>
                </c:pt>
                <c:pt idx="4447">
                  <c:v>2.9616300000000002E-2</c:v>
                </c:pt>
                <c:pt idx="4448">
                  <c:v>3.6874799999999999E-2</c:v>
                </c:pt>
                <c:pt idx="4449">
                  <c:v>7.1178340000000007E-2</c:v>
                </c:pt>
                <c:pt idx="4450">
                  <c:v>0.13242409999999999</c:v>
                </c:pt>
                <c:pt idx="4451">
                  <c:v>0.24325569999999999</c:v>
                </c:pt>
                <c:pt idx="4452">
                  <c:v>0.31508570000000002</c:v>
                </c:pt>
                <c:pt idx="4453">
                  <c:v>0.317552</c:v>
                </c:pt>
                <c:pt idx="4454">
                  <c:v>0.19638439999999999</c:v>
                </c:pt>
                <c:pt idx="4455">
                  <c:v>0.12118909999999999</c:v>
                </c:pt>
                <c:pt idx="4456">
                  <c:v>5.8561839999999997E-2</c:v>
                </c:pt>
                <c:pt idx="4457">
                  <c:v>1.6835909999999999E-2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3.7992539999999998E-2</c:v>
                </c:pt>
                <c:pt idx="4471">
                  <c:v>0.16639480000000001</c:v>
                </c:pt>
                <c:pt idx="4472">
                  <c:v>0.2019589</c:v>
                </c:pt>
                <c:pt idx="4473">
                  <c:v>0.30483549999999998</c:v>
                </c:pt>
                <c:pt idx="4474">
                  <c:v>0.29331689999999999</c:v>
                </c:pt>
                <c:pt idx="4475">
                  <c:v>0.2187664</c:v>
                </c:pt>
                <c:pt idx="4476">
                  <c:v>0.15276120000000001</c:v>
                </c:pt>
                <c:pt idx="4477">
                  <c:v>0.14190079999999999</c:v>
                </c:pt>
                <c:pt idx="4478">
                  <c:v>0.11484759999999999</c:v>
                </c:pt>
                <c:pt idx="4479">
                  <c:v>7.7710299999999996E-2</c:v>
                </c:pt>
                <c:pt idx="4480">
                  <c:v>4.0715069999999999E-2</c:v>
                </c:pt>
                <c:pt idx="4481">
                  <c:v>1.018953E-2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1.315771E-2</c:v>
                </c:pt>
                <c:pt idx="4495">
                  <c:v>4.235121E-2</c:v>
                </c:pt>
                <c:pt idx="4496">
                  <c:v>9.0125490000000003E-2</c:v>
                </c:pt>
                <c:pt idx="4497">
                  <c:v>0.1525522</c:v>
                </c:pt>
                <c:pt idx="4498">
                  <c:v>0.15092349999999999</c:v>
                </c:pt>
                <c:pt idx="4499">
                  <c:v>9.9326300000000006E-2</c:v>
                </c:pt>
                <c:pt idx="4500">
                  <c:v>8.7970480000000004E-2</c:v>
                </c:pt>
                <c:pt idx="4501">
                  <c:v>0.10947469999999999</c:v>
                </c:pt>
                <c:pt idx="4502">
                  <c:v>9.5540399999999998E-2</c:v>
                </c:pt>
                <c:pt idx="4503">
                  <c:v>6.2733540000000004E-2</c:v>
                </c:pt>
                <c:pt idx="4504">
                  <c:v>2.82788E-2</c:v>
                </c:pt>
                <c:pt idx="4505">
                  <c:v>7.3177900000000002E-3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6.4968789999999998E-2</c:v>
                </c:pt>
                <c:pt idx="4519">
                  <c:v>0.22142790000000001</c:v>
                </c:pt>
                <c:pt idx="4520">
                  <c:v>0.182448</c:v>
                </c:pt>
                <c:pt idx="4521">
                  <c:v>0.2535269</c:v>
                </c:pt>
                <c:pt idx="4522">
                  <c:v>0.29635080000000003</c:v>
                </c:pt>
                <c:pt idx="4523">
                  <c:v>0.32327040000000001</c:v>
                </c:pt>
                <c:pt idx="4524">
                  <c:v>0.2302303</c:v>
                </c:pt>
                <c:pt idx="4525">
                  <c:v>0.16855239999999999</c:v>
                </c:pt>
                <c:pt idx="4526">
                  <c:v>0.133934</c:v>
                </c:pt>
                <c:pt idx="4527">
                  <c:v>0.1129728</c:v>
                </c:pt>
                <c:pt idx="4528">
                  <c:v>7.6369019999999996E-2</c:v>
                </c:pt>
                <c:pt idx="4529">
                  <c:v>2.787734E-2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4.5227530000000002E-2</c:v>
                </c:pt>
                <c:pt idx="4543">
                  <c:v>7.4200630000000004E-2</c:v>
                </c:pt>
                <c:pt idx="4544">
                  <c:v>0.1255193</c:v>
                </c:pt>
                <c:pt idx="4545">
                  <c:v>0.33072689999999999</c:v>
                </c:pt>
                <c:pt idx="4546">
                  <c:v>0.44622450000000002</c:v>
                </c:pt>
                <c:pt idx="4547">
                  <c:v>0.4058485</c:v>
                </c:pt>
                <c:pt idx="4548">
                  <c:v>0.29359750000000001</c:v>
                </c:pt>
                <c:pt idx="4549">
                  <c:v>0.2167125</c:v>
                </c:pt>
                <c:pt idx="4550">
                  <c:v>0.1824962</c:v>
                </c:pt>
                <c:pt idx="4551">
                  <c:v>0.15080499999999999</c:v>
                </c:pt>
                <c:pt idx="4552">
                  <c:v>7.6283439999999994E-2</c:v>
                </c:pt>
                <c:pt idx="4553">
                  <c:v>2.5263480000000001E-2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4.4972680000000001E-2</c:v>
                </c:pt>
                <c:pt idx="4567">
                  <c:v>7.6469319999999993E-2</c:v>
                </c:pt>
                <c:pt idx="4568">
                  <c:v>0.13324279999999999</c:v>
                </c:pt>
                <c:pt idx="4569">
                  <c:v>0.30046640000000002</c:v>
                </c:pt>
                <c:pt idx="4570">
                  <c:v>0.46823870000000001</c:v>
                </c:pt>
                <c:pt idx="4571">
                  <c:v>0.62409530000000002</c:v>
                </c:pt>
                <c:pt idx="4572">
                  <c:v>0.66084560000000003</c:v>
                </c:pt>
                <c:pt idx="4573">
                  <c:v>0.65749550000000001</c:v>
                </c:pt>
                <c:pt idx="4574">
                  <c:v>0.59796780000000005</c:v>
                </c:pt>
                <c:pt idx="4575">
                  <c:v>0.45645770000000002</c:v>
                </c:pt>
                <c:pt idx="4576">
                  <c:v>0.2503476</c:v>
                </c:pt>
                <c:pt idx="4577">
                  <c:v>7.4004379999999995E-2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7.0784369999999999E-2</c:v>
                </c:pt>
                <c:pt idx="4591">
                  <c:v>3.2694620000000001E-2</c:v>
                </c:pt>
                <c:pt idx="4592">
                  <c:v>4.0909000000000001E-2</c:v>
                </c:pt>
                <c:pt idx="4593">
                  <c:v>9.3783710000000006E-2</c:v>
                </c:pt>
                <c:pt idx="4594">
                  <c:v>0.2121285</c:v>
                </c:pt>
                <c:pt idx="4595">
                  <c:v>0.48706050000000001</c:v>
                </c:pt>
                <c:pt idx="4596">
                  <c:v>0.38464159999999997</c:v>
                </c:pt>
                <c:pt idx="4597">
                  <c:v>0.34218369999999998</c:v>
                </c:pt>
                <c:pt idx="4598">
                  <c:v>0.22551879999999999</c:v>
                </c:pt>
                <c:pt idx="4599">
                  <c:v>0.21863060000000001</c:v>
                </c:pt>
                <c:pt idx="4600">
                  <c:v>0.14661969999999999</c:v>
                </c:pt>
                <c:pt idx="4601">
                  <c:v>6.297469E-2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0.10781549999999999</c:v>
                </c:pt>
                <c:pt idx="4615">
                  <c:v>0.32193899999999998</c:v>
                </c:pt>
                <c:pt idx="4616">
                  <c:v>0.53134110000000001</c:v>
                </c:pt>
                <c:pt idx="4617">
                  <c:v>0.4909521</c:v>
                </c:pt>
                <c:pt idx="4618">
                  <c:v>0.3490721</c:v>
                </c:pt>
                <c:pt idx="4619">
                  <c:v>0.31407040000000003</c:v>
                </c:pt>
                <c:pt idx="4620">
                  <c:v>0.2132261</c:v>
                </c:pt>
                <c:pt idx="4621">
                  <c:v>0.21114730000000001</c:v>
                </c:pt>
                <c:pt idx="4622">
                  <c:v>0.17224800000000001</c:v>
                </c:pt>
                <c:pt idx="4623">
                  <c:v>0.1718587</c:v>
                </c:pt>
                <c:pt idx="4624">
                  <c:v>0.1181717</c:v>
                </c:pt>
                <c:pt idx="4625">
                  <c:v>4.2514620000000003E-2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6.0805400000000003E-2</c:v>
                </c:pt>
                <c:pt idx="4639">
                  <c:v>0.31963780000000003</c:v>
                </c:pt>
                <c:pt idx="4640">
                  <c:v>0.52379989999999998</c:v>
                </c:pt>
                <c:pt idx="4641">
                  <c:v>0.66500099999999995</c:v>
                </c:pt>
                <c:pt idx="4642">
                  <c:v>0.64387519999999998</c:v>
                </c:pt>
                <c:pt idx="4643">
                  <c:v>0.4848539</c:v>
                </c:pt>
                <c:pt idx="4644">
                  <c:v>0.49590800000000002</c:v>
                </c:pt>
                <c:pt idx="4645">
                  <c:v>0.39699719999999999</c:v>
                </c:pt>
                <c:pt idx="4646">
                  <c:v>0.28627279999999999</c:v>
                </c:pt>
                <c:pt idx="4647">
                  <c:v>0.22052359999999999</c:v>
                </c:pt>
                <c:pt idx="4648">
                  <c:v>0.1159051</c:v>
                </c:pt>
                <c:pt idx="4649">
                  <c:v>3.3345189999999997E-2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4.9901069999999999E-2</c:v>
                </c:pt>
                <c:pt idx="4663">
                  <c:v>0.13199279999999999</c:v>
                </c:pt>
                <c:pt idx="4664">
                  <c:v>0.28970950000000001</c:v>
                </c:pt>
                <c:pt idx="4665">
                  <c:v>0.34867959999999998</c:v>
                </c:pt>
                <c:pt idx="4666">
                  <c:v>0.40687600000000002</c:v>
                </c:pt>
                <c:pt idx="4667">
                  <c:v>0.40684809999999999</c:v>
                </c:pt>
                <c:pt idx="4668">
                  <c:v>0.33837980000000001</c:v>
                </c:pt>
                <c:pt idx="4669">
                  <c:v>0.2665633</c:v>
                </c:pt>
                <c:pt idx="4670">
                  <c:v>0.2287187</c:v>
                </c:pt>
                <c:pt idx="4671">
                  <c:v>0.1641156</c:v>
                </c:pt>
                <c:pt idx="4672">
                  <c:v>8.7925799999999998E-2</c:v>
                </c:pt>
                <c:pt idx="4673">
                  <c:v>2.4125589999999999E-2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7.3356480000000002E-2</c:v>
                </c:pt>
                <c:pt idx="4687">
                  <c:v>0.18189749999999999</c:v>
                </c:pt>
                <c:pt idx="4688">
                  <c:v>0.2734529</c:v>
                </c:pt>
                <c:pt idx="4689">
                  <c:v>0.56417930000000005</c:v>
                </c:pt>
                <c:pt idx="4690">
                  <c:v>0.73038919999999996</c:v>
                </c:pt>
                <c:pt idx="4691">
                  <c:v>0.66776150000000001</c:v>
                </c:pt>
                <c:pt idx="4692">
                  <c:v>0.58090180000000002</c:v>
                </c:pt>
                <c:pt idx="4693">
                  <c:v>0.36721930000000003</c:v>
                </c:pt>
                <c:pt idx="4694">
                  <c:v>0.28594419999999998</c:v>
                </c:pt>
                <c:pt idx="4695">
                  <c:v>0.18116380000000001</c:v>
                </c:pt>
                <c:pt idx="4696">
                  <c:v>9.2048690000000002E-2</c:v>
                </c:pt>
                <c:pt idx="4697">
                  <c:v>2.3445319999999999E-2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2.442275E-2</c:v>
                </c:pt>
                <c:pt idx="4711">
                  <c:v>3.3576880000000003E-2</c:v>
                </c:pt>
                <c:pt idx="4712">
                  <c:v>4.7080440000000001E-2</c:v>
                </c:pt>
                <c:pt idx="4713">
                  <c:v>7.8209600000000004E-2</c:v>
                </c:pt>
                <c:pt idx="4714">
                  <c:v>0.1088701</c:v>
                </c:pt>
                <c:pt idx="4715">
                  <c:v>0.13238259999999999</c:v>
                </c:pt>
                <c:pt idx="4716">
                  <c:v>0.1314554</c:v>
                </c:pt>
                <c:pt idx="4717">
                  <c:v>9.9727540000000003E-2</c:v>
                </c:pt>
                <c:pt idx="4718">
                  <c:v>7.6615260000000004E-2</c:v>
                </c:pt>
                <c:pt idx="4719">
                  <c:v>5.4751180000000003E-2</c:v>
                </c:pt>
                <c:pt idx="4720">
                  <c:v>2.5746129999999999E-2</c:v>
                </c:pt>
                <c:pt idx="4721">
                  <c:v>5.59488E-3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1.8811189999999998E-2</c:v>
                </c:pt>
                <c:pt idx="4735">
                  <c:v>8.7648509999999999E-2</c:v>
                </c:pt>
                <c:pt idx="4736">
                  <c:v>0.19339729999999999</c:v>
                </c:pt>
                <c:pt idx="4737">
                  <c:v>0.22223909999999999</c:v>
                </c:pt>
                <c:pt idx="4738">
                  <c:v>0.25353510000000001</c:v>
                </c:pt>
                <c:pt idx="4739">
                  <c:v>0.2830975</c:v>
                </c:pt>
                <c:pt idx="4740">
                  <c:v>0.27370640000000002</c:v>
                </c:pt>
                <c:pt idx="4741">
                  <c:v>0.15401599999999999</c:v>
                </c:pt>
                <c:pt idx="4742">
                  <c:v>7.8764290000000001E-2</c:v>
                </c:pt>
                <c:pt idx="4743">
                  <c:v>5.8631750000000003E-2</c:v>
                </c:pt>
                <c:pt idx="4744">
                  <c:v>2.9892390000000001E-2</c:v>
                </c:pt>
                <c:pt idx="4745">
                  <c:v>1.058198E-2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2.122433E-2</c:v>
                </c:pt>
                <c:pt idx="4759">
                  <c:v>6.960529E-2</c:v>
                </c:pt>
                <c:pt idx="4760">
                  <c:v>0.2069173</c:v>
                </c:pt>
                <c:pt idx="4761">
                  <c:v>0.49912830000000002</c:v>
                </c:pt>
                <c:pt idx="4762">
                  <c:v>0.69216880000000003</c:v>
                </c:pt>
                <c:pt idx="4763">
                  <c:v>0.29628910000000003</c:v>
                </c:pt>
                <c:pt idx="4764">
                  <c:v>0.23146359999999999</c:v>
                </c:pt>
                <c:pt idx="4765">
                  <c:v>0.1928714</c:v>
                </c:pt>
                <c:pt idx="4766">
                  <c:v>0.14307710000000001</c:v>
                </c:pt>
                <c:pt idx="4767">
                  <c:v>0.1186888</c:v>
                </c:pt>
                <c:pt idx="4768">
                  <c:v>7.5673959999999998E-2</c:v>
                </c:pt>
                <c:pt idx="4769">
                  <c:v>2.156988E-2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3.5279860000000003E-2</c:v>
                </c:pt>
                <c:pt idx="4783">
                  <c:v>0.186164</c:v>
                </c:pt>
                <c:pt idx="4784">
                  <c:v>0.52618100000000001</c:v>
                </c:pt>
                <c:pt idx="4785">
                  <c:v>0.64645569999999997</c:v>
                </c:pt>
                <c:pt idx="4786">
                  <c:v>0.44678620000000002</c:v>
                </c:pt>
                <c:pt idx="4787">
                  <c:v>0.37906840000000003</c:v>
                </c:pt>
                <c:pt idx="4788">
                  <c:v>0.37304219999999999</c:v>
                </c:pt>
                <c:pt idx="4789">
                  <c:v>0.40741440000000001</c:v>
                </c:pt>
                <c:pt idx="4790">
                  <c:v>0.39981080000000002</c:v>
                </c:pt>
                <c:pt idx="4791">
                  <c:v>0.2545866</c:v>
                </c:pt>
                <c:pt idx="4792">
                  <c:v>9.2802460000000003E-2</c:v>
                </c:pt>
                <c:pt idx="4793">
                  <c:v>1.8082049999999999E-2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3.655038E-2</c:v>
                </c:pt>
                <c:pt idx="4807">
                  <c:v>0.25481379999999998</c:v>
                </c:pt>
                <c:pt idx="4808">
                  <c:v>0.57823860000000005</c:v>
                </c:pt>
                <c:pt idx="4809">
                  <c:v>0.6788227</c:v>
                </c:pt>
                <c:pt idx="4810">
                  <c:v>0.51152969999999998</c:v>
                </c:pt>
                <c:pt idx="4811">
                  <c:v>0.23896800000000001</c:v>
                </c:pt>
                <c:pt idx="4812">
                  <c:v>0.18383430000000001</c:v>
                </c:pt>
                <c:pt idx="4813">
                  <c:v>0.25811679999999998</c:v>
                </c:pt>
                <c:pt idx="4814">
                  <c:v>0.34197759999999999</c:v>
                </c:pt>
                <c:pt idx="4815">
                  <c:v>0.26808609999999999</c:v>
                </c:pt>
                <c:pt idx="4816">
                  <c:v>0.14824979999999999</c:v>
                </c:pt>
                <c:pt idx="4817">
                  <c:v>4.0990440000000003E-2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6.048775E-2</c:v>
                </c:pt>
                <c:pt idx="4831">
                  <c:v>0.31600640000000002</c:v>
                </c:pt>
                <c:pt idx="4832">
                  <c:v>0.40416249999999998</c:v>
                </c:pt>
                <c:pt idx="4833">
                  <c:v>0.39214789999999999</c:v>
                </c:pt>
                <c:pt idx="4834">
                  <c:v>0.34680280000000002</c:v>
                </c:pt>
                <c:pt idx="4835">
                  <c:v>0.28095510000000001</c:v>
                </c:pt>
                <c:pt idx="4836">
                  <c:v>0.22752790000000001</c:v>
                </c:pt>
                <c:pt idx="4837">
                  <c:v>0.1661685</c:v>
                </c:pt>
                <c:pt idx="4838">
                  <c:v>0.1113685</c:v>
                </c:pt>
                <c:pt idx="4839">
                  <c:v>6.9091130000000001E-2</c:v>
                </c:pt>
                <c:pt idx="4840">
                  <c:v>3.5202959999999998E-2</c:v>
                </c:pt>
                <c:pt idx="4841">
                  <c:v>8.8360899999999996E-3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2.9096879999999999E-2</c:v>
                </c:pt>
                <c:pt idx="4855">
                  <c:v>3.344983E-2</c:v>
                </c:pt>
                <c:pt idx="4856">
                  <c:v>4.223433E-2</c:v>
                </c:pt>
                <c:pt idx="4857">
                  <c:v>5.0413140000000002E-2</c:v>
                </c:pt>
                <c:pt idx="4858">
                  <c:v>5.9416900000000002E-2</c:v>
                </c:pt>
                <c:pt idx="4859">
                  <c:v>6.5295629999999993E-2</c:v>
                </c:pt>
                <c:pt idx="4860">
                  <c:v>5.9885180000000003E-2</c:v>
                </c:pt>
                <c:pt idx="4861">
                  <c:v>6.3918900000000001E-2</c:v>
                </c:pt>
                <c:pt idx="4862">
                  <c:v>4.6785439999999998E-2</c:v>
                </c:pt>
                <c:pt idx="4863">
                  <c:v>3.0375550000000001E-2</c:v>
                </c:pt>
                <c:pt idx="4864">
                  <c:v>1.5072550000000001E-2</c:v>
                </c:pt>
                <c:pt idx="4865">
                  <c:v>3.62299E-3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3.5483840000000003E-2</c:v>
                </c:pt>
                <c:pt idx="4879">
                  <c:v>9.8557829999999999E-2</c:v>
                </c:pt>
                <c:pt idx="4880">
                  <c:v>0.1739175</c:v>
                </c:pt>
                <c:pt idx="4881">
                  <c:v>0.30186590000000002</c:v>
                </c:pt>
                <c:pt idx="4882">
                  <c:v>0.40886660000000002</c:v>
                </c:pt>
                <c:pt idx="4883">
                  <c:v>0.39458510000000002</c:v>
                </c:pt>
                <c:pt idx="4884">
                  <c:v>0.27897119999999997</c:v>
                </c:pt>
                <c:pt idx="4885">
                  <c:v>0.2214653</c:v>
                </c:pt>
                <c:pt idx="4886">
                  <c:v>0.19540160000000001</c:v>
                </c:pt>
                <c:pt idx="4887">
                  <c:v>0.16545660000000001</c:v>
                </c:pt>
                <c:pt idx="4888">
                  <c:v>0.102396</c:v>
                </c:pt>
                <c:pt idx="4889">
                  <c:v>3.5933359999999998E-2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4.635715E-2</c:v>
                </c:pt>
                <c:pt idx="4903">
                  <c:v>0.25693060000000001</c:v>
                </c:pt>
                <c:pt idx="4904">
                  <c:v>0.44276510000000002</c:v>
                </c:pt>
                <c:pt idx="4905">
                  <c:v>0.69497529999999996</c:v>
                </c:pt>
                <c:pt idx="4906">
                  <c:v>0.74358829999999998</c:v>
                </c:pt>
                <c:pt idx="4907">
                  <c:v>0.66932879999999995</c:v>
                </c:pt>
                <c:pt idx="4908">
                  <c:v>0.52679019999999999</c:v>
                </c:pt>
                <c:pt idx="4909">
                  <c:v>0.31535059999999998</c:v>
                </c:pt>
                <c:pt idx="4910">
                  <c:v>0.17368929999999999</c:v>
                </c:pt>
                <c:pt idx="4911">
                  <c:v>9.7896759999999999E-2</c:v>
                </c:pt>
                <c:pt idx="4912">
                  <c:v>4.3104969999999999E-2</c:v>
                </c:pt>
                <c:pt idx="4913">
                  <c:v>9.0373599999999995E-3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2.827172E-2</c:v>
                </c:pt>
                <c:pt idx="4927">
                  <c:v>0.13730390000000001</c:v>
                </c:pt>
                <c:pt idx="4928">
                  <c:v>9.7108600000000003E-2</c:v>
                </c:pt>
                <c:pt idx="4929">
                  <c:v>0.15462809999999999</c:v>
                </c:pt>
                <c:pt idx="4930">
                  <c:v>0.20104920000000001</c:v>
                </c:pt>
                <c:pt idx="4931">
                  <c:v>0.29164909999999999</c:v>
                </c:pt>
                <c:pt idx="4932">
                  <c:v>0.35624289999999997</c:v>
                </c:pt>
                <c:pt idx="4933">
                  <c:v>0.35645650000000001</c:v>
                </c:pt>
                <c:pt idx="4934">
                  <c:v>0.25093260000000001</c:v>
                </c:pt>
                <c:pt idx="4935">
                  <c:v>0.14993049999999999</c:v>
                </c:pt>
                <c:pt idx="4936">
                  <c:v>7.7516039999999994E-2</c:v>
                </c:pt>
                <c:pt idx="4937">
                  <c:v>2.2249209999999998E-2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4.4829630000000002E-2</c:v>
                </c:pt>
                <c:pt idx="4951">
                  <c:v>3.6250070000000002E-2</c:v>
                </c:pt>
                <c:pt idx="4952">
                  <c:v>3.9344280000000002E-2</c:v>
                </c:pt>
                <c:pt idx="4953">
                  <c:v>6.3276520000000003E-2</c:v>
                </c:pt>
                <c:pt idx="4954">
                  <c:v>8.9672459999999996E-2</c:v>
                </c:pt>
                <c:pt idx="4955">
                  <c:v>0.19597020000000001</c:v>
                </c:pt>
                <c:pt idx="4956">
                  <c:v>0.32389879999999999</c:v>
                </c:pt>
                <c:pt idx="4957">
                  <c:v>0.40650960000000003</c:v>
                </c:pt>
                <c:pt idx="4958">
                  <c:v>0.37644529999999998</c:v>
                </c:pt>
                <c:pt idx="4959">
                  <c:v>0.33373229999999998</c:v>
                </c:pt>
                <c:pt idx="4960">
                  <c:v>0.18727820000000001</c:v>
                </c:pt>
                <c:pt idx="4961">
                  <c:v>5.6387079999999999E-2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9.3881129999999993E-2</c:v>
                </c:pt>
                <c:pt idx="4975">
                  <c:v>0.1518852</c:v>
                </c:pt>
                <c:pt idx="4976">
                  <c:v>0.13603589999999999</c:v>
                </c:pt>
                <c:pt idx="4977">
                  <c:v>0.13983100000000001</c:v>
                </c:pt>
                <c:pt idx="4978">
                  <c:v>0.17016909999999999</c:v>
                </c:pt>
                <c:pt idx="4979">
                  <c:v>0.16209999999999999</c:v>
                </c:pt>
                <c:pt idx="4980">
                  <c:v>0.19876830000000001</c:v>
                </c:pt>
                <c:pt idx="4981">
                  <c:v>0.31712590000000002</c:v>
                </c:pt>
                <c:pt idx="4982">
                  <c:v>0.13593169999999999</c:v>
                </c:pt>
                <c:pt idx="4983">
                  <c:v>8.7337419999999999E-2</c:v>
                </c:pt>
                <c:pt idx="4984">
                  <c:v>6.6765110000000003E-2</c:v>
                </c:pt>
                <c:pt idx="4985">
                  <c:v>2.2217299999999999E-2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2.009961E-2</c:v>
                </c:pt>
                <c:pt idx="4999">
                  <c:v>3.0544729999999999E-2</c:v>
                </c:pt>
                <c:pt idx="5000">
                  <c:v>1.970765E-2</c:v>
                </c:pt>
                <c:pt idx="5001">
                  <c:v>1.70013E-2</c:v>
                </c:pt>
                <c:pt idx="5002">
                  <c:v>1.5697139999999998E-2</c:v>
                </c:pt>
                <c:pt idx="5003">
                  <c:v>1.6849429999999999E-2</c:v>
                </c:pt>
                <c:pt idx="5004">
                  <c:v>1.9361070000000001E-2</c:v>
                </c:pt>
                <c:pt idx="5005">
                  <c:v>2.6102440000000001E-2</c:v>
                </c:pt>
                <c:pt idx="5006">
                  <c:v>2.9752399999999998E-2</c:v>
                </c:pt>
                <c:pt idx="5007">
                  <c:v>2.543521E-2</c:v>
                </c:pt>
                <c:pt idx="5008">
                  <c:v>8.9599799999999993E-3</c:v>
                </c:pt>
                <c:pt idx="5009">
                  <c:v>6.1556900000000001E-3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3.9246589999999998E-2</c:v>
                </c:pt>
                <c:pt idx="5023">
                  <c:v>2.7633350000000001E-2</c:v>
                </c:pt>
                <c:pt idx="5024">
                  <c:v>2.527507E-2</c:v>
                </c:pt>
                <c:pt idx="5025">
                  <c:v>1.9236219999999998E-2</c:v>
                </c:pt>
                <c:pt idx="5026">
                  <c:v>1.7079210000000001E-2</c:v>
                </c:pt>
                <c:pt idx="5027">
                  <c:v>1.8109090000000001E-2</c:v>
                </c:pt>
                <c:pt idx="5028">
                  <c:v>2.0702370000000001E-2</c:v>
                </c:pt>
                <c:pt idx="5029">
                  <c:v>2.8441129999999998E-2</c:v>
                </c:pt>
                <c:pt idx="5030">
                  <c:v>2.4247040000000001E-2</c:v>
                </c:pt>
                <c:pt idx="5031">
                  <c:v>1.846099E-2</c:v>
                </c:pt>
                <c:pt idx="5032">
                  <c:v>9.9818400000000005E-3</c:v>
                </c:pt>
                <c:pt idx="5033">
                  <c:v>2.6875200000000001E-3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4.7767579999999997E-2</c:v>
                </c:pt>
                <c:pt idx="5047">
                  <c:v>0.1661762</c:v>
                </c:pt>
                <c:pt idx="5048">
                  <c:v>0.18321509999999999</c:v>
                </c:pt>
                <c:pt idx="5049">
                  <c:v>0.27722340000000001</c:v>
                </c:pt>
                <c:pt idx="5050">
                  <c:v>0.37489879999999998</c:v>
                </c:pt>
                <c:pt idx="5051">
                  <c:v>0.40260879999999999</c:v>
                </c:pt>
                <c:pt idx="5052">
                  <c:v>0.3206483</c:v>
                </c:pt>
                <c:pt idx="5053">
                  <c:v>0.33745579999999997</c:v>
                </c:pt>
                <c:pt idx="5054">
                  <c:v>0.2404268</c:v>
                </c:pt>
                <c:pt idx="5055">
                  <c:v>0.16864599999999999</c:v>
                </c:pt>
                <c:pt idx="5056">
                  <c:v>9.5552440000000002E-2</c:v>
                </c:pt>
                <c:pt idx="5057">
                  <c:v>3.2111130000000002E-2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5.2528449999999997E-2</c:v>
                </c:pt>
                <c:pt idx="5071">
                  <c:v>0.21497939999999999</c:v>
                </c:pt>
                <c:pt idx="5072">
                  <c:v>0.28468399999999999</c:v>
                </c:pt>
                <c:pt idx="5073">
                  <c:v>0.36540109999999998</c:v>
                </c:pt>
                <c:pt idx="5074">
                  <c:v>0.37543530000000003</c:v>
                </c:pt>
                <c:pt idx="5075">
                  <c:v>0.4369363</c:v>
                </c:pt>
                <c:pt idx="5076">
                  <c:v>0.4171262</c:v>
                </c:pt>
                <c:pt idx="5077">
                  <c:v>0.44961869999999998</c:v>
                </c:pt>
                <c:pt idx="5078">
                  <c:v>0.34243289999999998</c:v>
                </c:pt>
                <c:pt idx="5079">
                  <c:v>0.22993730000000001</c:v>
                </c:pt>
                <c:pt idx="5080">
                  <c:v>0.1120211</c:v>
                </c:pt>
                <c:pt idx="5081">
                  <c:v>2.6775920000000002E-2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3.5381049999999997E-2</c:v>
                </c:pt>
                <c:pt idx="5095">
                  <c:v>0.1684475</c:v>
                </c:pt>
                <c:pt idx="5096">
                  <c:v>0.46024759999999998</c:v>
                </c:pt>
                <c:pt idx="5097">
                  <c:v>0.37420720000000002</c:v>
                </c:pt>
                <c:pt idx="5098">
                  <c:v>0.21636459999999999</c:v>
                </c:pt>
                <c:pt idx="5099">
                  <c:v>0.14676610000000001</c:v>
                </c:pt>
                <c:pt idx="5100">
                  <c:v>9.4023949999999995E-2</c:v>
                </c:pt>
                <c:pt idx="5101">
                  <c:v>8.0433539999999998E-2</c:v>
                </c:pt>
                <c:pt idx="5102">
                  <c:v>6.2211490000000001E-2</c:v>
                </c:pt>
                <c:pt idx="5103">
                  <c:v>6.4423590000000003E-2</c:v>
                </c:pt>
                <c:pt idx="5104">
                  <c:v>3.7416430000000001E-2</c:v>
                </c:pt>
                <c:pt idx="5105">
                  <c:v>1.5049969999999999E-2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4.7267110000000001E-2</c:v>
                </c:pt>
                <c:pt idx="5119">
                  <c:v>0.27823589999999998</c:v>
                </c:pt>
                <c:pt idx="5120">
                  <c:v>0.58843279999999998</c:v>
                </c:pt>
                <c:pt idx="5121">
                  <c:v>0.69908040000000005</c:v>
                </c:pt>
                <c:pt idx="5122">
                  <c:v>0.54767529999999998</c:v>
                </c:pt>
                <c:pt idx="5123">
                  <c:v>0.33651510000000001</c:v>
                </c:pt>
                <c:pt idx="5124">
                  <c:v>0.21920419999999999</c:v>
                </c:pt>
                <c:pt idx="5125">
                  <c:v>0.2019572</c:v>
                </c:pt>
                <c:pt idx="5126">
                  <c:v>0.16400480000000001</c:v>
                </c:pt>
                <c:pt idx="5127">
                  <c:v>0.1294594</c:v>
                </c:pt>
                <c:pt idx="5128">
                  <c:v>8.1597879999999998E-2</c:v>
                </c:pt>
                <c:pt idx="5129">
                  <c:v>3.1645649999999997E-2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4.4658200000000002E-2</c:v>
                </c:pt>
                <c:pt idx="5143">
                  <c:v>0.28490460000000001</c:v>
                </c:pt>
                <c:pt idx="5144">
                  <c:v>0.59629259999999995</c:v>
                </c:pt>
                <c:pt idx="5145">
                  <c:v>0.76522990000000002</c:v>
                </c:pt>
                <c:pt idx="5146">
                  <c:v>0.87066010000000005</c:v>
                </c:pt>
                <c:pt idx="5147">
                  <c:v>0.92132320000000001</c:v>
                </c:pt>
                <c:pt idx="5148">
                  <c:v>0.87612420000000002</c:v>
                </c:pt>
                <c:pt idx="5149">
                  <c:v>0.7560441</c:v>
                </c:pt>
                <c:pt idx="5150">
                  <c:v>0.55623599999999995</c:v>
                </c:pt>
                <c:pt idx="5151">
                  <c:v>0.33770650000000002</c:v>
                </c:pt>
                <c:pt idx="5152">
                  <c:v>0.1681348</c:v>
                </c:pt>
                <c:pt idx="5153">
                  <c:v>4.095828E-2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5.5799509999999997E-2</c:v>
                </c:pt>
                <c:pt idx="5167">
                  <c:v>0.30161830000000001</c:v>
                </c:pt>
                <c:pt idx="5168">
                  <c:v>0.50939029999999996</c:v>
                </c:pt>
                <c:pt idx="5169">
                  <c:v>0.63953099999999996</c:v>
                </c:pt>
                <c:pt idx="5170">
                  <c:v>0.58331200000000005</c:v>
                </c:pt>
                <c:pt idx="5171">
                  <c:v>0.47799419999999998</c:v>
                </c:pt>
                <c:pt idx="5172">
                  <c:v>0.36804110000000001</c:v>
                </c:pt>
                <c:pt idx="5173">
                  <c:v>0.38113780000000003</c:v>
                </c:pt>
                <c:pt idx="5174">
                  <c:v>0.26595069999999998</c:v>
                </c:pt>
                <c:pt idx="5175">
                  <c:v>0.2059801</c:v>
                </c:pt>
                <c:pt idx="5176">
                  <c:v>8.9182579999999997E-2</c:v>
                </c:pt>
                <c:pt idx="5177">
                  <c:v>2.8879809999999999E-2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5.0495230000000002E-2</c:v>
                </c:pt>
                <c:pt idx="5191">
                  <c:v>0.29895529999999998</c:v>
                </c:pt>
                <c:pt idx="5192">
                  <c:v>0.53256599999999998</c:v>
                </c:pt>
                <c:pt idx="5193">
                  <c:v>0.67607519999999999</c:v>
                </c:pt>
                <c:pt idx="5194">
                  <c:v>0.69510870000000002</c:v>
                </c:pt>
                <c:pt idx="5195">
                  <c:v>0.53016949999999996</c:v>
                </c:pt>
                <c:pt idx="5196">
                  <c:v>0.38054949999999999</c:v>
                </c:pt>
                <c:pt idx="5197">
                  <c:v>0.2365737</c:v>
                </c:pt>
                <c:pt idx="5198">
                  <c:v>0.1288193</c:v>
                </c:pt>
                <c:pt idx="5199">
                  <c:v>0.1070429</c:v>
                </c:pt>
                <c:pt idx="5200">
                  <c:v>5.6410460000000003E-2</c:v>
                </c:pt>
                <c:pt idx="5201">
                  <c:v>1.7335739999999999E-2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6.218837E-2</c:v>
                </c:pt>
                <c:pt idx="5215">
                  <c:v>0.2045043</c:v>
                </c:pt>
                <c:pt idx="5216">
                  <c:v>0.30550670000000002</c:v>
                </c:pt>
                <c:pt idx="5217">
                  <c:v>0.2383277</c:v>
                </c:pt>
                <c:pt idx="5218">
                  <c:v>0.18458450000000001</c:v>
                </c:pt>
                <c:pt idx="5219">
                  <c:v>0.1260144</c:v>
                </c:pt>
                <c:pt idx="5220">
                  <c:v>0.1044583</c:v>
                </c:pt>
                <c:pt idx="5221">
                  <c:v>0.1417204</c:v>
                </c:pt>
                <c:pt idx="5222">
                  <c:v>0.1081244</c:v>
                </c:pt>
                <c:pt idx="5223">
                  <c:v>7.2032209999999999E-2</c:v>
                </c:pt>
                <c:pt idx="5224">
                  <c:v>3.7231390000000003E-2</c:v>
                </c:pt>
                <c:pt idx="5225">
                  <c:v>1.2128730000000001E-2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3.5856180000000001E-2</c:v>
                </c:pt>
                <c:pt idx="5239">
                  <c:v>6.5586190000000003E-2</c:v>
                </c:pt>
                <c:pt idx="5240">
                  <c:v>8.2173099999999999E-2</c:v>
                </c:pt>
                <c:pt idx="5241">
                  <c:v>0.28304319999999999</c:v>
                </c:pt>
                <c:pt idx="5242">
                  <c:v>0.46329959999999998</c:v>
                </c:pt>
                <c:pt idx="5243">
                  <c:v>0.5394485</c:v>
                </c:pt>
                <c:pt idx="5244">
                  <c:v>0.58827649999999998</c:v>
                </c:pt>
                <c:pt idx="5245">
                  <c:v>0.35742269999999998</c:v>
                </c:pt>
                <c:pt idx="5246">
                  <c:v>0.13487660000000001</c:v>
                </c:pt>
                <c:pt idx="5247">
                  <c:v>2.289149E-2</c:v>
                </c:pt>
                <c:pt idx="5248">
                  <c:v>5.1758799999999999E-3</c:v>
                </c:pt>
                <c:pt idx="5249">
                  <c:v>8.2996999999999997E-4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4.0258259999999997E-2</c:v>
                </c:pt>
                <c:pt idx="5263">
                  <c:v>0.13112260000000001</c:v>
                </c:pt>
                <c:pt idx="5264">
                  <c:v>0.32686399999999999</c:v>
                </c:pt>
                <c:pt idx="5265">
                  <c:v>0.62589150000000005</c:v>
                </c:pt>
                <c:pt idx="5266">
                  <c:v>0.70726</c:v>
                </c:pt>
                <c:pt idx="5267">
                  <c:v>0.486597</c:v>
                </c:pt>
                <c:pt idx="5268">
                  <c:v>0.2533898</c:v>
                </c:pt>
                <c:pt idx="5269">
                  <c:v>0.1890802</c:v>
                </c:pt>
                <c:pt idx="5270">
                  <c:v>0.14509369999999999</c:v>
                </c:pt>
                <c:pt idx="5271">
                  <c:v>7.9512869999999999E-2</c:v>
                </c:pt>
                <c:pt idx="5272">
                  <c:v>3.0857059999999999E-2</c:v>
                </c:pt>
                <c:pt idx="5273">
                  <c:v>6.5936700000000003E-3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3.095608E-2</c:v>
                </c:pt>
                <c:pt idx="5287">
                  <c:v>0.1696559</c:v>
                </c:pt>
                <c:pt idx="5288">
                  <c:v>0.42610569999999998</c:v>
                </c:pt>
                <c:pt idx="5289">
                  <c:v>0.58266169999999995</c:v>
                </c:pt>
                <c:pt idx="5290">
                  <c:v>0.46920060000000002</c:v>
                </c:pt>
                <c:pt idx="5291">
                  <c:v>0.2947302</c:v>
                </c:pt>
                <c:pt idx="5292">
                  <c:v>0.18926870000000001</c:v>
                </c:pt>
                <c:pt idx="5293">
                  <c:v>0.1802898</c:v>
                </c:pt>
                <c:pt idx="5294">
                  <c:v>0.13667480000000001</c:v>
                </c:pt>
                <c:pt idx="5295">
                  <c:v>0.1297489</c:v>
                </c:pt>
                <c:pt idx="5296">
                  <c:v>6.8188139999999994E-2</c:v>
                </c:pt>
                <c:pt idx="5297">
                  <c:v>1.710509E-2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6.4838099999999996E-3</c:v>
                </c:pt>
                <c:pt idx="5311">
                  <c:v>2.380121E-2</c:v>
                </c:pt>
                <c:pt idx="5312">
                  <c:v>7.9155760000000006E-2</c:v>
                </c:pt>
                <c:pt idx="5313">
                  <c:v>0.27361029999999997</c:v>
                </c:pt>
                <c:pt idx="5314">
                  <c:v>0.47078360000000002</c:v>
                </c:pt>
                <c:pt idx="5315">
                  <c:v>0.66532999999999998</c:v>
                </c:pt>
                <c:pt idx="5316">
                  <c:v>0.84533290000000005</c:v>
                </c:pt>
                <c:pt idx="5317">
                  <c:v>0.7545288</c:v>
                </c:pt>
                <c:pt idx="5318">
                  <c:v>0.47813660000000002</c:v>
                </c:pt>
                <c:pt idx="5319">
                  <c:v>0.39000400000000002</c:v>
                </c:pt>
                <c:pt idx="5320">
                  <c:v>0.25871759999999999</c:v>
                </c:pt>
                <c:pt idx="5321">
                  <c:v>6.9118860000000004E-2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0.12743350000000001</c:v>
                </c:pt>
                <c:pt idx="5335">
                  <c:v>0.3943545</c:v>
                </c:pt>
                <c:pt idx="5336">
                  <c:v>0.61810030000000005</c:v>
                </c:pt>
                <c:pt idx="5337">
                  <c:v>0.78393440000000003</c:v>
                </c:pt>
                <c:pt idx="5338">
                  <c:v>0.88747509999999996</c:v>
                </c:pt>
                <c:pt idx="5339">
                  <c:v>0.91309379999999996</c:v>
                </c:pt>
                <c:pt idx="5340">
                  <c:v>0.59002200000000005</c:v>
                </c:pt>
                <c:pt idx="5341">
                  <c:v>0.49614760000000002</c:v>
                </c:pt>
                <c:pt idx="5342">
                  <c:v>0.38841170000000003</c:v>
                </c:pt>
                <c:pt idx="5343">
                  <c:v>0.39342860000000002</c:v>
                </c:pt>
                <c:pt idx="5344">
                  <c:v>0.25380209999999997</c:v>
                </c:pt>
                <c:pt idx="5345">
                  <c:v>6.6687109999999994E-2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0.1065736</c:v>
                </c:pt>
                <c:pt idx="5359">
                  <c:v>0.37477729999999998</c:v>
                </c:pt>
                <c:pt idx="5360">
                  <c:v>0.57484219999999997</c:v>
                </c:pt>
                <c:pt idx="5361">
                  <c:v>0.74605869999999996</c:v>
                </c:pt>
                <c:pt idx="5362">
                  <c:v>0.79613639999999997</c:v>
                </c:pt>
                <c:pt idx="5363">
                  <c:v>0.26772059999999998</c:v>
                </c:pt>
                <c:pt idx="5364">
                  <c:v>0.13545409999999999</c:v>
                </c:pt>
                <c:pt idx="5365">
                  <c:v>0.1066024</c:v>
                </c:pt>
                <c:pt idx="5366">
                  <c:v>7.0992040000000006E-2</c:v>
                </c:pt>
                <c:pt idx="5367">
                  <c:v>3.2271439999999998E-2</c:v>
                </c:pt>
                <c:pt idx="5368">
                  <c:v>1.243408E-2</c:v>
                </c:pt>
                <c:pt idx="5369">
                  <c:v>2.0735599999999999E-3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4.341122E-2</c:v>
                </c:pt>
                <c:pt idx="5383">
                  <c:v>0.14207710000000001</c:v>
                </c:pt>
                <c:pt idx="5384">
                  <c:v>0.53858159999999999</c:v>
                </c:pt>
                <c:pt idx="5385">
                  <c:v>0.73856759999999999</c:v>
                </c:pt>
                <c:pt idx="5386">
                  <c:v>0.8384935</c:v>
                </c:pt>
                <c:pt idx="5387">
                  <c:v>0.54910130000000001</c:v>
                </c:pt>
                <c:pt idx="5388">
                  <c:v>0.30139080000000001</c:v>
                </c:pt>
                <c:pt idx="5389">
                  <c:v>0.22077749999999999</c:v>
                </c:pt>
                <c:pt idx="5390">
                  <c:v>0.1625798</c:v>
                </c:pt>
                <c:pt idx="5391">
                  <c:v>0.2026425</c:v>
                </c:pt>
                <c:pt idx="5392">
                  <c:v>0.13306480000000001</c:v>
                </c:pt>
                <c:pt idx="5393">
                  <c:v>4.3261729999999998E-2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4.4816040000000001E-2</c:v>
                </c:pt>
                <c:pt idx="5407">
                  <c:v>0.2244757</c:v>
                </c:pt>
                <c:pt idx="5408">
                  <c:v>0.54125610000000002</c:v>
                </c:pt>
                <c:pt idx="5409">
                  <c:v>0.53346439999999995</c:v>
                </c:pt>
                <c:pt idx="5410">
                  <c:v>0.28710439999999998</c:v>
                </c:pt>
                <c:pt idx="5411">
                  <c:v>0.21300530000000001</c:v>
                </c:pt>
                <c:pt idx="5412">
                  <c:v>0.14328089999999999</c:v>
                </c:pt>
                <c:pt idx="5413">
                  <c:v>0.10703210000000001</c:v>
                </c:pt>
                <c:pt idx="5414">
                  <c:v>8.0792810000000007E-2</c:v>
                </c:pt>
                <c:pt idx="5415">
                  <c:v>7.0910630000000002E-2</c:v>
                </c:pt>
                <c:pt idx="5416">
                  <c:v>5.4960870000000002E-2</c:v>
                </c:pt>
                <c:pt idx="5417">
                  <c:v>1.7897449999999999E-2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3.1911920000000003E-2</c:v>
                </c:pt>
                <c:pt idx="5431">
                  <c:v>0.17132459999999999</c:v>
                </c:pt>
                <c:pt idx="5432">
                  <c:v>0.49638270000000001</c:v>
                </c:pt>
                <c:pt idx="5433">
                  <c:v>0.62825909999999996</c:v>
                </c:pt>
                <c:pt idx="5434">
                  <c:v>0.62790429999999997</c:v>
                </c:pt>
                <c:pt idx="5435">
                  <c:v>0.27005440000000003</c:v>
                </c:pt>
                <c:pt idx="5436">
                  <c:v>0.16030179999999999</c:v>
                </c:pt>
                <c:pt idx="5437">
                  <c:v>0.13704250000000001</c:v>
                </c:pt>
                <c:pt idx="5438">
                  <c:v>7.0595980000000003E-2</c:v>
                </c:pt>
                <c:pt idx="5439">
                  <c:v>5.2088269999999999E-2</c:v>
                </c:pt>
                <c:pt idx="5440">
                  <c:v>2.8419929999999999E-2</c:v>
                </c:pt>
                <c:pt idx="5441">
                  <c:v>6.1199399999999999E-3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5.8280119999999998E-2</c:v>
                </c:pt>
                <c:pt idx="5455">
                  <c:v>0.30020039999999998</c:v>
                </c:pt>
                <c:pt idx="5456">
                  <c:v>0.49841679999999999</c:v>
                </c:pt>
                <c:pt idx="5457">
                  <c:v>0.59720989999999996</c:v>
                </c:pt>
                <c:pt idx="5458">
                  <c:v>0.56041850000000004</c:v>
                </c:pt>
                <c:pt idx="5459">
                  <c:v>0.35835509999999998</c:v>
                </c:pt>
                <c:pt idx="5460">
                  <c:v>0.2451422</c:v>
                </c:pt>
                <c:pt idx="5461">
                  <c:v>0.2230975</c:v>
                </c:pt>
                <c:pt idx="5462">
                  <c:v>0.12890660000000001</c:v>
                </c:pt>
                <c:pt idx="5463">
                  <c:v>6.1156059999999998E-2</c:v>
                </c:pt>
                <c:pt idx="5464">
                  <c:v>2.626821E-2</c:v>
                </c:pt>
                <c:pt idx="5465">
                  <c:v>6.7494699999999996E-3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9.7957610000000001E-2</c:v>
                </c:pt>
                <c:pt idx="5479">
                  <c:v>0.3279667</c:v>
                </c:pt>
                <c:pt idx="5480">
                  <c:v>0.51990199999999998</c:v>
                </c:pt>
                <c:pt idx="5481">
                  <c:v>0.54916100000000001</c:v>
                </c:pt>
                <c:pt idx="5482">
                  <c:v>0.37545390000000001</c:v>
                </c:pt>
                <c:pt idx="5483">
                  <c:v>0.46859269999999997</c:v>
                </c:pt>
                <c:pt idx="5484">
                  <c:v>0.3626858</c:v>
                </c:pt>
                <c:pt idx="5485">
                  <c:v>0.2298528</c:v>
                </c:pt>
                <c:pt idx="5486">
                  <c:v>0.13881270000000001</c:v>
                </c:pt>
                <c:pt idx="5487">
                  <c:v>0.11028259999999999</c:v>
                </c:pt>
                <c:pt idx="5488">
                  <c:v>5.7087590000000001E-2</c:v>
                </c:pt>
                <c:pt idx="5489">
                  <c:v>1.5147880000000001E-2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4.5778119999999999E-2</c:v>
                </c:pt>
                <c:pt idx="5503">
                  <c:v>6.2055239999999998E-2</c:v>
                </c:pt>
                <c:pt idx="5504">
                  <c:v>0.1325527</c:v>
                </c:pt>
                <c:pt idx="5505">
                  <c:v>0.29318420000000001</c:v>
                </c:pt>
                <c:pt idx="5506">
                  <c:v>0.50753879999999996</c:v>
                </c:pt>
                <c:pt idx="5507">
                  <c:v>0.29903580000000002</c:v>
                </c:pt>
                <c:pt idx="5508">
                  <c:v>0.22373799999999999</c:v>
                </c:pt>
                <c:pt idx="5509">
                  <c:v>0.32952740000000003</c:v>
                </c:pt>
                <c:pt idx="5510">
                  <c:v>0.1356956</c:v>
                </c:pt>
                <c:pt idx="5511">
                  <c:v>0.1636514</c:v>
                </c:pt>
                <c:pt idx="5512">
                  <c:v>0.12918969999999999</c:v>
                </c:pt>
                <c:pt idx="5513">
                  <c:v>3.520591E-2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0.12120060000000001</c:v>
                </c:pt>
                <c:pt idx="5527">
                  <c:v>0.31567970000000001</c:v>
                </c:pt>
                <c:pt idx="5528">
                  <c:v>0.28715879999999999</c:v>
                </c:pt>
                <c:pt idx="5529">
                  <c:v>0.3027533</c:v>
                </c:pt>
                <c:pt idx="5530">
                  <c:v>0.23292080000000001</c:v>
                </c:pt>
                <c:pt idx="5531">
                  <c:v>0.2231958</c:v>
                </c:pt>
                <c:pt idx="5532">
                  <c:v>0.17783399999999999</c:v>
                </c:pt>
                <c:pt idx="5533">
                  <c:v>0.1725544</c:v>
                </c:pt>
                <c:pt idx="5534">
                  <c:v>0.1169746</c:v>
                </c:pt>
                <c:pt idx="5535">
                  <c:v>8.4302230000000006E-2</c:v>
                </c:pt>
                <c:pt idx="5536">
                  <c:v>4.8527750000000001E-2</c:v>
                </c:pt>
                <c:pt idx="5537">
                  <c:v>1.377158E-2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0.1094164</c:v>
                </c:pt>
                <c:pt idx="5551">
                  <c:v>0.19768450000000001</c:v>
                </c:pt>
                <c:pt idx="5552">
                  <c:v>0.1007671</c:v>
                </c:pt>
                <c:pt idx="5553">
                  <c:v>0.13148360000000001</c:v>
                </c:pt>
                <c:pt idx="5554">
                  <c:v>0.1174024</c:v>
                </c:pt>
                <c:pt idx="5555">
                  <c:v>0.15665960000000001</c:v>
                </c:pt>
                <c:pt idx="5556">
                  <c:v>0.1633231</c:v>
                </c:pt>
                <c:pt idx="5557">
                  <c:v>0.11472839999999999</c:v>
                </c:pt>
                <c:pt idx="5558">
                  <c:v>7.5995610000000005E-2</c:v>
                </c:pt>
                <c:pt idx="5559">
                  <c:v>7.1480290000000002E-2</c:v>
                </c:pt>
                <c:pt idx="5560">
                  <c:v>2.9766600000000001E-2</c:v>
                </c:pt>
                <c:pt idx="5561">
                  <c:v>5.2211699999999998E-3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6.4871399999999996E-2</c:v>
                </c:pt>
                <c:pt idx="5575">
                  <c:v>0.26611750000000001</c:v>
                </c:pt>
                <c:pt idx="5576">
                  <c:v>0.47460720000000001</c:v>
                </c:pt>
                <c:pt idx="5577">
                  <c:v>0.6552306</c:v>
                </c:pt>
                <c:pt idx="5578">
                  <c:v>0.73714659999999999</c:v>
                </c:pt>
                <c:pt idx="5579">
                  <c:v>0.80645880000000003</c:v>
                </c:pt>
                <c:pt idx="5580">
                  <c:v>0.65758700000000003</c:v>
                </c:pt>
                <c:pt idx="5581">
                  <c:v>0.45366309999999999</c:v>
                </c:pt>
                <c:pt idx="5582">
                  <c:v>0.1579777</c:v>
                </c:pt>
                <c:pt idx="5583">
                  <c:v>6.2635819999999995E-2</c:v>
                </c:pt>
                <c:pt idx="5584">
                  <c:v>1.961135E-2</c:v>
                </c:pt>
                <c:pt idx="5585">
                  <c:v>3.3836700000000001E-3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5.1603919999999998E-2</c:v>
                </c:pt>
                <c:pt idx="5599">
                  <c:v>0.17817179999999999</c:v>
                </c:pt>
                <c:pt idx="5600">
                  <c:v>0.54691339999999999</c:v>
                </c:pt>
                <c:pt idx="5601">
                  <c:v>0.73987910000000001</c:v>
                </c:pt>
                <c:pt idx="5602">
                  <c:v>0.84675319999999998</c:v>
                </c:pt>
                <c:pt idx="5603">
                  <c:v>0.83453679999999997</c:v>
                </c:pt>
                <c:pt idx="5604">
                  <c:v>0.7615594</c:v>
                </c:pt>
                <c:pt idx="5605">
                  <c:v>0.59143509999999999</c:v>
                </c:pt>
                <c:pt idx="5606">
                  <c:v>0.34543049999999997</c:v>
                </c:pt>
                <c:pt idx="5607">
                  <c:v>0.2276475</c:v>
                </c:pt>
                <c:pt idx="5608">
                  <c:v>0.11635810000000001</c:v>
                </c:pt>
                <c:pt idx="5609">
                  <c:v>2.473885E-2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7.1977659999999999E-2</c:v>
                </c:pt>
                <c:pt idx="5623">
                  <c:v>0.2410622</c:v>
                </c:pt>
                <c:pt idx="5624">
                  <c:v>0.53885249999999996</c:v>
                </c:pt>
                <c:pt idx="5625">
                  <c:v>0.76263219999999998</c:v>
                </c:pt>
                <c:pt idx="5626">
                  <c:v>0.815751</c:v>
                </c:pt>
                <c:pt idx="5627">
                  <c:v>0.54788460000000005</c:v>
                </c:pt>
                <c:pt idx="5628">
                  <c:v>0.38158500000000001</c:v>
                </c:pt>
                <c:pt idx="5629">
                  <c:v>0.29002169999999999</c:v>
                </c:pt>
                <c:pt idx="5630">
                  <c:v>0.42967309999999997</c:v>
                </c:pt>
                <c:pt idx="5631">
                  <c:v>0.34236230000000001</c:v>
                </c:pt>
                <c:pt idx="5632">
                  <c:v>0.1841351</c:v>
                </c:pt>
                <c:pt idx="5633">
                  <c:v>4.66443E-2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7.4044979999999996E-2</c:v>
                </c:pt>
                <c:pt idx="5647">
                  <c:v>0.26496649999999999</c:v>
                </c:pt>
                <c:pt idx="5648">
                  <c:v>0.57140270000000004</c:v>
                </c:pt>
                <c:pt idx="5649">
                  <c:v>0.77088679999999998</c:v>
                </c:pt>
                <c:pt idx="5650">
                  <c:v>0.74127679999999996</c:v>
                </c:pt>
                <c:pt idx="5651">
                  <c:v>0.49321559999999998</c:v>
                </c:pt>
                <c:pt idx="5652">
                  <c:v>0.37639470000000003</c:v>
                </c:pt>
                <c:pt idx="5653">
                  <c:v>0.6272645</c:v>
                </c:pt>
                <c:pt idx="5654">
                  <c:v>0.61202939999999995</c:v>
                </c:pt>
                <c:pt idx="5655">
                  <c:v>0.43031940000000002</c:v>
                </c:pt>
                <c:pt idx="5656">
                  <c:v>0.23277999999999999</c:v>
                </c:pt>
                <c:pt idx="5657">
                  <c:v>3.3871810000000002E-2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4.9600320000000003E-2</c:v>
                </c:pt>
                <c:pt idx="5671">
                  <c:v>0.2370053</c:v>
                </c:pt>
                <c:pt idx="5672">
                  <c:v>0.53566820000000004</c:v>
                </c:pt>
                <c:pt idx="5673">
                  <c:v>0.60533020000000004</c:v>
                </c:pt>
                <c:pt idx="5674">
                  <c:v>0.41230850000000002</c:v>
                </c:pt>
                <c:pt idx="5675">
                  <c:v>0.25559460000000001</c:v>
                </c:pt>
                <c:pt idx="5676">
                  <c:v>0.11491990000000001</c:v>
                </c:pt>
                <c:pt idx="5677">
                  <c:v>5.4212820000000002E-2</c:v>
                </c:pt>
                <c:pt idx="5678">
                  <c:v>3.0375889999999999E-2</c:v>
                </c:pt>
                <c:pt idx="5679">
                  <c:v>2.0148300000000001E-2</c:v>
                </c:pt>
                <c:pt idx="5680">
                  <c:v>9.7939600000000009E-3</c:v>
                </c:pt>
                <c:pt idx="5681">
                  <c:v>1.70498E-3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2.3559000000000002E-3</c:v>
                </c:pt>
                <c:pt idx="5695">
                  <c:v>1.5656079999999999E-2</c:v>
                </c:pt>
                <c:pt idx="5696">
                  <c:v>5.7361919999999997E-2</c:v>
                </c:pt>
                <c:pt idx="5697">
                  <c:v>0.24710190000000001</c:v>
                </c:pt>
                <c:pt idx="5698">
                  <c:v>0.78822329999999996</c:v>
                </c:pt>
                <c:pt idx="5699">
                  <c:v>0.7924466</c:v>
                </c:pt>
                <c:pt idx="5700">
                  <c:v>0.67393700000000001</c:v>
                </c:pt>
                <c:pt idx="5701">
                  <c:v>0.64648819999999996</c:v>
                </c:pt>
                <c:pt idx="5702">
                  <c:v>0.45037189999999999</c:v>
                </c:pt>
                <c:pt idx="5703">
                  <c:v>0.27369759999999999</c:v>
                </c:pt>
                <c:pt idx="5704">
                  <c:v>0.1257336</c:v>
                </c:pt>
                <c:pt idx="5705">
                  <c:v>2.3493279999999998E-2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0.13766510000000001</c:v>
                </c:pt>
                <c:pt idx="5719">
                  <c:v>0.3527631</c:v>
                </c:pt>
                <c:pt idx="5720">
                  <c:v>0.35844490000000001</c:v>
                </c:pt>
                <c:pt idx="5721">
                  <c:v>0.64146959999999997</c:v>
                </c:pt>
                <c:pt idx="5722">
                  <c:v>0.88721269999999997</c:v>
                </c:pt>
                <c:pt idx="5723">
                  <c:v>0.63036650000000005</c:v>
                </c:pt>
                <c:pt idx="5724">
                  <c:v>0.2079319</c:v>
                </c:pt>
                <c:pt idx="5725">
                  <c:v>0.2261571</c:v>
                </c:pt>
                <c:pt idx="5726">
                  <c:v>0.19409019999999999</c:v>
                </c:pt>
                <c:pt idx="5727">
                  <c:v>0.14059959999999999</c:v>
                </c:pt>
                <c:pt idx="5728">
                  <c:v>7.0905620000000003E-2</c:v>
                </c:pt>
                <c:pt idx="5729">
                  <c:v>1.0093420000000001E-2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4.7309410000000003E-2</c:v>
                </c:pt>
                <c:pt idx="5743">
                  <c:v>0.22127640000000001</c:v>
                </c:pt>
                <c:pt idx="5744">
                  <c:v>0.61541920000000006</c:v>
                </c:pt>
                <c:pt idx="5745">
                  <c:v>0.78677549999999996</c:v>
                </c:pt>
                <c:pt idx="5746">
                  <c:v>0.88756550000000001</c:v>
                </c:pt>
                <c:pt idx="5747">
                  <c:v>0.8434239</c:v>
                </c:pt>
                <c:pt idx="5748">
                  <c:v>0.46400989999999998</c:v>
                </c:pt>
                <c:pt idx="5749">
                  <c:v>0.30720760000000003</c:v>
                </c:pt>
                <c:pt idx="5750">
                  <c:v>0.38974880000000001</c:v>
                </c:pt>
                <c:pt idx="5751">
                  <c:v>0.38919039999999999</c:v>
                </c:pt>
                <c:pt idx="5752">
                  <c:v>0.20832300000000001</c:v>
                </c:pt>
                <c:pt idx="5753">
                  <c:v>3.5329579999999999E-2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6.2096989999999998E-2</c:v>
                </c:pt>
                <c:pt idx="5767">
                  <c:v>0.31540659999999998</c:v>
                </c:pt>
                <c:pt idx="5768">
                  <c:v>0.54340460000000002</c:v>
                </c:pt>
                <c:pt idx="5769">
                  <c:v>0.74999079999999996</c:v>
                </c:pt>
                <c:pt idx="5770">
                  <c:v>0.85060639999999998</c:v>
                </c:pt>
                <c:pt idx="5771">
                  <c:v>0.8910439</c:v>
                </c:pt>
                <c:pt idx="5772">
                  <c:v>0.79287079999999999</c:v>
                </c:pt>
                <c:pt idx="5773">
                  <c:v>0.63915560000000005</c:v>
                </c:pt>
                <c:pt idx="5774">
                  <c:v>0.43803350000000002</c:v>
                </c:pt>
                <c:pt idx="5775">
                  <c:v>0.344918</c:v>
                </c:pt>
                <c:pt idx="5776">
                  <c:v>0.1606233</c:v>
                </c:pt>
                <c:pt idx="5777">
                  <c:v>4.4554549999999998E-2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0.13030639999999999</c:v>
                </c:pt>
                <c:pt idx="5791">
                  <c:v>0.39418979999999998</c:v>
                </c:pt>
                <c:pt idx="5792">
                  <c:v>0.62465219999999999</c:v>
                </c:pt>
                <c:pt idx="5793">
                  <c:v>0.78834599999999999</c:v>
                </c:pt>
                <c:pt idx="5794">
                  <c:v>0.8738745</c:v>
                </c:pt>
                <c:pt idx="5795">
                  <c:v>0.71960469999999999</c:v>
                </c:pt>
                <c:pt idx="5796">
                  <c:v>0.53082839999999998</c:v>
                </c:pt>
                <c:pt idx="5797">
                  <c:v>0.62842880000000001</c:v>
                </c:pt>
                <c:pt idx="5798">
                  <c:v>0.47182039999999997</c:v>
                </c:pt>
                <c:pt idx="5799">
                  <c:v>0.37435780000000002</c:v>
                </c:pt>
                <c:pt idx="5800">
                  <c:v>0.18769069999999999</c:v>
                </c:pt>
                <c:pt idx="5801">
                  <c:v>3.360146E-2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0.13230320000000001</c:v>
                </c:pt>
                <c:pt idx="5815">
                  <c:v>0.41847869999999998</c:v>
                </c:pt>
                <c:pt idx="5816">
                  <c:v>0.64127710000000004</c:v>
                </c:pt>
                <c:pt idx="5817">
                  <c:v>0.80173649999999996</c:v>
                </c:pt>
                <c:pt idx="5818">
                  <c:v>0.8983468</c:v>
                </c:pt>
                <c:pt idx="5819">
                  <c:v>0.87881849999999995</c:v>
                </c:pt>
                <c:pt idx="5820">
                  <c:v>0.39242169999999998</c:v>
                </c:pt>
                <c:pt idx="5821">
                  <c:v>0.2643856</c:v>
                </c:pt>
                <c:pt idx="5822">
                  <c:v>0.13429289999999999</c:v>
                </c:pt>
                <c:pt idx="5823">
                  <c:v>0.1150881</c:v>
                </c:pt>
                <c:pt idx="5824">
                  <c:v>5.018545E-2</c:v>
                </c:pt>
                <c:pt idx="5825">
                  <c:v>1.473287E-2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4.6076249999999999E-2</c:v>
                </c:pt>
                <c:pt idx="5839">
                  <c:v>0.14556479999999999</c:v>
                </c:pt>
                <c:pt idx="5840">
                  <c:v>0.2419644</c:v>
                </c:pt>
                <c:pt idx="5841">
                  <c:v>0.13485050000000001</c:v>
                </c:pt>
                <c:pt idx="5842">
                  <c:v>0.1169158</c:v>
                </c:pt>
                <c:pt idx="5843">
                  <c:v>0.10427500000000001</c:v>
                </c:pt>
                <c:pt idx="5844">
                  <c:v>9.2280570000000006E-2</c:v>
                </c:pt>
                <c:pt idx="5845">
                  <c:v>9.3398179999999997E-2</c:v>
                </c:pt>
                <c:pt idx="5846">
                  <c:v>7.8654139999999997E-2</c:v>
                </c:pt>
                <c:pt idx="5847">
                  <c:v>6.9536630000000002E-2</c:v>
                </c:pt>
                <c:pt idx="5848">
                  <c:v>4.2546819999999999E-2</c:v>
                </c:pt>
                <c:pt idx="5849">
                  <c:v>8.4535200000000008E-3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8.3783720000000006E-2</c:v>
                </c:pt>
                <c:pt idx="5863">
                  <c:v>0.31784380000000001</c:v>
                </c:pt>
                <c:pt idx="5864">
                  <c:v>0.59921020000000003</c:v>
                </c:pt>
                <c:pt idx="5865">
                  <c:v>0.75137710000000002</c:v>
                </c:pt>
                <c:pt idx="5866">
                  <c:v>0.7840568</c:v>
                </c:pt>
                <c:pt idx="5867">
                  <c:v>0.6716375</c:v>
                </c:pt>
                <c:pt idx="5868">
                  <c:v>0.68853260000000005</c:v>
                </c:pt>
                <c:pt idx="5869">
                  <c:v>0.54690989999999995</c:v>
                </c:pt>
                <c:pt idx="5870">
                  <c:v>0.41514250000000003</c:v>
                </c:pt>
                <c:pt idx="5871">
                  <c:v>0.33158090000000001</c:v>
                </c:pt>
                <c:pt idx="5872">
                  <c:v>0.177568</c:v>
                </c:pt>
                <c:pt idx="5873">
                  <c:v>2.8795589999999999E-2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0.15272649999999999</c:v>
                </c:pt>
                <c:pt idx="5887">
                  <c:v>0.41418579999999999</c:v>
                </c:pt>
                <c:pt idx="5888">
                  <c:v>0.63710889999999998</c:v>
                </c:pt>
                <c:pt idx="5889">
                  <c:v>0.79517979999999999</c:v>
                </c:pt>
                <c:pt idx="5890">
                  <c:v>0.89084770000000002</c:v>
                </c:pt>
                <c:pt idx="5891">
                  <c:v>0.30859389999999998</c:v>
                </c:pt>
                <c:pt idx="5892">
                  <c:v>0.1306494</c:v>
                </c:pt>
                <c:pt idx="5893">
                  <c:v>9.379643E-2</c:v>
                </c:pt>
                <c:pt idx="5894">
                  <c:v>5.2820369999999998E-2</c:v>
                </c:pt>
                <c:pt idx="5895">
                  <c:v>3.079606E-2</c:v>
                </c:pt>
                <c:pt idx="5896">
                  <c:v>1.265704E-2</c:v>
                </c:pt>
                <c:pt idx="5897">
                  <c:v>1.8307900000000001E-3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8.7568119999999999E-2</c:v>
                </c:pt>
                <c:pt idx="5911">
                  <c:v>0.19706889999999999</c:v>
                </c:pt>
                <c:pt idx="5912">
                  <c:v>0.40704210000000002</c:v>
                </c:pt>
                <c:pt idx="5913">
                  <c:v>0.67893919999999996</c:v>
                </c:pt>
                <c:pt idx="5914">
                  <c:v>0.68585450000000003</c:v>
                </c:pt>
                <c:pt idx="5915">
                  <c:v>0.43908750000000002</c:v>
                </c:pt>
                <c:pt idx="5916">
                  <c:v>0.34357009999999999</c:v>
                </c:pt>
                <c:pt idx="5917">
                  <c:v>0.27698889999999998</c:v>
                </c:pt>
                <c:pt idx="5918">
                  <c:v>0.22211629999999999</c:v>
                </c:pt>
                <c:pt idx="5919">
                  <c:v>0.1132116</c:v>
                </c:pt>
                <c:pt idx="5920">
                  <c:v>6.313349E-2</c:v>
                </c:pt>
                <c:pt idx="5921">
                  <c:v>8.2575099999999992E-3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8.5424459999999994E-2</c:v>
                </c:pt>
                <c:pt idx="5935">
                  <c:v>0.38935120000000001</c:v>
                </c:pt>
                <c:pt idx="5936">
                  <c:v>0.61624100000000004</c:v>
                </c:pt>
                <c:pt idx="5937">
                  <c:v>0.76578480000000004</c:v>
                </c:pt>
                <c:pt idx="5938">
                  <c:v>0.76517979999999997</c:v>
                </c:pt>
                <c:pt idx="5939">
                  <c:v>0.55468740000000005</c:v>
                </c:pt>
                <c:pt idx="5940">
                  <c:v>0.47695539999999997</c:v>
                </c:pt>
                <c:pt idx="5941">
                  <c:v>0.54424980000000001</c:v>
                </c:pt>
                <c:pt idx="5942">
                  <c:v>0.44171880000000002</c:v>
                </c:pt>
                <c:pt idx="5943">
                  <c:v>0.32108520000000002</c:v>
                </c:pt>
                <c:pt idx="5944">
                  <c:v>0.146263</c:v>
                </c:pt>
                <c:pt idx="5945">
                  <c:v>1.9823009999999999E-2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3.5237959999999999E-2</c:v>
                </c:pt>
                <c:pt idx="5959">
                  <c:v>0.15991089999999999</c:v>
                </c:pt>
                <c:pt idx="5960">
                  <c:v>0.31001840000000003</c:v>
                </c:pt>
                <c:pt idx="5961">
                  <c:v>0.34073920000000002</c:v>
                </c:pt>
                <c:pt idx="5962">
                  <c:v>0.34512789999999999</c:v>
                </c:pt>
                <c:pt idx="5963">
                  <c:v>0.3952659</c:v>
                </c:pt>
                <c:pt idx="5964">
                  <c:v>0.39487420000000001</c:v>
                </c:pt>
                <c:pt idx="5965">
                  <c:v>0.37383230000000001</c:v>
                </c:pt>
                <c:pt idx="5966">
                  <c:v>0.29165550000000001</c:v>
                </c:pt>
                <c:pt idx="5967">
                  <c:v>0.19556209999999999</c:v>
                </c:pt>
                <c:pt idx="5968">
                  <c:v>8.8660559999999999E-2</c:v>
                </c:pt>
                <c:pt idx="5969">
                  <c:v>1.4554549999999999E-2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4.6988410000000001E-2</c:v>
                </c:pt>
                <c:pt idx="5983">
                  <c:v>0.1548291</c:v>
                </c:pt>
                <c:pt idx="5984">
                  <c:v>0.25298500000000002</c:v>
                </c:pt>
                <c:pt idx="5985">
                  <c:v>0.56594639999999996</c:v>
                </c:pt>
                <c:pt idx="5986">
                  <c:v>0.55854119999999996</c:v>
                </c:pt>
                <c:pt idx="5987">
                  <c:v>0.39886959999999999</c:v>
                </c:pt>
                <c:pt idx="5988">
                  <c:v>0.23745959999999999</c:v>
                </c:pt>
                <c:pt idx="5989">
                  <c:v>0.1791035</c:v>
                </c:pt>
                <c:pt idx="5990">
                  <c:v>0.15233820000000001</c:v>
                </c:pt>
                <c:pt idx="5991">
                  <c:v>0.1264285</c:v>
                </c:pt>
                <c:pt idx="5992">
                  <c:v>4.1083889999999998E-2</c:v>
                </c:pt>
                <c:pt idx="5993">
                  <c:v>6.4142100000000001E-3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8.2744899999999996E-2</c:v>
                </c:pt>
                <c:pt idx="6007">
                  <c:v>0.22388630000000001</c:v>
                </c:pt>
                <c:pt idx="6008">
                  <c:v>0.40115240000000002</c:v>
                </c:pt>
                <c:pt idx="6009">
                  <c:v>0.6643888</c:v>
                </c:pt>
                <c:pt idx="6010">
                  <c:v>0.79631529999999995</c:v>
                </c:pt>
                <c:pt idx="6011">
                  <c:v>0.83288479999999998</c:v>
                </c:pt>
                <c:pt idx="6012">
                  <c:v>0.61304809999999998</c:v>
                </c:pt>
                <c:pt idx="6013">
                  <c:v>0.41372150000000002</c:v>
                </c:pt>
                <c:pt idx="6014">
                  <c:v>0.19128819999999999</c:v>
                </c:pt>
                <c:pt idx="6015">
                  <c:v>9.9602830000000003E-2</c:v>
                </c:pt>
                <c:pt idx="6016">
                  <c:v>4.3571619999999998E-2</c:v>
                </c:pt>
                <c:pt idx="6017">
                  <c:v>6.2086099999999998E-3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0.13252549999999999</c:v>
                </c:pt>
                <c:pt idx="6031">
                  <c:v>0.22778680000000001</c:v>
                </c:pt>
                <c:pt idx="6032">
                  <c:v>0.13997180000000001</c:v>
                </c:pt>
                <c:pt idx="6033">
                  <c:v>0.2073256</c:v>
                </c:pt>
                <c:pt idx="6034">
                  <c:v>0.2580131</c:v>
                </c:pt>
                <c:pt idx="6035">
                  <c:v>0.33458569999999999</c:v>
                </c:pt>
                <c:pt idx="6036">
                  <c:v>0.40713519999999997</c:v>
                </c:pt>
                <c:pt idx="6037">
                  <c:v>0.35082790000000003</c:v>
                </c:pt>
                <c:pt idx="6038">
                  <c:v>0.27279120000000001</c:v>
                </c:pt>
                <c:pt idx="6039">
                  <c:v>0.16456370000000001</c:v>
                </c:pt>
                <c:pt idx="6040">
                  <c:v>6.0812529999999997E-2</c:v>
                </c:pt>
                <c:pt idx="6041">
                  <c:v>8.5643400000000001E-3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0.13192980000000001</c:v>
                </c:pt>
                <c:pt idx="6055">
                  <c:v>0.37200470000000002</c:v>
                </c:pt>
                <c:pt idx="6056">
                  <c:v>0.55854930000000003</c:v>
                </c:pt>
                <c:pt idx="6057">
                  <c:v>0.58156920000000001</c:v>
                </c:pt>
                <c:pt idx="6058">
                  <c:v>0.44793889999999997</c:v>
                </c:pt>
                <c:pt idx="6059">
                  <c:v>0.32006790000000002</c:v>
                </c:pt>
                <c:pt idx="6060">
                  <c:v>0.20178109999999999</c:v>
                </c:pt>
                <c:pt idx="6061">
                  <c:v>0.16099959999999999</c:v>
                </c:pt>
                <c:pt idx="6062">
                  <c:v>8.7129300000000007E-2</c:v>
                </c:pt>
                <c:pt idx="6063">
                  <c:v>6.572836E-2</c:v>
                </c:pt>
                <c:pt idx="6064">
                  <c:v>2.678643E-2</c:v>
                </c:pt>
                <c:pt idx="6065">
                  <c:v>4.8599100000000003E-3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4.7077460000000002E-2</c:v>
                </c:pt>
                <c:pt idx="6079">
                  <c:v>0.1791268</c:v>
                </c:pt>
                <c:pt idx="6080">
                  <c:v>0.40888340000000001</c:v>
                </c:pt>
                <c:pt idx="6081">
                  <c:v>0.1153849</c:v>
                </c:pt>
                <c:pt idx="6082">
                  <c:v>4.0441600000000001E-2</c:v>
                </c:pt>
                <c:pt idx="6083">
                  <c:v>3.4300379999999998E-2</c:v>
                </c:pt>
                <c:pt idx="6084">
                  <c:v>3.2334359999999999E-2</c:v>
                </c:pt>
                <c:pt idx="6085">
                  <c:v>2.6992410000000001E-2</c:v>
                </c:pt>
                <c:pt idx="6086">
                  <c:v>2.1318610000000002E-2</c:v>
                </c:pt>
                <c:pt idx="6087">
                  <c:v>2.638598E-2</c:v>
                </c:pt>
                <c:pt idx="6088">
                  <c:v>3.3712500000000001E-3</c:v>
                </c:pt>
                <c:pt idx="6089">
                  <c:v>1.28739E-3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6.2860700000000004E-3</c:v>
                </c:pt>
                <c:pt idx="6103">
                  <c:v>2.3215590000000001E-2</c:v>
                </c:pt>
                <c:pt idx="6104">
                  <c:v>4.3847190000000001E-2</c:v>
                </c:pt>
                <c:pt idx="6105">
                  <c:v>9.4987290000000002E-2</c:v>
                </c:pt>
                <c:pt idx="6106">
                  <c:v>8.5432530000000007E-2</c:v>
                </c:pt>
                <c:pt idx="6107">
                  <c:v>0.2511041</c:v>
                </c:pt>
                <c:pt idx="6108">
                  <c:v>0.37143019999999999</c:v>
                </c:pt>
                <c:pt idx="6109">
                  <c:v>0.14352390000000001</c:v>
                </c:pt>
                <c:pt idx="6110">
                  <c:v>5.3432529999999999E-2</c:v>
                </c:pt>
                <c:pt idx="6111">
                  <c:v>2.8065139999999999E-2</c:v>
                </c:pt>
                <c:pt idx="6112">
                  <c:v>1.270637E-2</c:v>
                </c:pt>
                <c:pt idx="6113">
                  <c:v>1.70692E-3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7.6479800000000001E-2</c:v>
                </c:pt>
                <c:pt idx="6127">
                  <c:v>0.1823931</c:v>
                </c:pt>
                <c:pt idx="6128">
                  <c:v>0.27107740000000002</c:v>
                </c:pt>
                <c:pt idx="6129">
                  <c:v>0.41763929999999999</c:v>
                </c:pt>
                <c:pt idx="6130">
                  <c:v>0.49421159999999997</c:v>
                </c:pt>
                <c:pt idx="6131">
                  <c:v>0.67451000000000005</c:v>
                </c:pt>
                <c:pt idx="6132">
                  <c:v>0.75143150000000003</c:v>
                </c:pt>
                <c:pt idx="6133">
                  <c:v>0.43439040000000001</c:v>
                </c:pt>
                <c:pt idx="6134">
                  <c:v>0.1201216</c:v>
                </c:pt>
                <c:pt idx="6135">
                  <c:v>4.3807279999999997E-2</c:v>
                </c:pt>
                <c:pt idx="6136">
                  <c:v>1.1708639999999999E-2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0.1174555</c:v>
                </c:pt>
                <c:pt idx="6151">
                  <c:v>0.22103780000000001</c:v>
                </c:pt>
                <c:pt idx="6152">
                  <c:v>0.34378999999999998</c:v>
                </c:pt>
                <c:pt idx="6153">
                  <c:v>0.73832520000000001</c:v>
                </c:pt>
                <c:pt idx="6154">
                  <c:v>0.90979449999999995</c:v>
                </c:pt>
                <c:pt idx="6155">
                  <c:v>0.68829200000000001</c:v>
                </c:pt>
                <c:pt idx="6156">
                  <c:v>0.37614789999999998</c:v>
                </c:pt>
                <c:pt idx="6157">
                  <c:v>0.39173530000000001</c:v>
                </c:pt>
                <c:pt idx="6158">
                  <c:v>0.3450878</c:v>
                </c:pt>
                <c:pt idx="6159">
                  <c:v>0.1822588</c:v>
                </c:pt>
                <c:pt idx="6160">
                  <c:v>7.724926E-2</c:v>
                </c:pt>
                <c:pt idx="6161">
                  <c:v>7.4026999999999999E-3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8.6999309999999996E-2</c:v>
                </c:pt>
                <c:pt idx="6175">
                  <c:v>0.36733310000000002</c:v>
                </c:pt>
                <c:pt idx="6176">
                  <c:v>0.41127180000000002</c:v>
                </c:pt>
                <c:pt idx="6177">
                  <c:v>0.40598980000000001</c:v>
                </c:pt>
                <c:pt idx="6178">
                  <c:v>0.35321390000000003</c:v>
                </c:pt>
                <c:pt idx="6179">
                  <c:v>0.36949579999999999</c:v>
                </c:pt>
                <c:pt idx="6180">
                  <c:v>0.30583129999999997</c:v>
                </c:pt>
                <c:pt idx="6181">
                  <c:v>0.24049309999999999</c:v>
                </c:pt>
                <c:pt idx="6182">
                  <c:v>0.14911070000000001</c:v>
                </c:pt>
                <c:pt idx="6183">
                  <c:v>0.1046617</c:v>
                </c:pt>
                <c:pt idx="6184">
                  <c:v>4.234665E-2</c:v>
                </c:pt>
                <c:pt idx="6185">
                  <c:v>5.6312799999999998E-3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0.13911979999999999</c:v>
                </c:pt>
                <c:pt idx="6199">
                  <c:v>0.34696179999999999</c:v>
                </c:pt>
                <c:pt idx="6200">
                  <c:v>0.46877380000000002</c:v>
                </c:pt>
                <c:pt idx="6201">
                  <c:v>0.65326309999999999</c:v>
                </c:pt>
                <c:pt idx="6202">
                  <c:v>0.76462870000000005</c:v>
                </c:pt>
                <c:pt idx="6203">
                  <c:v>0.75097650000000005</c:v>
                </c:pt>
                <c:pt idx="6204">
                  <c:v>0.61463049999999997</c:v>
                </c:pt>
                <c:pt idx="6205">
                  <c:v>0.65939999999999999</c:v>
                </c:pt>
                <c:pt idx="6206">
                  <c:v>0.56416630000000001</c:v>
                </c:pt>
                <c:pt idx="6207">
                  <c:v>0.40236440000000001</c:v>
                </c:pt>
                <c:pt idx="6208">
                  <c:v>0.18724209999999999</c:v>
                </c:pt>
                <c:pt idx="6209">
                  <c:v>1.982478E-2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0.1597673</c:v>
                </c:pt>
                <c:pt idx="6223">
                  <c:v>0.43281560000000002</c:v>
                </c:pt>
                <c:pt idx="6224">
                  <c:v>0.65728019999999998</c:v>
                </c:pt>
                <c:pt idx="6225">
                  <c:v>0.80001</c:v>
                </c:pt>
                <c:pt idx="6226">
                  <c:v>0.75038559999999999</c:v>
                </c:pt>
                <c:pt idx="6227">
                  <c:v>0.31622899999999998</c:v>
                </c:pt>
                <c:pt idx="6228">
                  <c:v>0.2055478</c:v>
                </c:pt>
                <c:pt idx="6229">
                  <c:v>0.22571289999999999</c:v>
                </c:pt>
                <c:pt idx="6230">
                  <c:v>0.1881922</c:v>
                </c:pt>
                <c:pt idx="6231">
                  <c:v>0.17001550000000001</c:v>
                </c:pt>
                <c:pt idx="6232">
                  <c:v>9.8675239999999997E-2</c:v>
                </c:pt>
                <c:pt idx="6233">
                  <c:v>1.332508E-2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2.2009359999999999E-2</c:v>
                </c:pt>
                <c:pt idx="6247">
                  <c:v>4.2515909999999997E-2</c:v>
                </c:pt>
                <c:pt idx="6248">
                  <c:v>9.3014280000000005E-2</c:v>
                </c:pt>
                <c:pt idx="6249">
                  <c:v>0.38214369999999998</c:v>
                </c:pt>
                <c:pt idx="6250">
                  <c:v>0.73992270000000004</c:v>
                </c:pt>
                <c:pt idx="6251">
                  <c:v>0.77155289999999999</c:v>
                </c:pt>
                <c:pt idx="6252">
                  <c:v>0.231437</c:v>
                </c:pt>
                <c:pt idx="6253">
                  <c:v>5.947831E-2</c:v>
                </c:pt>
                <c:pt idx="6254">
                  <c:v>2.7088439999999998E-2</c:v>
                </c:pt>
                <c:pt idx="6255">
                  <c:v>2.5411960000000001E-2</c:v>
                </c:pt>
                <c:pt idx="6256">
                  <c:v>1.0863350000000001E-2</c:v>
                </c:pt>
                <c:pt idx="6257">
                  <c:v>7.4428000000000005E-4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3.4311300000000001E-3</c:v>
                </c:pt>
                <c:pt idx="6271">
                  <c:v>1.0719029999999999E-2</c:v>
                </c:pt>
                <c:pt idx="6272">
                  <c:v>2.052638E-2</c:v>
                </c:pt>
                <c:pt idx="6273">
                  <c:v>4.1865100000000002E-2</c:v>
                </c:pt>
                <c:pt idx="6274">
                  <c:v>3.1604899999999998E-2</c:v>
                </c:pt>
                <c:pt idx="6275">
                  <c:v>5.4295059999999999E-2</c:v>
                </c:pt>
                <c:pt idx="6276">
                  <c:v>0.13042790000000001</c:v>
                </c:pt>
                <c:pt idx="6277">
                  <c:v>0.230847</c:v>
                </c:pt>
                <c:pt idx="6278">
                  <c:v>0.18069569999999999</c:v>
                </c:pt>
                <c:pt idx="6279">
                  <c:v>9.8252000000000006E-2</c:v>
                </c:pt>
                <c:pt idx="6280">
                  <c:v>3.4713529999999999E-2</c:v>
                </c:pt>
                <c:pt idx="6281">
                  <c:v>3.29533E-3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8.9333910000000002E-2</c:v>
                </c:pt>
                <c:pt idx="6295">
                  <c:v>0.28999019999999998</c:v>
                </c:pt>
                <c:pt idx="6296">
                  <c:v>0.61958990000000003</c:v>
                </c:pt>
                <c:pt idx="6297">
                  <c:v>0.78629099999999996</c:v>
                </c:pt>
                <c:pt idx="6298">
                  <c:v>0.8832295</c:v>
                </c:pt>
                <c:pt idx="6299">
                  <c:v>0.65310570000000001</c:v>
                </c:pt>
                <c:pt idx="6300">
                  <c:v>0.45961429999999998</c:v>
                </c:pt>
                <c:pt idx="6301">
                  <c:v>0.50311479999999997</c:v>
                </c:pt>
                <c:pt idx="6302">
                  <c:v>0.43514940000000002</c:v>
                </c:pt>
                <c:pt idx="6303">
                  <c:v>0.31729980000000002</c:v>
                </c:pt>
                <c:pt idx="6304">
                  <c:v>0.1467453</c:v>
                </c:pt>
                <c:pt idx="6305">
                  <c:v>1.380558E-2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0.18460280000000001</c:v>
                </c:pt>
                <c:pt idx="6319">
                  <c:v>0.4427624</c:v>
                </c:pt>
                <c:pt idx="6320">
                  <c:v>0.65297170000000004</c:v>
                </c:pt>
                <c:pt idx="6321">
                  <c:v>0.79148379999999996</c:v>
                </c:pt>
                <c:pt idx="6322">
                  <c:v>0.64073409999999997</c:v>
                </c:pt>
                <c:pt idx="6323">
                  <c:v>0.34903919999999999</c:v>
                </c:pt>
                <c:pt idx="6324">
                  <c:v>0.1548862</c:v>
                </c:pt>
                <c:pt idx="6325">
                  <c:v>9.6995429999999994E-2</c:v>
                </c:pt>
                <c:pt idx="6326">
                  <c:v>5.1091200000000003E-2</c:v>
                </c:pt>
                <c:pt idx="6327">
                  <c:v>2.3442709999999999E-2</c:v>
                </c:pt>
                <c:pt idx="6328">
                  <c:v>7.5984599999999996E-3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0.16709769999999999</c:v>
                </c:pt>
                <c:pt idx="6343">
                  <c:v>0.42966500000000002</c:v>
                </c:pt>
                <c:pt idx="6344">
                  <c:v>0.65118609999999999</c:v>
                </c:pt>
                <c:pt idx="6345">
                  <c:v>0.62884410000000002</c:v>
                </c:pt>
                <c:pt idx="6346">
                  <c:v>0.50157569999999996</c:v>
                </c:pt>
                <c:pt idx="6347">
                  <c:v>0.50832999999999995</c:v>
                </c:pt>
                <c:pt idx="6348">
                  <c:v>0.36395860000000002</c:v>
                </c:pt>
                <c:pt idx="6349">
                  <c:v>0.26239040000000002</c:v>
                </c:pt>
                <c:pt idx="6350">
                  <c:v>0.17540929999999999</c:v>
                </c:pt>
                <c:pt idx="6351">
                  <c:v>8.3092669999999993E-2</c:v>
                </c:pt>
                <c:pt idx="6352">
                  <c:v>2.7797229999999999E-2</c:v>
                </c:pt>
                <c:pt idx="6353">
                  <c:v>2.34366E-3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1.4953309999999999E-2</c:v>
                </c:pt>
                <c:pt idx="6367">
                  <c:v>5.9216629999999999E-2</c:v>
                </c:pt>
                <c:pt idx="6368">
                  <c:v>0.13779620000000001</c:v>
                </c:pt>
                <c:pt idx="6369">
                  <c:v>0.18826850000000001</c:v>
                </c:pt>
                <c:pt idx="6370">
                  <c:v>0.17316809999999999</c:v>
                </c:pt>
                <c:pt idx="6371">
                  <c:v>0.1462994</c:v>
                </c:pt>
                <c:pt idx="6372">
                  <c:v>0.1109193</c:v>
                </c:pt>
                <c:pt idx="6373">
                  <c:v>9.4615370000000004E-2</c:v>
                </c:pt>
                <c:pt idx="6374">
                  <c:v>6.0661760000000002E-2</c:v>
                </c:pt>
                <c:pt idx="6375">
                  <c:v>2.6719779999999999E-2</c:v>
                </c:pt>
                <c:pt idx="6376">
                  <c:v>9.6014499999999992E-3</c:v>
                </c:pt>
                <c:pt idx="6377">
                  <c:v>7.2360999999999997E-4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2.390248E-2</c:v>
                </c:pt>
                <c:pt idx="6391">
                  <c:v>5.3856279999999999E-2</c:v>
                </c:pt>
                <c:pt idx="6392">
                  <c:v>4.3320379999999999E-2</c:v>
                </c:pt>
                <c:pt idx="6393">
                  <c:v>6.3730099999999998E-2</c:v>
                </c:pt>
                <c:pt idx="6394">
                  <c:v>9.4210870000000002E-2</c:v>
                </c:pt>
                <c:pt idx="6395">
                  <c:v>0.12937870000000001</c:v>
                </c:pt>
                <c:pt idx="6396">
                  <c:v>0.1976328</c:v>
                </c:pt>
                <c:pt idx="6397">
                  <c:v>0.67065010000000003</c:v>
                </c:pt>
                <c:pt idx="6398">
                  <c:v>0.49022019999999999</c:v>
                </c:pt>
                <c:pt idx="6399">
                  <c:v>7.9469529999999997E-2</c:v>
                </c:pt>
                <c:pt idx="6400">
                  <c:v>1.3873109999999999E-2</c:v>
                </c:pt>
                <c:pt idx="6401">
                  <c:v>7.7355000000000002E-4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6.4213519999999996E-2</c:v>
                </c:pt>
                <c:pt idx="6415">
                  <c:v>0.1652864</c:v>
                </c:pt>
                <c:pt idx="6416">
                  <c:v>0.20060049999999999</c:v>
                </c:pt>
                <c:pt idx="6417">
                  <c:v>0.4290331</c:v>
                </c:pt>
                <c:pt idx="6418">
                  <c:v>0.57815950000000005</c:v>
                </c:pt>
                <c:pt idx="6419">
                  <c:v>0.88364560000000003</c:v>
                </c:pt>
                <c:pt idx="6420">
                  <c:v>0.75024550000000001</c:v>
                </c:pt>
                <c:pt idx="6421">
                  <c:v>0.60077400000000003</c:v>
                </c:pt>
                <c:pt idx="6422">
                  <c:v>0.30283949999999998</c:v>
                </c:pt>
                <c:pt idx="6423">
                  <c:v>0.10528849999999999</c:v>
                </c:pt>
                <c:pt idx="6424">
                  <c:v>3.0124060000000001E-2</c:v>
                </c:pt>
                <c:pt idx="6425">
                  <c:v>1.9041100000000001E-3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3.4521399999999998E-3</c:v>
                </c:pt>
                <c:pt idx="6439">
                  <c:v>2.087232E-2</c:v>
                </c:pt>
                <c:pt idx="6440">
                  <c:v>0.10789990000000001</c:v>
                </c:pt>
                <c:pt idx="6441">
                  <c:v>0.37781090000000001</c:v>
                </c:pt>
                <c:pt idx="6442">
                  <c:v>0.67369409999999996</c:v>
                </c:pt>
                <c:pt idx="6443">
                  <c:v>0.80662350000000005</c:v>
                </c:pt>
                <c:pt idx="6444">
                  <c:v>0.3140908</c:v>
                </c:pt>
                <c:pt idx="6445">
                  <c:v>0.14251720000000001</c:v>
                </c:pt>
                <c:pt idx="6446">
                  <c:v>6.6011449999999999E-2</c:v>
                </c:pt>
                <c:pt idx="6447">
                  <c:v>7.2429140000000003E-2</c:v>
                </c:pt>
                <c:pt idx="6448">
                  <c:v>5.1433569999999998E-2</c:v>
                </c:pt>
                <c:pt idx="6449">
                  <c:v>5.3546499999999999E-3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1.160944E-2</c:v>
                </c:pt>
                <c:pt idx="6463">
                  <c:v>2.809787E-2</c:v>
                </c:pt>
                <c:pt idx="6464">
                  <c:v>3.9289129999999998E-2</c:v>
                </c:pt>
                <c:pt idx="6465">
                  <c:v>5.5953669999999997E-2</c:v>
                </c:pt>
                <c:pt idx="6466">
                  <c:v>6.4030719999999999E-2</c:v>
                </c:pt>
                <c:pt idx="6467">
                  <c:v>8.8834880000000005E-2</c:v>
                </c:pt>
                <c:pt idx="6468">
                  <c:v>0.1155326</c:v>
                </c:pt>
                <c:pt idx="6469">
                  <c:v>0.1687478</c:v>
                </c:pt>
                <c:pt idx="6470">
                  <c:v>0.16585079999999999</c:v>
                </c:pt>
                <c:pt idx="6471">
                  <c:v>0.1167953</c:v>
                </c:pt>
                <c:pt idx="6472">
                  <c:v>4.0955659999999998E-2</c:v>
                </c:pt>
                <c:pt idx="6473">
                  <c:v>4.1025799999999998E-3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3.9694460000000001E-2</c:v>
                </c:pt>
                <c:pt idx="6487">
                  <c:v>0.1660344</c:v>
                </c:pt>
                <c:pt idx="6488">
                  <c:v>0.34325280000000002</c:v>
                </c:pt>
                <c:pt idx="6489">
                  <c:v>0.54152639999999996</c:v>
                </c:pt>
                <c:pt idx="6490">
                  <c:v>0.43933489999999997</c:v>
                </c:pt>
                <c:pt idx="6491">
                  <c:v>0.6980575</c:v>
                </c:pt>
                <c:pt idx="6492">
                  <c:v>0.44695170000000001</c:v>
                </c:pt>
                <c:pt idx="6493">
                  <c:v>0.2326452</c:v>
                </c:pt>
                <c:pt idx="6494">
                  <c:v>0.1050582</c:v>
                </c:pt>
                <c:pt idx="6495">
                  <c:v>4.930855E-2</c:v>
                </c:pt>
                <c:pt idx="6496">
                  <c:v>2.0296459999999999E-2</c:v>
                </c:pt>
                <c:pt idx="6497">
                  <c:v>1.1837900000000001E-3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9.193084E-2</c:v>
                </c:pt>
                <c:pt idx="6511">
                  <c:v>0.2400439</c:v>
                </c:pt>
                <c:pt idx="6512">
                  <c:v>0.43462200000000001</c:v>
                </c:pt>
                <c:pt idx="6513">
                  <c:v>0.68635570000000001</c:v>
                </c:pt>
                <c:pt idx="6514">
                  <c:v>0.6660121</c:v>
                </c:pt>
                <c:pt idx="6515">
                  <c:v>0.28248590000000001</c:v>
                </c:pt>
                <c:pt idx="6516">
                  <c:v>9.1388880000000006E-2</c:v>
                </c:pt>
                <c:pt idx="6517">
                  <c:v>5.2547499999999997E-2</c:v>
                </c:pt>
                <c:pt idx="6518">
                  <c:v>3.3858579999999999E-2</c:v>
                </c:pt>
                <c:pt idx="6519">
                  <c:v>2.3099660000000001E-2</c:v>
                </c:pt>
                <c:pt idx="6520">
                  <c:v>1.031254E-2</c:v>
                </c:pt>
                <c:pt idx="6521">
                  <c:v>9.0005E-4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0.18170339999999999</c:v>
                </c:pt>
                <c:pt idx="6535">
                  <c:v>0.4645939</c:v>
                </c:pt>
                <c:pt idx="6536">
                  <c:v>0.68553439999999999</c:v>
                </c:pt>
                <c:pt idx="6537">
                  <c:v>0.81951799999999997</c:v>
                </c:pt>
                <c:pt idx="6538">
                  <c:v>0.80888570000000004</c:v>
                </c:pt>
                <c:pt idx="6539">
                  <c:v>0.55738589999999999</c:v>
                </c:pt>
                <c:pt idx="6540">
                  <c:v>0.27344160000000001</c:v>
                </c:pt>
                <c:pt idx="6541">
                  <c:v>0.3144497</c:v>
                </c:pt>
                <c:pt idx="6542">
                  <c:v>0.2106094</c:v>
                </c:pt>
                <c:pt idx="6543">
                  <c:v>0.12618840000000001</c:v>
                </c:pt>
                <c:pt idx="6544">
                  <c:v>5.8582769999999999E-2</c:v>
                </c:pt>
                <c:pt idx="6545">
                  <c:v>2.2317700000000001E-3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3.1318539999999999E-2</c:v>
                </c:pt>
                <c:pt idx="6559">
                  <c:v>0.22624430000000001</c:v>
                </c:pt>
                <c:pt idx="6560">
                  <c:v>0.49041410000000002</c:v>
                </c:pt>
                <c:pt idx="6561">
                  <c:v>0.79514030000000002</c:v>
                </c:pt>
                <c:pt idx="6562">
                  <c:v>0.94215340000000003</c:v>
                </c:pt>
                <c:pt idx="6563">
                  <c:v>0.97703379999999995</c:v>
                </c:pt>
                <c:pt idx="6564">
                  <c:v>0.78539320000000001</c:v>
                </c:pt>
                <c:pt idx="6565">
                  <c:v>0.62839029999999996</c:v>
                </c:pt>
                <c:pt idx="6566">
                  <c:v>0.41244150000000002</c:v>
                </c:pt>
                <c:pt idx="6567">
                  <c:v>0.26005850000000003</c:v>
                </c:pt>
                <c:pt idx="6568">
                  <c:v>0.10984629999999999</c:v>
                </c:pt>
                <c:pt idx="6569">
                  <c:v>8.4007400000000003E-3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1.9736859999999998E-2</c:v>
                </c:pt>
                <c:pt idx="6583">
                  <c:v>9.540585E-2</c:v>
                </c:pt>
                <c:pt idx="6584">
                  <c:v>0.24444969999999999</c:v>
                </c:pt>
                <c:pt idx="6585">
                  <c:v>0.55128730000000004</c:v>
                </c:pt>
                <c:pt idx="6586">
                  <c:v>0.89218900000000001</c:v>
                </c:pt>
                <c:pt idx="6587">
                  <c:v>0.58875820000000001</c:v>
                </c:pt>
                <c:pt idx="6588">
                  <c:v>0.1956746</c:v>
                </c:pt>
                <c:pt idx="6589">
                  <c:v>0.1475273</c:v>
                </c:pt>
                <c:pt idx="6590">
                  <c:v>8.9404839999999999E-2</c:v>
                </c:pt>
                <c:pt idx="6591">
                  <c:v>8.1035830000000003E-2</c:v>
                </c:pt>
                <c:pt idx="6592">
                  <c:v>3.1556399999999998E-2</c:v>
                </c:pt>
                <c:pt idx="6593">
                  <c:v>1.4662200000000001E-3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0.1541661</c:v>
                </c:pt>
                <c:pt idx="6607">
                  <c:v>0.4455211</c:v>
                </c:pt>
                <c:pt idx="6608">
                  <c:v>0.67230120000000004</c:v>
                </c:pt>
                <c:pt idx="6609">
                  <c:v>0.73341619999999996</c:v>
                </c:pt>
                <c:pt idx="6610">
                  <c:v>0.70630879999999996</c:v>
                </c:pt>
                <c:pt idx="6611">
                  <c:v>0.28532489999999999</c:v>
                </c:pt>
                <c:pt idx="6612">
                  <c:v>0.15931809999999999</c:v>
                </c:pt>
                <c:pt idx="6613">
                  <c:v>0.1773759</c:v>
                </c:pt>
                <c:pt idx="6614">
                  <c:v>0.13949929999999999</c:v>
                </c:pt>
                <c:pt idx="6615">
                  <c:v>8.6464490000000005E-2</c:v>
                </c:pt>
                <c:pt idx="6616">
                  <c:v>3.939753E-2</c:v>
                </c:pt>
                <c:pt idx="6617">
                  <c:v>2.0385999999999998E-3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0.10796799999999999</c:v>
                </c:pt>
                <c:pt idx="6631">
                  <c:v>0.39374619999999999</c:v>
                </c:pt>
                <c:pt idx="6632">
                  <c:v>0.68014509999999995</c:v>
                </c:pt>
                <c:pt idx="6633">
                  <c:v>0.79494330000000002</c:v>
                </c:pt>
                <c:pt idx="6634">
                  <c:v>0.77285530000000002</c:v>
                </c:pt>
                <c:pt idx="6635">
                  <c:v>0.32863530000000002</c:v>
                </c:pt>
                <c:pt idx="6636">
                  <c:v>0.27035480000000001</c:v>
                </c:pt>
                <c:pt idx="6637">
                  <c:v>0.37777929999999998</c:v>
                </c:pt>
                <c:pt idx="6638">
                  <c:v>0.39088020000000001</c:v>
                </c:pt>
                <c:pt idx="6639">
                  <c:v>0.27089800000000003</c:v>
                </c:pt>
                <c:pt idx="6640">
                  <c:v>0.1054563</c:v>
                </c:pt>
                <c:pt idx="6641">
                  <c:v>5.5426099999999999E-3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0.1184481</c:v>
                </c:pt>
                <c:pt idx="6655">
                  <c:v>0.28305619999999998</c:v>
                </c:pt>
                <c:pt idx="6656">
                  <c:v>0.6732494</c:v>
                </c:pt>
                <c:pt idx="6657">
                  <c:v>0.83732740000000005</c:v>
                </c:pt>
                <c:pt idx="6658">
                  <c:v>0.92240639999999996</c:v>
                </c:pt>
                <c:pt idx="6659">
                  <c:v>0.73063160000000005</c:v>
                </c:pt>
                <c:pt idx="6660">
                  <c:v>0.58108420000000005</c:v>
                </c:pt>
                <c:pt idx="6661">
                  <c:v>0.38007829999999998</c:v>
                </c:pt>
                <c:pt idx="6662">
                  <c:v>8.4288779999999994E-2</c:v>
                </c:pt>
                <c:pt idx="6663">
                  <c:v>2.30945E-2</c:v>
                </c:pt>
                <c:pt idx="6664">
                  <c:v>5.7341199999999997E-3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4.6748169999999999E-2</c:v>
                </c:pt>
                <c:pt idx="6679">
                  <c:v>0.18838959999999999</c:v>
                </c:pt>
                <c:pt idx="6680">
                  <c:v>0.41780010000000001</c:v>
                </c:pt>
                <c:pt idx="6681">
                  <c:v>0.59050849999999999</c:v>
                </c:pt>
                <c:pt idx="6682">
                  <c:v>0.60052410000000001</c:v>
                </c:pt>
                <c:pt idx="6683">
                  <c:v>0.61919069999999998</c:v>
                </c:pt>
                <c:pt idx="6684">
                  <c:v>0.49723499999999998</c:v>
                </c:pt>
                <c:pt idx="6685">
                  <c:v>0.22618659999999999</c:v>
                </c:pt>
                <c:pt idx="6686">
                  <c:v>9.6078520000000001E-2</c:v>
                </c:pt>
                <c:pt idx="6687">
                  <c:v>3.2044610000000001E-2</c:v>
                </c:pt>
                <c:pt idx="6688">
                  <c:v>6.9365900000000003E-3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4.464982E-2</c:v>
                </c:pt>
                <c:pt idx="6703">
                  <c:v>8.6022699999999994E-2</c:v>
                </c:pt>
                <c:pt idx="6704">
                  <c:v>0.10718759999999999</c:v>
                </c:pt>
                <c:pt idx="6705">
                  <c:v>0.20351620000000001</c:v>
                </c:pt>
                <c:pt idx="6706">
                  <c:v>0.30106070000000001</c:v>
                </c:pt>
                <c:pt idx="6707">
                  <c:v>0.24045859999999999</c:v>
                </c:pt>
                <c:pt idx="6708">
                  <c:v>0.238736</c:v>
                </c:pt>
                <c:pt idx="6709">
                  <c:v>0.1747686</c:v>
                </c:pt>
                <c:pt idx="6710">
                  <c:v>6.7986969999999994E-2</c:v>
                </c:pt>
                <c:pt idx="6711">
                  <c:v>2.6303489999999999E-2</c:v>
                </c:pt>
                <c:pt idx="6712">
                  <c:v>6.6815099999999999E-3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7.2223179999999998E-2</c:v>
                </c:pt>
                <c:pt idx="6727">
                  <c:v>0.1566157</c:v>
                </c:pt>
                <c:pt idx="6728">
                  <c:v>0.2197143</c:v>
                </c:pt>
                <c:pt idx="6729">
                  <c:v>0.22145629999999999</c:v>
                </c:pt>
                <c:pt idx="6730">
                  <c:v>0.16142570000000001</c:v>
                </c:pt>
                <c:pt idx="6731">
                  <c:v>9.8124429999999999E-2</c:v>
                </c:pt>
                <c:pt idx="6732">
                  <c:v>6.5020129999999995E-2</c:v>
                </c:pt>
                <c:pt idx="6733">
                  <c:v>4.146652E-2</c:v>
                </c:pt>
                <c:pt idx="6734">
                  <c:v>2.2911810000000001E-2</c:v>
                </c:pt>
                <c:pt idx="6735">
                  <c:v>1.2378190000000001E-2</c:v>
                </c:pt>
                <c:pt idx="6736">
                  <c:v>4.2821999999999999E-3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8.8316049999999993E-2</c:v>
                </c:pt>
                <c:pt idx="6751">
                  <c:v>0.2001609</c:v>
                </c:pt>
                <c:pt idx="6752">
                  <c:v>0.27235819999999999</c:v>
                </c:pt>
                <c:pt idx="6753">
                  <c:v>0.36742900000000001</c:v>
                </c:pt>
                <c:pt idx="6754">
                  <c:v>0.38779140000000001</c:v>
                </c:pt>
                <c:pt idx="6755">
                  <c:v>0.35042030000000002</c:v>
                </c:pt>
                <c:pt idx="6756">
                  <c:v>0.24314949999999999</c:v>
                </c:pt>
                <c:pt idx="6757">
                  <c:v>0.2096642</c:v>
                </c:pt>
                <c:pt idx="6758">
                  <c:v>0.15121870000000001</c:v>
                </c:pt>
                <c:pt idx="6759">
                  <c:v>8.4051029999999999E-2</c:v>
                </c:pt>
                <c:pt idx="6760">
                  <c:v>2.8512249999999999E-2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0.1069997</c:v>
                </c:pt>
                <c:pt idx="6775">
                  <c:v>0.21007000000000001</c:v>
                </c:pt>
                <c:pt idx="6776">
                  <c:v>0.1706809</c:v>
                </c:pt>
                <c:pt idx="6777">
                  <c:v>0.30415209999999998</c:v>
                </c:pt>
                <c:pt idx="6778">
                  <c:v>0.34820089999999998</c:v>
                </c:pt>
                <c:pt idx="6779">
                  <c:v>0.29127760000000003</c:v>
                </c:pt>
                <c:pt idx="6780">
                  <c:v>0.21734590000000001</c:v>
                </c:pt>
                <c:pt idx="6781">
                  <c:v>0.21357519999999999</c:v>
                </c:pt>
                <c:pt idx="6782">
                  <c:v>7.5610839999999999E-2</c:v>
                </c:pt>
                <c:pt idx="6783">
                  <c:v>2.9305339999999999E-2</c:v>
                </c:pt>
                <c:pt idx="6784">
                  <c:v>8.2240000000000004E-3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2.8487080000000001E-2</c:v>
                </c:pt>
                <c:pt idx="6799">
                  <c:v>3.1781080000000003E-2</c:v>
                </c:pt>
                <c:pt idx="6800">
                  <c:v>3.819906E-2</c:v>
                </c:pt>
                <c:pt idx="6801">
                  <c:v>6.7223550000000007E-2</c:v>
                </c:pt>
                <c:pt idx="6802">
                  <c:v>8.9818830000000002E-2</c:v>
                </c:pt>
                <c:pt idx="6803">
                  <c:v>0.1233794</c:v>
                </c:pt>
                <c:pt idx="6804">
                  <c:v>0.1731443</c:v>
                </c:pt>
                <c:pt idx="6805">
                  <c:v>0.18256559999999999</c:v>
                </c:pt>
                <c:pt idx="6806">
                  <c:v>0.344443</c:v>
                </c:pt>
                <c:pt idx="6807">
                  <c:v>0.28596579999999999</c:v>
                </c:pt>
                <c:pt idx="6808">
                  <c:v>9.8571279999999997E-2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6.9673739999999998E-2</c:v>
                </c:pt>
                <c:pt idx="6823">
                  <c:v>0.2755996</c:v>
                </c:pt>
                <c:pt idx="6824">
                  <c:v>0.69055679999999997</c:v>
                </c:pt>
                <c:pt idx="6825">
                  <c:v>0.82270620000000005</c:v>
                </c:pt>
                <c:pt idx="6826">
                  <c:v>0.79665810000000004</c:v>
                </c:pt>
                <c:pt idx="6827">
                  <c:v>0.3219997</c:v>
                </c:pt>
                <c:pt idx="6828">
                  <c:v>0.1438982</c:v>
                </c:pt>
                <c:pt idx="6829">
                  <c:v>6.5540390000000004E-2</c:v>
                </c:pt>
                <c:pt idx="6830">
                  <c:v>3.3885739999999998E-2</c:v>
                </c:pt>
                <c:pt idx="6831">
                  <c:v>1.806236E-2</c:v>
                </c:pt>
                <c:pt idx="6832">
                  <c:v>5.5073099999999996E-3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0.13122790000000001</c:v>
                </c:pt>
                <c:pt idx="6847">
                  <c:v>0.4335927</c:v>
                </c:pt>
                <c:pt idx="6848">
                  <c:v>0.69132420000000006</c:v>
                </c:pt>
                <c:pt idx="6849">
                  <c:v>0.83673050000000004</c:v>
                </c:pt>
                <c:pt idx="6850">
                  <c:v>0.86785860000000004</c:v>
                </c:pt>
                <c:pt idx="6851">
                  <c:v>0.68720970000000003</c:v>
                </c:pt>
                <c:pt idx="6852">
                  <c:v>0.42633710000000002</c:v>
                </c:pt>
                <c:pt idx="6853">
                  <c:v>0.34410570000000001</c:v>
                </c:pt>
                <c:pt idx="6854">
                  <c:v>0.4142478</c:v>
                </c:pt>
                <c:pt idx="6855">
                  <c:v>0.31567879999999998</c:v>
                </c:pt>
                <c:pt idx="6856">
                  <c:v>0.1021561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0.22466259999999999</c:v>
                </c:pt>
                <c:pt idx="6871">
                  <c:v>0.48099920000000002</c:v>
                </c:pt>
                <c:pt idx="6872">
                  <c:v>0.69025460000000005</c:v>
                </c:pt>
                <c:pt idx="6873">
                  <c:v>0.73555389999999998</c:v>
                </c:pt>
                <c:pt idx="6874">
                  <c:v>0.6995884</c:v>
                </c:pt>
                <c:pt idx="6875">
                  <c:v>0.49859110000000001</c:v>
                </c:pt>
                <c:pt idx="6876">
                  <c:v>0.29443809999999998</c:v>
                </c:pt>
                <c:pt idx="6877">
                  <c:v>0.19890179999999999</c:v>
                </c:pt>
                <c:pt idx="6878">
                  <c:v>0.11116819999999999</c:v>
                </c:pt>
                <c:pt idx="6879">
                  <c:v>5.3659360000000003E-2</c:v>
                </c:pt>
                <c:pt idx="6880">
                  <c:v>1.7588690000000001E-2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1.045067E-2</c:v>
                </c:pt>
                <c:pt idx="6895">
                  <c:v>2.6292369999999999E-2</c:v>
                </c:pt>
                <c:pt idx="6896">
                  <c:v>3.5839469999999998E-2</c:v>
                </c:pt>
                <c:pt idx="6897">
                  <c:v>7.3637900000000006E-2</c:v>
                </c:pt>
                <c:pt idx="6898">
                  <c:v>0.10022730000000001</c:v>
                </c:pt>
                <c:pt idx="6899">
                  <c:v>0.2156882</c:v>
                </c:pt>
                <c:pt idx="6900">
                  <c:v>0.27570420000000001</c:v>
                </c:pt>
                <c:pt idx="6901">
                  <c:v>0.29279820000000001</c:v>
                </c:pt>
                <c:pt idx="6902">
                  <c:v>0.1489876</c:v>
                </c:pt>
                <c:pt idx="6903">
                  <c:v>0.1181952</c:v>
                </c:pt>
                <c:pt idx="6904">
                  <c:v>4.2955769999999997E-2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0.13693449999999999</c:v>
                </c:pt>
                <c:pt idx="6919">
                  <c:v>0.18770580000000001</c:v>
                </c:pt>
                <c:pt idx="6920">
                  <c:v>0.17170360000000001</c:v>
                </c:pt>
                <c:pt idx="6921">
                  <c:v>0.36520989999999998</c:v>
                </c:pt>
                <c:pt idx="6922">
                  <c:v>0.49758760000000002</c:v>
                </c:pt>
                <c:pt idx="6923">
                  <c:v>0.2623993</c:v>
                </c:pt>
                <c:pt idx="6924">
                  <c:v>0.13391040000000001</c:v>
                </c:pt>
                <c:pt idx="6925">
                  <c:v>9.3489500000000003E-2</c:v>
                </c:pt>
                <c:pt idx="6926">
                  <c:v>4.8808919999999999E-2</c:v>
                </c:pt>
                <c:pt idx="6927">
                  <c:v>2.136354E-2</c:v>
                </c:pt>
                <c:pt idx="6928">
                  <c:v>6.3702899999999998E-3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9.2857899999999993E-2</c:v>
                </c:pt>
                <c:pt idx="6943">
                  <c:v>0.29803990000000002</c:v>
                </c:pt>
                <c:pt idx="6944">
                  <c:v>0.57011970000000001</c:v>
                </c:pt>
                <c:pt idx="6945">
                  <c:v>0.4305426</c:v>
                </c:pt>
                <c:pt idx="6946">
                  <c:v>0.26654729999999999</c:v>
                </c:pt>
                <c:pt idx="6947">
                  <c:v>0.14453450000000001</c:v>
                </c:pt>
                <c:pt idx="6948">
                  <c:v>0.107003</c:v>
                </c:pt>
                <c:pt idx="6949">
                  <c:v>6.6889409999999996E-2</c:v>
                </c:pt>
                <c:pt idx="6950">
                  <c:v>3.4372340000000001E-2</c:v>
                </c:pt>
                <c:pt idx="6951">
                  <c:v>1.87604E-2</c:v>
                </c:pt>
                <c:pt idx="6952">
                  <c:v>5.9027100000000002E-3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0.16064010000000001</c:v>
                </c:pt>
                <c:pt idx="6967">
                  <c:v>0.36863570000000001</c:v>
                </c:pt>
                <c:pt idx="6968">
                  <c:v>0.47136810000000001</c:v>
                </c:pt>
                <c:pt idx="6969">
                  <c:v>0.75821019999999995</c:v>
                </c:pt>
                <c:pt idx="6970">
                  <c:v>0.84513669999999996</c:v>
                </c:pt>
                <c:pt idx="6971">
                  <c:v>0.6925306</c:v>
                </c:pt>
                <c:pt idx="6972">
                  <c:v>0.35305720000000002</c:v>
                </c:pt>
                <c:pt idx="6973">
                  <c:v>0.14110549999999999</c:v>
                </c:pt>
                <c:pt idx="6974">
                  <c:v>6.5413620000000006E-2</c:v>
                </c:pt>
                <c:pt idx="6975">
                  <c:v>3.1121989999999999E-2</c:v>
                </c:pt>
                <c:pt idx="6976">
                  <c:v>1.126754E-2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0.1198801</c:v>
                </c:pt>
                <c:pt idx="6991">
                  <c:v>0.32329370000000002</c:v>
                </c:pt>
                <c:pt idx="6992">
                  <c:v>0.52287539999999999</c:v>
                </c:pt>
                <c:pt idx="6993">
                  <c:v>0.78572799999999998</c:v>
                </c:pt>
                <c:pt idx="6994">
                  <c:v>0.55513449999999998</c:v>
                </c:pt>
                <c:pt idx="6995">
                  <c:v>0.52661919999999995</c:v>
                </c:pt>
                <c:pt idx="6996">
                  <c:v>0.2609147</c:v>
                </c:pt>
                <c:pt idx="6997">
                  <c:v>0.15994269999999999</c:v>
                </c:pt>
                <c:pt idx="6998">
                  <c:v>7.2665220000000003E-2</c:v>
                </c:pt>
                <c:pt idx="6999">
                  <c:v>3.8940679999999998E-2</c:v>
                </c:pt>
                <c:pt idx="7000">
                  <c:v>1.470248E-2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0.1235594</c:v>
                </c:pt>
                <c:pt idx="7015">
                  <c:v>0.2753583</c:v>
                </c:pt>
                <c:pt idx="7016">
                  <c:v>0.124324</c:v>
                </c:pt>
                <c:pt idx="7017">
                  <c:v>0.2590826</c:v>
                </c:pt>
                <c:pt idx="7018">
                  <c:v>0.4422082</c:v>
                </c:pt>
                <c:pt idx="7019">
                  <c:v>0.66396560000000004</c:v>
                </c:pt>
                <c:pt idx="7020">
                  <c:v>0.52888409999999997</c:v>
                </c:pt>
                <c:pt idx="7021">
                  <c:v>0.1940818</c:v>
                </c:pt>
                <c:pt idx="7022">
                  <c:v>0.1036707</c:v>
                </c:pt>
                <c:pt idx="7023">
                  <c:v>9.1439309999999996E-2</c:v>
                </c:pt>
                <c:pt idx="7024">
                  <c:v>4.4743909999999998E-2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0.1149226</c:v>
                </c:pt>
                <c:pt idx="7039">
                  <c:v>0.46466829999999998</c:v>
                </c:pt>
                <c:pt idx="7040">
                  <c:v>0.69665639999999995</c:v>
                </c:pt>
                <c:pt idx="7041">
                  <c:v>0.84986439999999996</c:v>
                </c:pt>
                <c:pt idx="7042">
                  <c:v>0.93567339999999999</c:v>
                </c:pt>
                <c:pt idx="7043">
                  <c:v>0.94086669999999994</c:v>
                </c:pt>
                <c:pt idx="7044">
                  <c:v>0.81367880000000004</c:v>
                </c:pt>
                <c:pt idx="7045">
                  <c:v>0.46516829999999998</c:v>
                </c:pt>
                <c:pt idx="7046">
                  <c:v>0.40074070000000001</c:v>
                </c:pt>
                <c:pt idx="7047">
                  <c:v>0.13987530000000001</c:v>
                </c:pt>
                <c:pt idx="7048">
                  <c:v>3.3972570000000001E-2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2.1632180000000001E-2</c:v>
                </c:pt>
                <c:pt idx="7063">
                  <c:v>0.1256844</c:v>
                </c:pt>
                <c:pt idx="7064">
                  <c:v>0.39108179999999998</c:v>
                </c:pt>
                <c:pt idx="7065">
                  <c:v>0.44298349999999997</c:v>
                </c:pt>
                <c:pt idx="7066">
                  <c:v>0.4372278</c:v>
                </c:pt>
                <c:pt idx="7067">
                  <c:v>0.4951661</c:v>
                </c:pt>
                <c:pt idx="7068">
                  <c:v>0.36581439999999998</c:v>
                </c:pt>
                <c:pt idx="7069">
                  <c:v>0.33329019999999998</c:v>
                </c:pt>
                <c:pt idx="7070">
                  <c:v>0.11735180000000001</c:v>
                </c:pt>
                <c:pt idx="7071">
                  <c:v>3.010469E-2</c:v>
                </c:pt>
                <c:pt idx="7072">
                  <c:v>5.9121199999999999E-3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2.6234279999999999E-2</c:v>
                </c:pt>
                <c:pt idx="7087">
                  <c:v>7.7073950000000002E-2</c:v>
                </c:pt>
                <c:pt idx="7088">
                  <c:v>6.5084219999999998E-2</c:v>
                </c:pt>
                <c:pt idx="7089">
                  <c:v>7.1290699999999999E-2</c:v>
                </c:pt>
                <c:pt idx="7090">
                  <c:v>7.9892279999999996E-2</c:v>
                </c:pt>
                <c:pt idx="7091">
                  <c:v>8.2059129999999994E-2</c:v>
                </c:pt>
                <c:pt idx="7092">
                  <c:v>7.8161049999999996E-2</c:v>
                </c:pt>
                <c:pt idx="7093">
                  <c:v>9.164361E-2</c:v>
                </c:pt>
                <c:pt idx="7094">
                  <c:v>8.3669720000000003E-2</c:v>
                </c:pt>
                <c:pt idx="7095">
                  <c:v>5.8596130000000003E-2</c:v>
                </c:pt>
                <c:pt idx="7096">
                  <c:v>2.0130619999999998E-2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0.18895500000000001</c:v>
                </c:pt>
                <c:pt idx="7111">
                  <c:v>0.44738270000000002</c:v>
                </c:pt>
                <c:pt idx="7112">
                  <c:v>0.65007400000000004</c:v>
                </c:pt>
                <c:pt idx="7113">
                  <c:v>0.79269780000000001</c:v>
                </c:pt>
                <c:pt idx="7114">
                  <c:v>0.86705770000000004</c:v>
                </c:pt>
                <c:pt idx="7115">
                  <c:v>0.89590239999999999</c:v>
                </c:pt>
                <c:pt idx="7116">
                  <c:v>0.60668659999999996</c:v>
                </c:pt>
                <c:pt idx="7117">
                  <c:v>0.1638752</c:v>
                </c:pt>
                <c:pt idx="7118">
                  <c:v>5.5404740000000001E-2</c:v>
                </c:pt>
                <c:pt idx="7119">
                  <c:v>2.095928E-2</c:v>
                </c:pt>
                <c:pt idx="7120">
                  <c:v>4.6220799999999998E-3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4.7122009999999999E-2</c:v>
                </c:pt>
                <c:pt idx="7135">
                  <c:v>0.15428220000000001</c:v>
                </c:pt>
                <c:pt idx="7136">
                  <c:v>0.31281490000000001</c:v>
                </c:pt>
                <c:pt idx="7137">
                  <c:v>0.48911650000000001</c:v>
                </c:pt>
                <c:pt idx="7138">
                  <c:v>0.59731520000000005</c:v>
                </c:pt>
                <c:pt idx="7139">
                  <c:v>0.68896950000000001</c:v>
                </c:pt>
                <c:pt idx="7140">
                  <c:v>0.72100629999999999</c:v>
                </c:pt>
                <c:pt idx="7141">
                  <c:v>0.57320360000000004</c:v>
                </c:pt>
                <c:pt idx="7142">
                  <c:v>0.41009430000000002</c:v>
                </c:pt>
                <c:pt idx="7143">
                  <c:v>0.19323109999999999</c:v>
                </c:pt>
                <c:pt idx="7144">
                  <c:v>4.7458880000000002E-2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0.16694129999999999</c:v>
                </c:pt>
                <c:pt idx="7159">
                  <c:v>0.2262159</c:v>
                </c:pt>
                <c:pt idx="7160">
                  <c:v>0.30428480000000002</c:v>
                </c:pt>
                <c:pt idx="7161">
                  <c:v>0.55709549999999997</c:v>
                </c:pt>
                <c:pt idx="7162">
                  <c:v>0.75740589999999997</c:v>
                </c:pt>
                <c:pt idx="7163">
                  <c:v>0.92366179999999998</c:v>
                </c:pt>
                <c:pt idx="7164">
                  <c:v>0.91210279999999999</c:v>
                </c:pt>
                <c:pt idx="7165">
                  <c:v>0.77726720000000005</c:v>
                </c:pt>
                <c:pt idx="7166">
                  <c:v>0.55488740000000003</c:v>
                </c:pt>
                <c:pt idx="7167">
                  <c:v>0.31324449999999998</c:v>
                </c:pt>
                <c:pt idx="7168">
                  <c:v>0.10804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0.22897010000000001</c:v>
                </c:pt>
                <c:pt idx="7183">
                  <c:v>0.47992780000000002</c:v>
                </c:pt>
                <c:pt idx="7184">
                  <c:v>0.69351649999999998</c:v>
                </c:pt>
                <c:pt idx="7185">
                  <c:v>0.84497960000000005</c:v>
                </c:pt>
                <c:pt idx="7186">
                  <c:v>0.93003089999999999</c:v>
                </c:pt>
                <c:pt idx="7187">
                  <c:v>0.7147403</c:v>
                </c:pt>
                <c:pt idx="7188">
                  <c:v>0.33883750000000001</c:v>
                </c:pt>
                <c:pt idx="7189">
                  <c:v>0.65730109999999997</c:v>
                </c:pt>
                <c:pt idx="7190">
                  <c:v>0.34320440000000002</c:v>
                </c:pt>
                <c:pt idx="7191">
                  <c:v>0.2579861</c:v>
                </c:pt>
                <c:pt idx="7192">
                  <c:v>0.10761660000000001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2.6700439999999999E-2</c:v>
                </c:pt>
                <c:pt idx="7207">
                  <c:v>5.6502999999999998E-2</c:v>
                </c:pt>
                <c:pt idx="7208">
                  <c:v>7.7049229999999996E-2</c:v>
                </c:pt>
                <c:pt idx="7209">
                  <c:v>0.1522483</c:v>
                </c:pt>
                <c:pt idx="7210">
                  <c:v>0.2610556</c:v>
                </c:pt>
                <c:pt idx="7211">
                  <c:v>0.55347979999999997</c:v>
                </c:pt>
                <c:pt idx="7212">
                  <c:v>0.28722049999999999</c:v>
                </c:pt>
                <c:pt idx="7213">
                  <c:v>0.22386020000000001</c:v>
                </c:pt>
                <c:pt idx="7214">
                  <c:v>0.17037050000000001</c:v>
                </c:pt>
                <c:pt idx="7215">
                  <c:v>9.5814559999999993E-2</c:v>
                </c:pt>
                <c:pt idx="7216">
                  <c:v>2.8353340000000001E-2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9.4658829999999999E-2</c:v>
                </c:pt>
                <c:pt idx="7231">
                  <c:v>0.2499749</c:v>
                </c:pt>
                <c:pt idx="7232">
                  <c:v>0.56486360000000002</c:v>
                </c:pt>
                <c:pt idx="7233">
                  <c:v>0.73103379999999996</c:v>
                </c:pt>
                <c:pt idx="7234">
                  <c:v>0.82628939999999995</c:v>
                </c:pt>
                <c:pt idx="7235">
                  <c:v>0.86978630000000001</c:v>
                </c:pt>
                <c:pt idx="7236">
                  <c:v>0.75396549999999996</c:v>
                </c:pt>
                <c:pt idx="7237">
                  <c:v>0.6205444</c:v>
                </c:pt>
                <c:pt idx="7238">
                  <c:v>0.40782030000000002</c:v>
                </c:pt>
                <c:pt idx="7239">
                  <c:v>0.27958509999999998</c:v>
                </c:pt>
                <c:pt idx="7240">
                  <c:v>9.7123699999999993E-2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0.22711880000000001</c:v>
                </c:pt>
                <c:pt idx="7255">
                  <c:v>0.47332570000000002</c:v>
                </c:pt>
                <c:pt idx="7256">
                  <c:v>0.56197439999999999</c:v>
                </c:pt>
                <c:pt idx="7257">
                  <c:v>0.7372647</c:v>
                </c:pt>
                <c:pt idx="7258">
                  <c:v>0.53878479999999995</c:v>
                </c:pt>
                <c:pt idx="7259">
                  <c:v>0.5992267</c:v>
                </c:pt>
                <c:pt idx="7260">
                  <c:v>0.42843179999999997</c:v>
                </c:pt>
                <c:pt idx="7261">
                  <c:v>0.65738779999999997</c:v>
                </c:pt>
                <c:pt idx="7262">
                  <c:v>0.25093660000000001</c:v>
                </c:pt>
                <c:pt idx="7263">
                  <c:v>0.16087319999999999</c:v>
                </c:pt>
                <c:pt idx="7264">
                  <c:v>4.8064660000000002E-2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0.1039881</c:v>
                </c:pt>
                <c:pt idx="7279">
                  <c:v>0.26255980000000001</c:v>
                </c:pt>
                <c:pt idx="7280">
                  <c:v>0.54020360000000001</c:v>
                </c:pt>
                <c:pt idx="7281">
                  <c:v>0.73550130000000002</c:v>
                </c:pt>
                <c:pt idx="7282">
                  <c:v>0.66288309999999995</c:v>
                </c:pt>
                <c:pt idx="7283">
                  <c:v>0.27714169999999999</c:v>
                </c:pt>
                <c:pt idx="7284">
                  <c:v>0.15868189999999999</c:v>
                </c:pt>
                <c:pt idx="7285">
                  <c:v>0.1140173</c:v>
                </c:pt>
                <c:pt idx="7286">
                  <c:v>5.8399399999999997E-2</c:v>
                </c:pt>
                <c:pt idx="7287">
                  <c:v>2.772846E-2</c:v>
                </c:pt>
                <c:pt idx="7288">
                  <c:v>7.4801399999999997E-3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9.7957610000000001E-2</c:v>
                </c:pt>
                <c:pt idx="7303">
                  <c:v>9.4105359999999999E-2</c:v>
                </c:pt>
                <c:pt idx="7304">
                  <c:v>0.1246155</c:v>
                </c:pt>
                <c:pt idx="7305">
                  <c:v>0.34531990000000001</c:v>
                </c:pt>
                <c:pt idx="7306">
                  <c:v>0.47179209999999999</c:v>
                </c:pt>
                <c:pt idx="7307">
                  <c:v>0.50705169999999999</c:v>
                </c:pt>
                <c:pt idx="7308">
                  <c:v>0.49814999999999998</c:v>
                </c:pt>
                <c:pt idx="7309">
                  <c:v>0.41576790000000002</c:v>
                </c:pt>
                <c:pt idx="7310">
                  <c:v>0.27583069999999998</c:v>
                </c:pt>
                <c:pt idx="7311">
                  <c:v>0.1454578</c:v>
                </c:pt>
                <c:pt idx="7312">
                  <c:v>4.2826370000000002E-2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9.1688980000000003E-2</c:v>
                </c:pt>
                <c:pt idx="7327">
                  <c:v>0.25771840000000001</c:v>
                </c:pt>
                <c:pt idx="7328">
                  <c:v>0.37852140000000001</c:v>
                </c:pt>
                <c:pt idx="7329">
                  <c:v>0.45174700000000001</c:v>
                </c:pt>
                <c:pt idx="7330">
                  <c:v>0.29197770000000001</c:v>
                </c:pt>
                <c:pt idx="7331">
                  <c:v>0.1201561</c:v>
                </c:pt>
                <c:pt idx="7332">
                  <c:v>6.5384460000000005E-2</c:v>
                </c:pt>
                <c:pt idx="7333">
                  <c:v>5.0200290000000002E-2</c:v>
                </c:pt>
                <c:pt idx="7334">
                  <c:v>3.2230050000000003E-2</c:v>
                </c:pt>
                <c:pt idx="7335">
                  <c:v>2.850302E-2</c:v>
                </c:pt>
                <c:pt idx="7336">
                  <c:v>1.23993E-2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0.11629150000000001</c:v>
                </c:pt>
                <c:pt idx="7351">
                  <c:v>0.35479620000000001</c:v>
                </c:pt>
                <c:pt idx="7352">
                  <c:v>0.56557939999999995</c:v>
                </c:pt>
                <c:pt idx="7353">
                  <c:v>0.68625369999999997</c:v>
                </c:pt>
                <c:pt idx="7354">
                  <c:v>0.64843989999999996</c:v>
                </c:pt>
                <c:pt idx="7355">
                  <c:v>0.41519470000000003</c:v>
                </c:pt>
                <c:pt idx="7356">
                  <c:v>0.2471341</c:v>
                </c:pt>
                <c:pt idx="7357">
                  <c:v>0.17914459999999999</c:v>
                </c:pt>
                <c:pt idx="7358">
                  <c:v>7.0483270000000001E-2</c:v>
                </c:pt>
                <c:pt idx="7359">
                  <c:v>3.0452659999999999E-2</c:v>
                </c:pt>
                <c:pt idx="7360">
                  <c:v>7.3148900000000001E-3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7.2143200000000005E-2</c:v>
                </c:pt>
                <c:pt idx="7375">
                  <c:v>0.2264497</c:v>
                </c:pt>
                <c:pt idx="7376">
                  <c:v>0.47556169999999998</c:v>
                </c:pt>
                <c:pt idx="7377">
                  <c:v>0.64540629999999999</c:v>
                </c:pt>
                <c:pt idx="7378">
                  <c:v>0.68106920000000004</c:v>
                </c:pt>
                <c:pt idx="7379">
                  <c:v>0.51268469999999999</c:v>
                </c:pt>
                <c:pt idx="7380">
                  <c:v>0.42230459999999997</c:v>
                </c:pt>
                <c:pt idx="7381">
                  <c:v>0.15805069999999999</c:v>
                </c:pt>
                <c:pt idx="7382">
                  <c:v>5.587404E-2</c:v>
                </c:pt>
                <c:pt idx="7383">
                  <c:v>1.859003E-2</c:v>
                </c:pt>
                <c:pt idx="7384">
                  <c:v>4.2198899999999996E-3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1.328386E-2</c:v>
                </c:pt>
                <c:pt idx="7399">
                  <c:v>4.7109709999999999E-2</c:v>
                </c:pt>
                <c:pt idx="7400">
                  <c:v>7.2917120000000002E-2</c:v>
                </c:pt>
                <c:pt idx="7401">
                  <c:v>0.13878860000000001</c:v>
                </c:pt>
                <c:pt idx="7402">
                  <c:v>0.1983934</c:v>
                </c:pt>
                <c:pt idx="7403">
                  <c:v>0.16230439999999999</c:v>
                </c:pt>
                <c:pt idx="7404">
                  <c:v>0.14797370000000001</c:v>
                </c:pt>
                <c:pt idx="7405">
                  <c:v>0.1141093</c:v>
                </c:pt>
                <c:pt idx="7406">
                  <c:v>8.0527730000000006E-2</c:v>
                </c:pt>
                <c:pt idx="7407">
                  <c:v>6.2831680000000001E-2</c:v>
                </c:pt>
                <c:pt idx="7408">
                  <c:v>1.651304E-2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4.2429880000000003E-2</c:v>
                </c:pt>
                <c:pt idx="7423">
                  <c:v>0.12954260000000001</c:v>
                </c:pt>
                <c:pt idx="7424">
                  <c:v>0.41903970000000001</c:v>
                </c:pt>
                <c:pt idx="7425">
                  <c:v>0.64231269999999996</c:v>
                </c:pt>
                <c:pt idx="7426">
                  <c:v>0.53136059999999996</c:v>
                </c:pt>
                <c:pt idx="7427">
                  <c:v>0.3050098</c:v>
                </c:pt>
                <c:pt idx="7428">
                  <c:v>0.1906535</c:v>
                </c:pt>
                <c:pt idx="7429">
                  <c:v>0.16923170000000001</c:v>
                </c:pt>
                <c:pt idx="7430">
                  <c:v>7.8326090000000001E-2</c:v>
                </c:pt>
                <c:pt idx="7431">
                  <c:v>4.172468E-2</c:v>
                </c:pt>
                <c:pt idx="7432">
                  <c:v>1.38084E-2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9.9123559999999999E-2</c:v>
                </c:pt>
                <c:pt idx="7447">
                  <c:v>0.27125189999999999</c:v>
                </c:pt>
                <c:pt idx="7448">
                  <c:v>0.2101932</c:v>
                </c:pt>
                <c:pt idx="7449">
                  <c:v>0.27770640000000002</c:v>
                </c:pt>
                <c:pt idx="7450">
                  <c:v>0.30199100000000001</c:v>
                </c:pt>
                <c:pt idx="7451">
                  <c:v>0.55720769999999997</c:v>
                </c:pt>
                <c:pt idx="7452">
                  <c:v>0.33903280000000002</c:v>
                </c:pt>
                <c:pt idx="7453">
                  <c:v>0.27511419999999998</c:v>
                </c:pt>
                <c:pt idx="7454">
                  <c:v>0.13273170000000001</c:v>
                </c:pt>
                <c:pt idx="7455">
                  <c:v>7.9453570000000001E-2</c:v>
                </c:pt>
                <c:pt idx="7456">
                  <c:v>3.0693689999999999E-2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3.5117049999999997E-2</c:v>
                </c:pt>
                <c:pt idx="7471">
                  <c:v>8.2598270000000001E-2</c:v>
                </c:pt>
                <c:pt idx="7472">
                  <c:v>0.23367389999999999</c:v>
                </c:pt>
                <c:pt idx="7473">
                  <c:v>0.65409430000000002</c:v>
                </c:pt>
                <c:pt idx="7474">
                  <c:v>0.8262391</c:v>
                </c:pt>
                <c:pt idx="7475">
                  <c:v>0.86017069999999995</c:v>
                </c:pt>
                <c:pt idx="7476">
                  <c:v>0.73719029999999997</c:v>
                </c:pt>
                <c:pt idx="7477">
                  <c:v>0.75208810000000004</c:v>
                </c:pt>
                <c:pt idx="7478">
                  <c:v>0.3721874</c:v>
                </c:pt>
                <c:pt idx="7479">
                  <c:v>0.16367950000000001</c:v>
                </c:pt>
                <c:pt idx="7480">
                  <c:v>3.8005190000000001E-2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8.8594140000000002E-2</c:v>
                </c:pt>
                <c:pt idx="7495">
                  <c:v>0.18409929999999999</c:v>
                </c:pt>
                <c:pt idx="7496">
                  <c:v>0.36021560000000002</c:v>
                </c:pt>
                <c:pt idx="7497">
                  <c:v>0.55735820000000003</c:v>
                </c:pt>
                <c:pt idx="7498">
                  <c:v>0.72465230000000003</c:v>
                </c:pt>
                <c:pt idx="7499">
                  <c:v>0.80133670000000001</c:v>
                </c:pt>
                <c:pt idx="7500">
                  <c:v>0.75691719999999996</c:v>
                </c:pt>
                <c:pt idx="7501">
                  <c:v>0.64879989999999998</c:v>
                </c:pt>
                <c:pt idx="7502">
                  <c:v>0.48794290000000001</c:v>
                </c:pt>
                <c:pt idx="7503">
                  <c:v>0.2807482</c:v>
                </c:pt>
                <c:pt idx="7504">
                  <c:v>7.4087700000000006E-2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0.1351308</c:v>
                </c:pt>
                <c:pt idx="7519">
                  <c:v>0.35355160000000002</c:v>
                </c:pt>
                <c:pt idx="7520">
                  <c:v>0.60724140000000004</c:v>
                </c:pt>
                <c:pt idx="7521">
                  <c:v>0.78466670000000005</c:v>
                </c:pt>
                <c:pt idx="7522">
                  <c:v>0.86941219999999997</c:v>
                </c:pt>
                <c:pt idx="7523">
                  <c:v>0.92743100000000001</c:v>
                </c:pt>
                <c:pt idx="7524">
                  <c:v>0.90000519999999995</c:v>
                </c:pt>
                <c:pt idx="7525">
                  <c:v>0.64303500000000002</c:v>
                </c:pt>
                <c:pt idx="7526">
                  <c:v>0.38475300000000001</c:v>
                </c:pt>
                <c:pt idx="7527">
                  <c:v>0.33055469999999998</c:v>
                </c:pt>
                <c:pt idx="7528">
                  <c:v>9.8621500000000001E-2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3.5606369999999998E-2</c:v>
                </c:pt>
                <c:pt idx="7543">
                  <c:v>0.12949759999999999</c:v>
                </c:pt>
                <c:pt idx="7544">
                  <c:v>0.40228730000000001</c:v>
                </c:pt>
                <c:pt idx="7545">
                  <c:v>0.75627489999999997</c:v>
                </c:pt>
                <c:pt idx="7546">
                  <c:v>0.8883837</c:v>
                </c:pt>
                <c:pt idx="7547">
                  <c:v>0.89818719999999996</c:v>
                </c:pt>
                <c:pt idx="7548">
                  <c:v>0.84985759999999999</c:v>
                </c:pt>
                <c:pt idx="7549">
                  <c:v>0.74658049999999998</c:v>
                </c:pt>
                <c:pt idx="7550">
                  <c:v>0.54130219999999996</c:v>
                </c:pt>
                <c:pt idx="7551">
                  <c:v>0.33033630000000003</c:v>
                </c:pt>
                <c:pt idx="7552">
                  <c:v>8.9240239999999998E-2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3.7440580000000001E-2</c:v>
                </c:pt>
                <c:pt idx="7567">
                  <c:v>0.1241017</c:v>
                </c:pt>
                <c:pt idx="7568">
                  <c:v>0.40529850000000001</c:v>
                </c:pt>
                <c:pt idx="7569">
                  <c:v>0.76475689999999996</c:v>
                </c:pt>
                <c:pt idx="7570">
                  <c:v>0.88715429999999995</c:v>
                </c:pt>
                <c:pt idx="7571">
                  <c:v>0.6195486</c:v>
                </c:pt>
                <c:pt idx="7572">
                  <c:v>0.34742719999999999</c:v>
                </c:pt>
                <c:pt idx="7573">
                  <c:v>0.1822558</c:v>
                </c:pt>
                <c:pt idx="7574">
                  <c:v>7.3272699999999996E-2</c:v>
                </c:pt>
                <c:pt idx="7575">
                  <c:v>2.5527830000000001E-2</c:v>
                </c:pt>
                <c:pt idx="7576">
                  <c:v>5.6109599999999999E-3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1.190391E-2</c:v>
                </c:pt>
                <c:pt idx="7591">
                  <c:v>3.262263E-2</c:v>
                </c:pt>
                <c:pt idx="7592">
                  <c:v>5.9330090000000002E-2</c:v>
                </c:pt>
                <c:pt idx="7593">
                  <c:v>7.2689569999999995E-2</c:v>
                </c:pt>
                <c:pt idx="7594">
                  <c:v>8.0060790000000007E-2</c:v>
                </c:pt>
                <c:pt idx="7595">
                  <c:v>6.8844310000000006E-2</c:v>
                </c:pt>
                <c:pt idx="7596">
                  <c:v>8.5328059999999997E-2</c:v>
                </c:pt>
                <c:pt idx="7597">
                  <c:v>0.1032015</c:v>
                </c:pt>
                <c:pt idx="7598">
                  <c:v>8.6363839999999997E-2</c:v>
                </c:pt>
                <c:pt idx="7599">
                  <c:v>8.8144109999999998E-2</c:v>
                </c:pt>
                <c:pt idx="7600">
                  <c:v>2.4808440000000001E-2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1.274398E-2</c:v>
                </c:pt>
                <c:pt idx="7615">
                  <c:v>0.10900260000000001</c:v>
                </c:pt>
                <c:pt idx="7616">
                  <c:v>0.1163674</c:v>
                </c:pt>
                <c:pt idx="7617">
                  <c:v>0.1338984</c:v>
                </c:pt>
                <c:pt idx="7618">
                  <c:v>0.115089</c:v>
                </c:pt>
                <c:pt idx="7619">
                  <c:v>0.13981650000000001</c:v>
                </c:pt>
                <c:pt idx="7620">
                  <c:v>0.14631830000000001</c:v>
                </c:pt>
                <c:pt idx="7621">
                  <c:v>0.1416364</c:v>
                </c:pt>
                <c:pt idx="7622">
                  <c:v>7.0161029999999999E-2</c:v>
                </c:pt>
                <c:pt idx="7623">
                  <c:v>3.2774980000000002E-2</c:v>
                </c:pt>
                <c:pt idx="7624">
                  <c:v>8.6545400000000005E-3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1.5547750000000001E-2</c:v>
                </c:pt>
                <c:pt idx="7639">
                  <c:v>0.12429229999999999</c:v>
                </c:pt>
                <c:pt idx="7640">
                  <c:v>0.154025</c:v>
                </c:pt>
                <c:pt idx="7641">
                  <c:v>0.1229099</c:v>
                </c:pt>
                <c:pt idx="7642">
                  <c:v>0.116552</c:v>
                </c:pt>
                <c:pt idx="7643">
                  <c:v>0.1226145</c:v>
                </c:pt>
                <c:pt idx="7644">
                  <c:v>0.1368076</c:v>
                </c:pt>
                <c:pt idx="7645">
                  <c:v>0.13694590000000001</c:v>
                </c:pt>
                <c:pt idx="7646">
                  <c:v>9.9020159999999996E-2</c:v>
                </c:pt>
                <c:pt idx="7647">
                  <c:v>3.7918E-2</c:v>
                </c:pt>
                <c:pt idx="7648">
                  <c:v>8.8568199999999996E-3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0.10250910000000001</c:v>
                </c:pt>
                <c:pt idx="7663">
                  <c:v>0.28772219999999998</c:v>
                </c:pt>
                <c:pt idx="7664">
                  <c:v>0.60511760000000003</c:v>
                </c:pt>
                <c:pt idx="7665">
                  <c:v>0.75430870000000005</c:v>
                </c:pt>
                <c:pt idx="7666">
                  <c:v>0.65924910000000003</c:v>
                </c:pt>
                <c:pt idx="7667">
                  <c:v>0.68855770000000005</c:v>
                </c:pt>
                <c:pt idx="7668">
                  <c:v>0.59338139999999995</c:v>
                </c:pt>
                <c:pt idx="7669">
                  <c:v>0.4856897</c:v>
                </c:pt>
                <c:pt idx="7670">
                  <c:v>0.352802</c:v>
                </c:pt>
                <c:pt idx="7671">
                  <c:v>0.28379870000000001</c:v>
                </c:pt>
                <c:pt idx="7672">
                  <c:v>9.5505049999999994E-2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0.1017956</c:v>
                </c:pt>
                <c:pt idx="7687">
                  <c:v>0.26857199999999998</c:v>
                </c:pt>
                <c:pt idx="7688">
                  <c:v>0.17821039999999999</c:v>
                </c:pt>
                <c:pt idx="7689">
                  <c:v>0.23080600000000001</c:v>
                </c:pt>
                <c:pt idx="7690">
                  <c:v>0.19156049999999999</c:v>
                </c:pt>
                <c:pt idx="7691">
                  <c:v>0.12559029999999999</c:v>
                </c:pt>
                <c:pt idx="7692">
                  <c:v>8.1270339999999996E-2</c:v>
                </c:pt>
                <c:pt idx="7693">
                  <c:v>6.9710129999999995E-2</c:v>
                </c:pt>
                <c:pt idx="7694">
                  <c:v>4.3098659999999997E-2</c:v>
                </c:pt>
                <c:pt idx="7695">
                  <c:v>2.5130489999999998E-2</c:v>
                </c:pt>
                <c:pt idx="7696">
                  <c:v>8.2640200000000004E-3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1.5061919999999999E-2</c:v>
                </c:pt>
                <c:pt idx="7711">
                  <c:v>7.4221040000000002E-2</c:v>
                </c:pt>
                <c:pt idx="7712">
                  <c:v>0.11676400000000001</c:v>
                </c:pt>
                <c:pt idx="7713">
                  <c:v>0.170432</c:v>
                </c:pt>
                <c:pt idx="7714">
                  <c:v>0.1879383</c:v>
                </c:pt>
                <c:pt idx="7715">
                  <c:v>0.1879633</c:v>
                </c:pt>
                <c:pt idx="7716">
                  <c:v>0.16921030000000001</c:v>
                </c:pt>
                <c:pt idx="7717">
                  <c:v>0.17415800000000001</c:v>
                </c:pt>
                <c:pt idx="7718">
                  <c:v>0.15596080000000001</c:v>
                </c:pt>
                <c:pt idx="7719">
                  <c:v>0.1277481</c:v>
                </c:pt>
                <c:pt idx="7720">
                  <c:v>4.2942210000000001E-2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2.7800749999999999E-2</c:v>
                </c:pt>
                <c:pt idx="7735">
                  <c:v>4.7398969999999999E-2</c:v>
                </c:pt>
                <c:pt idx="7736">
                  <c:v>8.2824140000000004E-2</c:v>
                </c:pt>
                <c:pt idx="7737">
                  <c:v>0.15000189999999999</c:v>
                </c:pt>
                <c:pt idx="7738">
                  <c:v>0.2194865</c:v>
                </c:pt>
                <c:pt idx="7739">
                  <c:v>0.1666126</c:v>
                </c:pt>
                <c:pt idx="7740">
                  <c:v>8.6310789999999998E-2</c:v>
                </c:pt>
                <c:pt idx="7741">
                  <c:v>5.1624749999999997E-2</c:v>
                </c:pt>
                <c:pt idx="7742">
                  <c:v>3.2520970000000003E-2</c:v>
                </c:pt>
                <c:pt idx="7743">
                  <c:v>1.907447E-2</c:v>
                </c:pt>
                <c:pt idx="7744">
                  <c:v>6.1327700000000001E-3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9.8541370000000003E-2</c:v>
                </c:pt>
                <c:pt idx="7759">
                  <c:v>0.12796440000000001</c:v>
                </c:pt>
                <c:pt idx="7760">
                  <c:v>0.2169114</c:v>
                </c:pt>
                <c:pt idx="7761">
                  <c:v>0.51403759999999998</c:v>
                </c:pt>
                <c:pt idx="7762">
                  <c:v>0.68106160000000004</c:v>
                </c:pt>
                <c:pt idx="7763">
                  <c:v>0.85416409999999998</c:v>
                </c:pt>
                <c:pt idx="7764">
                  <c:v>0.68308440000000004</c:v>
                </c:pt>
                <c:pt idx="7765">
                  <c:v>0.62275550000000002</c:v>
                </c:pt>
                <c:pt idx="7766">
                  <c:v>0.4902725</c:v>
                </c:pt>
                <c:pt idx="7767">
                  <c:v>0.3144808</c:v>
                </c:pt>
                <c:pt idx="7768">
                  <c:v>8.8770740000000001E-2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0.20990600000000001</c:v>
                </c:pt>
                <c:pt idx="7783">
                  <c:v>0.4355001</c:v>
                </c:pt>
                <c:pt idx="7784">
                  <c:v>0.62871999999999995</c:v>
                </c:pt>
                <c:pt idx="7785">
                  <c:v>0.79121839999999999</c:v>
                </c:pt>
                <c:pt idx="7786">
                  <c:v>0.88162130000000005</c:v>
                </c:pt>
                <c:pt idx="7787">
                  <c:v>0.90706620000000004</c:v>
                </c:pt>
                <c:pt idx="7788">
                  <c:v>0.87253009999999998</c:v>
                </c:pt>
                <c:pt idx="7789">
                  <c:v>0.53498939999999995</c:v>
                </c:pt>
                <c:pt idx="7790">
                  <c:v>0.45356069999999998</c:v>
                </c:pt>
                <c:pt idx="7791">
                  <c:v>0.35456189999999999</c:v>
                </c:pt>
                <c:pt idx="7792">
                  <c:v>0.13879169999999999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0.18027799999999999</c:v>
                </c:pt>
                <c:pt idx="7807">
                  <c:v>0.39698830000000002</c:v>
                </c:pt>
                <c:pt idx="7808">
                  <c:v>0.60481169999999995</c:v>
                </c:pt>
                <c:pt idx="7809">
                  <c:v>0.76199110000000003</c:v>
                </c:pt>
                <c:pt idx="7810">
                  <c:v>0.85095929999999997</c:v>
                </c:pt>
                <c:pt idx="7811">
                  <c:v>0.46945550000000003</c:v>
                </c:pt>
                <c:pt idx="7812">
                  <c:v>0.23070060000000001</c:v>
                </c:pt>
                <c:pt idx="7813">
                  <c:v>0.21961710000000001</c:v>
                </c:pt>
                <c:pt idx="7814">
                  <c:v>0.246168</c:v>
                </c:pt>
                <c:pt idx="7815">
                  <c:v>0.1944323</c:v>
                </c:pt>
                <c:pt idx="7816">
                  <c:v>7.2082839999999995E-2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0.18151210000000001</c:v>
                </c:pt>
                <c:pt idx="7831">
                  <c:v>0.2338943</c:v>
                </c:pt>
                <c:pt idx="7832">
                  <c:v>0.34983639999999999</c:v>
                </c:pt>
                <c:pt idx="7833">
                  <c:v>0.45860509999999999</c:v>
                </c:pt>
                <c:pt idx="7834">
                  <c:v>0.49216130000000002</c:v>
                </c:pt>
                <c:pt idx="7835">
                  <c:v>0.70648599999999995</c:v>
                </c:pt>
                <c:pt idx="7836">
                  <c:v>0.57714829999999995</c:v>
                </c:pt>
                <c:pt idx="7837">
                  <c:v>0.2497713</c:v>
                </c:pt>
                <c:pt idx="7838">
                  <c:v>0.1333432</c:v>
                </c:pt>
                <c:pt idx="7839">
                  <c:v>6.4099489999999995E-2</c:v>
                </c:pt>
                <c:pt idx="7840">
                  <c:v>1.9494899999999999E-2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2.6089919999999999E-2</c:v>
                </c:pt>
                <c:pt idx="7856">
                  <c:v>4.9454249999999998E-2</c:v>
                </c:pt>
                <c:pt idx="7857">
                  <c:v>9.8379010000000003E-2</c:v>
                </c:pt>
                <c:pt idx="7858">
                  <c:v>0.15453439999999999</c:v>
                </c:pt>
                <c:pt idx="7859">
                  <c:v>0.17984900000000001</c:v>
                </c:pt>
                <c:pt idx="7860">
                  <c:v>0.17243839999999999</c:v>
                </c:pt>
                <c:pt idx="7861">
                  <c:v>0.104755</c:v>
                </c:pt>
                <c:pt idx="7862">
                  <c:v>4.2771919999999998E-2</c:v>
                </c:pt>
                <c:pt idx="7863">
                  <c:v>2.5240470000000001E-2</c:v>
                </c:pt>
                <c:pt idx="7864">
                  <c:v>7.1258299999999997E-3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3.1293189999999999E-2</c:v>
                </c:pt>
                <c:pt idx="7880">
                  <c:v>5.1119100000000001E-2</c:v>
                </c:pt>
                <c:pt idx="7881">
                  <c:v>6.4305619999999994E-2</c:v>
                </c:pt>
                <c:pt idx="7882">
                  <c:v>5.9662229999999997E-2</c:v>
                </c:pt>
                <c:pt idx="7883">
                  <c:v>3.1120120000000001E-2</c:v>
                </c:pt>
                <c:pt idx="7884">
                  <c:v>1.8607370000000002E-2</c:v>
                </c:pt>
                <c:pt idx="7885">
                  <c:v>1.4857520000000001E-2</c:v>
                </c:pt>
                <c:pt idx="7886">
                  <c:v>1.2866570000000001E-2</c:v>
                </c:pt>
                <c:pt idx="7887">
                  <c:v>1.030669E-2</c:v>
                </c:pt>
                <c:pt idx="7888">
                  <c:v>3.3022099999999999E-3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6.7068719999999998E-2</c:v>
                </c:pt>
                <c:pt idx="7904">
                  <c:v>4.8514759999999997E-2</c:v>
                </c:pt>
                <c:pt idx="7905">
                  <c:v>4.8459559999999999E-2</c:v>
                </c:pt>
                <c:pt idx="7906">
                  <c:v>4.7356790000000003E-2</c:v>
                </c:pt>
                <c:pt idx="7907">
                  <c:v>4.3752220000000001E-2</c:v>
                </c:pt>
                <c:pt idx="7908">
                  <c:v>3.9414379999999999E-2</c:v>
                </c:pt>
                <c:pt idx="7909">
                  <c:v>3.978603E-2</c:v>
                </c:pt>
                <c:pt idx="7910">
                  <c:v>3.2498630000000001E-2</c:v>
                </c:pt>
                <c:pt idx="7911">
                  <c:v>2.1128109999999999E-2</c:v>
                </c:pt>
                <c:pt idx="7912">
                  <c:v>7.11671E-3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9.2270039999999998E-2</c:v>
                </c:pt>
                <c:pt idx="7928">
                  <c:v>0.1091065</c:v>
                </c:pt>
                <c:pt idx="7929">
                  <c:v>0.14074390000000001</c:v>
                </c:pt>
                <c:pt idx="7930">
                  <c:v>0.13942479999999999</c:v>
                </c:pt>
                <c:pt idx="7931">
                  <c:v>0.1322055</c:v>
                </c:pt>
                <c:pt idx="7932">
                  <c:v>0.1117185</c:v>
                </c:pt>
                <c:pt idx="7933">
                  <c:v>8.7864390000000001E-2</c:v>
                </c:pt>
                <c:pt idx="7934">
                  <c:v>5.6741489999999999E-2</c:v>
                </c:pt>
                <c:pt idx="7935">
                  <c:v>3.1832399999999997E-2</c:v>
                </c:pt>
                <c:pt idx="7936">
                  <c:v>8.0369099999999995E-3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7.74614E-2</c:v>
                </c:pt>
                <c:pt idx="7952">
                  <c:v>8.3789500000000003E-2</c:v>
                </c:pt>
                <c:pt idx="7953">
                  <c:v>0.14698049999999999</c:v>
                </c:pt>
                <c:pt idx="7954">
                  <c:v>0.2043729</c:v>
                </c:pt>
                <c:pt idx="7955">
                  <c:v>0.23939659999999999</c:v>
                </c:pt>
                <c:pt idx="7956">
                  <c:v>0.2392349</c:v>
                </c:pt>
                <c:pt idx="7957">
                  <c:v>0.2472509</c:v>
                </c:pt>
                <c:pt idx="7958">
                  <c:v>0.15680820000000001</c:v>
                </c:pt>
                <c:pt idx="7959">
                  <c:v>8.3290100000000006E-2</c:v>
                </c:pt>
                <c:pt idx="7960">
                  <c:v>2.3802489999999999E-2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6.938946E-2</c:v>
                </c:pt>
                <c:pt idx="7976">
                  <c:v>0.15919720000000001</c:v>
                </c:pt>
                <c:pt idx="7977">
                  <c:v>0.54143949999999996</c:v>
                </c:pt>
                <c:pt idx="7978">
                  <c:v>0.89228640000000004</c:v>
                </c:pt>
                <c:pt idx="7979">
                  <c:v>0.91863470000000003</c:v>
                </c:pt>
                <c:pt idx="7980">
                  <c:v>0.87948720000000002</c:v>
                </c:pt>
                <c:pt idx="7981">
                  <c:v>0.7184218</c:v>
                </c:pt>
                <c:pt idx="7982">
                  <c:v>0.4242612</c:v>
                </c:pt>
                <c:pt idx="7983">
                  <c:v>0.2439993</c:v>
                </c:pt>
                <c:pt idx="7984">
                  <c:v>5.3710529999999999E-2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0.45379989999999998</c:v>
                </c:pt>
                <c:pt idx="8000">
                  <c:v>0.66376650000000004</c:v>
                </c:pt>
                <c:pt idx="8001">
                  <c:v>0.81485680000000005</c:v>
                </c:pt>
                <c:pt idx="8002">
                  <c:v>0.90173780000000003</c:v>
                </c:pt>
                <c:pt idx="8003">
                  <c:v>0.92829640000000002</c:v>
                </c:pt>
                <c:pt idx="8004">
                  <c:v>0.80143260000000005</c:v>
                </c:pt>
                <c:pt idx="8005">
                  <c:v>0.63804590000000005</c:v>
                </c:pt>
                <c:pt idx="8006">
                  <c:v>0.46094750000000001</c:v>
                </c:pt>
                <c:pt idx="8007">
                  <c:v>0.34147509999999998</c:v>
                </c:pt>
                <c:pt idx="8008">
                  <c:v>9.7666569999999994E-2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0.42758889999999999</c:v>
                </c:pt>
                <c:pt idx="8024">
                  <c:v>0.64574180000000003</c:v>
                </c:pt>
                <c:pt idx="8025">
                  <c:v>0.80280379999999996</c:v>
                </c:pt>
                <c:pt idx="8026">
                  <c:v>0.89023719999999995</c:v>
                </c:pt>
                <c:pt idx="8027">
                  <c:v>0.9102983</c:v>
                </c:pt>
                <c:pt idx="8028">
                  <c:v>0.86678520000000003</c:v>
                </c:pt>
                <c:pt idx="8029">
                  <c:v>0.76880269999999995</c:v>
                </c:pt>
                <c:pt idx="8030">
                  <c:v>0.58976790000000001</c:v>
                </c:pt>
                <c:pt idx="8031">
                  <c:v>0.35697040000000002</c:v>
                </c:pt>
                <c:pt idx="8032">
                  <c:v>9.4898090000000004E-2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0.43079149999999999</c:v>
                </c:pt>
                <c:pt idx="8048">
                  <c:v>0.64255430000000002</c:v>
                </c:pt>
                <c:pt idx="8049">
                  <c:v>0.80309269999999999</c:v>
                </c:pt>
                <c:pt idx="8050">
                  <c:v>0.89653749999999999</c:v>
                </c:pt>
                <c:pt idx="8051">
                  <c:v>0.88132670000000002</c:v>
                </c:pt>
                <c:pt idx="8052">
                  <c:v>0.67732369999999997</c:v>
                </c:pt>
                <c:pt idx="8053">
                  <c:v>0.77960980000000002</c:v>
                </c:pt>
                <c:pt idx="8054">
                  <c:v>0.53981210000000002</c:v>
                </c:pt>
                <c:pt idx="8055">
                  <c:v>0.40827639999999998</c:v>
                </c:pt>
                <c:pt idx="8056">
                  <c:v>0.16605300000000001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0.43586580000000003</c:v>
                </c:pt>
                <c:pt idx="8072">
                  <c:v>0.64903650000000002</c:v>
                </c:pt>
                <c:pt idx="8073">
                  <c:v>0.80571380000000004</c:v>
                </c:pt>
                <c:pt idx="8074">
                  <c:v>0.89862350000000002</c:v>
                </c:pt>
                <c:pt idx="8075">
                  <c:v>0.93067979999999995</c:v>
                </c:pt>
                <c:pt idx="8076">
                  <c:v>0.88637900000000003</c:v>
                </c:pt>
                <c:pt idx="8077">
                  <c:v>0.55541669999999999</c:v>
                </c:pt>
                <c:pt idx="8078">
                  <c:v>0.373164</c:v>
                </c:pt>
                <c:pt idx="8079">
                  <c:v>0.2960024</c:v>
                </c:pt>
                <c:pt idx="8080">
                  <c:v>0.1427302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0.45082250000000001</c:v>
                </c:pt>
                <c:pt idx="8096">
                  <c:v>0.65851539999999997</c:v>
                </c:pt>
                <c:pt idx="8097">
                  <c:v>0.80961229999999995</c:v>
                </c:pt>
                <c:pt idx="8098">
                  <c:v>0.89739990000000003</c:v>
                </c:pt>
                <c:pt idx="8099">
                  <c:v>0.91101719999999997</c:v>
                </c:pt>
                <c:pt idx="8100">
                  <c:v>0.31672660000000002</c:v>
                </c:pt>
                <c:pt idx="8101">
                  <c:v>0.20698540000000001</c:v>
                </c:pt>
                <c:pt idx="8102">
                  <c:v>0.1440488</c:v>
                </c:pt>
                <c:pt idx="8103">
                  <c:v>0.1497232</c:v>
                </c:pt>
                <c:pt idx="8104">
                  <c:v>5.174024E-2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0.29734890000000003</c:v>
                </c:pt>
                <c:pt idx="8120">
                  <c:v>0.1907307</c:v>
                </c:pt>
                <c:pt idx="8121">
                  <c:v>0.51305959999999995</c:v>
                </c:pt>
                <c:pt idx="8122">
                  <c:v>0.72637379999999996</c:v>
                </c:pt>
                <c:pt idx="8123">
                  <c:v>0.83126500000000003</c:v>
                </c:pt>
                <c:pt idx="8124">
                  <c:v>0.40772839999999999</c:v>
                </c:pt>
                <c:pt idx="8125">
                  <c:v>0.28708620000000001</c:v>
                </c:pt>
                <c:pt idx="8126">
                  <c:v>0.38863819999999999</c:v>
                </c:pt>
                <c:pt idx="8127">
                  <c:v>0.3165094</c:v>
                </c:pt>
                <c:pt idx="8128">
                  <c:v>0.1028993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3.6603520000000001E-2</c:v>
                </c:pt>
                <c:pt idx="8144">
                  <c:v>6.1353930000000001E-2</c:v>
                </c:pt>
                <c:pt idx="8145">
                  <c:v>0.2176121</c:v>
                </c:pt>
                <c:pt idx="8146">
                  <c:v>0.75397139999999996</c:v>
                </c:pt>
                <c:pt idx="8147">
                  <c:v>0.91955509999999996</c:v>
                </c:pt>
                <c:pt idx="8148">
                  <c:v>0.88247180000000003</c:v>
                </c:pt>
                <c:pt idx="8149">
                  <c:v>0.32387949999999999</c:v>
                </c:pt>
                <c:pt idx="8150">
                  <c:v>0.2311088</c:v>
                </c:pt>
                <c:pt idx="8151">
                  <c:v>0.17390530000000001</c:v>
                </c:pt>
                <c:pt idx="8152">
                  <c:v>3.9832090000000001E-2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4.182172E-2</c:v>
                </c:pt>
                <c:pt idx="8168">
                  <c:v>0.10596609999999999</c:v>
                </c:pt>
                <c:pt idx="8169">
                  <c:v>0.38623869999999999</c:v>
                </c:pt>
                <c:pt idx="8170">
                  <c:v>0.7037099</c:v>
                </c:pt>
                <c:pt idx="8171">
                  <c:v>0.88976350000000004</c:v>
                </c:pt>
                <c:pt idx="8172">
                  <c:v>0.80248430000000004</c:v>
                </c:pt>
                <c:pt idx="8173">
                  <c:v>0.29332000000000003</c:v>
                </c:pt>
                <c:pt idx="8174">
                  <c:v>0.14076379999999999</c:v>
                </c:pt>
                <c:pt idx="8175">
                  <c:v>7.6077430000000001E-2</c:v>
                </c:pt>
                <c:pt idx="8176">
                  <c:v>2.3039480000000001E-2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1.431675E-2</c:v>
                </c:pt>
                <c:pt idx="8192">
                  <c:v>1.8367620000000001E-2</c:v>
                </c:pt>
                <c:pt idx="8193">
                  <c:v>2.2007510000000001E-2</c:v>
                </c:pt>
                <c:pt idx="8194">
                  <c:v>2.486271E-2</c:v>
                </c:pt>
                <c:pt idx="8195">
                  <c:v>2.524852E-2</c:v>
                </c:pt>
                <c:pt idx="8196">
                  <c:v>2.54232E-2</c:v>
                </c:pt>
                <c:pt idx="8197">
                  <c:v>2.6843059999999998E-2</c:v>
                </c:pt>
                <c:pt idx="8198">
                  <c:v>2.9884330000000001E-2</c:v>
                </c:pt>
                <c:pt idx="8199">
                  <c:v>2.6036E-2</c:v>
                </c:pt>
                <c:pt idx="8200">
                  <c:v>1.0653060000000001E-2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5.9756980000000001E-2</c:v>
                </c:pt>
                <c:pt idx="8216">
                  <c:v>0.1205406</c:v>
                </c:pt>
                <c:pt idx="8217">
                  <c:v>0.2150485</c:v>
                </c:pt>
                <c:pt idx="8218">
                  <c:v>0.303564</c:v>
                </c:pt>
                <c:pt idx="8219">
                  <c:v>0.47017880000000001</c:v>
                </c:pt>
                <c:pt idx="8220">
                  <c:v>0.81733750000000005</c:v>
                </c:pt>
                <c:pt idx="8221">
                  <c:v>0.7981665</c:v>
                </c:pt>
                <c:pt idx="8222">
                  <c:v>0.57052159999999996</c:v>
                </c:pt>
                <c:pt idx="8223">
                  <c:v>0.34691179999999999</c:v>
                </c:pt>
                <c:pt idx="8224">
                  <c:v>0.101365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0.34035330000000003</c:v>
                </c:pt>
                <c:pt idx="8240">
                  <c:v>0.1989601</c:v>
                </c:pt>
                <c:pt idx="8241">
                  <c:v>0.368726</c:v>
                </c:pt>
                <c:pt idx="8242">
                  <c:v>0.42854370000000003</c:v>
                </c:pt>
                <c:pt idx="8243">
                  <c:v>0.56960949999999999</c:v>
                </c:pt>
                <c:pt idx="8244">
                  <c:v>0.66310009999999997</c:v>
                </c:pt>
                <c:pt idx="8245">
                  <c:v>0.49887920000000002</c:v>
                </c:pt>
                <c:pt idx="8246">
                  <c:v>0.41903859999999998</c:v>
                </c:pt>
                <c:pt idx="8247">
                  <c:v>0.32430029999999999</c:v>
                </c:pt>
                <c:pt idx="8248">
                  <c:v>9.6580349999999995E-2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4.9063500000000003E-2</c:v>
                </c:pt>
                <c:pt idx="8264">
                  <c:v>0.11839760000000001</c:v>
                </c:pt>
                <c:pt idx="8265">
                  <c:v>0.39325749999999998</c:v>
                </c:pt>
                <c:pt idx="8266">
                  <c:v>0.61654419999999999</c:v>
                </c:pt>
                <c:pt idx="8267">
                  <c:v>0.65910230000000003</c:v>
                </c:pt>
                <c:pt idx="8268">
                  <c:v>0.40931509999999999</c:v>
                </c:pt>
                <c:pt idx="8269">
                  <c:v>0.2315007</c:v>
                </c:pt>
                <c:pt idx="8270">
                  <c:v>0.16773589999999999</c:v>
                </c:pt>
                <c:pt idx="8271">
                  <c:v>0.14183090000000001</c:v>
                </c:pt>
                <c:pt idx="8272">
                  <c:v>5.1103349999999999E-2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6.9279469999999996E-2</c:v>
                </c:pt>
                <c:pt idx="8288">
                  <c:v>8.2476690000000005E-2</c:v>
                </c:pt>
                <c:pt idx="8289">
                  <c:v>0.13625219999999999</c:v>
                </c:pt>
                <c:pt idx="8290">
                  <c:v>0.19125809999999999</c:v>
                </c:pt>
                <c:pt idx="8291">
                  <c:v>0.2442106</c:v>
                </c:pt>
                <c:pt idx="8292">
                  <c:v>0.18739459999999999</c:v>
                </c:pt>
                <c:pt idx="8293">
                  <c:v>0.1077645</c:v>
                </c:pt>
                <c:pt idx="8294">
                  <c:v>8.4975990000000001E-2</c:v>
                </c:pt>
                <c:pt idx="8295">
                  <c:v>6.2489450000000002E-2</c:v>
                </c:pt>
                <c:pt idx="8296">
                  <c:v>2.1330470000000001E-2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3.1348569999999999E-2</c:v>
                </c:pt>
                <c:pt idx="8312">
                  <c:v>6.0277690000000002E-2</c:v>
                </c:pt>
                <c:pt idx="8313">
                  <c:v>0.1217625</c:v>
                </c:pt>
                <c:pt idx="8314">
                  <c:v>0.1673636</c:v>
                </c:pt>
                <c:pt idx="8315">
                  <c:v>0.39307249999999999</c:v>
                </c:pt>
                <c:pt idx="8316">
                  <c:v>0.57000899999999999</c:v>
                </c:pt>
                <c:pt idx="8317">
                  <c:v>0.31942930000000003</c:v>
                </c:pt>
                <c:pt idx="8318">
                  <c:v>0.1763806</c:v>
                </c:pt>
                <c:pt idx="8319">
                  <c:v>6.5006560000000005E-2</c:v>
                </c:pt>
                <c:pt idx="8320">
                  <c:v>1.672707E-2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0.40687790000000001</c:v>
                </c:pt>
                <c:pt idx="8336">
                  <c:v>0.62509040000000005</c:v>
                </c:pt>
                <c:pt idx="8337">
                  <c:v>0.74641959999999996</c:v>
                </c:pt>
                <c:pt idx="8338">
                  <c:v>0.83472670000000004</c:v>
                </c:pt>
                <c:pt idx="8339">
                  <c:v>0.87148709999999996</c:v>
                </c:pt>
                <c:pt idx="8340">
                  <c:v>0.84276249999999997</c:v>
                </c:pt>
                <c:pt idx="8341">
                  <c:v>0.80346079999999998</c:v>
                </c:pt>
                <c:pt idx="8342">
                  <c:v>0.51048660000000001</c:v>
                </c:pt>
                <c:pt idx="8343">
                  <c:v>0.1948338</c:v>
                </c:pt>
                <c:pt idx="8344">
                  <c:v>5.848764E-2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0.41529100000000002</c:v>
                </c:pt>
                <c:pt idx="8360">
                  <c:v>0.63916790000000001</c:v>
                </c:pt>
                <c:pt idx="8361">
                  <c:v>0.80082759999999997</c:v>
                </c:pt>
                <c:pt idx="8362">
                  <c:v>0.89443360000000005</c:v>
                </c:pt>
                <c:pt idx="8363">
                  <c:v>0.93281150000000002</c:v>
                </c:pt>
                <c:pt idx="8364">
                  <c:v>0.90814470000000003</c:v>
                </c:pt>
                <c:pt idx="8365">
                  <c:v>0.82276879999999997</c:v>
                </c:pt>
                <c:pt idx="8366">
                  <c:v>0.67193179999999997</c:v>
                </c:pt>
                <c:pt idx="8367">
                  <c:v>0.4581558</c:v>
                </c:pt>
                <c:pt idx="8368">
                  <c:v>0.19310649999999999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0.42446099999999998</c:v>
                </c:pt>
                <c:pt idx="8384">
                  <c:v>0.63690559999999996</c:v>
                </c:pt>
                <c:pt idx="8385">
                  <c:v>0.79578320000000002</c:v>
                </c:pt>
                <c:pt idx="8386">
                  <c:v>0.88870539999999998</c:v>
                </c:pt>
                <c:pt idx="8387">
                  <c:v>0.92444789999999999</c:v>
                </c:pt>
                <c:pt idx="8388">
                  <c:v>0.89921660000000003</c:v>
                </c:pt>
                <c:pt idx="8389">
                  <c:v>0.81480560000000002</c:v>
                </c:pt>
                <c:pt idx="8390">
                  <c:v>0.66480349999999999</c:v>
                </c:pt>
                <c:pt idx="8391">
                  <c:v>0.45448369999999999</c:v>
                </c:pt>
                <c:pt idx="8392">
                  <c:v>0.19309789999999999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0.43019790000000002</c:v>
                </c:pt>
                <c:pt idx="8408">
                  <c:v>0.64728050000000004</c:v>
                </c:pt>
                <c:pt idx="8409">
                  <c:v>0.80547519999999995</c:v>
                </c:pt>
                <c:pt idx="8410">
                  <c:v>0.899953</c:v>
                </c:pt>
                <c:pt idx="8411">
                  <c:v>0.93417450000000002</c:v>
                </c:pt>
                <c:pt idx="8412">
                  <c:v>0.91248980000000002</c:v>
                </c:pt>
                <c:pt idx="8413">
                  <c:v>0.82550690000000004</c:v>
                </c:pt>
                <c:pt idx="8414">
                  <c:v>0.67462250000000001</c:v>
                </c:pt>
                <c:pt idx="8415">
                  <c:v>0.46229740000000002</c:v>
                </c:pt>
                <c:pt idx="8416">
                  <c:v>0.19629160000000001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0.42513640000000003</c:v>
                </c:pt>
                <c:pt idx="8432">
                  <c:v>0.64251499999999995</c:v>
                </c:pt>
                <c:pt idx="8433">
                  <c:v>0.79702430000000002</c:v>
                </c:pt>
                <c:pt idx="8434">
                  <c:v>0.89265530000000004</c:v>
                </c:pt>
                <c:pt idx="8435">
                  <c:v>0.93182540000000003</c:v>
                </c:pt>
                <c:pt idx="8436">
                  <c:v>0.91386889999999998</c:v>
                </c:pt>
                <c:pt idx="8437">
                  <c:v>0.82592080000000001</c:v>
                </c:pt>
                <c:pt idx="8438">
                  <c:v>0.67604209999999998</c:v>
                </c:pt>
                <c:pt idx="8439">
                  <c:v>0.46199630000000003</c:v>
                </c:pt>
                <c:pt idx="8440">
                  <c:v>0.19890679999999999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0.42741430000000002</c:v>
                </c:pt>
                <c:pt idx="8456">
                  <c:v>0.64463420000000005</c:v>
                </c:pt>
                <c:pt idx="8457">
                  <c:v>0.80443509999999996</c:v>
                </c:pt>
                <c:pt idx="8458">
                  <c:v>0.87818850000000004</c:v>
                </c:pt>
                <c:pt idx="8459">
                  <c:v>0.92543699999999995</c:v>
                </c:pt>
                <c:pt idx="8460">
                  <c:v>0.90906260000000005</c:v>
                </c:pt>
                <c:pt idx="8461">
                  <c:v>0.81931039999999999</c:v>
                </c:pt>
                <c:pt idx="8462">
                  <c:v>0.66587240000000003</c:v>
                </c:pt>
                <c:pt idx="8463">
                  <c:v>0.45042919999999997</c:v>
                </c:pt>
                <c:pt idx="8464">
                  <c:v>0.19165499999999999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0.42752449999999997</c:v>
                </c:pt>
                <c:pt idx="8480">
                  <c:v>0.6448699</c:v>
                </c:pt>
                <c:pt idx="8481">
                  <c:v>0.80430440000000003</c:v>
                </c:pt>
                <c:pt idx="8482">
                  <c:v>0.89958110000000002</c:v>
                </c:pt>
                <c:pt idx="8483">
                  <c:v>0.93231949999999997</c:v>
                </c:pt>
                <c:pt idx="8484">
                  <c:v>0.9099853</c:v>
                </c:pt>
                <c:pt idx="8485">
                  <c:v>0.82010660000000002</c:v>
                </c:pt>
                <c:pt idx="8486">
                  <c:v>0.58982570000000001</c:v>
                </c:pt>
                <c:pt idx="8487">
                  <c:v>0.38178030000000002</c:v>
                </c:pt>
                <c:pt idx="8488">
                  <c:v>0.1975884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0.3869747</c:v>
                </c:pt>
                <c:pt idx="8504">
                  <c:v>0.58707980000000004</c:v>
                </c:pt>
                <c:pt idx="8505">
                  <c:v>0.75448590000000004</c:v>
                </c:pt>
                <c:pt idx="8506">
                  <c:v>0.86524449999999997</c:v>
                </c:pt>
                <c:pt idx="8507">
                  <c:v>0.69229960000000001</c:v>
                </c:pt>
                <c:pt idx="8508">
                  <c:v>0.29123019999999999</c:v>
                </c:pt>
                <c:pt idx="8509">
                  <c:v>0.148674</c:v>
                </c:pt>
                <c:pt idx="8510">
                  <c:v>0.1063876</c:v>
                </c:pt>
                <c:pt idx="8511">
                  <c:v>5.5191259999999999E-2</c:v>
                </c:pt>
                <c:pt idx="8512">
                  <c:v>1.7337189999999999E-2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0.4186646</c:v>
                </c:pt>
                <c:pt idx="8528">
                  <c:v>0.63502099999999995</c:v>
                </c:pt>
                <c:pt idx="8529">
                  <c:v>0.79481559999999996</c:v>
                </c:pt>
                <c:pt idx="8530">
                  <c:v>0.89215199999999995</c:v>
                </c:pt>
                <c:pt idx="8531">
                  <c:v>0.92715780000000003</c:v>
                </c:pt>
                <c:pt idx="8532">
                  <c:v>0.90462699999999996</c:v>
                </c:pt>
                <c:pt idx="8533">
                  <c:v>0.63231389999999998</c:v>
                </c:pt>
                <c:pt idx="8534">
                  <c:v>0.47305700000000001</c:v>
                </c:pt>
                <c:pt idx="8535">
                  <c:v>0.38784999999999997</c:v>
                </c:pt>
                <c:pt idx="8536">
                  <c:v>0.19158410000000001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0.41606100000000001</c:v>
                </c:pt>
                <c:pt idx="8552">
                  <c:v>0.63231669999999995</c:v>
                </c:pt>
                <c:pt idx="8553">
                  <c:v>0.79170839999999998</c:v>
                </c:pt>
                <c:pt idx="8554">
                  <c:v>0.88451259999999998</c:v>
                </c:pt>
                <c:pt idx="8555">
                  <c:v>0.90276579999999995</c:v>
                </c:pt>
                <c:pt idx="8556">
                  <c:v>0.87270190000000003</c:v>
                </c:pt>
                <c:pt idx="8557">
                  <c:v>0.35943839999999999</c:v>
                </c:pt>
                <c:pt idx="8558">
                  <c:v>0.1068909</c:v>
                </c:pt>
                <c:pt idx="8559">
                  <c:v>8.2491309999999998E-2</c:v>
                </c:pt>
                <c:pt idx="8560">
                  <c:v>3.6528890000000001E-2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9.9156729999999998E-2</c:v>
                </c:pt>
                <c:pt idx="8576">
                  <c:v>5.6819540000000002E-2</c:v>
                </c:pt>
                <c:pt idx="8577">
                  <c:v>7.615015E-2</c:v>
                </c:pt>
                <c:pt idx="8578">
                  <c:v>8.5676680000000005E-2</c:v>
                </c:pt>
                <c:pt idx="8579">
                  <c:v>7.9805870000000001E-2</c:v>
                </c:pt>
                <c:pt idx="8580">
                  <c:v>8.9803670000000002E-2</c:v>
                </c:pt>
                <c:pt idx="8581">
                  <c:v>0.15068400000000001</c:v>
                </c:pt>
                <c:pt idx="8582">
                  <c:v>0.16211339999999999</c:v>
                </c:pt>
                <c:pt idx="8583">
                  <c:v>0.103518</c:v>
                </c:pt>
                <c:pt idx="8584">
                  <c:v>3.6987159999999998E-2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0.26518540000000002</c:v>
                </c:pt>
                <c:pt idx="8600">
                  <c:v>0.54467620000000005</c:v>
                </c:pt>
                <c:pt idx="8601">
                  <c:v>0.66648149999999995</c:v>
                </c:pt>
                <c:pt idx="8602">
                  <c:v>0.6018116</c:v>
                </c:pt>
                <c:pt idx="8603">
                  <c:v>0.40293499999999999</c:v>
                </c:pt>
                <c:pt idx="8604">
                  <c:v>0.21033679999999999</c:v>
                </c:pt>
                <c:pt idx="8605">
                  <c:v>0.1169311</c:v>
                </c:pt>
                <c:pt idx="8606">
                  <c:v>4.6755810000000002E-2</c:v>
                </c:pt>
                <c:pt idx="8607">
                  <c:v>2.2037790000000002E-2</c:v>
                </c:pt>
                <c:pt idx="8608">
                  <c:v>6.6799700000000004E-3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0.31767390000000001</c:v>
                </c:pt>
                <c:pt idx="8624">
                  <c:v>0.61622639999999995</c:v>
                </c:pt>
                <c:pt idx="8625">
                  <c:v>0.77496719999999997</c:v>
                </c:pt>
                <c:pt idx="8626">
                  <c:v>0.84583649999999999</c:v>
                </c:pt>
                <c:pt idx="8627">
                  <c:v>0.69796429999999998</c:v>
                </c:pt>
                <c:pt idx="8628">
                  <c:v>0.41190120000000002</c:v>
                </c:pt>
                <c:pt idx="8629">
                  <c:v>0.29626960000000002</c:v>
                </c:pt>
                <c:pt idx="8630">
                  <c:v>0.38184770000000001</c:v>
                </c:pt>
                <c:pt idx="8631">
                  <c:v>0.32431989999999999</c:v>
                </c:pt>
                <c:pt idx="8632">
                  <c:v>0.15991060000000001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0.39363110000000001</c:v>
                </c:pt>
                <c:pt idx="8648">
                  <c:v>0.61199870000000001</c:v>
                </c:pt>
                <c:pt idx="8649">
                  <c:v>0.7838022</c:v>
                </c:pt>
                <c:pt idx="8650">
                  <c:v>0.88622239999999997</c:v>
                </c:pt>
                <c:pt idx="8651">
                  <c:v>0.92432349999999996</c:v>
                </c:pt>
                <c:pt idx="8652">
                  <c:v>0.89364619999999995</c:v>
                </c:pt>
                <c:pt idx="8653">
                  <c:v>0.45387470000000002</c:v>
                </c:pt>
                <c:pt idx="8654">
                  <c:v>0.1670413</c:v>
                </c:pt>
                <c:pt idx="8655">
                  <c:v>0.1165456</c:v>
                </c:pt>
                <c:pt idx="8656">
                  <c:v>3.1816009999999999E-2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0.35353869999999998</c:v>
                </c:pt>
                <c:pt idx="8672">
                  <c:v>0.44849060000000002</c:v>
                </c:pt>
                <c:pt idx="8673">
                  <c:v>0.206099</c:v>
                </c:pt>
                <c:pt idx="8674">
                  <c:v>0.1410497</c:v>
                </c:pt>
                <c:pt idx="8675">
                  <c:v>0.1026844</c:v>
                </c:pt>
                <c:pt idx="8676">
                  <c:v>7.6179090000000005E-2</c:v>
                </c:pt>
                <c:pt idx="8677">
                  <c:v>7.1020669999999994E-2</c:v>
                </c:pt>
                <c:pt idx="8678">
                  <c:v>4.427706E-2</c:v>
                </c:pt>
                <c:pt idx="8679">
                  <c:v>2.6637939999999999E-2</c:v>
                </c:pt>
                <c:pt idx="8680">
                  <c:v>9.9688399999999996E-3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0.32322859999999998</c:v>
                </c:pt>
                <c:pt idx="8696">
                  <c:v>0.60600290000000001</c:v>
                </c:pt>
                <c:pt idx="8697">
                  <c:v>0.61284939999999999</c:v>
                </c:pt>
                <c:pt idx="8698">
                  <c:v>0.23263739999999999</c:v>
                </c:pt>
                <c:pt idx="8699">
                  <c:v>0.1296234</c:v>
                </c:pt>
                <c:pt idx="8700">
                  <c:v>8.4640140000000003E-2</c:v>
                </c:pt>
                <c:pt idx="8701">
                  <c:v>6.4018000000000005E-2</c:v>
                </c:pt>
                <c:pt idx="8702">
                  <c:v>3.8692219999999999E-2</c:v>
                </c:pt>
                <c:pt idx="8703">
                  <c:v>2.0243049999999999E-2</c:v>
                </c:pt>
                <c:pt idx="8704">
                  <c:v>7.2460399999999996E-3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0.14843419999999999</c:v>
                </c:pt>
                <c:pt idx="8720">
                  <c:v>0.57931869999999996</c:v>
                </c:pt>
                <c:pt idx="8721">
                  <c:v>0.63208869999999995</c:v>
                </c:pt>
                <c:pt idx="8722">
                  <c:v>0.391322</c:v>
                </c:pt>
                <c:pt idx="8723">
                  <c:v>0.104574</c:v>
                </c:pt>
                <c:pt idx="8724">
                  <c:v>7.0072419999999996E-2</c:v>
                </c:pt>
                <c:pt idx="8725">
                  <c:v>6.6802219999999995E-2</c:v>
                </c:pt>
                <c:pt idx="8726">
                  <c:v>5.9819999999999998E-2</c:v>
                </c:pt>
                <c:pt idx="8727">
                  <c:v>6.5430950000000002E-2</c:v>
                </c:pt>
                <c:pt idx="8728">
                  <c:v>6.1899259999999998E-2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0.3940748</c:v>
                </c:pt>
                <c:pt idx="8744">
                  <c:v>0.60963219999999996</c:v>
                </c:pt>
                <c:pt idx="8745">
                  <c:v>0.66244239999999999</c:v>
                </c:pt>
                <c:pt idx="8746">
                  <c:v>0.38119799999999998</c:v>
                </c:pt>
                <c:pt idx="8747">
                  <c:v>0.19770219999999999</c:v>
                </c:pt>
                <c:pt idx="8748">
                  <c:v>0.18801399999999999</c:v>
                </c:pt>
                <c:pt idx="8749">
                  <c:v>0.31448809999999999</c:v>
                </c:pt>
                <c:pt idx="8750">
                  <c:v>0.34275939999999999</c:v>
                </c:pt>
                <c:pt idx="8751">
                  <c:v>0.20780109999999999</c:v>
                </c:pt>
                <c:pt idx="8752">
                  <c:v>0.1002154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0.3940748</c:v>
                </c:pt>
                <c:pt idx="8768">
                  <c:v>0.60963219999999996</c:v>
                </c:pt>
                <c:pt idx="8769">
                  <c:v>0.66244239999999999</c:v>
                </c:pt>
                <c:pt idx="8770">
                  <c:v>0.38119799999999998</c:v>
                </c:pt>
                <c:pt idx="8771">
                  <c:v>0.19770219999999999</c:v>
                </c:pt>
                <c:pt idx="8772">
                  <c:v>0.18801399999999999</c:v>
                </c:pt>
                <c:pt idx="8773">
                  <c:v>0.31448809999999999</c:v>
                </c:pt>
                <c:pt idx="8774">
                  <c:v>0.34275939999999999</c:v>
                </c:pt>
                <c:pt idx="8775">
                  <c:v>0.20780109999999999</c:v>
                </c:pt>
                <c:pt idx="8776">
                  <c:v>0.1002154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C4-4D6D-A3A8-20BA053A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390728"/>
        <c:axId val="633392696"/>
      </c:barChart>
      <c:catAx>
        <c:axId val="6333907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92696"/>
        <c:crosses val="autoZero"/>
        <c:auto val="1"/>
        <c:lblAlgn val="ctr"/>
        <c:lblOffset val="100"/>
        <c:noMultiLvlLbl val="0"/>
      </c:catAx>
      <c:valAx>
        <c:axId val="633392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90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Dispatchable</a:t>
            </a:r>
            <a:r>
              <a:rPr lang="en-GB" dirty="0" smtClean="0"/>
              <a:t> Winter day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'Scale values'!$B$2</c:f>
              <c:strCache>
                <c:ptCount val="1"/>
                <c:pt idx="0">
                  <c:v>NE_G1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'Scale values'!$B$3:$B$29</c:f>
              <c:numCache>
                <c:formatCode>General</c:formatCode>
                <c:ptCount val="27"/>
                <c:pt idx="0">
                  <c:v>0.43865730000000003</c:v>
                </c:pt>
                <c:pt idx="1">
                  <c:v>0.30873600000000001</c:v>
                </c:pt>
                <c:pt idx="2">
                  <c:v>0.1401598</c:v>
                </c:pt>
                <c:pt idx="3">
                  <c:v>9.8182220000000001E-2</c:v>
                </c:pt>
                <c:pt idx="4">
                  <c:v>8.9967080000000005E-2</c:v>
                </c:pt>
                <c:pt idx="5">
                  <c:v>9.0014399999999994E-2</c:v>
                </c:pt>
                <c:pt idx="6">
                  <c:v>0.1180819</c:v>
                </c:pt>
                <c:pt idx="7">
                  <c:v>0.1287335</c:v>
                </c:pt>
                <c:pt idx="8">
                  <c:v>0.25699139999999998</c:v>
                </c:pt>
                <c:pt idx="9">
                  <c:v>0.38037660000000001</c:v>
                </c:pt>
                <c:pt idx="10">
                  <c:v>0.73756860000000002</c:v>
                </c:pt>
                <c:pt idx="11">
                  <c:v>0.93799630000000001</c:v>
                </c:pt>
                <c:pt idx="12">
                  <c:v>0.93799809999999995</c:v>
                </c:pt>
                <c:pt idx="13">
                  <c:v>0.93799809999999995</c:v>
                </c:pt>
                <c:pt idx="14">
                  <c:v>0.93799909999999997</c:v>
                </c:pt>
                <c:pt idx="15">
                  <c:v>0.93800280000000003</c:v>
                </c:pt>
                <c:pt idx="16">
                  <c:v>0.93801299999999999</c:v>
                </c:pt>
                <c:pt idx="17">
                  <c:v>0.93801849999999998</c:v>
                </c:pt>
                <c:pt idx="18">
                  <c:v>0.93801670000000004</c:v>
                </c:pt>
                <c:pt idx="19">
                  <c:v>0.93800740000000005</c:v>
                </c:pt>
                <c:pt idx="20">
                  <c:v>0.93800280000000003</c:v>
                </c:pt>
                <c:pt idx="21">
                  <c:v>0.93799630000000001</c:v>
                </c:pt>
                <c:pt idx="22">
                  <c:v>0.7986529</c:v>
                </c:pt>
                <c:pt idx="23">
                  <c:v>0.35649409999999998</c:v>
                </c:pt>
                <c:pt idx="24">
                  <c:v>0.53739289999999995</c:v>
                </c:pt>
                <c:pt idx="25">
                  <c:v>0.424097</c:v>
                </c:pt>
                <c:pt idx="26">
                  <c:v>0.30829010000000001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C9-422C-9381-0F4032C3AF46}"/>
            </c:ext>
          </c:extLst>
        </c:ser>
        <c:ser>
          <c:idx val="1"/>
          <c:order val="1"/>
          <c:tx>
            <c:strRef>
              <c:f>'Scale values'!$C$2</c:f>
              <c:strCache>
                <c:ptCount val="1"/>
                <c:pt idx="0">
                  <c:v>NE_G2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'Scale values'!$C$3:$C$29</c:f>
              <c:numCache>
                <c:formatCode>General</c:formatCode>
                <c:ptCount val="27"/>
                <c:pt idx="0">
                  <c:v>0.43764370000000002</c:v>
                </c:pt>
                <c:pt idx="1">
                  <c:v>0.30840590000000001</c:v>
                </c:pt>
                <c:pt idx="2">
                  <c:v>0.14015739999999999</c:v>
                </c:pt>
                <c:pt idx="3">
                  <c:v>9.818209E-2</c:v>
                </c:pt>
                <c:pt idx="4">
                  <c:v>8.9966679999999993E-2</c:v>
                </c:pt>
                <c:pt idx="5">
                  <c:v>9.0014040000000003E-2</c:v>
                </c:pt>
                <c:pt idx="6">
                  <c:v>0.1180808</c:v>
                </c:pt>
                <c:pt idx="7">
                  <c:v>0.12873270000000001</c:v>
                </c:pt>
                <c:pt idx="8">
                  <c:v>0.25694889999999998</c:v>
                </c:pt>
                <c:pt idx="9">
                  <c:v>0.3801716</c:v>
                </c:pt>
                <c:pt idx="10">
                  <c:v>0.73711210000000005</c:v>
                </c:pt>
                <c:pt idx="11">
                  <c:v>0.93799650000000001</c:v>
                </c:pt>
                <c:pt idx="12">
                  <c:v>0.93799739999999998</c:v>
                </c:pt>
                <c:pt idx="13">
                  <c:v>0.93799829999999995</c:v>
                </c:pt>
                <c:pt idx="14">
                  <c:v>0.93799909999999997</c:v>
                </c:pt>
                <c:pt idx="15">
                  <c:v>0.93800260000000002</c:v>
                </c:pt>
                <c:pt idx="16">
                  <c:v>0.93801299999999999</c:v>
                </c:pt>
                <c:pt idx="17">
                  <c:v>0.93801809999999997</c:v>
                </c:pt>
                <c:pt idx="18">
                  <c:v>0.93801639999999997</c:v>
                </c:pt>
                <c:pt idx="19">
                  <c:v>0.93800689999999998</c:v>
                </c:pt>
                <c:pt idx="20">
                  <c:v>0.93800260000000002</c:v>
                </c:pt>
                <c:pt idx="21">
                  <c:v>0.93799650000000001</c:v>
                </c:pt>
                <c:pt idx="22">
                  <c:v>0.79828399999999999</c:v>
                </c:pt>
                <c:pt idx="23">
                  <c:v>0.35594710000000002</c:v>
                </c:pt>
                <c:pt idx="24">
                  <c:v>0.53591529999999998</c:v>
                </c:pt>
                <c:pt idx="25">
                  <c:v>0.4231914</c:v>
                </c:pt>
                <c:pt idx="26">
                  <c:v>0.30798759999999997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C9-422C-9381-0F4032C3AF46}"/>
            </c:ext>
          </c:extLst>
        </c:ser>
        <c:ser>
          <c:idx val="2"/>
          <c:order val="2"/>
          <c:tx>
            <c:strRef>
              <c:f>'Scale values'!$D$2</c:f>
              <c:strCache>
                <c:ptCount val="1"/>
                <c:pt idx="0">
                  <c:v>NE_G7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'Scale values'!$D$3:$D$29</c:f>
              <c:numCache>
                <c:formatCode>General</c:formatCode>
                <c:ptCount val="27"/>
                <c:pt idx="0">
                  <c:v>0.93862520000000005</c:v>
                </c:pt>
                <c:pt idx="1">
                  <c:v>0.93862420000000002</c:v>
                </c:pt>
                <c:pt idx="2">
                  <c:v>0.93862239999999997</c:v>
                </c:pt>
                <c:pt idx="3">
                  <c:v>0.93862140000000005</c:v>
                </c:pt>
                <c:pt idx="4">
                  <c:v>0.9386196</c:v>
                </c:pt>
                <c:pt idx="5">
                  <c:v>0.9386196</c:v>
                </c:pt>
                <c:pt idx="6">
                  <c:v>0.93862239999999997</c:v>
                </c:pt>
                <c:pt idx="7">
                  <c:v>0.93862239999999997</c:v>
                </c:pt>
                <c:pt idx="8">
                  <c:v>0.93862420000000002</c:v>
                </c:pt>
                <c:pt idx="9">
                  <c:v>0.93862520000000005</c:v>
                </c:pt>
                <c:pt idx="10">
                  <c:v>0.93862710000000005</c:v>
                </c:pt>
                <c:pt idx="11">
                  <c:v>0.94056019999999996</c:v>
                </c:pt>
                <c:pt idx="12">
                  <c:v>0.94070200000000004</c:v>
                </c:pt>
                <c:pt idx="13">
                  <c:v>0.94076289999999996</c:v>
                </c:pt>
                <c:pt idx="14">
                  <c:v>0.94086619999999999</c:v>
                </c:pt>
                <c:pt idx="15">
                  <c:v>0.94131759999999998</c:v>
                </c:pt>
                <c:pt idx="16">
                  <c:v>0.94548239999999995</c:v>
                </c:pt>
                <c:pt idx="17">
                  <c:v>0.95815689999999998</c:v>
                </c:pt>
                <c:pt idx="18">
                  <c:v>0.95049550000000005</c:v>
                </c:pt>
                <c:pt idx="19">
                  <c:v>0.94229169999999995</c:v>
                </c:pt>
                <c:pt idx="20">
                  <c:v>0.94127629999999995</c:v>
                </c:pt>
                <c:pt idx="21">
                  <c:v>0.94058280000000005</c:v>
                </c:pt>
                <c:pt idx="22">
                  <c:v>0.93862800000000002</c:v>
                </c:pt>
                <c:pt idx="23">
                  <c:v>0.93862420000000002</c:v>
                </c:pt>
                <c:pt idx="24">
                  <c:v>0.93862610000000002</c:v>
                </c:pt>
                <c:pt idx="25">
                  <c:v>0.93862520000000005</c:v>
                </c:pt>
                <c:pt idx="26">
                  <c:v>0.93862420000000002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C9-422C-9381-0F4032C3AF46}"/>
            </c:ext>
          </c:extLst>
        </c:ser>
        <c:ser>
          <c:idx val="3"/>
          <c:order val="3"/>
          <c:tx>
            <c:strRef>
              <c:f>'Scale values'!$E$2</c:f>
              <c:strCache>
                <c:ptCount val="1"/>
                <c:pt idx="0">
                  <c:v>NE_G8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'Scale values'!$E$3:$E$29</c:f>
              <c:numCache>
                <c:formatCode>General</c:formatCode>
                <c:ptCount val="27"/>
                <c:pt idx="0">
                  <c:v>0.93862520000000005</c:v>
                </c:pt>
                <c:pt idx="1">
                  <c:v>0.93862420000000002</c:v>
                </c:pt>
                <c:pt idx="2">
                  <c:v>0.93862239999999997</c:v>
                </c:pt>
                <c:pt idx="3">
                  <c:v>0.93862140000000005</c:v>
                </c:pt>
                <c:pt idx="4">
                  <c:v>0.9386196</c:v>
                </c:pt>
                <c:pt idx="5">
                  <c:v>0.9386196</c:v>
                </c:pt>
                <c:pt idx="6">
                  <c:v>0.93862239999999997</c:v>
                </c:pt>
                <c:pt idx="7">
                  <c:v>0.93862239999999997</c:v>
                </c:pt>
                <c:pt idx="8">
                  <c:v>0.93862420000000002</c:v>
                </c:pt>
                <c:pt idx="9">
                  <c:v>0.93862520000000005</c:v>
                </c:pt>
                <c:pt idx="10">
                  <c:v>0.93862710000000005</c:v>
                </c:pt>
                <c:pt idx="11">
                  <c:v>0.94056019999999996</c:v>
                </c:pt>
                <c:pt idx="12">
                  <c:v>0.94070200000000004</c:v>
                </c:pt>
                <c:pt idx="13">
                  <c:v>0.94076289999999996</c:v>
                </c:pt>
                <c:pt idx="14">
                  <c:v>0.94086619999999999</c:v>
                </c:pt>
                <c:pt idx="15">
                  <c:v>0.94131759999999998</c:v>
                </c:pt>
                <c:pt idx="16">
                  <c:v>0.94548239999999995</c:v>
                </c:pt>
                <c:pt idx="17">
                  <c:v>0.95813630000000005</c:v>
                </c:pt>
                <c:pt idx="18">
                  <c:v>0.95048239999999995</c:v>
                </c:pt>
                <c:pt idx="19">
                  <c:v>0.94229169999999995</c:v>
                </c:pt>
                <c:pt idx="20">
                  <c:v>0.94127629999999995</c:v>
                </c:pt>
                <c:pt idx="21">
                  <c:v>0.94058280000000005</c:v>
                </c:pt>
                <c:pt idx="22">
                  <c:v>0.93862800000000002</c:v>
                </c:pt>
                <c:pt idx="23">
                  <c:v>0.93862420000000002</c:v>
                </c:pt>
                <c:pt idx="24">
                  <c:v>0.93862610000000002</c:v>
                </c:pt>
                <c:pt idx="25">
                  <c:v>0.93862520000000005</c:v>
                </c:pt>
                <c:pt idx="26">
                  <c:v>0.93862420000000002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C9-422C-9381-0F4032C3AF46}"/>
            </c:ext>
          </c:extLst>
        </c:ser>
        <c:ser>
          <c:idx val="4"/>
          <c:order val="4"/>
          <c:tx>
            <c:strRef>
              <c:f>'Scale values'!$F$2</c:f>
              <c:strCache>
                <c:ptCount val="1"/>
                <c:pt idx="0">
                  <c:v>NW_G5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'Scale values'!$F$3:$F$29</c:f>
              <c:numCache>
                <c:formatCode>General</c:formatCode>
                <c:ptCount val="27"/>
                <c:pt idx="0">
                  <c:v>0.15028030000000001</c:v>
                </c:pt>
                <c:pt idx="1">
                  <c:v>0.15027950000000001</c:v>
                </c:pt>
                <c:pt idx="2">
                  <c:v>0.1502781</c:v>
                </c:pt>
                <c:pt idx="3">
                  <c:v>0.15027750000000001</c:v>
                </c:pt>
                <c:pt idx="4">
                  <c:v>0.15027699999999999</c:v>
                </c:pt>
                <c:pt idx="5">
                  <c:v>0.15027699999999999</c:v>
                </c:pt>
                <c:pt idx="6">
                  <c:v>0.15027789999999999</c:v>
                </c:pt>
                <c:pt idx="7">
                  <c:v>0.15027760000000001</c:v>
                </c:pt>
                <c:pt idx="8">
                  <c:v>0.1502782</c:v>
                </c:pt>
                <c:pt idx="9">
                  <c:v>0.15027869999999999</c:v>
                </c:pt>
                <c:pt idx="10">
                  <c:v>0.15028130000000001</c:v>
                </c:pt>
                <c:pt idx="11">
                  <c:v>0.15052260000000001</c:v>
                </c:pt>
                <c:pt idx="12">
                  <c:v>0.15052650000000001</c:v>
                </c:pt>
                <c:pt idx="13">
                  <c:v>0.1505281</c:v>
                </c:pt>
                <c:pt idx="14">
                  <c:v>0.15053050000000001</c:v>
                </c:pt>
                <c:pt idx="15">
                  <c:v>0.15053730000000001</c:v>
                </c:pt>
                <c:pt idx="16">
                  <c:v>0.1505669</c:v>
                </c:pt>
                <c:pt idx="17">
                  <c:v>0.15058669999999999</c:v>
                </c:pt>
                <c:pt idx="18">
                  <c:v>0.1505783</c:v>
                </c:pt>
                <c:pt idx="19">
                  <c:v>0.15054890000000001</c:v>
                </c:pt>
                <c:pt idx="20">
                  <c:v>0.15053800000000001</c:v>
                </c:pt>
                <c:pt idx="21">
                  <c:v>0.1505264</c:v>
                </c:pt>
                <c:pt idx="22">
                  <c:v>0.15028269999999999</c:v>
                </c:pt>
                <c:pt idx="23">
                  <c:v>0.15027960000000001</c:v>
                </c:pt>
                <c:pt idx="24">
                  <c:v>0.1502809</c:v>
                </c:pt>
                <c:pt idx="25">
                  <c:v>0.1502801</c:v>
                </c:pt>
                <c:pt idx="26">
                  <c:v>0.1502793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C9-422C-9381-0F4032C3AF46}"/>
            </c:ext>
          </c:extLst>
        </c:ser>
        <c:ser>
          <c:idx val="5"/>
          <c:order val="5"/>
          <c:tx>
            <c:strRef>
              <c:f>'Scale values'!$G$2</c:f>
              <c:strCache>
                <c:ptCount val="1"/>
                <c:pt idx="0">
                  <c:v>NW_G6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'Scale values'!$G$3:$G$29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C9-422C-9381-0F4032C3AF46}"/>
            </c:ext>
          </c:extLst>
        </c:ser>
        <c:ser>
          <c:idx val="6"/>
          <c:order val="6"/>
          <c:tx>
            <c:strRef>
              <c:f>'Scale values'!$H$2</c:f>
              <c:strCache>
                <c:ptCount val="1"/>
                <c:pt idx="0">
                  <c:v>SE_G1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values'!$H$3:$H$29</c:f>
              <c:numCache>
                <c:formatCode>General</c:formatCode>
                <c:ptCount val="27"/>
                <c:pt idx="0">
                  <c:v>0.93022190000000005</c:v>
                </c:pt>
                <c:pt idx="1">
                  <c:v>0.92216750000000003</c:v>
                </c:pt>
                <c:pt idx="2">
                  <c:v>0.86765800000000004</c:v>
                </c:pt>
                <c:pt idx="3">
                  <c:v>0.80825579999999997</c:v>
                </c:pt>
                <c:pt idx="4">
                  <c:v>0.76772790000000002</c:v>
                </c:pt>
                <c:pt idx="5">
                  <c:v>0.76786810000000005</c:v>
                </c:pt>
                <c:pt idx="6">
                  <c:v>0.83916310000000005</c:v>
                </c:pt>
                <c:pt idx="7">
                  <c:v>0.82928270000000004</c:v>
                </c:pt>
                <c:pt idx="8">
                  <c:v>0.89735390000000004</c:v>
                </c:pt>
                <c:pt idx="9">
                  <c:v>0.84697560000000005</c:v>
                </c:pt>
                <c:pt idx="10">
                  <c:v>0.92942100000000005</c:v>
                </c:pt>
                <c:pt idx="11">
                  <c:v>0.93801400000000001</c:v>
                </c:pt>
                <c:pt idx="12">
                  <c:v>0.93801559999999995</c:v>
                </c:pt>
                <c:pt idx="13">
                  <c:v>0.93801639999999997</c:v>
                </c:pt>
                <c:pt idx="14">
                  <c:v>0.93801639999999997</c:v>
                </c:pt>
                <c:pt idx="15">
                  <c:v>0.93801809999999997</c:v>
                </c:pt>
                <c:pt idx="16">
                  <c:v>0.93802209999999997</c:v>
                </c:pt>
                <c:pt idx="17">
                  <c:v>0.93802379999999996</c:v>
                </c:pt>
                <c:pt idx="18">
                  <c:v>0.93802300000000005</c:v>
                </c:pt>
                <c:pt idx="19">
                  <c:v>0.93802050000000003</c:v>
                </c:pt>
                <c:pt idx="20">
                  <c:v>0.93801889999999999</c:v>
                </c:pt>
                <c:pt idx="21">
                  <c:v>0.93801639999999997</c:v>
                </c:pt>
                <c:pt idx="22">
                  <c:v>0.9334095</c:v>
                </c:pt>
                <c:pt idx="23">
                  <c:v>0.87494729999999998</c:v>
                </c:pt>
                <c:pt idx="24">
                  <c:v>0.92148629999999998</c:v>
                </c:pt>
                <c:pt idx="25">
                  <c:v>0.89179200000000003</c:v>
                </c:pt>
                <c:pt idx="26">
                  <c:v>0.83075339999999998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C9-422C-9381-0F4032C3AF46}"/>
            </c:ext>
          </c:extLst>
        </c:ser>
        <c:ser>
          <c:idx val="7"/>
          <c:order val="7"/>
          <c:tx>
            <c:strRef>
              <c:f>'Scale values'!$I$2</c:f>
              <c:strCache>
                <c:ptCount val="1"/>
                <c:pt idx="0">
                  <c:v>SE_G2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values'!$I$3:$I$29</c:f>
              <c:numCache>
                <c:formatCode>General</c:formatCode>
                <c:ptCount val="27"/>
                <c:pt idx="0">
                  <c:v>0.93022170000000004</c:v>
                </c:pt>
                <c:pt idx="1">
                  <c:v>0.92217640000000001</c:v>
                </c:pt>
                <c:pt idx="2">
                  <c:v>0.86774899999999999</c:v>
                </c:pt>
                <c:pt idx="3">
                  <c:v>0.80840480000000003</c:v>
                </c:pt>
                <c:pt idx="4">
                  <c:v>0.76784200000000002</c:v>
                </c:pt>
                <c:pt idx="5">
                  <c:v>0.76798270000000002</c:v>
                </c:pt>
                <c:pt idx="6">
                  <c:v>0.83928510000000001</c:v>
                </c:pt>
                <c:pt idx="7">
                  <c:v>0.82952309999999996</c:v>
                </c:pt>
                <c:pt idx="8">
                  <c:v>0.89735430000000005</c:v>
                </c:pt>
                <c:pt idx="9">
                  <c:v>0.84697579999999995</c:v>
                </c:pt>
                <c:pt idx="10">
                  <c:v>0.9294211</c:v>
                </c:pt>
                <c:pt idx="11">
                  <c:v>0.93801420000000002</c:v>
                </c:pt>
                <c:pt idx="12">
                  <c:v>0.93801579999999996</c:v>
                </c:pt>
                <c:pt idx="13">
                  <c:v>0.93801579999999996</c:v>
                </c:pt>
                <c:pt idx="14">
                  <c:v>0.93801690000000004</c:v>
                </c:pt>
                <c:pt idx="15">
                  <c:v>0.93801849999999998</c:v>
                </c:pt>
                <c:pt idx="16">
                  <c:v>0.93802220000000003</c:v>
                </c:pt>
                <c:pt idx="17">
                  <c:v>0.93802379999999996</c:v>
                </c:pt>
                <c:pt idx="18">
                  <c:v>0.93802319999999995</c:v>
                </c:pt>
                <c:pt idx="19">
                  <c:v>0.93802059999999998</c:v>
                </c:pt>
                <c:pt idx="20">
                  <c:v>0.93801900000000005</c:v>
                </c:pt>
                <c:pt idx="21">
                  <c:v>0.93801630000000003</c:v>
                </c:pt>
                <c:pt idx="22">
                  <c:v>0.9334095</c:v>
                </c:pt>
                <c:pt idx="23">
                  <c:v>0.87494700000000003</c:v>
                </c:pt>
                <c:pt idx="24">
                  <c:v>0.92148680000000005</c:v>
                </c:pt>
                <c:pt idx="25">
                  <c:v>0.89179189999999997</c:v>
                </c:pt>
                <c:pt idx="26">
                  <c:v>0.83098830000000001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AC9-422C-9381-0F4032C3AF46}"/>
            </c:ext>
          </c:extLst>
        </c:ser>
        <c:ser>
          <c:idx val="8"/>
          <c:order val="8"/>
          <c:tx>
            <c:strRef>
              <c:f>'Scale values'!$J$2</c:f>
              <c:strCache>
                <c:ptCount val="1"/>
                <c:pt idx="0">
                  <c:v>SE_G5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values'!$J$3:$J$29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0.1503449</c:v>
                </c:pt>
                <c:pt idx="10">
                  <c:v>0.15035090000000001</c:v>
                </c:pt>
                <c:pt idx="11">
                  <c:v>0.19589580000000001</c:v>
                </c:pt>
                <c:pt idx="12">
                  <c:v>0.2261494</c:v>
                </c:pt>
                <c:pt idx="13">
                  <c:v>0.2382802</c:v>
                </c:pt>
                <c:pt idx="14">
                  <c:v>0.25686809999999999</c:v>
                </c:pt>
                <c:pt idx="15">
                  <c:v>0.31782899999999997</c:v>
                </c:pt>
                <c:pt idx="16">
                  <c:v>0.49028310000000003</c:v>
                </c:pt>
                <c:pt idx="17">
                  <c:v>0.58631</c:v>
                </c:pt>
                <c:pt idx="18">
                  <c:v>0.5446145</c:v>
                </c:pt>
                <c:pt idx="19">
                  <c:v>0.42104530000000001</c:v>
                </c:pt>
                <c:pt idx="20">
                  <c:v>0.3348797</c:v>
                </c:pt>
                <c:pt idx="21">
                  <c:v>0.23136599999999999</c:v>
                </c:pt>
                <c:pt idx="22">
                  <c:v>0.15035470000000001</c:v>
                </c:pt>
                <c:pt idx="23">
                  <c:v>0.15034410000000001</c:v>
                </c:pt>
                <c:pt idx="24">
                  <c:v>0.1503468</c:v>
                </c:pt>
                <c:pt idx="25">
                  <c:v>0.15034459999999999</c:v>
                </c:pt>
                <c:pt idx="26">
                  <c:v>0.15034349999999999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AC9-422C-9381-0F4032C3AF46}"/>
            </c:ext>
          </c:extLst>
        </c:ser>
        <c:ser>
          <c:idx val="9"/>
          <c:order val="9"/>
          <c:tx>
            <c:strRef>
              <c:f>'Scale values'!$K$2</c:f>
              <c:strCache>
                <c:ptCount val="1"/>
                <c:pt idx="0">
                  <c:v>SE_G6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values'!$K$3:$K$29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0.1503449</c:v>
                </c:pt>
                <c:pt idx="10">
                  <c:v>0.15035100000000001</c:v>
                </c:pt>
                <c:pt idx="11">
                  <c:v>0.1958994</c:v>
                </c:pt>
                <c:pt idx="12">
                  <c:v>0.226161</c:v>
                </c:pt>
                <c:pt idx="13">
                  <c:v>0.23829710000000001</c:v>
                </c:pt>
                <c:pt idx="14">
                  <c:v>0.25689529999999999</c:v>
                </c:pt>
                <c:pt idx="15">
                  <c:v>0.31782899999999997</c:v>
                </c:pt>
                <c:pt idx="16">
                  <c:v>0.49028329999999998</c:v>
                </c:pt>
                <c:pt idx="17">
                  <c:v>0.58631009999999995</c:v>
                </c:pt>
                <c:pt idx="18">
                  <c:v>0.54461409999999999</c:v>
                </c:pt>
                <c:pt idx="19">
                  <c:v>0.42104520000000001</c:v>
                </c:pt>
                <c:pt idx="20">
                  <c:v>0.3348797</c:v>
                </c:pt>
                <c:pt idx="21">
                  <c:v>0.231378</c:v>
                </c:pt>
                <c:pt idx="22">
                  <c:v>0.15035470000000001</c:v>
                </c:pt>
                <c:pt idx="23">
                  <c:v>0.15034410000000001</c:v>
                </c:pt>
                <c:pt idx="24">
                  <c:v>0.1503468</c:v>
                </c:pt>
                <c:pt idx="25">
                  <c:v>0.15034459999999999</c:v>
                </c:pt>
                <c:pt idx="26">
                  <c:v>0.15034349999999999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AC9-422C-9381-0F4032C3AF46}"/>
            </c:ext>
          </c:extLst>
        </c:ser>
        <c:ser>
          <c:idx val="10"/>
          <c:order val="10"/>
          <c:tx>
            <c:strRef>
              <c:f>'Scale values'!$L$2</c:f>
              <c:strCache>
                <c:ptCount val="1"/>
                <c:pt idx="0">
                  <c:v>SW_G1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values'!$L$3:$L$29</c:f>
              <c:numCache>
                <c:formatCode>General</c:formatCode>
                <c:ptCount val="27"/>
                <c:pt idx="0">
                  <c:v>0.9314346</c:v>
                </c:pt>
                <c:pt idx="1">
                  <c:v>0.92825930000000001</c:v>
                </c:pt>
                <c:pt idx="2">
                  <c:v>0.90673090000000001</c:v>
                </c:pt>
                <c:pt idx="3">
                  <c:v>0.82367159999999995</c:v>
                </c:pt>
                <c:pt idx="4">
                  <c:v>0.74018700000000004</c:v>
                </c:pt>
                <c:pt idx="5">
                  <c:v>0.74184139999999998</c:v>
                </c:pt>
                <c:pt idx="6">
                  <c:v>0.89800559999999996</c:v>
                </c:pt>
                <c:pt idx="7">
                  <c:v>0.86671299999999996</c:v>
                </c:pt>
                <c:pt idx="8">
                  <c:v>0.91583579999999998</c:v>
                </c:pt>
                <c:pt idx="9">
                  <c:v>0.92054570000000002</c:v>
                </c:pt>
                <c:pt idx="10">
                  <c:v>0.93325309999999995</c:v>
                </c:pt>
                <c:pt idx="11">
                  <c:v>0.93801730000000005</c:v>
                </c:pt>
                <c:pt idx="12">
                  <c:v>0.93801730000000005</c:v>
                </c:pt>
                <c:pt idx="13">
                  <c:v>0.93801730000000005</c:v>
                </c:pt>
                <c:pt idx="14">
                  <c:v>0.93801789999999996</c:v>
                </c:pt>
                <c:pt idx="15">
                  <c:v>0.93801789999999996</c:v>
                </c:pt>
                <c:pt idx="16">
                  <c:v>0.93802280000000005</c:v>
                </c:pt>
                <c:pt idx="17">
                  <c:v>0.93802470000000004</c:v>
                </c:pt>
                <c:pt idx="18">
                  <c:v>0.93802410000000003</c:v>
                </c:pt>
                <c:pt idx="19">
                  <c:v>0.93801849999999998</c:v>
                </c:pt>
                <c:pt idx="20">
                  <c:v>0.93801730000000005</c:v>
                </c:pt>
                <c:pt idx="21">
                  <c:v>0.93801670000000004</c:v>
                </c:pt>
                <c:pt idx="22">
                  <c:v>0.93434379999999995</c:v>
                </c:pt>
                <c:pt idx="23">
                  <c:v>0.9269309</c:v>
                </c:pt>
                <c:pt idx="24">
                  <c:v>0.93201230000000002</c:v>
                </c:pt>
                <c:pt idx="25">
                  <c:v>0.93004010000000004</c:v>
                </c:pt>
                <c:pt idx="26">
                  <c:v>0.92606980000000005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AC9-422C-9381-0F4032C3AF46}"/>
            </c:ext>
          </c:extLst>
        </c:ser>
        <c:ser>
          <c:idx val="11"/>
          <c:order val="11"/>
          <c:tx>
            <c:strRef>
              <c:f>'Scale values'!$M$2</c:f>
              <c:strCache>
                <c:ptCount val="1"/>
                <c:pt idx="0">
                  <c:v>SW_G2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values'!$M$3:$M$29</c:f>
              <c:numCache>
                <c:formatCode>General</c:formatCode>
                <c:ptCount val="27"/>
                <c:pt idx="0">
                  <c:v>0.93143799999999999</c:v>
                </c:pt>
                <c:pt idx="1">
                  <c:v>0.92826600000000004</c:v>
                </c:pt>
                <c:pt idx="2">
                  <c:v>0.90678049999999999</c:v>
                </c:pt>
                <c:pt idx="3">
                  <c:v>0.82424180000000002</c:v>
                </c:pt>
                <c:pt idx="4">
                  <c:v>0.74122690000000002</c:v>
                </c:pt>
                <c:pt idx="5">
                  <c:v>0.74287289999999995</c:v>
                </c:pt>
                <c:pt idx="6">
                  <c:v>0.89807680000000001</c:v>
                </c:pt>
                <c:pt idx="7">
                  <c:v>0.86694519999999997</c:v>
                </c:pt>
                <c:pt idx="8">
                  <c:v>0.91587039999999997</c:v>
                </c:pt>
                <c:pt idx="9">
                  <c:v>0.92055699999999996</c:v>
                </c:pt>
                <c:pt idx="10">
                  <c:v>0.93325380000000002</c:v>
                </c:pt>
                <c:pt idx="11">
                  <c:v>0.9380172</c:v>
                </c:pt>
                <c:pt idx="12">
                  <c:v>0.93801749999999995</c:v>
                </c:pt>
                <c:pt idx="13">
                  <c:v>0.93801749999999995</c:v>
                </c:pt>
                <c:pt idx="14">
                  <c:v>0.93801780000000001</c:v>
                </c:pt>
                <c:pt idx="15">
                  <c:v>0.93801800000000002</c:v>
                </c:pt>
                <c:pt idx="16">
                  <c:v>0.93802269999999999</c:v>
                </c:pt>
                <c:pt idx="17">
                  <c:v>0.93802450000000004</c:v>
                </c:pt>
                <c:pt idx="18">
                  <c:v>0.93802419999999997</c:v>
                </c:pt>
                <c:pt idx="19">
                  <c:v>0.93801829999999997</c:v>
                </c:pt>
                <c:pt idx="20">
                  <c:v>0.9380172</c:v>
                </c:pt>
                <c:pt idx="21">
                  <c:v>0.93801679999999998</c:v>
                </c:pt>
                <c:pt idx="22">
                  <c:v>0.93434419999999996</c:v>
                </c:pt>
                <c:pt idx="23">
                  <c:v>0.92693579999999998</c:v>
                </c:pt>
                <c:pt idx="24">
                  <c:v>0.9320136</c:v>
                </c:pt>
                <c:pt idx="25">
                  <c:v>0.93004299999999995</c:v>
                </c:pt>
                <c:pt idx="26">
                  <c:v>0.92607629999999996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AC9-422C-9381-0F4032C3AF46}"/>
            </c:ext>
          </c:extLst>
        </c:ser>
        <c:ser>
          <c:idx val="12"/>
          <c:order val="12"/>
          <c:tx>
            <c:strRef>
              <c:f>'Scale values'!$N$2</c:f>
              <c:strCache>
                <c:ptCount val="1"/>
                <c:pt idx="0">
                  <c:v>SW_G3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values'!$N$3:$N$29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7.4324489999999993E-2</c:v>
                </c:pt>
                <c:pt idx="10">
                  <c:v>7.4333780000000002E-2</c:v>
                </c:pt>
                <c:pt idx="11">
                  <c:v>8.255701E-2</c:v>
                </c:pt>
                <c:pt idx="12">
                  <c:v>8.2798189999999994E-2</c:v>
                </c:pt>
                <c:pt idx="13">
                  <c:v>8.291722E-2</c:v>
                </c:pt>
                <c:pt idx="14">
                  <c:v>8.3132360000000002E-2</c:v>
                </c:pt>
                <c:pt idx="15">
                  <c:v>8.3588700000000002E-2</c:v>
                </c:pt>
                <c:pt idx="16">
                  <c:v>0.1057058</c:v>
                </c:pt>
                <c:pt idx="17">
                  <c:v>0.31819330000000001</c:v>
                </c:pt>
                <c:pt idx="18">
                  <c:v>0.1799192</c:v>
                </c:pt>
                <c:pt idx="19">
                  <c:v>8.3867620000000004E-2</c:v>
                </c:pt>
                <c:pt idx="20">
                  <c:v>8.2701999999999998E-2</c:v>
                </c:pt>
                <c:pt idx="21">
                  <c:v>8.2038520000000004E-2</c:v>
                </c:pt>
                <c:pt idx="22">
                  <c:v>7.4337559999999997E-2</c:v>
                </c:pt>
                <c:pt idx="23">
                  <c:v>7.4326489999999995E-2</c:v>
                </c:pt>
                <c:pt idx="24">
                  <c:v>7.4331140000000004E-2</c:v>
                </c:pt>
                <c:pt idx="25">
                  <c:v>7.4328640000000001E-2</c:v>
                </c:pt>
                <c:pt idx="26">
                  <c:v>7.4326100000000006E-2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AC9-422C-9381-0F4032C3AF46}"/>
            </c:ext>
          </c:extLst>
        </c:ser>
        <c:ser>
          <c:idx val="13"/>
          <c:order val="13"/>
          <c:tx>
            <c:strRef>
              <c:f>'Scale values'!$O$2</c:f>
              <c:strCache>
                <c:ptCount val="1"/>
                <c:pt idx="0">
                  <c:v>SW_G4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values'!$O$3:$O$29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7.4324489999999993E-2</c:v>
                </c:pt>
                <c:pt idx="10">
                  <c:v>7.4333780000000002E-2</c:v>
                </c:pt>
                <c:pt idx="11">
                  <c:v>8.2557110000000003E-2</c:v>
                </c:pt>
                <c:pt idx="12">
                  <c:v>8.2798289999999997E-2</c:v>
                </c:pt>
                <c:pt idx="13">
                  <c:v>8.2917329999999997E-2</c:v>
                </c:pt>
                <c:pt idx="14">
                  <c:v>8.3132440000000002E-2</c:v>
                </c:pt>
                <c:pt idx="15">
                  <c:v>8.3588819999999994E-2</c:v>
                </c:pt>
                <c:pt idx="16">
                  <c:v>0.1057085</c:v>
                </c:pt>
                <c:pt idx="17">
                  <c:v>0.31866990000000001</c:v>
                </c:pt>
                <c:pt idx="18">
                  <c:v>0.17997469999999999</c:v>
                </c:pt>
                <c:pt idx="19">
                  <c:v>8.3867830000000004E-2</c:v>
                </c:pt>
                <c:pt idx="20">
                  <c:v>8.2702120000000004E-2</c:v>
                </c:pt>
                <c:pt idx="21">
                  <c:v>8.2038620000000007E-2</c:v>
                </c:pt>
                <c:pt idx="22">
                  <c:v>7.4337550000000002E-2</c:v>
                </c:pt>
                <c:pt idx="23">
                  <c:v>7.4326489999999995E-2</c:v>
                </c:pt>
                <c:pt idx="24">
                  <c:v>7.4331129999999995E-2</c:v>
                </c:pt>
                <c:pt idx="25">
                  <c:v>7.4328640000000001E-2</c:v>
                </c:pt>
                <c:pt idx="26">
                  <c:v>7.4326089999999997E-2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AC9-422C-9381-0F4032C3AF46}"/>
            </c:ext>
          </c:extLst>
        </c:ser>
        <c:ser>
          <c:idx val="14"/>
          <c:order val="14"/>
          <c:tx>
            <c:strRef>
              <c:f>'Scale values'!$P$2</c:f>
              <c:strCache>
                <c:ptCount val="1"/>
                <c:pt idx="0">
                  <c:v>SW_G5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values'!$P$3:$P$29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AC9-422C-9381-0F4032C3AF46}"/>
            </c:ext>
          </c:extLst>
        </c:ser>
        <c:ser>
          <c:idx val="15"/>
          <c:order val="15"/>
          <c:tx>
            <c:strRef>
              <c:f>'Scale values'!$Q$2</c:f>
              <c:strCache>
                <c:ptCount val="1"/>
                <c:pt idx="0">
                  <c:v>SW_G6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values'!$Q$3:$Q$29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AC9-422C-9381-0F4032C3AF46}"/>
            </c:ext>
          </c:extLst>
        </c:ser>
        <c:ser>
          <c:idx val="16"/>
          <c:order val="16"/>
          <c:tx>
            <c:strRef>
              <c:f>'Scale values'!$R$2</c:f>
              <c:strCache>
                <c:ptCount val="1"/>
                <c:pt idx="0">
                  <c:v>SW_G7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values'!$R$3:$R$29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0.1503457</c:v>
                </c:pt>
                <c:pt idx="10">
                  <c:v>0.15035299999999999</c:v>
                </c:pt>
                <c:pt idx="11">
                  <c:v>0.3165056</c:v>
                </c:pt>
                <c:pt idx="12">
                  <c:v>0.40310230000000002</c:v>
                </c:pt>
                <c:pt idx="13">
                  <c:v>0.4398376</c:v>
                </c:pt>
                <c:pt idx="14">
                  <c:v>0.49848759999999998</c:v>
                </c:pt>
                <c:pt idx="15">
                  <c:v>0.65699510000000005</c:v>
                </c:pt>
                <c:pt idx="16">
                  <c:v>0.96542709999999998</c:v>
                </c:pt>
                <c:pt idx="17">
                  <c:v>0.96975429999999996</c:v>
                </c:pt>
                <c:pt idx="18">
                  <c:v>0.96875</c:v>
                </c:pt>
                <c:pt idx="19">
                  <c:v>0.86242629999999998</c:v>
                </c:pt>
                <c:pt idx="20">
                  <c:v>0.61824889999999999</c:v>
                </c:pt>
                <c:pt idx="21">
                  <c:v>0.34541820000000001</c:v>
                </c:pt>
                <c:pt idx="22">
                  <c:v>0.1503562</c:v>
                </c:pt>
                <c:pt idx="23">
                  <c:v>0.15034719999999999</c:v>
                </c:pt>
                <c:pt idx="24">
                  <c:v>0.15035090000000001</c:v>
                </c:pt>
                <c:pt idx="25">
                  <c:v>0.1503488</c:v>
                </c:pt>
                <c:pt idx="26">
                  <c:v>0.1503467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AC9-422C-9381-0F4032C3A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3186216"/>
        <c:axId val="563186872"/>
      </c:lineChart>
      <c:catAx>
        <c:axId val="5631862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86872"/>
        <c:crosses val="autoZero"/>
        <c:auto val="1"/>
        <c:lblAlgn val="ctr"/>
        <c:lblOffset val="100"/>
        <c:noMultiLvlLbl val="0"/>
      </c:catAx>
      <c:valAx>
        <c:axId val="563186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86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VRES Winter Day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'Scale values'!$T$3:$T$29</c:f>
              <c:numCache>
                <c:formatCode>General</c:formatCode>
                <c:ptCount val="27"/>
                <c:pt idx="0">
                  <c:v>0.50709870000000001</c:v>
                </c:pt>
                <c:pt idx="1">
                  <c:v>0.51291819999999999</c:v>
                </c:pt>
                <c:pt idx="2">
                  <c:v>0.52532400000000001</c:v>
                </c:pt>
                <c:pt idx="3">
                  <c:v>0.52182320000000004</c:v>
                </c:pt>
                <c:pt idx="4">
                  <c:v>0.51871529999999999</c:v>
                </c:pt>
                <c:pt idx="5">
                  <c:v>0.51673190000000002</c:v>
                </c:pt>
                <c:pt idx="6">
                  <c:v>0.46791100000000002</c:v>
                </c:pt>
                <c:pt idx="7">
                  <c:v>0.51304640000000001</c:v>
                </c:pt>
                <c:pt idx="8">
                  <c:v>0.53484549999999997</c:v>
                </c:pt>
                <c:pt idx="9">
                  <c:v>0.51925900000000003</c:v>
                </c:pt>
                <c:pt idx="10">
                  <c:v>0.44509650000000001</c:v>
                </c:pt>
                <c:pt idx="11">
                  <c:v>0.39333030000000002</c:v>
                </c:pt>
                <c:pt idx="12">
                  <c:v>0.40621190000000001</c:v>
                </c:pt>
                <c:pt idx="13">
                  <c:v>0.4035204</c:v>
                </c:pt>
                <c:pt idx="14">
                  <c:v>0.39223340000000001</c:v>
                </c:pt>
                <c:pt idx="15">
                  <c:v>0.39192290000000002</c:v>
                </c:pt>
                <c:pt idx="16">
                  <c:v>0.41417900000000002</c:v>
                </c:pt>
                <c:pt idx="17">
                  <c:v>0.4449476</c:v>
                </c:pt>
                <c:pt idx="18">
                  <c:v>0.47929660000000002</c:v>
                </c:pt>
                <c:pt idx="19">
                  <c:v>0.5166039</c:v>
                </c:pt>
                <c:pt idx="20">
                  <c:v>0.56872060000000002</c:v>
                </c:pt>
                <c:pt idx="21">
                  <c:v>0.57272829999999997</c:v>
                </c:pt>
                <c:pt idx="22">
                  <c:v>0.53728140000000002</c:v>
                </c:pt>
                <c:pt idx="23">
                  <c:v>0.50848130000000002</c:v>
                </c:pt>
                <c:pt idx="24">
                  <c:v>0.46128459999999999</c:v>
                </c:pt>
                <c:pt idx="25">
                  <c:v>0.43074309999999999</c:v>
                </c:pt>
                <c:pt idx="26">
                  <c:v>0.39845399999999997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03-448E-A5D7-A3E37ABC4C37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'Scale values'!$U$3:$U$29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0.3883897</c:v>
                </c:pt>
                <c:pt idx="8">
                  <c:v>0.60680089999999998</c:v>
                </c:pt>
                <c:pt idx="9">
                  <c:v>0.73747560000000001</c:v>
                </c:pt>
                <c:pt idx="10">
                  <c:v>0.69815439999999995</c:v>
                </c:pt>
                <c:pt idx="11">
                  <c:v>0.30741669999999999</c:v>
                </c:pt>
                <c:pt idx="12">
                  <c:v>0.21412529999999999</c:v>
                </c:pt>
                <c:pt idx="13">
                  <c:v>0.1807792</c:v>
                </c:pt>
                <c:pt idx="14">
                  <c:v>0.13780049999999999</c:v>
                </c:pt>
                <c:pt idx="15">
                  <c:v>0.12016540000000001</c:v>
                </c:pt>
                <c:pt idx="16">
                  <c:v>5.9824540000000002E-2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03-448E-A5D7-A3E37ABC4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3376952"/>
        <c:axId val="633380232"/>
      </c:lineChart>
      <c:catAx>
        <c:axId val="633376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80232"/>
        <c:crosses val="autoZero"/>
        <c:auto val="1"/>
        <c:lblAlgn val="ctr"/>
        <c:lblOffset val="100"/>
        <c:noMultiLvlLbl val="0"/>
      </c:catAx>
      <c:valAx>
        <c:axId val="63338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376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err="1" smtClean="0"/>
              <a:t>Dispatchable</a:t>
            </a:r>
            <a:r>
              <a:rPr lang="en-GB" dirty="0" smtClean="0"/>
              <a:t> Summer day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'Scale values'!$B$5141:$B$5168</c:f>
              <c:numCache>
                <c:formatCode>General</c:formatCode>
                <c:ptCount val="28"/>
                <c:pt idx="0">
                  <c:v>8.6515040000000001E-2</c:v>
                </c:pt>
                <c:pt idx="1">
                  <c:v>8.5874770000000003E-2</c:v>
                </c:pt>
                <c:pt idx="2">
                  <c:v>8.9586440000000003E-2</c:v>
                </c:pt>
                <c:pt idx="3">
                  <c:v>0.50121210000000005</c:v>
                </c:pt>
                <c:pt idx="4">
                  <c:v>0.52317159999999996</c:v>
                </c:pt>
                <c:pt idx="5">
                  <c:v>0.78550989999999998</c:v>
                </c:pt>
                <c:pt idx="6">
                  <c:v>0.69417700000000004</c:v>
                </c:pt>
                <c:pt idx="7">
                  <c:v>0.59226420000000002</c:v>
                </c:pt>
                <c:pt idx="8">
                  <c:v>0.624803</c:v>
                </c:pt>
                <c:pt idx="9">
                  <c:v>0.58809140000000004</c:v>
                </c:pt>
                <c:pt idx="10">
                  <c:v>0.45412590000000003</c:v>
                </c:pt>
                <c:pt idx="11">
                  <c:v>0.46247329999999998</c:v>
                </c:pt>
                <c:pt idx="12">
                  <c:v>0.58780960000000004</c:v>
                </c:pt>
                <c:pt idx="13">
                  <c:v>0.93643149999999997</c:v>
                </c:pt>
                <c:pt idx="14">
                  <c:v>0.93799259999999995</c:v>
                </c:pt>
                <c:pt idx="15">
                  <c:v>0.93799350000000004</c:v>
                </c:pt>
                <c:pt idx="16">
                  <c:v>0.93799169999999998</c:v>
                </c:pt>
                <c:pt idx="17">
                  <c:v>0.93798329999999996</c:v>
                </c:pt>
                <c:pt idx="18">
                  <c:v>0.8739034</c:v>
                </c:pt>
                <c:pt idx="19">
                  <c:v>0.61361580000000004</c:v>
                </c:pt>
                <c:pt idx="20">
                  <c:v>0.38307439999999998</c:v>
                </c:pt>
                <c:pt idx="21">
                  <c:v>0.1096837</c:v>
                </c:pt>
                <c:pt idx="22">
                  <c:v>8.8394920000000002E-2</c:v>
                </c:pt>
                <c:pt idx="23">
                  <c:v>8.510247E-2</c:v>
                </c:pt>
                <c:pt idx="24">
                  <c:v>8.4006670000000006E-2</c:v>
                </c:pt>
                <c:pt idx="25">
                  <c:v>8.3758490000000005E-2</c:v>
                </c:pt>
                <c:pt idx="26">
                  <c:v>8.5618920000000001E-2</c:v>
                </c:pt>
                <c:pt idx="27">
                  <c:v>0.32086789999999998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8B-4363-B0D5-8E56634AAFF8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'Scale values'!$C$5141:$C$5168</c:f>
              <c:numCache>
                <c:formatCode>General</c:formatCode>
                <c:ptCount val="28"/>
                <c:pt idx="0">
                  <c:v>8.6514809999999998E-2</c:v>
                </c:pt>
                <c:pt idx="1">
                  <c:v>8.5874560000000003E-2</c:v>
                </c:pt>
                <c:pt idx="2">
                  <c:v>8.9586089999999993E-2</c:v>
                </c:pt>
                <c:pt idx="3">
                  <c:v>0.49986269999999999</c:v>
                </c:pt>
                <c:pt idx="4">
                  <c:v>0.52265030000000001</c:v>
                </c:pt>
                <c:pt idx="5">
                  <c:v>0.78515630000000003</c:v>
                </c:pt>
                <c:pt idx="6">
                  <c:v>0.69363160000000001</c:v>
                </c:pt>
                <c:pt idx="7">
                  <c:v>0.59170199999999995</c:v>
                </c:pt>
                <c:pt idx="8">
                  <c:v>0.62422319999999998</c:v>
                </c:pt>
                <c:pt idx="9">
                  <c:v>0.58750340000000001</c:v>
                </c:pt>
                <c:pt idx="10">
                  <c:v>0.45377339999999999</c:v>
                </c:pt>
                <c:pt idx="11">
                  <c:v>0.46213189999999998</c:v>
                </c:pt>
                <c:pt idx="12">
                  <c:v>0.58726639999999997</c:v>
                </c:pt>
                <c:pt idx="13">
                  <c:v>0.93643149999999997</c:v>
                </c:pt>
                <c:pt idx="14">
                  <c:v>0.93799310000000002</c:v>
                </c:pt>
                <c:pt idx="15">
                  <c:v>0.93799310000000002</c:v>
                </c:pt>
                <c:pt idx="16">
                  <c:v>0.93799140000000003</c:v>
                </c:pt>
                <c:pt idx="17">
                  <c:v>0.93798360000000003</c:v>
                </c:pt>
                <c:pt idx="18">
                  <c:v>0.87379269999999998</c:v>
                </c:pt>
                <c:pt idx="19">
                  <c:v>0.61193750000000002</c:v>
                </c:pt>
                <c:pt idx="20">
                  <c:v>0.38238840000000002</c:v>
                </c:pt>
                <c:pt idx="21">
                  <c:v>0.1096814</c:v>
                </c:pt>
                <c:pt idx="22">
                  <c:v>8.8394619999999993E-2</c:v>
                </c:pt>
                <c:pt idx="23">
                  <c:v>8.5102289999999997E-2</c:v>
                </c:pt>
                <c:pt idx="24">
                  <c:v>8.4006520000000001E-2</c:v>
                </c:pt>
                <c:pt idx="25">
                  <c:v>8.3758340000000001E-2</c:v>
                </c:pt>
                <c:pt idx="26">
                  <c:v>8.5618739999999999E-2</c:v>
                </c:pt>
                <c:pt idx="27">
                  <c:v>0.32048670000000001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8B-4363-B0D5-8E56634AAFF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'Scale values'!$D$5141:$D$5168</c:f>
              <c:numCache>
                <c:formatCode>General</c:formatCode>
                <c:ptCount val="28"/>
                <c:pt idx="0">
                  <c:v>0.93861859999999997</c:v>
                </c:pt>
                <c:pt idx="1">
                  <c:v>0.93861859999999997</c:v>
                </c:pt>
                <c:pt idx="2">
                  <c:v>0.9386196</c:v>
                </c:pt>
                <c:pt idx="3">
                  <c:v>0.93862520000000005</c:v>
                </c:pt>
                <c:pt idx="4">
                  <c:v>0.93862610000000002</c:v>
                </c:pt>
                <c:pt idx="5">
                  <c:v>0.93862800000000002</c:v>
                </c:pt>
                <c:pt idx="6">
                  <c:v>0.93862710000000005</c:v>
                </c:pt>
                <c:pt idx="7">
                  <c:v>0.93862610000000002</c:v>
                </c:pt>
                <c:pt idx="8">
                  <c:v>0.93862710000000005</c:v>
                </c:pt>
                <c:pt idx="9">
                  <c:v>0.93862610000000002</c:v>
                </c:pt>
                <c:pt idx="10">
                  <c:v>0.93862520000000005</c:v>
                </c:pt>
                <c:pt idx="11">
                  <c:v>0.93862520000000005</c:v>
                </c:pt>
                <c:pt idx="12">
                  <c:v>0.93862610000000002</c:v>
                </c:pt>
                <c:pt idx="13">
                  <c:v>0.93865710000000002</c:v>
                </c:pt>
                <c:pt idx="14">
                  <c:v>0.94026279999999995</c:v>
                </c:pt>
                <c:pt idx="15">
                  <c:v>0.94028149999999999</c:v>
                </c:pt>
                <c:pt idx="16">
                  <c:v>0.94014730000000002</c:v>
                </c:pt>
                <c:pt idx="17">
                  <c:v>0.93975129999999996</c:v>
                </c:pt>
                <c:pt idx="18">
                  <c:v>0.93862800000000002</c:v>
                </c:pt>
                <c:pt idx="19">
                  <c:v>0.93862610000000002</c:v>
                </c:pt>
                <c:pt idx="20">
                  <c:v>0.93862420000000002</c:v>
                </c:pt>
                <c:pt idx="21">
                  <c:v>0.93862140000000005</c:v>
                </c:pt>
                <c:pt idx="22">
                  <c:v>0.9386196</c:v>
                </c:pt>
                <c:pt idx="23">
                  <c:v>0.93861859999999997</c:v>
                </c:pt>
                <c:pt idx="24">
                  <c:v>0.93861859999999997</c:v>
                </c:pt>
                <c:pt idx="25">
                  <c:v>0.9386177</c:v>
                </c:pt>
                <c:pt idx="26">
                  <c:v>0.93861859999999997</c:v>
                </c:pt>
                <c:pt idx="27">
                  <c:v>0.93862420000000002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8B-4363-B0D5-8E56634AAFF8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'Scale values'!$E$5141:$E$5168</c:f>
              <c:numCache>
                <c:formatCode>General</c:formatCode>
                <c:ptCount val="28"/>
                <c:pt idx="0">
                  <c:v>0.93861859999999997</c:v>
                </c:pt>
                <c:pt idx="1">
                  <c:v>0.93861859999999997</c:v>
                </c:pt>
                <c:pt idx="2">
                  <c:v>0.9386196</c:v>
                </c:pt>
                <c:pt idx="3">
                  <c:v>0.93862520000000005</c:v>
                </c:pt>
                <c:pt idx="4">
                  <c:v>0.93862610000000002</c:v>
                </c:pt>
                <c:pt idx="5">
                  <c:v>0.93862800000000002</c:v>
                </c:pt>
                <c:pt idx="6">
                  <c:v>0.93862710000000005</c:v>
                </c:pt>
                <c:pt idx="7">
                  <c:v>0.93862610000000002</c:v>
                </c:pt>
                <c:pt idx="8">
                  <c:v>0.93862710000000005</c:v>
                </c:pt>
                <c:pt idx="9">
                  <c:v>0.93862610000000002</c:v>
                </c:pt>
                <c:pt idx="10">
                  <c:v>0.93862520000000005</c:v>
                </c:pt>
                <c:pt idx="11">
                  <c:v>0.93862520000000005</c:v>
                </c:pt>
                <c:pt idx="12">
                  <c:v>0.93862610000000002</c:v>
                </c:pt>
                <c:pt idx="13">
                  <c:v>0.93865710000000002</c:v>
                </c:pt>
                <c:pt idx="14">
                  <c:v>0.94026279999999995</c:v>
                </c:pt>
                <c:pt idx="15">
                  <c:v>0.94028149999999999</c:v>
                </c:pt>
                <c:pt idx="16">
                  <c:v>0.94014730000000002</c:v>
                </c:pt>
                <c:pt idx="17">
                  <c:v>0.93975129999999996</c:v>
                </c:pt>
                <c:pt idx="18">
                  <c:v>0.93862800000000002</c:v>
                </c:pt>
                <c:pt idx="19">
                  <c:v>0.93862610000000002</c:v>
                </c:pt>
                <c:pt idx="20">
                  <c:v>0.93862420000000002</c:v>
                </c:pt>
                <c:pt idx="21">
                  <c:v>0.93862140000000005</c:v>
                </c:pt>
                <c:pt idx="22">
                  <c:v>0.9386196</c:v>
                </c:pt>
                <c:pt idx="23">
                  <c:v>0.93861859999999997</c:v>
                </c:pt>
                <c:pt idx="24">
                  <c:v>0.93861859999999997</c:v>
                </c:pt>
                <c:pt idx="25">
                  <c:v>0.9386177</c:v>
                </c:pt>
                <c:pt idx="26">
                  <c:v>0.93861859999999997</c:v>
                </c:pt>
                <c:pt idx="27">
                  <c:v>0.93862420000000002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8B-4363-B0D5-8E56634AAFF8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'Scale values'!$F$5141:$F$5168</c:f>
              <c:numCache>
                <c:formatCode>General</c:formatCode>
                <c:ptCount val="28"/>
                <c:pt idx="0">
                  <c:v>0.15027670000000001</c:v>
                </c:pt>
                <c:pt idx="1">
                  <c:v>0.15027660000000001</c:v>
                </c:pt>
                <c:pt idx="2">
                  <c:v>0.15027699999999999</c:v>
                </c:pt>
                <c:pt idx="3">
                  <c:v>0.1502809</c:v>
                </c:pt>
                <c:pt idx="4">
                  <c:v>0.15028059999999999</c:v>
                </c:pt>
                <c:pt idx="5">
                  <c:v>0.1502821</c:v>
                </c:pt>
                <c:pt idx="6">
                  <c:v>0.150281</c:v>
                </c:pt>
                <c:pt idx="7">
                  <c:v>0.1502801</c:v>
                </c:pt>
                <c:pt idx="8">
                  <c:v>0.1502802</c:v>
                </c:pt>
                <c:pt idx="9">
                  <c:v>0.15027989999999999</c:v>
                </c:pt>
                <c:pt idx="10">
                  <c:v>0.1502791</c:v>
                </c:pt>
                <c:pt idx="11">
                  <c:v>0.1502793</c:v>
                </c:pt>
                <c:pt idx="12">
                  <c:v>0.15028050000000001</c:v>
                </c:pt>
                <c:pt idx="13">
                  <c:v>0.15029819999999999</c:v>
                </c:pt>
                <c:pt idx="14">
                  <c:v>0.15052009999999999</c:v>
                </c:pt>
                <c:pt idx="15">
                  <c:v>0.1505225</c:v>
                </c:pt>
                <c:pt idx="16">
                  <c:v>0.15052070000000001</c:v>
                </c:pt>
                <c:pt idx="17">
                  <c:v>0.1505148</c:v>
                </c:pt>
                <c:pt idx="18">
                  <c:v>0.150284</c:v>
                </c:pt>
                <c:pt idx="19">
                  <c:v>0.15028150000000001</c:v>
                </c:pt>
                <c:pt idx="20">
                  <c:v>0.15028</c:v>
                </c:pt>
                <c:pt idx="21">
                  <c:v>0.15027779999999999</c:v>
                </c:pt>
                <c:pt idx="22">
                  <c:v>0.15027689999999999</c:v>
                </c:pt>
                <c:pt idx="23">
                  <c:v>0.15027650000000001</c:v>
                </c:pt>
                <c:pt idx="24">
                  <c:v>0.1502763</c:v>
                </c:pt>
                <c:pt idx="25">
                  <c:v>0.1502762</c:v>
                </c:pt>
                <c:pt idx="26">
                  <c:v>0.15027650000000001</c:v>
                </c:pt>
                <c:pt idx="27">
                  <c:v>0.15027960000000001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8B-4363-B0D5-8E56634AAFF8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'Scale values'!$G$5141:$G$5168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8B-4363-B0D5-8E56634AAFF8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values'!$H$5141:$H$5168</c:f>
              <c:numCache>
                <c:formatCode>General</c:formatCode>
                <c:ptCount val="28"/>
                <c:pt idx="0">
                  <c:v>0.69962760000000002</c:v>
                </c:pt>
                <c:pt idx="1">
                  <c:v>0.69193899999999997</c:v>
                </c:pt>
                <c:pt idx="2">
                  <c:v>0.72867360000000003</c:v>
                </c:pt>
                <c:pt idx="3">
                  <c:v>0.92927349999999997</c:v>
                </c:pt>
                <c:pt idx="4">
                  <c:v>0.92690159999999999</c:v>
                </c:pt>
                <c:pt idx="5">
                  <c:v>0.93333860000000002</c:v>
                </c:pt>
                <c:pt idx="6">
                  <c:v>0.93019339999999995</c:v>
                </c:pt>
                <c:pt idx="7">
                  <c:v>0.91829709999999998</c:v>
                </c:pt>
                <c:pt idx="8">
                  <c:v>0.91383599999999998</c:v>
                </c:pt>
                <c:pt idx="9">
                  <c:v>0.89512210000000003</c:v>
                </c:pt>
                <c:pt idx="10">
                  <c:v>0.84039269999999999</c:v>
                </c:pt>
                <c:pt idx="11">
                  <c:v>0.84153990000000001</c:v>
                </c:pt>
                <c:pt idx="12">
                  <c:v>0.89902669999999996</c:v>
                </c:pt>
                <c:pt idx="13">
                  <c:v>0.93694739999999999</c:v>
                </c:pt>
                <c:pt idx="14">
                  <c:v>0.93801239999999997</c:v>
                </c:pt>
                <c:pt idx="15">
                  <c:v>0.93801319999999999</c:v>
                </c:pt>
                <c:pt idx="16">
                  <c:v>0.93801239999999997</c:v>
                </c:pt>
                <c:pt idx="17">
                  <c:v>0.93800830000000002</c:v>
                </c:pt>
                <c:pt idx="18">
                  <c:v>0.933755</c:v>
                </c:pt>
                <c:pt idx="19">
                  <c:v>0.92361539999999998</c:v>
                </c:pt>
                <c:pt idx="20">
                  <c:v>0.92234190000000005</c:v>
                </c:pt>
                <c:pt idx="21">
                  <c:v>0.80445180000000005</c:v>
                </c:pt>
                <c:pt idx="22">
                  <c:v>0.73678569999999999</c:v>
                </c:pt>
                <c:pt idx="23">
                  <c:v>0.70186179999999998</c:v>
                </c:pt>
                <c:pt idx="24">
                  <c:v>0.68479239999999997</c:v>
                </c:pt>
                <c:pt idx="25">
                  <c:v>0.67843109999999995</c:v>
                </c:pt>
                <c:pt idx="26">
                  <c:v>0.71184499999999995</c:v>
                </c:pt>
                <c:pt idx="27">
                  <c:v>0.92113509999999998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8B-4363-B0D5-8E56634AAFF8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values'!$I$5141:$I$5168</c:f>
              <c:numCache>
                <c:formatCode>General</c:formatCode>
                <c:ptCount val="28"/>
                <c:pt idx="0">
                  <c:v>0.699627</c:v>
                </c:pt>
                <c:pt idx="1">
                  <c:v>0.69193850000000001</c:v>
                </c:pt>
                <c:pt idx="2">
                  <c:v>0.72867320000000002</c:v>
                </c:pt>
                <c:pt idx="3">
                  <c:v>0.9292762</c:v>
                </c:pt>
                <c:pt idx="4">
                  <c:v>0.92690159999999999</c:v>
                </c:pt>
                <c:pt idx="5">
                  <c:v>0.93333840000000001</c:v>
                </c:pt>
                <c:pt idx="6">
                  <c:v>0.93019350000000001</c:v>
                </c:pt>
                <c:pt idx="7">
                  <c:v>0.91829689999999997</c:v>
                </c:pt>
                <c:pt idx="8">
                  <c:v>0.91383599999999998</c:v>
                </c:pt>
                <c:pt idx="9">
                  <c:v>0.89512250000000004</c:v>
                </c:pt>
                <c:pt idx="10">
                  <c:v>0.84039200000000003</c:v>
                </c:pt>
                <c:pt idx="11">
                  <c:v>0.84154030000000002</c:v>
                </c:pt>
                <c:pt idx="12">
                  <c:v>0.89902649999999995</c:v>
                </c:pt>
                <c:pt idx="13">
                  <c:v>0.93694719999999998</c:v>
                </c:pt>
                <c:pt idx="14">
                  <c:v>0.93801210000000002</c:v>
                </c:pt>
                <c:pt idx="15">
                  <c:v>0.93801369999999995</c:v>
                </c:pt>
                <c:pt idx="16">
                  <c:v>0.93801259999999997</c:v>
                </c:pt>
                <c:pt idx="17">
                  <c:v>0.93800890000000003</c:v>
                </c:pt>
                <c:pt idx="18">
                  <c:v>0.93375509999999995</c:v>
                </c:pt>
                <c:pt idx="19">
                  <c:v>0.92361499999999996</c:v>
                </c:pt>
                <c:pt idx="20">
                  <c:v>0.92235</c:v>
                </c:pt>
                <c:pt idx="21">
                  <c:v>0.80457190000000001</c:v>
                </c:pt>
                <c:pt idx="22">
                  <c:v>0.73678540000000003</c:v>
                </c:pt>
                <c:pt idx="23">
                  <c:v>0.70186139999999997</c:v>
                </c:pt>
                <c:pt idx="24">
                  <c:v>0.6847915</c:v>
                </c:pt>
                <c:pt idx="25">
                  <c:v>0.67843059999999999</c:v>
                </c:pt>
                <c:pt idx="26">
                  <c:v>0.71184429999999999</c:v>
                </c:pt>
                <c:pt idx="27">
                  <c:v>0.92114439999999997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8B-4363-B0D5-8E56634AAFF8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values'!$J$5141:$J$5168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0.15034839999999999</c:v>
                </c:pt>
                <c:pt idx="5">
                  <c:v>0.15035509999999999</c:v>
                </c:pt>
                <c:pt idx="6">
                  <c:v>0.15035129999999999</c:v>
                </c:pt>
                <c:pt idx="7">
                  <c:v>0.1503476</c:v>
                </c:pt>
                <c:pt idx="8">
                  <c:v>0.15034729999999999</c:v>
                </c:pt>
                <c:pt idx="9">
                  <c:v>0.15034629999999999</c:v>
                </c:pt>
                <c:pt idx="10">
                  <c:v>0.15034500000000001</c:v>
                </c:pt>
                <c:pt idx="11">
                  <c:v>0.1503449</c:v>
                </c:pt>
                <c:pt idx="12">
                  <c:v>0.1503458</c:v>
                </c:pt>
                <c:pt idx="13">
                  <c:v>0.15039140000000001</c:v>
                </c:pt>
                <c:pt idx="14">
                  <c:v>0.16605710000000001</c:v>
                </c:pt>
                <c:pt idx="15">
                  <c:v>0.17315710000000001</c:v>
                </c:pt>
                <c:pt idx="16">
                  <c:v>0.16637689999999999</c:v>
                </c:pt>
                <c:pt idx="17">
                  <c:v>0.1576197</c:v>
                </c:pt>
                <c:pt idx="18">
                  <c:v>0.1503555</c:v>
                </c:pt>
                <c:pt idx="19">
                  <c:v>0.15034729999999999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8B-4363-B0D5-8E56634AAFF8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values'!$K$5141:$K$5168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0.15034839999999999</c:v>
                </c:pt>
                <c:pt idx="5">
                  <c:v>0.15035499999999999</c:v>
                </c:pt>
                <c:pt idx="6">
                  <c:v>0.15035129999999999</c:v>
                </c:pt>
                <c:pt idx="7">
                  <c:v>0.1503476</c:v>
                </c:pt>
                <c:pt idx="8">
                  <c:v>0.15034729999999999</c:v>
                </c:pt>
                <c:pt idx="9">
                  <c:v>0.15034629999999999</c:v>
                </c:pt>
                <c:pt idx="10">
                  <c:v>0.15034500000000001</c:v>
                </c:pt>
                <c:pt idx="11">
                  <c:v>0.1503448</c:v>
                </c:pt>
                <c:pt idx="12">
                  <c:v>0.1503458</c:v>
                </c:pt>
                <c:pt idx="13">
                  <c:v>0.15039140000000001</c:v>
                </c:pt>
                <c:pt idx="14">
                  <c:v>0.1660575</c:v>
                </c:pt>
                <c:pt idx="15">
                  <c:v>0.17315800000000001</c:v>
                </c:pt>
                <c:pt idx="16">
                  <c:v>0.16637730000000001</c:v>
                </c:pt>
                <c:pt idx="17">
                  <c:v>0.1576197</c:v>
                </c:pt>
                <c:pt idx="18">
                  <c:v>0.15035560000000001</c:v>
                </c:pt>
                <c:pt idx="19">
                  <c:v>0.15034729999999999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E8B-4363-B0D5-8E56634AAFF8}"/>
            </c:ext>
          </c:extLst>
        </c:ser>
        <c:ser>
          <c:idx val="10"/>
          <c:order val="10"/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values'!$L$5141:$L$5168</c:f>
              <c:numCache>
                <c:formatCode>General</c:formatCode>
                <c:ptCount val="28"/>
                <c:pt idx="0">
                  <c:v>0.78848700000000005</c:v>
                </c:pt>
                <c:pt idx="1">
                  <c:v>0.76810929999999999</c:v>
                </c:pt>
                <c:pt idx="2">
                  <c:v>0.84415189999999996</c:v>
                </c:pt>
                <c:pt idx="3">
                  <c:v>0.93334260000000002</c:v>
                </c:pt>
                <c:pt idx="4">
                  <c:v>0.93010859999999995</c:v>
                </c:pt>
                <c:pt idx="5">
                  <c:v>0.93365189999999998</c:v>
                </c:pt>
                <c:pt idx="6">
                  <c:v>0.93234810000000001</c:v>
                </c:pt>
                <c:pt idx="7">
                  <c:v>0.93082279999999995</c:v>
                </c:pt>
                <c:pt idx="8">
                  <c:v>0.93184750000000005</c:v>
                </c:pt>
                <c:pt idx="9">
                  <c:v>0.93147279999999999</c:v>
                </c:pt>
                <c:pt idx="10">
                  <c:v>0.92804260000000005</c:v>
                </c:pt>
                <c:pt idx="11">
                  <c:v>0.92944380000000004</c:v>
                </c:pt>
                <c:pt idx="12">
                  <c:v>0.93259630000000004</c:v>
                </c:pt>
                <c:pt idx="13">
                  <c:v>0.93715930000000003</c:v>
                </c:pt>
                <c:pt idx="14">
                  <c:v>0.93801789999999996</c:v>
                </c:pt>
                <c:pt idx="15">
                  <c:v>0.93801849999999998</c:v>
                </c:pt>
                <c:pt idx="16">
                  <c:v>0.93801789999999996</c:v>
                </c:pt>
                <c:pt idx="17">
                  <c:v>0.93801730000000005</c:v>
                </c:pt>
                <c:pt idx="18">
                  <c:v>0.93534139999999999</c:v>
                </c:pt>
                <c:pt idx="19">
                  <c:v>0.93346600000000002</c:v>
                </c:pt>
                <c:pt idx="20">
                  <c:v>0.93168519999999999</c:v>
                </c:pt>
                <c:pt idx="21">
                  <c:v>0.90675930000000005</c:v>
                </c:pt>
                <c:pt idx="22">
                  <c:v>0.76893639999999996</c:v>
                </c:pt>
                <c:pt idx="23">
                  <c:v>0.66252219999999995</c:v>
                </c:pt>
                <c:pt idx="24">
                  <c:v>0.61053089999999999</c:v>
                </c:pt>
                <c:pt idx="25">
                  <c:v>0.60240590000000005</c:v>
                </c:pt>
                <c:pt idx="26">
                  <c:v>0.67080059999999997</c:v>
                </c:pt>
                <c:pt idx="27">
                  <c:v>0.92929379999999995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E8B-4363-B0D5-8E56634AAFF8}"/>
            </c:ext>
          </c:extLst>
        </c:ser>
        <c:ser>
          <c:idx val="11"/>
          <c:order val="11"/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values'!$M$5141:$M$5168</c:f>
              <c:numCache>
                <c:formatCode>General</c:formatCode>
                <c:ptCount val="28"/>
                <c:pt idx="0">
                  <c:v>0.78915559999999996</c:v>
                </c:pt>
                <c:pt idx="1">
                  <c:v>0.7688237</c:v>
                </c:pt>
                <c:pt idx="2">
                  <c:v>0.84452249999999995</c:v>
                </c:pt>
                <c:pt idx="3">
                  <c:v>0.93334419999999996</c:v>
                </c:pt>
                <c:pt idx="4">
                  <c:v>0.93011140000000003</c:v>
                </c:pt>
                <c:pt idx="5">
                  <c:v>0.93365229999999999</c:v>
                </c:pt>
                <c:pt idx="6">
                  <c:v>0.93234910000000004</c:v>
                </c:pt>
                <c:pt idx="7">
                  <c:v>0.93082469999999995</c:v>
                </c:pt>
                <c:pt idx="8">
                  <c:v>0.93184869999999997</c:v>
                </c:pt>
                <c:pt idx="9">
                  <c:v>0.93147409999999997</c:v>
                </c:pt>
                <c:pt idx="10">
                  <c:v>0.92804640000000005</c:v>
                </c:pt>
                <c:pt idx="11">
                  <c:v>0.92944720000000003</c:v>
                </c:pt>
                <c:pt idx="12">
                  <c:v>0.93259749999999997</c:v>
                </c:pt>
                <c:pt idx="13">
                  <c:v>0.93715899999999996</c:v>
                </c:pt>
                <c:pt idx="14">
                  <c:v>0.93801800000000002</c:v>
                </c:pt>
                <c:pt idx="15">
                  <c:v>0.93801829999999997</c:v>
                </c:pt>
                <c:pt idx="16">
                  <c:v>0.93801800000000002</c:v>
                </c:pt>
                <c:pt idx="17">
                  <c:v>0.93801710000000005</c:v>
                </c:pt>
                <c:pt idx="18">
                  <c:v>0.93534150000000005</c:v>
                </c:pt>
                <c:pt idx="19">
                  <c:v>0.93346689999999999</c:v>
                </c:pt>
                <c:pt idx="20">
                  <c:v>0.93168810000000002</c:v>
                </c:pt>
                <c:pt idx="21">
                  <c:v>0.90681880000000004</c:v>
                </c:pt>
                <c:pt idx="22">
                  <c:v>0.76979719999999996</c:v>
                </c:pt>
                <c:pt idx="23">
                  <c:v>0.66371480000000005</c:v>
                </c:pt>
                <c:pt idx="24">
                  <c:v>0.61172099999999996</c:v>
                </c:pt>
                <c:pt idx="25">
                  <c:v>0.60349240000000004</c:v>
                </c:pt>
                <c:pt idx="26">
                  <c:v>0.67201060000000001</c:v>
                </c:pt>
                <c:pt idx="27">
                  <c:v>0.92929930000000005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E8B-4363-B0D5-8E56634AAFF8}"/>
            </c:ext>
          </c:extLst>
        </c:ser>
        <c:ser>
          <c:idx val="12"/>
          <c:order val="12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values'!$N$5141:$N$5168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7.4328720000000001E-2</c:v>
                </c:pt>
                <c:pt idx="5">
                  <c:v>7.4334960000000005E-2</c:v>
                </c:pt>
                <c:pt idx="6">
                  <c:v>7.4331750000000002E-2</c:v>
                </c:pt>
                <c:pt idx="7">
                  <c:v>7.432946E-2</c:v>
                </c:pt>
                <c:pt idx="8">
                  <c:v>7.4330869999999993E-2</c:v>
                </c:pt>
                <c:pt idx="9">
                  <c:v>7.4330300000000002E-2</c:v>
                </c:pt>
                <c:pt idx="10">
                  <c:v>7.4327110000000002E-2</c:v>
                </c:pt>
                <c:pt idx="11">
                  <c:v>7.4328099999999994E-2</c:v>
                </c:pt>
                <c:pt idx="12">
                  <c:v>7.4332220000000004E-2</c:v>
                </c:pt>
                <c:pt idx="13">
                  <c:v>7.4391410000000005E-2</c:v>
                </c:pt>
                <c:pt idx="14">
                  <c:v>8.3505079999999995E-2</c:v>
                </c:pt>
                <c:pt idx="15">
                  <c:v>8.3757360000000003E-2</c:v>
                </c:pt>
                <c:pt idx="16">
                  <c:v>8.3394979999999994E-2</c:v>
                </c:pt>
                <c:pt idx="17">
                  <c:v>8.2303799999999996E-2</c:v>
                </c:pt>
                <c:pt idx="18">
                  <c:v>7.4343729999999997E-2</c:v>
                </c:pt>
                <c:pt idx="19">
                  <c:v>7.4334369999999997E-2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E8B-4363-B0D5-8E56634AAFF8}"/>
            </c:ext>
          </c:extLst>
        </c:ser>
        <c:ser>
          <c:idx val="13"/>
          <c:order val="13"/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values'!$O$5141:$O$5168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7.4328710000000006E-2</c:v>
                </c:pt>
                <c:pt idx="5">
                  <c:v>7.4334960000000005E-2</c:v>
                </c:pt>
                <c:pt idx="6">
                  <c:v>7.4331750000000002E-2</c:v>
                </c:pt>
                <c:pt idx="7">
                  <c:v>7.4329450000000005E-2</c:v>
                </c:pt>
                <c:pt idx="8">
                  <c:v>7.4330859999999999E-2</c:v>
                </c:pt>
                <c:pt idx="9">
                  <c:v>7.4330300000000002E-2</c:v>
                </c:pt>
                <c:pt idx="10">
                  <c:v>7.4327110000000002E-2</c:v>
                </c:pt>
                <c:pt idx="11">
                  <c:v>7.4328089999999999E-2</c:v>
                </c:pt>
                <c:pt idx="12">
                  <c:v>7.4332220000000004E-2</c:v>
                </c:pt>
                <c:pt idx="13">
                  <c:v>7.4391410000000005E-2</c:v>
                </c:pt>
                <c:pt idx="14">
                  <c:v>8.3505109999999994E-2</c:v>
                </c:pt>
                <c:pt idx="15">
                  <c:v>8.3757429999999994E-2</c:v>
                </c:pt>
                <c:pt idx="16">
                  <c:v>8.3395090000000005E-2</c:v>
                </c:pt>
                <c:pt idx="17">
                  <c:v>8.2303849999999998E-2</c:v>
                </c:pt>
                <c:pt idx="18">
                  <c:v>7.4343720000000002E-2</c:v>
                </c:pt>
                <c:pt idx="19">
                  <c:v>7.4334369999999997E-2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E8B-4363-B0D5-8E56634AAFF8}"/>
            </c:ext>
          </c:extLst>
        </c:ser>
        <c:ser>
          <c:idx val="14"/>
          <c:order val="14"/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values'!$P$5141:$P$5168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E8B-4363-B0D5-8E56634AAFF8}"/>
            </c:ext>
          </c:extLst>
        </c:ser>
        <c:ser>
          <c:idx val="15"/>
          <c:order val="15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values'!$Q$5141:$Q$5168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E8B-4363-B0D5-8E56634AAFF8}"/>
            </c:ext>
          </c:extLst>
        </c:ser>
        <c:ser>
          <c:idx val="16"/>
          <c:order val="16"/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values'!$R$5141:$R$5168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0.1503496</c:v>
                </c:pt>
                <c:pt idx="5">
                  <c:v>0.1503545</c:v>
                </c:pt>
                <c:pt idx="6">
                  <c:v>0.15035180000000001</c:v>
                </c:pt>
                <c:pt idx="7">
                  <c:v>0.1503497</c:v>
                </c:pt>
                <c:pt idx="8">
                  <c:v>0.1503505</c:v>
                </c:pt>
                <c:pt idx="9">
                  <c:v>0.15034990000000001</c:v>
                </c:pt>
                <c:pt idx="10">
                  <c:v>0.15034729999999999</c:v>
                </c:pt>
                <c:pt idx="11">
                  <c:v>0.15034800000000001</c:v>
                </c:pt>
                <c:pt idx="12">
                  <c:v>0.15035119999999999</c:v>
                </c:pt>
                <c:pt idx="13">
                  <c:v>0.1503988</c:v>
                </c:pt>
                <c:pt idx="14">
                  <c:v>0.3080019</c:v>
                </c:pt>
                <c:pt idx="15">
                  <c:v>0.35783860000000001</c:v>
                </c:pt>
                <c:pt idx="16">
                  <c:v>0.30646469999999998</c:v>
                </c:pt>
                <c:pt idx="17">
                  <c:v>0.19977800000000001</c:v>
                </c:pt>
                <c:pt idx="18">
                  <c:v>0.15036060000000001</c:v>
                </c:pt>
                <c:pt idx="19">
                  <c:v>0.15035309999999999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E8B-4363-B0D5-8E56634AAFF8}"/>
            </c:ext>
          </c:extLst>
        </c:ser>
        <c:ser>
          <c:idx val="17"/>
          <c:order val="17"/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'Scale values'!$S$5141:$S$5168</c:f>
              <c:numCache>
                <c:formatCode>General</c:formatCode>
                <c:ptCount val="28"/>
                <c:pt idx="0">
                  <c:v>0.15034159999999999</c:v>
                </c:pt>
                <c:pt idx="1">
                  <c:v>0.15034149999999999</c:v>
                </c:pt>
                <c:pt idx="2">
                  <c:v>0.150342</c:v>
                </c:pt>
                <c:pt idx="3">
                  <c:v>0.1503524</c:v>
                </c:pt>
                <c:pt idx="4">
                  <c:v>0.1503495</c:v>
                </c:pt>
                <c:pt idx="5">
                  <c:v>0.1503545</c:v>
                </c:pt>
                <c:pt idx="6">
                  <c:v>0.15035180000000001</c:v>
                </c:pt>
                <c:pt idx="7">
                  <c:v>0.1503497</c:v>
                </c:pt>
                <c:pt idx="8">
                  <c:v>0.1503505</c:v>
                </c:pt>
                <c:pt idx="9">
                  <c:v>0.15034990000000001</c:v>
                </c:pt>
                <c:pt idx="10">
                  <c:v>0.15034729999999999</c:v>
                </c:pt>
                <c:pt idx="11">
                  <c:v>0.15034800000000001</c:v>
                </c:pt>
                <c:pt idx="12">
                  <c:v>0.15035119999999999</c:v>
                </c:pt>
                <c:pt idx="13">
                  <c:v>0.1503989</c:v>
                </c:pt>
                <c:pt idx="14">
                  <c:v>0.30800260000000002</c:v>
                </c:pt>
                <c:pt idx="15">
                  <c:v>0.35804370000000002</c:v>
                </c:pt>
                <c:pt idx="16">
                  <c:v>0.3065657</c:v>
                </c:pt>
                <c:pt idx="17">
                  <c:v>0.19978380000000001</c:v>
                </c:pt>
                <c:pt idx="18">
                  <c:v>0.15036050000000001</c:v>
                </c:pt>
                <c:pt idx="19">
                  <c:v>0.15035309999999999</c:v>
                </c:pt>
                <c:pt idx="20">
                  <c:v>0.15034990000000001</c:v>
                </c:pt>
                <c:pt idx="21">
                  <c:v>0.15034349999999999</c:v>
                </c:pt>
                <c:pt idx="22">
                  <c:v>0.1503419</c:v>
                </c:pt>
                <c:pt idx="23">
                  <c:v>0.15034139999999999</c:v>
                </c:pt>
                <c:pt idx="24">
                  <c:v>0.15034120000000001</c:v>
                </c:pt>
                <c:pt idx="25">
                  <c:v>0.15034110000000001</c:v>
                </c:pt>
                <c:pt idx="26">
                  <c:v>0.15034149999999999</c:v>
                </c:pt>
                <c:pt idx="27">
                  <c:v>0.15034810000000001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E8B-4363-B0D5-8E56634AA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9835768"/>
        <c:axId val="639834456"/>
      </c:lineChart>
      <c:catAx>
        <c:axId val="6398357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34456"/>
        <c:crosses val="autoZero"/>
        <c:auto val="1"/>
        <c:lblAlgn val="ctr"/>
        <c:lblOffset val="100"/>
        <c:noMultiLvlLbl val="0"/>
      </c:catAx>
      <c:valAx>
        <c:axId val="63983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83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VRES Summer Day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'Scale values'!$T$5141:$T$5168</c:f>
              <c:numCache>
                <c:formatCode>General</c:formatCode>
                <c:ptCount val="28"/>
                <c:pt idx="0">
                  <c:v>0.23690849999999999</c:v>
                </c:pt>
                <c:pt idx="1">
                  <c:v>0.2436845</c:v>
                </c:pt>
                <c:pt idx="2">
                  <c:v>0.23931050000000001</c:v>
                </c:pt>
                <c:pt idx="3">
                  <c:v>0.24530759999999999</c:v>
                </c:pt>
                <c:pt idx="4">
                  <c:v>0.71130079999999996</c:v>
                </c:pt>
                <c:pt idx="5">
                  <c:v>0.66349089999999999</c:v>
                </c:pt>
                <c:pt idx="6">
                  <c:v>0.60571589999999997</c:v>
                </c:pt>
                <c:pt idx="7">
                  <c:v>0.4971177</c:v>
                </c:pt>
                <c:pt idx="8">
                  <c:v>0.365365</c:v>
                </c:pt>
                <c:pt idx="9">
                  <c:v>0.2958056</c:v>
                </c:pt>
                <c:pt idx="10">
                  <c:v>0.31188959999999999</c:v>
                </c:pt>
                <c:pt idx="11">
                  <c:v>0.25082549999999998</c:v>
                </c:pt>
                <c:pt idx="12">
                  <c:v>0.20312920000000001</c:v>
                </c:pt>
                <c:pt idx="13">
                  <c:v>0.17707319999999999</c:v>
                </c:pt>
                <c:pt idx="14">
                  <c:v>0.17103660000000001</c:v>
                </c:pt>
                <c:pt idx="15">
                  <c:v>0.16711019999999999</c:v>
                </c:pt>
                <c:pt idx="16">
                  <c:v>0.19456809999999999</c:v>
                </c:pt>
                <c:pt idx="17">
                  <c:v>0.20746680000000001</c:v>
                </c:pt>
                <c:pt idx="18">
                  <c:v>0.26141940000000002</c:v>
                </c:pt>
                <c:pt idx="19">
                  <c:v>0.29507509999999998</c:v>
                </c:pt>
                <c:pt idx="20">
                  <c:v>0.30008889999999999</c:v>
                </c:pt>
                <c:pt idx="21">
                  <c:v>0.31098959999999998</c:v>
                </c:pt>
                <c:pt idx="22">
                  <c:v>0.38549220000000001</c:v>
                </c:pt>
                <c:pt idx="23">
                  <c:v>0.42827599999999999</c:v>
                </c:pt>
                <c:pt idx="24">
                  <c:v>0.4474533</c:v>
                </c:pt>
                <c:pt idx="25">
                  <c:v>0.43923509999999999</c:v>
                </c:pt>
                <c:pt idx="26">
                  <c:v>0.44840200000000002</c:v>
                </c:pt>
                <c:pt idx="27">
                  <c:v>0.45139940000000001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C-4563-B7F4-7C4813434CE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'Scale values'!$U$5141:$U$5168</c:f>
              <c:numCache>
                <c:formatCode>General</c:formatCode>
                <c:ptCount val="2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4.4658200000000002E-2</c:v>
                </c:pt>
                <c:pt idx="5">
                  <c:v>0.28490460000000001</c:v>
                </c:pt>
                <c:pt idx="6">
                  <c:v>0.59629259999999995</c:v>
                </c:pt>
                <c:pt idx="7">
                  <c:v>0.76522990000000002</c:v>
                </c:pt>
                <c:pt idx="8">
                  <c:v>0.87066010000000005</c:v>
                </c:pt>
                <c:pt idx="9">
                  <c:v>0.92132320000000001</c:v>
                </c:pt>
                <c:pt idx="10">
                  <c:v>0.87612420000000002</c:v>
                </c:pt>
                <c:pt idx="11">
                  <c:v>0.7560441</c:v>
                </c:pt>
                <c:pt idx="12">
                  <c:v>0.55623599999999995</c:v>
                </c:pt>
                <c:pt idx="13">
                  <c:v>0.33770650000000002</c:v>
                </c:pt>
                <c:pt idx="14">
                  <c:v>0.1681348</c:v>
                </c:pt>
                <c:pt idx="15">
                  <c:v>4.095828E-2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C-4563-B7F4-7C4813434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989288"/>
        <c:axId val="614990928"/>
      </c:lineChart>
      <c:catAx>
        <c:axId val="614989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990928"/>
        <c:crosses val="autoZero"/>
        <c:auto val="1"/>
        <c:lblAlgn val="ctr"/>
        <c:lblOffset val="100"/>
        <c:noMultiLvlLbl val="0"/>
      </c:catAx>
      <c:valAx>
        <c:axId val="6149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98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CB25-286A-46C9-A668-1DC129FCD86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A3B1D-DB94-4775-AE5E-AC536031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Source https://www.bioenergyconsult.com/impact-of-machine-learning-on-renewable-energy/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8A791-D8E8-4C23-A528-EAEB42DC40E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08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(Anima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161519" y="119267"/>
            <a:ext cx="11868963" cy="640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E6CE737D-044F-4CB5-9D56-268B7D2DAE14}"/>
              </a:ext>
            </a:extLst>
          </p:cNvPr>
          <p:cNvSpPr>
            <a:spLocks/>
          </p:cNvSpPr>
          <p:nvPr userDrawn="1"/>
        </p:nvSpPr>
        <p:spPr bwMode="auto">
          <a:xfrm>
            <a:off x="4543472" y="3282714"/>
            <a:ext cx="950756" cy="1038003"/>
          </a:xfrm>
          <a:custGeom>
            <a:avLst/>
            <a:gdLst>
              <a:gd name="T0" fmla="*/ 32 w 64"/>
              <a:gd name="T1" fmla="*/ 56 h 69"/>
              <a:gd name="T2" fmla="*/ 46 w 64"/>
              <a:gd name="T3" fmla="*/ 42 h 69"/>
              <a:gd name="T4" fmla="*/ 46 w 64"/>
              <a:gd name="T5" fmla="*/ 0 h 69"/>
              <a:gd name="T6" fmla="*/ 64 w 64"/>
              <a:gd name="T7" fmla="*/ 0 h 69"/>
              <a:gd name="T8" fmla="*/ 64 w 64"/>
              <a:gd name="T9" fmla="*/ 43 h 69"/>
              <a:gd name="T10" fmla="*/ 32 w 64"/>
              <a:gd name="T11" fmla="*/ 69 h 69"/>
              <a:gd name="T12" fmla="*/ 0 w 64"/>
              <a:gd name="T13" fmla="*/ 43 h 69"/>
              <a:gd name="T14" fmla="*/ 0 w 64"/>
              <a:gd name="T15" fmla="*/ 0 h 69"/>
              <a:gd name="T16" fmla="*/ 19 w 64"/>
              <a:gd name="T17" fmla="*/ 0 h 69"/>
              <a:gd name="T18" fmla="*/ 19 w 64"/>
              <a:gd name="T19" fmla="*/ 42 h 69"/>
              <a:gd name="T20" fmla="*/ 32 w 64"/>
              <a:gd name="T21" fmla="*/ 5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" h="69">
                <a:moveTo>
                  <a:pt x="32" y="56"/>
                </a:moveTo>
                <a:cubicBezTo>
                  <a:pt x="41" y="56"/>
                  <a:pt x="46" y="50"/>
                  <a:pt x="46" y="42"/>
                </a:cubicBezTo>
                <a:cubicBezTo>
                  <a:pt x="46" y="0"/>
                  <a:pt x="46" y="0"/>
                  <a:pt x="4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61"/>
                  <a:pt x="49" y="69"/>
                  <a:pt x="32" y="69"/>
                </a:cubicBezTo>
                <a:cubicBezTo>
                  <a:pt x="15" y="69"/>
                  <a:pt x="0" y="61"/>
                  <a:pt x="0" y="43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50"/>
                  <a:pt x="23" y="56"/>
                  <a:pt x="32" y="56"/>
                </a:cubicBezTo>
                <a:close/>
              </a:path>
            </a:pathLst>
          </a:cu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926AB89-B8C5-49D0-990B-86862B4EB25E}"/>
              </a:ext>
            </a:extLst>
          </p:cNvPr>
          <p:cNvSpPr>
            <a:spLocks/>
          </p:cNvSpPr>
          <p:nvPr userDrawn="1"/>
        </p:nvSpPr>
        <p:spPr bwMode="auto">
          <a:xfrm>
            <a:off x="3518892" y="3282714"/>
            <a:ext cx="892592" cy="1008921"/>
          </a:xfrm>
          <a:custGeom>
            <a:avLst/>
            <a:gdLst>
              <a:gd name="T0" fmla="*/ 140 w 399"/>
              <a:gd name="T1" fmla="*/ 451 h 451"/>
              <a:gd name="T2" fmla="*/ 266 w 399"/>
              <a:gd name="T3" fmla="*/ 451 h 451"/>
              <a:gd name="T4" fmla="*/ 266 w 399"/>
              <a:gd name="T5" fmla="*/ 88 h 451"/>
              <a:gd name="T6" fmla="*/ 399 w 399"/>
              <a:gd name="T7" fmla="*/ 88 h 451"/>
              <a:gd name="T8" fmla="*/ 399 w 399"/>
              <a:gd name="T9" fmla="*/ 0 h 451"/>
              <a:gd name="T10" fmla="*/ 0 w 399"/>
              <a:gd name="T11" fmla="*/ 0 h 451"/>
              <a:gd name="T12" fmla="*/ 0 w 399"/>
              <a:gd name="T13" fmla="*/ 88 h 451"/>
              <a:gd name="T14" fmla="*/ 140 w 399"/>
              <a:gd name="T15" fmla="*/ 88 h 451"/>
              <a:gd name="T16" fmla="*/ 140 w 399"/>
              <a:gd name="T17" fmla="*/ 45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9" h="451">
                <a:moveTo>
                  <a:pt x="140" y="451"/>
                </a:moveTo>
                <a:lnTo>
                  <a:pt x="266" y="451"/>
                </a:lnTo>
                <a:lnTo>
                  <a:pt x="266" y="88"/>
                </a:lnTo>
                <a:lnTo>
                  <a:pt x="399" y="88"/>
                </a:lnTo>
                <a:lnTo>
                  <a:pt x="399" y="0"/>
                </a:lnTo>
                <a:lnTo>
                  <a:pt x="0" y="0"/>
                </a:lnTo>
                <a:lnTo>
                  <a:pt x="0" y="88"/>
                </a:lnTo>
                <a:lnTo>
                  <a:pt x="140" y="88"/>
                </a:lnTo>
                <a:lnTo>
                  <a:pt x="140" y="4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03D42BF8-F5E2-4F78-870B-4BAA4D2DE175}"/>
              </a:ext>
            </a:extLst>
          </p:cNvPr>
          <p:cNvSpPr>
            <a:spLocks/>
          </p:cNvSpPr>
          <p:nvPr userDrawn="1"/>
        </p:nvSpPr>
        <p:spPr bwMode="auto">
          <a:xfrm>
            <a:off x="3726940" y="2276031"/>
            <a:ext cx="1011157" cy="946282"/>
          </a:xfrm>
          <a:custGeom>
            <a:avLst/>
            <a:gdLst>
              <a:gd name="T0" fmla="*/ 52 w 68"/>
              <a:gd name="T1" fmla="*/ 35 h 63"/>
              <a:gd name="T2" fmla="*/ 42 w 68"/>
              <a:gd name="T3" fmla="*/ 29 h 63"/>
              <a:gd name="T4" fmla="*/ 67 w 68"/>
              <a:gd name="T5" fmla="*/ 4 h 63"/>
              <a:gd name="T6" fmla="*/ 67 w 68"/>
              <a:gd name="T7" fmla="*/ 0 h 63"/>
              <a:gd name="T8" fmla="*/ 65 w 68"/>
              <a:gd name="T9" fmla="*/ 3 h 63"/>
              <a:gd name="T10" fmla="*/ 30 w 68"/>
              <a:gd name="T11" fmla="*/ 17 h 63"/>
              <a:gd name="T12" fmla="*/ 5 w 68"/>
              <a:gd name="T13" fmla="*/ 54 h 63"/>
              <a:gd name="T14" fmla="*/ 7 w 68"/>
              <a:gd name="T15" fmla="*/ 59 h 63"/>
              <a:gd name="T16" fmla="*/ 7 w 68"/>
              <a:gd name="T17" fmla="*/ 54 h 63"/>
              <a:gd name="T18" fmla="*/ 29 w 68"/>
              <a:gd name="T19" fmla="*/ 27 h 63"/>
              <a:gd name="T20" fmla="*/ 31 w 68"/>
              <a:gd name="T21" fmla="*/ 25 h 63"/>
              <a:gd name="T22" fmla="*/ 31 w 68"/>
              <a:gd name="T23" fmla="*/ 27 h 63"/>
              <a:gd name="T24" fmla="*/ 24 w 68"/>
              <a:gd name="T25" fmla="*/ 45 h 63"/>
              <a:gd name="T26" fmla="*/ 37 w 68"/>
              <a:gd name="T27" fmla="*/ 42 h 63"/>
              <a:gd name="T28" fmla="*/ 39 w 68"/>
              <a:gd name="T29" fmla="*/ 40 h 63"/>
              <a:gd name="T30" fmla="*/ 39 w 68"/>
              <a:gd name="T31" fmla="*/ 43 h 63"/>
              <a:gd name="T32" fmla="*/ 30 w 68"/>
              <a:gd name="T33" fmla="*/ 60 h 63"/>
              <a:gd name="T34" fmla="*/ 25 w 68"/>
              <a:gd name="T35" fmla="*/ 63 h 63"/>
              <a:gd name="T36" fmla="*/ 28 w 68"/>
              <a:gd name="T37" fmla="*/ 63 h 63"/>
              <a:gd name="T38" fmla="*/ 60 w 68"/>
              <a:gd name="T39" fmla="*/ 32 h 63"/>
              <a:gd name="T40" fmla="*/ 60 w 68"/>
              <a:gd name="T41" fmla="*/ 30 h 63"/>
              <a:gd name="T42" fmla="*/ 58 w 68"/>
              <a:gd name="T43" fmla="*/ 31 h 63"/>
              <a:gd name="T44" fmla="*/ 52 w 68"/>
              <a:gd name="T45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" h="63">
                <a:moveTo>
                  <a:pt x="52" y="35"/>
                </a:moveTo>
                <a:cubicBezTo>
                  <a:pt x="47" y="36"/>
                  <a:pt x="42" y="35"/>
                  <a:pt x="42" y="29"/>
                </a:cubicBezTo>
                <a:cubicBezTo>
                  <a:pt x="42" y="20"/>
                  <a:pt x="64" y="12"/>
                  <a:pt x="67" y="4"/>
                </a:cubicBezTo>
                <a:cubicBezTo>
                  <a:pt x="68" y="2"/>
                  <a:pt x="68" y="0"/>
                  <a:pt x="67" y="0"/>
                </a:cubicBezTo>
                <a:cubicBezTo>
                  <a:pt x="66" y="0"/>
                  <a:pt x="67" y="1"/>
                  <a:pt x="65" y="3"/>
                </a:cubicBezTo>
                <a:cubicBezTo>
                  <a:pt x="56" y="12"/>
                  <a:pt x="41" y="12"/>
                  <a:pt x="30" y="17"/>
                </a:cubicBezTo>
                <a:cubicBezTo>
                  <a:pt x="22" y="20"/>
                  <a:pt x="0" y="31"/>
                  <a:pt x="5" y="54"/>
                </a:cubicBezTo>
                <a:cubicBezTo>
                  <a:pt x="5" y="55"/>
                  <a:pt x="6" y="59"/>
                  <a:pt x="7" y="59"/>
                </a:cubicBezTo>
                <a:cubicBezTo>
                  <a:pt x="7" y="59"/>
                  <a:pt x="7" y="57"/>
                  <a:pt x="7" y="54"/>
                </a:cubicBezTo>
                <a:cubicBezTo>
                  <a:pt x="7" y="40"/>
                  <a:pt x="24" y="36"/>
                  <a:pt x="29" y="27"/>
                </a:cubicBezTo>
                <a:cubicBezTo>
                  <a:pt x="30" y="26"/>
                  <a:pt x="31" y="25"/>
                  <a:pt x="31" y="25"/>
                </a:cubicBezTo>
                <a:cubicBezTo>
                  <a:pt x="31" y="26"/>
                  <a:pt x="31" y="26"/>
                  <a:pt x="31" y="27"/>
                </a:cubicBezTo>
                <a:cubicBezTo>
                  <a:pt x="29" y="35"/>
                  <a:pt x="21" y="39"/>
                  <a:pt x="24" y="45"/>
                </a:cubicBezTo>
                <a:cubicBezTo>
                  <a:pt x="26" y="52"/>
                  <a:pt x="35" y="46"/>
                  <a:pt x="37" y="42"/>
                </a:cubicBezTo>
                <a:cubicBezTo>
                  <a:pt x="38" y="41"/>
                  <a:pt x="38" y="40"/>
                  <a:pt x="39" y="40"/>
                </a:cubicBezTo>
                <a:cubicBezTo>
                  <a:pt x="39" y="40"/>
                  <a:pt x="39" y="42"/>
                  <a:pt x="39" y="43"/>
                </a:cubicBezTo>
                <a:cubicBezTo>
                  <a:pt x="37" y="51"/>
                  <a:pt x="36" y="55"/>
                  <a:pt x="30" y="60"/>
                </a:cubicBezTo>
                <a:cubicBezTo>
                  <a:pt x="28" y="61"/>
                  <a:pt x="25" y="62"/>
                  <a:pt x="25" y="63"/>
                </a:cubicBezTo>
                <a:cubicBezTo>
                  <a:pt x="25" y="63"/>
                  <a:pt x="27" y="63"/>
                  <a:pt x="28" y="63"/>
                </a:cubicBezTo>
                <a:cubicBezTo>
                  <a:pt x="43" y="62"/>
                  <a:pt x="56" y="44"/>
                  <a:pt x="60" y="32"/>
                </a:cubicBezTo>
                <a:cubicBezTo>
                  <a:pt x="60" y="31"/>
                  <a:pt x="60" y="30"/>
                  <a:pt x="60" y="30"/>
                </a:cubicBezTo>
                <a:cubicBezTo>
                  <a:pt x="59" y="29"/>
                  <a:pt x="59" y="30"/>
                  <a:pt x="58" y="31"/>
                </a:cubicBezTo>
                <a:cubicBezTo>
                  <a:pt x="56" y="32"/>
                  <a:pt x="54" y="34"/>
                  <a:pt x="52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A11C98EB-112F-408B-94F0-ECFA1D9E7C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713433" y="3569060"/>
            <a:ext cx="624143" cy="751657"/>
          </a:xfrm>
          <a:custGeom>
            <a:avLst/>
            <a:gdLst>
              <a:gd name="T0" fmla="*/ 9 w 42"/>
              <a:gd name="T1" fmla="*/ 21 h 50"/>
              <a:gd name="T2" fmla="*/ 21 w 42"/>
              <a:gd name="T3" fmla="*/ 7 h 50"/>
              <a:gd name="T4" fmla="*/ 33 w 42"/>
              <a:gd name="T5" fmla="*/ 21 h 50"/>
              <a:gd name="T6" fmla="*/ 9 w 42"/>
              <a:gd name="T7" fmla="*/ 21 h 50"/>
              <a:gd name="T8" fmla="*/ 42 w 42"/>
              <a:gd name="T9" fmla="*/ 27 h 50"/>
              <a:gd name="T10" fmla="*/ 42 w 42"/>
              <a:gd name="T11" fmla="*/ 22 h 50"/>
              <a:gd name="T12" fmla="*/ 21 w 42"/>
              <a:gd name="T13" fmla="*/ 0 h 50"/>
              <a:gd name="T14" fmla="*/ 0 w 42"/>
              <a:gd name="T15" fmla="*/ 25 h 50"/>
              <a:gd name="T16" fmla="*/ 21 w 42"/>
              <a:gd name="T17" fmla="*/ 50 h 50"/>
              <a:gd name="T18" fmla="*/ 41 w 42"/>
              <a:gd name="T19" fmla="*/ 34 h 50"/>
              <a:gd name="T20" fmla="*/ 32 w 42"/>
              <a:gd name="T21" fmla="*/ 34 h 50"/>
              <a:gd name="T22" fmla="*/ 21 w 42"/>
              <a:gd name="T23" fmla="*/ 43 h 50"/>
              <a:gd name="T24" fmla="*/ 9 w 42"/>
              <a:gd name="T25" fmla="*/ 27 h 50"/>
              <a:gd name="T26" fmla="*/ 42 w 42"/>
              <a:gd name="T27" fmla="*/ 2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" h="50">
                <a:moveTo>
                  <a:pt x="9" y="21"/>
                </a:moveTo>
                <a:cubicBezTo>
                  <a:pt x="9" y="13"/>
                  <a:pt x="13" y="7"/>
                  <a:pt x="21" y="7"/>
                </a:cubicBezTo>
                <a:cubicBezTo>
                  <a:pt x="29" y="7"/>
                  <a:pt x="33" y="13"/>
                  <a:pt x="33" y="21"/>
                </a:cubicBezTo>
                <a:lnTo>
                  <a:pt x="9" y="21"/>
                </a:lnTo>
                <a:close/>
                <a:moveTo>
                  <a:pt x="42" y="27"/>
                </a:moveTo>
                <a:cubicBezTo>
                  <a:pt x="42" y="22"/>
                  <a:pt x="42" y="22"/>
                  <a:pt x="42" y="22"/>
                </a:cubicBezTo>
                <a:cubicBezTo>
                  <a:pt x="42" y="9"/>
                  <a:pt x="35" y="0"/>
                  <a:pt x="21" y="0"/>
                </a:cubicBezTo>
                <a:cubicBezTo>
                  <a:pt x="7" y="0"/>
                  <a:pt x="0" y="12"/>
                  <a:pt x="0" y="25"/>
                </a:cubicBezTo>
                <a:cubicBezTo>
                  <a:pt x="0" y="39"/>
                  <a:pt x="6" y="50"/>
                  <a:pt x="21" y="50"/>
                </a:cubicBezTo>
                <a:cubicBezTo>
                  <a:pt x="32" y="50"/>
                  <a:pt x="40" y="44"/>
                  <a:pt x="41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31" y="41"/>
                  <a:pt x="28" y="43"/>
                  <a:pt x="21" y="43"/>
                </a:cubicBezTo>
                <a:cubicBezTo>
                  <a:pt x="12" y="43"/>
                  <a:pt x="9" y="35"/>
                  <a:pt x="9" y="27"/>
                </a:cubicBezTo>
                <a:lnTo>
                  <a:pt x="42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4B6A324F-07C6-43F7-ACCB-D5610A5124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00883" y="3282714"/>
            <a:ext cx="118565" cy="100892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A7FF13B6-8292-473E-9432-A66289F41BA4}"/>
              </a:ext>
            </a:extLst>
          </p:cNvPr>
          <p:cNvSpPr>
            <a:spLocks/>
          </p:cNvSpPr>
          <p:nvPr userDrawn="1"/>
        </p:nvSpPr>
        <p:spPr bwMode="auto">
          <a:xfrm>
            <a:off x="7767094" y="3269292"/>
            <a:ext cx="447415" cy="1022343"/>
          </a:xfrm>
          <a:custGeom>
            <a:avLst/>
            <a:gdLst>
              <a:gd name="T0" fmla="*/ 18 w 30"/>
              <a:gd name="T1" fmla="*/ 68 h 68"/>
              <a:gd name="T2" fmla="*/ 18 w 30"/>
              <a:gd name="T3" fmla="*/ 28 h 68"/>
              <a:gd name="T4" fmla="*/ 29 w 30"/>
              <a:gd name="T5" fmla="*/ 28 h 68"/>
              <a:gd name="T6" fmla="*/ 29 w 30"/>
              <a:gd name="T7" fmla="*/ 22 h 68"/>
              <a:gd name="T8" fmla="*/ 18 w 30"/>
              <a:gd name="T9" fmla="*/ 22 h 68"/>
              <a:gd name="T10" fmla="*/ 18 w 30"/>
              <a:gd name="T11" fmla="*/ 14 h 68"/>
              <a:gd name="T12" fmla="*/ 26 w 30"/>
              <a:gd name="T13" fmla="*/ 8 h 68"/>
              <a:gd name="T14" fmla="*/ 30 w 30"/>
              <a:gd name="T15" fmla="*/ 8 h 68"/>
              <a:gd name="T16" fmla="*/ 30 w 30"/>
              <a:gd name="T17" fmla="*/ 1 h 68"/>
              <a:gd name="T18" fmla="*/ 24 w 30"/>
              <a:gd name="T19" fmla="*/ 0 h 68"/>
              <a:gd name="T20" fmla="*/ 9 w 30"/>
              <a:gd name="T21" fmla="*/ 13 h 68"/>
              <a:gd name="T22" fmla="*/ 9 w 30"/>
              <a:gd name="T23" fmla="*/ 22 h 68"/>
              <a:gd name="T24" fmla="*/ 0 w 30"/>
              <a:gd name="T25" fmla="*/ 22 h 68"/>
              <a:gd name="T26" fmla="*/ 0 w 30"/>
              <a:gd name="T27" fmla="*/ 28 h 68"/>
              <a:gd name="T28" fmla="*/ 9 w 30"/>
              <a:gd name="T29" fmla="*/ 28 h 68"/>
              <a:gd name="T30" fmla="*/ 9 w 30"/>
              <a:gd name="T31" fmla="*/ 68 h 68"/>
              <a:gd name="T32" fmla="*/ 18 w 30"/>
              <a:gd name="T33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" h="68">
                <a:moveTo>
                  <a:pt x="18" y="68"/>
                </a:moveTo>
                <a:cubicBezTo>
                  <a:pt x="18" y="28"/>
                  <a:pt x="18" y="28"/>
                  <a:pt x="18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2"/>
                  <a:pt x="29" y="22"/>
                  <a:pt x="29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9"/>
                  <a:pt x="21" y="8"/>
                  <a:pt x="26" y="8"/>
                </a:cubicBezTo>
                <a:cubicBezTo>
                  <a:pt x="27" y="8"/>
                  <a:pt x="29" y="8"/>
                  <a:pt x="30" y="8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0"/>
                  <a:pt x="26" y="0"/>
                  <a:pt x="24" y="0"/>
                </a:cubicBezTo>
                <a:cubicBezTo>
                  <a:pt x="15" y="0"/>
                  <a:pt x="9" y="4"/>
                  <a:pt x="9" y="13"/>
                </a:cubicBezTo>
                <a:cubicBezTo>
                  <a:pt x="9" y="22"/>
                  <a:pt x="9" y="22"/>
                  <a:pt x="9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8"/>
                  <a:pt x="0" y="28"/>
                  <a:pt x="0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68"/>
                  <a:pt x="9" y="68"/>
                  <a:pt x="9" y="68"/>
                </a:cubicBezTo>
                <a:lnTo>
                  <a:pt x="18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13D14613-3276-48D1-83E2-41C17B351482}"/>
              </a:ext>
            </a:extLst>
          </p:cNvPr>
          <p:cNvSpPr>
            <a:spLocks/>
          </p:cNvSpPr>
          <p:nvPr userDrawn="1"/>
        </p:nvSpPr>
        <p:spPr bwMode="auto">
          <a:xfrm>
            <a:off x="8272673" y="3403516"/>
            <a:ext cx="400436" cy="917201"/>
          </a:xfrm>
          <a:custGeom>
            <a:avLst/>
            <a:gdLst>
              <a:gd name="T0" fmla="*/ 0 w 27"/>
              <a:gd name="T1" fmla="*/ 13 h 61"/>
              <a:gd name="T2" fmla="*/ 0 w 27"/>
              <a:gd name="T3" fmla="*/ 19 h 61"/>
              <a:gd name="T4" fmla="*/ 8 w 27"/>
              <a:gd name="T5" fmla="*/ 19 h 61"/>
              <a:gd name="T6" fmla="*/ 8 w 27"/>
              <a:gd name="T7" fmla="*/ 49 h 61"/>
              <a:gd name="T8" fmla="*/ 21 w 27"/>
              <a:gd name="T9" fmla="*/ 61 h 61"/>
              <a:gd name="T10" fmla="*/ 27 w 27"/>
              <a:gd name="T11" fmla="*/ 60 h 61"/>
              <a:gd name="T12" fmla="*/ 27 w 27"/>
              <a:gd name="T13" fmla="*/ 53 h 61"/>
              <a:gd name="T14" fmla="*/ 22 w 27"/>
              <a:gd name="T15" fmla="*/ 54 h 61"/>
              <a:gd name="T16" fmla="*/ 17 w 27"/>
              <a:gd name="T17" fmla="*/ 49 h 61"/>
              <a:gd name="T18" fmla="*/ 17 w 27"/>
              <a:gd name="T19" fmla="*/ 19 h 61"/>
              <a:gd name="T20" fmla="*/ 27 w 27"/>
              <a:gd name="T21" fmla="*/ 19 h 61"/>
              <a:gd name="T22" fmla="*/ 27 w 27"/>
              <a:gd name="T23" fmla="*/ 13 h 61"/>
              <a:gd name="T24" fmla="*/ 17 w 27"/>
              <a:gd name="T25" fmla="*/ 13 h 61"/>
              <a:gd name="T26" fmla="*/ 17 w 27"/>
              <a:gd name="T27" fmla="*/ 0 h 61"/>
              <a:gd name="T28" fmla="*/ 8 w 27"/>
              <a:gd name="T29" fmla="*/ 3 h 61"/>
              <a:gd name="T30" fmla="*/ 8 w 27"/>
              <a:gd name="T31" fmla="*/ 13 h 61"/>
              <a:gd name="T32" fmla="*/ 0 w 27"/>
              <a:gd name="T33" fmla="*/ 1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61">
                <a:moveTo>
                  <a:pt x="0" y="13"/>
                </a:moveTo>
                <a:cubicBezTo>
                  <a:pt x="0" y="19"/>
                  <a:pt x="0" y="19"/>
                  <a:pt x="0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5"/>
                  <a:pt x="8" y="61"/>
                  <a:pt x="21" y="61"/>
                </a:cubicBezTo>
                <a:cubicBezTo>
                  <a:pt x="23" y="61"/>
                  <a:pt x="25" y="60"/>
                  <a:pt x="27" y="60"/>
                </a:cubicBezTo>
                <a:cubicBezTo>
                  <a:pt x="27" y="53"/>
                  <a:pt x="27" y="53"/>
                  <a:pt x="27" y="53"/>
                </a:cubicBezTo>
                <a:cubicBezTo>
                  <a:pt x="26" y="54"/>
                  <a:pt x="24" y="54"/>
                  <a:pt x="22" y="54"/>
                </a:cubicBezTo>
                <a:cubicBezTo>
                  <a:pt x="19" y="54"/>
                  <a:pt x="17" y="52"/>
                  <a:pt x="17" y="49"/>
                </a:cubicBezTo>
                <a:cubicBezTo>
                  <a:pt x="17" y="19"/>
                  <a:pt x="17" y="19"/>
                  <a:pt x="1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3"/>
                  <a:pt x="27" y="13"/>
                  <a:pt x="2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13"/>
                  <a:pt x="8" y="13"/>
                  <a:pt x="8" y="13"/>
                </a:cubicBez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5832EEB0-7A8E-4141-B89B-99C01E5C4A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776099" y="3282714"/>
            <a:ext cx="803109" cy="1008921"/>
          </a:xfrm>
          <a:custGeom>
            <a:avLst/>
            <a:gdLst>
              <a:gd name="T0" fmla="*/ 0 w 54"/>
              <a:gd name="T1" fmla="*/ 67 h 67"/>
              <a:gd name="T2" fmla="*/ 23 w 54"/>
              <a:gd name="T3" fmla="*/ 67 h 67"/>
              <a:gd name="T4" fmla="*/ 54 w 54"/>
              <a:gd name="T5" fmla="*/ 34 h 67"/>
              <a:gd name="T6" fmla="*/ 23 w 54"/>
              <a:gd name="T7" fmla="*/ 0 h 67"/>
              <a:gd name="T8" fmla="*/ 0 w 54"/>
              <a:gd name="T9" fmla="*/ 0 h 67"/>
              <a:gd name="T10" fmla="*/ 0 w 54"/>
              <a:gd name="T11" fmla="*/ 67 h 67"/>
              <a:gd name="T12" fmla="*/ 9 w 54"/>
              <a:gd name="T13" fmla="*/ 8 h 67"/>
              <a:gd name="T14" fmla="*/ 23 w 54"/>
              <a:gd name="T15" fmla="*/ 8 h 67"/>
              <a:gd name="T16" fmla="*/ 45 w 54"/>
              <a:gd name="T17" fmla="*/ 34 h 67"/>
              <a:gd name="T18" fmla="*/ 23 w 54"/>
              <a:gd name="T19" fmla="*/ 59 h 67"/>
              <a:gd name="T20" fmla="*/ 9 w 54"/>
              <a:gd name="T21" fmla="*/ 59 h 67"/>
              <a:gd name="T22" fmla="*/ 9 w 54"/>
              <a:gd name="T23" fmla="*/ 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" h="67">
                <a:moveTo>
                  <a:pt x="0" y="67"/>
                </a:moveTo>
                <a:cubicBezTo>
                  <a:pt x="23" y="67"/>
                  <a:pt x="23" y="67"/>
                  <a:pt x="23" y="67"/>
                </a:cubicBezTo>
                <a:cubicBezTo>
                  <a:pt x="51" y="67"/>
                  <a:pt x="54" y="43"/>
                  <a:pt x="54" y="34"/>
                </a:cubicBezTo>
                <a:cubicBezTo>
                  <a:pt x="54" y="25"/>
                  <a:pt x="51" y="0"/>
                  <a:pt x="23" y="0"/>
                </a:cubicBezTo>
                <a:cubicBezTo>
                  <a:pt x="0" y="0"/>
                  <a:pt x="0" y="0"/>
                  <a:pt x="0" y="0"/>
                </a:cubicBezTo>
                <a:lnTo>
                  <a:pt x="0" y="67"/>
                </a:lnTo>
                <a:close/>
                <a:moveTo>
                  <a:pt x="9" y="8"/>
                </a:moveTo>
                <a:cubicBezTo>
                  <a:pt x="23" y="8"/>
                  <a:pt x="23" y="8"/>
                  <a:pt x="23" y="8"/>
                </a:cubicBezTo>
                <a:cubicBezTo>
                  <a:pt x="38" y="8"/>
                  <a:pt x="45" y="20"/>
                  <a:pt x="45" y="34"/>
                </a:cubicBezTo>
                <a:cubicBezTo>
                  <a:pt x="45" y="48"/>
                  <a:pt x="38" y="59"/>
                  <a:pt x="23" y="59"/>
                </a:cubicBezTo>
                <a:cubicBezTo>
                  <a:pt x="9" y="59"/>
                  <a:pt x="9" y="59"/>
                  <a:pt x="9" y="59"/>
                </a:cubicBezTo>
                <a:lnTo>
                  <a:pt x="9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45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8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8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uiExpand="1" build="p" animBg="1"/>
      <p:bldP spid="27" grpId="0" animBg="1"/>
      <p:bldP spid="28" grpId="0" animBg="1"/>
      <p:bldP spid="29" grpId="0" animBg="1"/>
      <p:bldP spid="30" grpId="0" animBg="1"/>
      <p:bldP spid="3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3D1453E5-3BEE-4A96-A046-C891293E6D12}"/>
              </a:ext>
            </a:extLst>
          </p:cNvPr>
          <p:cNvSpPr/>
          <p:nvPr userDrawn="1"/>
        </p:nvSpPr>
        <p:spPr>
          <a:xfrm>
            <a:off x="6106750" y="0"/>
            <a:ext cx="608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219" name="Tijdelijke aanduiding voor tekst 218">
            <a:extLst>
              <a:ext uri="{FF2B5EF4-FFF2-40B4-BE49-F238E27FC236}">
                <a16:creationId xmlns:a16="http://schemas.microsoft.com/office/drawing/2014/main" id="{66EA41A7-1E14-4A8F-8011-6E9C1424ED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6750" y="1"/>
            <a:ext cx="6085250" cy="6854313"/>
          </a:xfrm>
          <a:custGeom>
            <a:avLst/>
            <a:gdLst>
              <a:gd name="connsiteX0" fmla="*/ 5925746 w 5925746"/>
              <a:gd name="connsiteY0" fmla="*/ 3634321 h 6854313"/>
              <a:gd name="connsiteX1" fmla="*/ 5925746 w 5925746"/>
              <a:gd name="connsiteY1" fmla="*/ 6854313 h 6854313"/>
              <a:gd name="connsiteX2" fmla="*/ 1711703 w 5925746"/>
              <a:gd name="connsiteY2" fmla="*/ 6854313 h 6854313"/>
              <a:gd name="connsiteX3" fmla="*/ 1755761 w 5925746"/>
              <a:gd name="connsiteY3" fmla="*/ 6818349 h 6854313"/>
              <a:gd name="connsiteX4" fmla="*/ 5689492 w 5925746"/>
              <a:gd name="connsiteY4" fmla="*/ 3829419 h 6854313"/>
              <a:gd name="connsiteX5" fmla="*/ 0 w 5925746"/>
              <a:gd name="connsiteY5" fmla="*/ 0 h 6854313"/>
              <a:gd name="connsiteX6" fmla="*/ 1214778 w 5925746"/>
              <a:gd name="connsiteY6" fmla="*/ 0 h 6854313"/>
              <a:gd name="connsiteX7" fmla="*/ 977248 w 5925746"/>
              <a:gd name="connsiteY7" fmla="*/ 200586 h 6854313"/>
              <a:gd name="connsiteX8" fmla="*/ 254462 w 5925746"/>
              <a:gd name="connsiteY8" fmla="*/ 857004 h 6854313"/>
              <a:gd name="connsiteX9" fmla="*/ 0 w 5925746"/>
              <a:gd name="connsiteY9" fmla="*/ 1105668 h 685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25746" h="6854313">
                <a:moveTo>
                  <a:pt x="5925746" y="3634321"/>
                </a:moveTo>
                <a:lnTo>
                  <a:pt x="5925746" y="6854313"/>
                </a:lnTo>
                <a:lnTo>
                  <a:pt x="1711703" y="6854313"/>
                </a:lnTo>
                <a:lnTo>
                  <a:pt x="1755761" y="6818349"/>
                </a:lnTo>
                <a:cubicBezTo>
                  <a:pt x="3054423" y="5784327"/>
                  <a:pt x="4449900" y="4833685"/>
                  <a:pt x="5689492" y="3829419"/>
                </a:cubicBezTo>
                <a:close/>
                <a:moveTo>
                  <a:pt x="0" y="0"/>
                </a:moveTo>
                <a:lnTo>
                  <a:pt x="1214778" y="0"/>
                </a:lnTo>
                <a:lnTo>
                  <a:pt x="977248" y="200586"/>
                </a:lnTo>
                <a:cubicBezTo>
                  <a:pt x="732962" y="412239"/>
                  <a:pt x="491641" y="630992"/>
                  <a:pt x="254462" y="857004"/>
                </a:cubicBezTo>
                <a:lnTo>
                  <a:pt x="0" y="1105668"/>
                </a:lnTo>
                <a:close/>
              </a:path>
            </a:pathLst>
          </a:custGeom>
          <a:solidFill>
            <a:srgbClr val="61A4B4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49" name="Tijdelijke aanduiding voor afbeelding 8">
            <a:extLst>
              <a:ext uri="{FF2B5EF4-FFF2-40B4-BE49-F238E27FC236}">
                <a16:creationId xmlns:a16="http://schemas.microsoft.com/office/drawing/2014/main" id="{E909BB5C-4BBE-4A17-B7C9-9421049DFC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06750" y="1434"/>
            <a:ext cx="6085250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2" y="741500"/>
            <a:ext cx="4774080" cy="490400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501" y="1591900"/>
            <a:ext cx="4773385" cy="435646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193AD8-CB2C-4A78-9912-214130B62177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2917990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2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F47AD6D0-A2E1-44C8-B93F-B4216AFD3A22}"/>
              </a:ext>
            </a:extLst>
          </p:cNvPr>
          <p:cNvSpPr/>
          <p:nvPr userDrawn="1"/>
        </p:nvSpPr>
        <p:spPr>
          <a:xfrm>
            <a:off x="4259367" y="0"/>
            <a:ext cx="793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216" name="Tijdelijke aanduiding voor tekst 215">
            <a:extLst>
              <a:ext uri="{FF2B5EF4-FFF2-40B4-BE49-F238E27FC236}">
                <a16:creationId xmlns:a16="http://schemas.microsoft.com/office/drawing/2014/main" id="{FFBBA15D-742F-48EF-BE1F-A3FF4EE2C9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9368" y="189167"/>
            <a:ext cx="7932632" cy="6668832"/>
          </a:xfrm>
          <a:custGeom>
            <a:avLst/>
            <a:gdLst>
              <a:gd name="connsiteX0" fmla="*/ 5679852 w 7932632"/>
              <a:gd name="connsiteY0" fmla="*/ 6247186 h 6668832"/>
              <a:gd name="connsiteX1" fmla="*/ 5713482 w 7932632"/>
              <a:gd name="connsiteY1" fmla="*/ 6254641 h 6668832"/>
              <a:gd name="connsiteX2" fmla="*/ 5813913 w 7932632"/>
              <a:gd name="connsiteY2" fmla="*/ 6625804 h 6668832"/>
              <a:gd name="connsiteX3" fmla="*/ 5813519 w 7932632"/>
              <a:gd name="connsiteY3" fmla="*/ 6668832 h 6668832"/>
              <a:gd name="connsiteX4" fmla="*/ 5288010 w 7932632"/>
              <a:gd name="connsiteY4" fmla="*/ 6668832 h 6668832"/>
              <a:gd name="connsiteX5" fmla="*/ 5349775 w 7932632"/>
              <a:gd name="connsiteY5" fmla="*/ 6562392 h 6668832"/>
              <a:gd name="connsiteX6" fmla="*/ 5646845 w 7932632"/>
              <a:gd name="connsiteY6" fmla="*/ 6247952 h 6668832"/>
              <a:gd name="connsiteX7" fmla="*/ 5679852 w 7932632"/>
              <a:gd name="connsiteY7" fmla="*/ 6247186 h 6668832"/>
              <a:gd name="connsiteX8" fmla="*/ 2607265 w 7932632"/>
              <a:gd name="connsiteY8" fmla="*/ 481066 h 6668832"/>
              <a:gd name="connsiteX9" fmla="*/ 2696674 w 7932632"/>
              <a:gd name="connsiteY9" fmla="*/ 549224 h 6668832"/>
              <a:gd name="connsiteX10" fmla="*/ 2629288 w 7932632"/>
              <a:gd name="connsiteY10" fmla="*/ 1248798 h 6668832"/>
              <a:gd name="connsiteX11" fmla="*/ 9621 w 7932632"/>
              <a:gd name="connsiteY11" fmla="*/ 5971510 h 6668832"/>
              <a:gd name="connsiteX12" fmla="*/ 0 w 7932632"/>
              <a:gd name="connsiteY12" fmla="*/ 5992180 h 6668832"/>
              <a:gd name="connsiteX13" fmla="*/ 0 w 7932632"/>
              <a:gd name="connsiteY13" fmla="*/ 3376487 h 6668832"/>
              <a:gd name="connsiteX14" fmla="*/ 138448 w 7932632"/>
              <a:gd name="connsiteY14" fmla="*/ 3261923 h 6668832"/>
              <a:gd name="connsiteX15" fmla="*/ 1913963 w 7932632"/>
              <a:gd name="connsiteY15" fmla="*/ 1279891 h 6668832"/>
              <a:gd name="connsiteX16" fmla="*/ 2607265 w 7932632"/>
              <a:gd name="connsiteY16" fmla="*/ 481066 h 6668832"/>
              <a:gd name="connsiteX17" fmla="*/ 7932632 w 7932632"/>
              <a:gd name="connsiteY17" fmla="*/ 0 h 6668832"/>
              <a:gd name="connsiteX18" fmla="*/ 7932632 w 7932632"/>
              <a:gd name="connsiteY18" fmla="*/ 3896402 h 6668832"/>
              <a:gd name="connsiteX19" fmla="*/ 7814014 w 7932632"/>
              <a:gd name="connsiteY19" fmla="*/ 3796729 h 6668832"/>
              <a:gd name="connsiteX20" fmla="*/ 7149319 w 7932632"/>
              <a:gd name="connsiteY20" fmla="*/ 1927645 h 6668832"/>
              <a:gd name="connsiteX21" fmla="*/ 7848939 w 7932632"/>
              <a:gd name="connsiteY21" fmla="*/ 104805 h 666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32632" h="6668832">
                <a:moveTo>
                  <a:pt x="5679852" y="6247186"/>
                </a:moveTo>
                <a:cubicBezTo>
                  <a:pt x="5690946" y="6248285"/>
                  <a:pt x="5702143" y="6250754"/>
                  <a:pt x="5713482" y="6254641"/>
                </a:cubicBezTo>
                <a:cubicBezTo>
                  <a:pt x="5778277" y="6277960"/>
                  <a:pt x="5809378" y="6424353"/>
                  <a:pt x="5813913" y="6625804"/>
                </a:cubicBezTo>
                <a:lnTo>
                  <a:pt x="5813519" y="6668832"/>
                </a:lnTo>
                <a:lnTo>
                  <a:pt x="5288010" y="6668832"/>
                </a:lnTo>
                <a:lnTo>
                  <a:pt x="5349775" y="6562392"/>
                </a:lnTo>
                <a:cubicBezTo>
                  <a:pt x="5460716" y="6377166"/>
                  <a:pt x="5551262" y="6261900"/>
                  <a:pt x="5646845" y="6247952"/>
                </a:cubicBezTo>
                <a:cubicBezTo>
                  <a:pt x="5657769" y="6246357"/>
                  <a:pt x="5668759" y="6246086"/>
                  <a:pt x="5679852" y="6247186"/>
                </a:cubicBezTo>
                <a:close/>
                <a:moveTo>
                  <a:pt x="2607265" y="481066"/>
                </a:moveTo>
                <a:cubicBezTo>
                  <a:pt x="2646316" y="478234"/>
                  <a:pt x="2677235" y="498699"/>
                  <a:pt x="2696674" y="549224"/>
                </a:cubicBezTo>
                <a:cubicBezTo>
                  <a:pt x="2748510" y="683957"/>
                  <a:pt x="2712224" y="875692"/>
                  <a:pt x="2629288" y="1248798"/>
                </a:cubicBezTo>
                <a:cubicBezTo>
                  <a:pt x="2193979" y="3155320"/>
                  <a:pt x="701746" y="4608349"/>
                  <a:pt x="9621" y="5971510"/>
                </a:cubicBezTo>
                <a:lnTo>
                  <a:pt x="0" y="5992180"/>
                </a:lnTo>
                <a:lnTo>
                  <a:pt x="0" y="3376487"/>
                </a:lnTo>
                <a:lnTo>
                  <a:pt x="138448" y="3261923"/>
                </a:lnTo>
                <a:cubicBezTo>
                  <a:pt x="853683" y="2653197"/>
                  <a:pt x="1478555" y="2010429"/>
                  <a:pt x="1913963" y="1279891"/>
                </a:cubicBezTo>
                <a:cubicBezTo>
                  <a:pt x="2116119" y="943058"/>
                  <a:pt x="2438044" y="493335"/>
                  <a:pt x="2607265" y="481066"/>
                </a:cubicBezTo>
                <a:close/>
                <a:moveTo>
                  <a:pt x="7932632" y="0"/>
                </a:moveTo>
                <a:lnTo>
                  <a:pt x="7932632" y="3896402"/>
                </a:lnTo>
                <a:lnTo>
                  <a:pt x="7814014" y="3796729"/>
                </a:lnTo>
                <a:cubicBezTo>
                  <a:pt x="7402015" y="3407439"/>
                  <a:pt x="7147375" y="2800170"/>
                  <a:pt x="7149319" y="1927645"/>
                </a:cubicBezTo>
                <a:cubicBezTo>
                  <a:pt x="7150230" y="1303675"/>
                  <a:pt x="7411891" y="697320"/>
                  <a:pt x="7848939" y="104805"/>
                </a:cubicBezTo>
                <a:close/>
              </a:path>
            </a:pathLst>
          </a:custGeom>
          <a:solidFill>
            <a:srgbClr val="00B7D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51" name="Tijdelijke aanduiding voor afbeelding 8">
            <a:extLst>
              <a:ext uri="{FF2B5EF4-FFF2-40B4-BE49-F238E27FC236}">
                <a16:creationId xmlns:a16="http://schemas.microsoft.com/office/drawing/2014/main" id="{5CFE7F97-2109-4DE1-997E-438DDA5BA4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59367" y="1434"/>
            <a:ext cx="7932633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2799443" cy="490400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nl-NL" dirty="0"/>
              <a:t>Korte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500" y="1591900"/>
            <a:ext cx="2799443" cy="4356463"/>
          </a:xfrm>
        </p:spPr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736A4-D886-4F09-9A85-EA39AB7DFE0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94404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8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A414385-60A3-49EB-ACA7-E91C00A1C668}"/>
              </a:ext>
            </a:extLst>
          </p:cNvPr>
          <p:cNvSpPr/>
          <p:nvPr userDrawn="1"/>
        </p:nvSpPr>
        <p:spPr>
          <a:xfrm>
            <a:off x="-10750" y="0"/>
            <a:ext cx="1220451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53" name="Tijdelijke aanduiding voor afbeelding 8">
            <a:extLst>
              <a:ext uri="{FF2B5EF4-FFF2-40B4-BE49-F238E27FC236}">
                <a16:creationId xmlns:a16="http://schemas.microsoft.com/office/drawing/2014/main" id="{27489788-7523-4049-B6A4-83AEF61540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6570" y="973"/>
            <a:ext cx="12197820" cy="6857027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D5CE9D-7E96-447A-B5B5-4ECD039CBC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1"/>
            <a:ext cx="12205798" cy="741498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0" y="193037"/>
            <a:ext cx="10775070" cy="490400"/>
          </a:xfrm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920369-889F-41ED-907E-29DC775798E2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6" name="Tijdelijke aanduiding voor tekst 7">
            <a:extLst>
              <a:ext uri="{FF2B5EF4-FFF2-40B4-BE49-F238E27FC236}">
                <a16:creationId xmlns:a16="http://schemas.microsoft.com/office/drawing/2014/main" id="{06ED90A3-E524-4FE8-8DD3-3D16457501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774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en 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hthoek 206">
            <a:extLst>
              <a:ext uri="{FF2B5EF4-FFF2-40B4-BE49-F238E27FC236}">
                <a16:creationId xmlns:a16="http://schemas.microsoft.com/office/drawing/2014/main" id="{B8E429FB-E5CE-4EE2-82CC-6EC3FE9A5400}"/>
              </a:ext>
            </a:extLst>
          </p:cNvPr>
          <p:cNvSpPr/>
          <p:nvPr userDrawn="1"/>
        </p:nvSpPr>
        <p:spPr>
          <a:xfrm>
            <a:off x="-16402" y="0"/>
            <a:ext cx="122084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212" name="Tijdelijke aanduiding voor tekst 211">
            <a:extLst>
              <a:ext uri="{FF2B5EF4-FFF2-40B4-BE49-F238E27FC236}">
                <a16:creationId xmlns:a16="http://schemas.microsoft.com/office/drawing/2014/main" id="{EF2FF0A1-A3BF-41BD-A36A-D800B83A0B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2031" y="2"/>
            <a:ext cx="6992124" cy="6857997"/>
          </a:xfrm>
          <a:custGeom>
            <a:avLst/>
            <a:gdLst>
              <a:gd name="connsiteX0" fmla="*/ 6878664 w 6992124"/>
              <a:gd name="connsiteY0" fmla="*/ 670231 h 6857997"/>
              <a:gd name="connsiteX1" fmla="*/ 6968073 w 6992124"/>
              <a:gd name="connsiteY1" fmla="*/ 738389 h 6857997"/>
              <a:gd name="connsiteX2" fmla="*/ 6900687 w 6992124"/>
              <a:gd name="connsiteY2" fmla="*/ 1437963 h 6857997"/>
              <a:gd name="connsiteX3" fmla="*/ 4038794 w 6992124"/>
              <a:gd name="connsiteY3" fmla="*/ 6740445 h 6857997"/>
              <a:gd name="connsiteX4" fmla="*/ 4005754 w 6992124"/>
              <a:gd name="connsiteY4" fmla="*/ 6857997 h 6857997"/>
              <a:gd name="connsiteX5" fmla="*/ 100073 w 6992124"/>
              <a:gd name="connsiteY5" fmla="*/ 6857997 h 6857997"/>
              <a:gd name="connsiteX6" fmla="*/ 539429 w 6992124"/>
              <a:gd name="connsiteY6" fmla="*/ 6459766 h 6857997"/>
              <a:gd name="connsiteX7" fmla="*/ 6185363 w 6992124"/>
              <a:gd name="connsiteY7" fmla="*/ 1469056 h 6857997"/>
              <a:gd name="connsiteX8" fmla="*/ 6878664 w 6992124"/>
              <a:gd name="connsiteY8" fmla="*/ 670231 h 6857997"/>
              <a:gd name="connsiteX9" fmla="*/ 0 w 6992124"/>
              <a:gd name="connsiteY9" fmla="*/ 0 h 6857997"/>
              <a:gd name="connsiteX10" fmla="*/ 1954248 w 6992124"/>
              <a:gd name="connsiteY10" fmla="*/ 0 h 6857997"/>
              <a:gd name="connsiteX11" fmla="*/ 1866743 w 6992124"/>
              <a:gd name="connsiteY11" fmla="*/ 61258 h 6857997"/>
              <a:gd name="connsiteX12" fmla="*/ 151045 w 6992124"/>
              <a:gd name="connsiteY12" fmla="*/ 1462757 h 6857997"/>
              <a:gd name="connsiteX13" fmla="*/ 0 w 6992124"/>
              <a:gd name="connsiteY13" fmla="*/ 161038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92124" h="6857997">
                <a:moveTo>
                  <a:pt x="6878664" y="670231"/>
                </a:moveTo>
                <a:cubicBezTo>
                  <a:pt x="6917715" y="667399"/>
                  <a:pt x="6948634" y="687864"/>
                  <a:pt x="6968073" y="738389"/>
                </a:cubicBezTo>
                <a:cubicBezTo>
                  <a:pt x="7019909" y="873122"/>
                  <a:pt x="6983623" y="1064857"/>
                  <a:pt x="6900687" y="1437963"/>
                </a:cubicBezTo>
                <a:cubicBezTo>
                  <a:pt x="6403191" y="3616845"/>
                  <a:pt x="4525223" y="5203410"/>
                  <a:pt x="4038794" y="6740445"/>
                </a:cubicBezTo>
                <a:lnTo>
                  <a:pt x="4005754" y="6857997"/>
                </a:lnTo>
                <a:lnTo>
                  <a:pt x="100073" y="6857997"/>
                </a:lnTo>
                <a:lnTo>
                  <a:pt x="539429" y="6459766"/>
                </a:lnTo>
                <a:cubicBezTo>
                  <a:pt x="2515890" y="4741119"/>
                  <a:pt x="5024273" y="3417156"/>
                  <a:pt x="6185363" y="1469056"/>
                </a:cubicBezTo>
                <a:cubicBezTo>
                  <a:pt x="6387518" y="1132223"/>
                  <a:pt x="6709443" y="682500"/>
                  <a:pt x="6878664" y="670231"/>
                </a:cubicBezTo>
                <a:close/>
                <a:moveTo>
                  <a:pt x="0" y="0"/>
                </a:moveTo>
                <a:lnTo>
                  <a:pt x="1954248" y="0"/>
                </a:lnTo>
                <a:lnTo>
                  <a:pt x="1866743" y="61258"/>
                </a:lnTo>
                <a:cubicBezTo>
                  <a:pt x="1283875" y="478208"/>
                  <a:pt x="702999" y="944146"/>
                  <a:pt x="151045" y="1462757"/>
                </a:cubicBezTo>
                <a:lnTo>
                  <a:pt x="0" y="161038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49" name="Tijdelijke aanduiding voor afbeelding 8">
            <a:extLst>
              <a:ext uri="{FF2B5EF4-FFF2-40B4-BE49-F238E27FC236}">
                <a16:creationId xmlns:a16="http://schemas.microsoft.com/office/drawing/2014/main" id="{E909BB5C-4BBE-4A17-B7C9-9421049DFC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434"/>
            <a:ext cx="7654744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09" name="Titel 1">
            <a:extLst>
              <a:ext uri="{FF2B5EF4-FFF2-40B4-BE49-F238E27FC236}">
                <a16:creationId xmlns:a16="http://schemas.microsoft.com/office/drawing/2014/main" id="{D14024B1-8A6A-4817-8628-23B150CCB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4743" y="741500"/>
            <a:ext cx="3118757" cy="4904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210" name="Tijdelijke aanduiding voor verticale tekst 2">
            <a:extLst>
              <a:ext uri="{FF2B5EF4-FFF2-40B4-BE49-F238E27FC236}">
                <a16:creationId xmlns:a16="http://schemas.microsoft.com/office/drawing/2014/main" id="{2DDFBA7E-BE8A-49C5-8E4C-D80876B42C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74743" y="1591900"/>
            <a:ext cx="3118757" cy="4356463"/>
          </a:xfrm>
        </p:spPr>
        <p:txBody>
          <a:bodyPr vert="horz"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EF87B0-D530-4E1C-80A0-635E7A1498EA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43863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08" name="Tijdelijke aanduiding voor tekst 7">
            <a:extLst>
              <a:ext uri="{FF2B5EF4-FFF2-40B4-BE49-F238E27FC236}">
                <a16:creationId xmlns:a16="http://schemas.microsoft.com/office/drawing/2014/main" id="{7B2B424B-E362-4F90-AD9A-C1F0D54501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1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ADEDD363-9C80-478F-896E-430F230187CC}"/>
              </a:ext>
            </a:extLst>
          </p:cNvPr>
          <p:cNvSpPr/>
          <p:nvPr userDrawn="1"/>
        </p:nvSpPr>
        <p:spPr>
          <a:xfrm>
            <a:off x="-12032" y="0"/>
            <a:ext cx="12192000" cy="5371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53" name="Tijdelijke aanduiding voor afbeelding 8">
            <a:extLst>
              <a:ext uri="{FF2B5EF4-FFF2-40B4-BE49-F238E27FC236}">
                <a16:creationId xmlns:a16="http://schemas.microsoft.com/office/drawing/2014/main" id="{27489788-7523-4049-B6A4-83AEF61540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600" y="717"/>
            <a:ext cx="12193200" cy="53713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foto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67" name="Tijdelijke aanduiding voor tekst 20">
            <a:extLst>
              <a:ext uri="{FF2B5EF4-FFF2-40B4-BE49-F238E27FC236}">
                <a16:creationId xmlns:a16="http://schemas.microsoft.com/office/drawing/2014/main" id="{2A5AFBE4-FA00-45D7-815D-21EBF6B34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02626" y="2770414"/>
            <a:ext cx="6786749" cy="2987465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79" name="Tijdelijke aanduiding voor tekst 78">
            <a:extLst>
              <a:ext uri="{FF2B5EF4-FFF2-40B4-BE49-F238E27FC236}">
                <a16:creationId xmlns:a16="http://schemas.microsoft.com/office/drawing/2014/main" id="{48D1E9B9-BEAA-4D29-87F2-DAB8B3B542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2627" y="2770414"/>
            <a:ext cx="6514419" cy="2987462"/>
          </a:xfrm>
          <a:custGeom>
            <a:avLst/>
            <a:gdLst>
              <a:gd name="connsiteX0" fmla="*/ 6429707 w 6514419"/>
              <a:gd name="connsiteY0" fmla="*/ 1227184 h 2987462"/>
              <a:gd name="connsiteX1" fmla="*/ 6496462 w 6514419"/>
              <a:gd name="connsiteY1" fmla="*/ 1278073 h 2987462"/>
              <a:gd name="connsiteX2" fmla="*/ 6446150 w 6514419"/>
              <a:gd name="connsiteY2" fmla="*/ 1800397 h 2987462"/>
              <a:gd name="connsiteX3" fmla="*/ 6049761 w 6514419"/>
              <a:gd name="connsiteY3" fmla="*/ 2860985 h 2987462"/>
              <a:gd name="connsiteX4" fmla="*/ 5980613 w 6514419"/>
              <a:gd name="connsiteY4" fmla="*/ 2987462 h 2987462"/>
              <a:gd name="connsiteX5" fmla="*/ 4938153 w 6514419"/>
              <a:gd name="connsiteY5" fmla="*/ 2987462 h 2987462"/>
              <a:gd name="connsiteX6" fmla="*/ 5168430 w 6514419"/>
              <a:gd name="connsiteY6" fmla="*/ 2765481 h 2987462"/>
              <a:gd name="connsiteX7" fmla="*/ 5912064 w 6514419"/>
              <a:gd name="connsiteY7" fmla="*/ 1823612 h 2987462"/>
              <a:gd name="connsiteX8" fmla="*/ 6429707 w 6514419"/>
              <a:gd name="connsiteY8" fmla="*/ 1227184 h 2987462"/>
              <a:gd name="connsiteX9" fmla="*/ 0 w 6514419"/>
              <a:gd name="connsiteY9" fmla="*/ 0 h 2987462"/>
              <a:gd name="connsiteX10" fmla="*/ 3884260 w 6514419"/>
              <a:gd name="connsiteY10" fmla="*/ 0 h 2987462"/>
              <a:gd name="connsiteX11" fmla="*/ 3863104 w 6514419"/>
              <a:gd name="connsiteY11" fmla="*/ 12100 h 2987462"/>
              <a:gd name="connsiteX12" fmla="*/ 449498 w 6514419"/>
              <a:gd name="connsiteY12" fmla="*/ 2849825 h 2987462"/>
              <a:gd name="connsiteX13" fmla="*/ 343159 w 6514419"/>
              <a:gd name="connsiteY13" fmla="*/ 2987462 h 2987462"/>
              <a:gd name="connsiteX14" fmla="*/ 0 w 6514419"/>
              <a:gd name="connsiteY14" fmla="*/ 2987462 h 298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14419" h="2987462">
                <a:moveTo>
                  <a:pt x="6429707" y="1227184"/>
                </a:moveTo>
                <a:cubicBezTo>
                  <a:pt x="6458863" y="1225069"/>
                  <a:pt x="6481948" y="1240349"/>
                  <a:pt x="6496462" y="1278073"/>
                </a:cubicBezTo>
                <a:cubicBezTo>
                  <a:pt x="6535164" y="1378669"/>
                  <a:pt x="6508072" y="1521824"/>
                  <a:pt x="6446150" y="1800397"/>
                </a:cubicBezTo>
                <a:cubicBezTo>
                  <a:pt x="6360431" y="2175818"/>
                  <a:pt x="6219823" y="2527687"/>
                  <a:pt x="6049761" y="2860985"/>
                </a:cubicBezTo>
                <a:lnTo>
                  <a:pt x="5980613" y="2987462"/>
                </a:lnTo>
                <a:lnTo>
                  <a:pt x="4938153" y="2987462"/>
                </a:lnTo>
                <a:lnTo>
                  <a:pt x="5168430" y="2765481"/>
                </a:lnTo>
                <a:cubicBezTo>
                  <a:pt x="5458383" y="2470109"/>
                  <a:pt x="5712009" y="2159269"/>
                  <a:pt x="5912064" y="1823612"/>
                </a:cubicBezTo>
                <a:cubicBezTo>
                  <a:pt x="6063002" y="1572122"/>
                  <a:pt x="6303360" y="1236344"/>
                  <a:pt x="6429707" y="1227184"/>
                </a:cubicBezTo>
                <a:close/>
                <a:moveTo>
                  <a:pt x="0" y="0"/>
                </a:moveTo>
                <a:lnTo>
                  <a:pt x="3884260" y="0"/>
                </a:lnTo>
                <a:lnTo>
                  <a:pt x="3863104" y="12100"/>
                </a:lnTo>
                <a:cubicBezTo>
                  <a:pt x="2714173" y="685955"/>
                  <a:pt x="1440340" y="1613259"/>
                  <a:pt x="449498" y="2849825"/>
                </a:cubicBezTo>
                <a:lnTo>
                  <a:pt x="343159" y="2987462"/>
                </a:lnTo>
                <a:lnTo>
                  <a:pt x="0" y="29874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68" name="Tijdelijke aanduiding voor verticale tekst 2">
            <a:extLst>
              <a:ext uri="{FF2B5EF4-FFF2-40B4-BE49-F238E27FC236}">
                <a16:creationId xmlns:a16="http://schemas.microsoft.com/office/drawing/2014/main" id="{FB7FD00C-D586-420C-9ED8-D66CA10583B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086309" y="3917564"/>
            <a:ext cx="6019383" cy="1101408"/>
          </a:xfrm>
        </p:spPr>
        <p:txBody>
          <a:bodyPr vert="horz" anchor="b"/>
          <a:lstStyle>
            <a:lvl1pPr marL="0" indent="0" algn="ctr">
              <a:lnSpc>
                <a:spcPct val="90000"/>
              </a:lnSpc>
              <a:buNone/>
              <a:defRPr sz="3400" b="0" baseline="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een hoofstuktitel hier, max. 2 regels</a:t>
            </a:r>
          </a:p>
        </p:txBody>
      </p:sp>
      <p:sp>
        <p:nvSpPr>
          <p:cNvPr id="69" name="Tijdelijke aanduiding voor verticale tekst 2">
            <a:extLst>
              <a:ext uri="{FF2B5EF4-FFF2-40B4-BE49-F238E27FC236}">
                <a16:creationId xmlns:a16="http://schemas.microsoft.com/office/drawing/2014/main" id="{690799DF-A51E-49A7-8891-95DD16DC9635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5661996" y="3100405"/>
            <a:ext cx="868008" cy="719401"/>
          </a:xfrm>
        </p:spPr>
        <p:txBody>
          <a:bodyPr vert="horz" anchor="b"/>
          <a:lstStyle>
            <a:lvl1pPr marL="0" indent="0" algn="ctr">
              <a:buNone/>
              <a:defRPr sz="5000" b="1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xx</a:t>
            </a:r>
          </a:p>
        </p:txBody>
      </p:sp>
      <p:sp>
        <p:nvSpPr>
          <p:cNvPr id="70" name="Tijdelijke aanduiding voor verticale tekst 2">
            <a:extLst>
              <a:ext uri="{FF2B5EF4-FFF2-40B4-BE49-F238E27FC236}">
                <a16:creationId xmlns:a16="http://schemas.microsoft.com/office/drawing/2014/main" id="{8632413B-FD95-49C2-9AB2-2721C539D87E}"/>
              </a:ext>
            </a:extLst>
          </p:cNvPr>
          <p:cNvSpPr>
            <a:spLocks noGrp="1"/>
          </p:cNvSpPr>
          <p:nvPr>
            <p:ph type="body" orient="vert" idx="37" hasCustomPrompt="1"/>
          </p:nvPr>
        </p:nvSpPr>
        <p:spPr>
          <a:xfrm>
            <a:off x="3088948" y="5168239"/>
            <a:ext cx="6014105" cy="280929"/>
          </a:xfrm>
        </p:spPr>
        <p:txBody>
          <a:bodyPr vert="horz" anchor="t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 err="1"/>
              <a:t>Ruimte</a:t>
            </a:r>
            <a:r>
              <a:rPr lang="en-GB" noProof="0" dirty="0"/>
              <a:t> </a:t>
            </a:r>
            <a:r>
              <a:rPr lang="en-GB" noProof="0" dirty="0" err="1"/>
              <a:t>voor</a:t>
            </a:r>
            <a:r>
              <a:rPr lang="en-GB" noProof="0" dirty="0"/>
              <a:t>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subtitel</a:t>
            </a:r>
            <a:endParaRPr lang="en-GB" noProof="0" dirty="0"/>
          </a:p>
        </p:txBody>
      </p:sp>
      <p:sp>
        <p:nvSpPr>
          <p:cNvPr id="71" name="Tijdelijke aanduiding voor tekst 17">
            <a:extLst>
              <a:ext uri="{FF2B5EF4-FFF2-40B4-BE49-F238E27FC236}">
                <a16:creationId xmlns:a16="http://schemas.microsoft.com/office/drawing/2014/main" id="{4A34692B-7183-4801-90F1-28D1491DA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0000" y="3894067"/>
            <a:ext cx="7920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6AA81-C0A5-4E64-9739-9FDCAC66D69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3A315934-F2F7-4E3E-A399-5131CA5B56F8}" type="datetime1">
              <a:rPr lang="nl-NL" smtClean="0"/>
              <a:t>15-12-2023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85B6-FFBA-41BE-888B-852BD3EA324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2BF35-3CFA-4245-B309-1DD1F28D6F6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1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8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uiExpand="1" build="p" animBg="1">
        <p:tmplLst>
          <p:tmpl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5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5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3045333A-E3EA-43C3-BCE6-6208D2E91F54}"/>
              </a:ext>
            </a:extLst>
          </p:cNvPr>
          <p:cNvSpPr/>
          <p:nvPr userDrawn="1"/>
        </p:nvSpPr>
        <p:spPr>
          <a:xfrm>
            <a:off x="0" y="0"/>
            <a:ext cx="1219376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8EA864DE-21A4-4322-B86B-90D8D71975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2700" y="0"/>
            <a:ext cx="12204700" cy="6858000"/>
          </a:xfrm>
          <a:custGeom>
            <a:avLst/>
            <a:gdLst>
              <a:gd name="connsiteX0" fmla="*/ 9075049 w 12204700"/>
              <a:gd name="connsiteY0" fmla="*/ 5772006 h 6858000"/>
              <a:gd name="connsiteX1" fmla="*/ 9126952 w 12204700"/>
              <a:gd name="connsiteY1" fmla="*/ 5777216 h 6858000"/>
              <a:gd name="connsiteX2" fmla="*/ 9159252 w 12204700"/>
              <a:gd name="connsiteY2" fmla="*/ 6612721 h 6858000"/>
              <a:gd name="connsiteX3" fmla="*/ 9115237 w 12204700"/>
              <a:gd name="connsiteY3" fmla="*/ 6858000 h 6858000"/>
              <a:gd name="connsiteX4" fmla="*/ 8279377 w 12204700"/>
              <a:gd name="connsiteY4" fmla="*/ 6858000 h 6858000"/>
              <a:gd name="connsiteX5" fmla="*/ 8302894 w 12204700"/>
              <a:gd name="connsiteY5" fmla="*/ 6832043 h 6858000"/>
              <a:gd name="connsiteX6" fmla="*/ 8666687 w 12204700"/>
              <a:gd name="connsiteY6" fmla="*/ 6330183 h 6858000"/>
              <a:gd name="connsiteX7" fmla="*/ 9075049 w 12204700"/>
              <a:gd name="connsiteY7" fmla="*/ 5772006 h 6858000"/>
              <a:gd name="connsiteX8" fmla="*/ 6707537 w 12204700"/>
              <a:gd name="connsiteY8" fmla="*/ 1280211 h 6858000"/>
              <a:gd name="connsiteX9" fmla="*/ 6777176 w 12204700"/>
              <a:gd name="connsiteY9" fmla="*/ 1333299 h 6858000"/>
              <a:gd name="connsiteX10" fmla="*/ 6724690 w 12204700"/>
              <a:gd name="connsiteY10" fmla="*/ 1878193 h 6858000"/>
              <a:gd name="connsiteX11" fmla="*/ 4432973 w 12204700"/>
              <a:gd name="connsiteY11" fmla="*/ 6836122 h 6858000"/>
              <a:gd name="connsiteX12" fmla="*/ 4438466 w 12204700"/>
              <a:gd name="connsiteY12" fmla="*/ 6858000 h 6858000"/>
              <a:gd name="connsiteX13" fmla="*/ 722915 w 12204700"/>
              <a:gd name="connsiteY13" fmla="*/ 6858000 h 6858000"/>
              <a:gd name="connsiteX14" fmla="*/ 788346 w 12204700"/>
              <a:gd name="connsiteY14" fmla="*/ 6775267 h 6858000"/>
              <a:gd name="connsiteX15" fmla="*/ 6167527 w 12204700"/>
              <a:gd name="connsiteY15" fmla="*/ 1902411 h 6858000"/>
              <a:gd name="connsiteX16" fmla="*/ 6707537 w 12204700"/>
              <a:gd name="connsiteY16" fmla="*/ 1280211 h 6858000"/>
              <a:gd name="connsiteX17" fmla="*/ 11721863 w 12204700"/>
              <a:gd name="connsiteY17" fmla="*/ 0 h 6858000"/>
              <a:gd name="connsiteX18" fmla="*/ 12204700 w 12204700"/>
              <a:gd name="connsiteY18" fmla="*/ 0 h 6858000"/>
              <a:gd name="connsiteX19" fmla="*/ 12204700 w 12204700"/>
              <a:gd name="connsiteY19" fmla="*/ 4291763 h 6858000"/>
              <a:gd name="connsiteX20" fmla="*/ 12016166 w 12204700"/>
              <a:gd name="connsiteY20" fmla="*/ 4299884 h 6858000"/>
              <a:gd name="connsiteX21" fmla="*/ 10245317 w 12204700"/>
              <a:gd name="connsiteY21" fmla="*/ 2406943 h 6858000"/>
              <a:gd name="connsiteX22" fmla="*/ 11536167 w 12204700"/>
              <a:gd name="connsiteY22" fmla="*/ 167441 h 6858000"/>
              <a:gd name="connsiteX23" fmla="*/ 0 w 12204700"/>
              <a:gd name="connsiteY23" fmla="*/ 0 h 6858000"/>
              <a:gd name="connsiteX24" fmla="*/ 4052100 w 12204700"/>
              <a:gd name="connsiteY24" fmla="*/ 0 h 6858000"/>
              <a:gd name="connsiteX25" fmla="*/ 4030029 w 12204700"/>
              <a:gd name="connsiteY25" fmla="*/ 12623 h 6858000"/>
              <a:gd name="connsiteX26" fmla="*/ 266252 w 12204700"/>
              <a:gd name="connsiteY26" fmla="*/ 3235286 h 6858000"/>
              <a:gd name="connsiteX27" fmla="*/ 0 w 12204700"/>
              <a:gd name="connsiteY27" fmla="*/ 36140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04700" h="6858000">
                <a:moveTo>
                  <a:pt x="9075049" y="5772006"/>
                </a:moveTo>
                <a:cubicBezTo>
                  <a:pt x="9092066" y="5769522"/>
                  <a:pt x="9109288" y="5771162"/>
                  <a:pt x="9126952" y="5777216"/>
                </a:cubicBezTo>
                <a:cubicBezTo>
                  <a:pt x="9227888" y="5813542"/>
                  <a:pt x="9223850" y="6233313"/>
                  <a:pt x="9159252" y="6612721"/>
                </a:cubicBezTo>
                <a:lnTo>
                  <a:pt x="9115237" y="6858000"/>
                </a:lnTo>
                <a:lnTo>
                  <a:pt x="8279377" y="6858000"/>
                </a:lnTo>
                <a:lnTo>
                  <a:pt x="8302894" y="6832043"/>
                </a:lnTo>
                <a:cubicBezTo>
                  <a:pt x="8446837" y="6666454"/>
                  <a:pt x="8570294" y="6496679"/>
                  <a:pt x="8666687" y="6330183"/>
                </a:cubicBezTo>
                <a:cubicBezTo>
                  <a:pt x="8846856" y="6008797"/>
                  <a:pt x="8955930" y="5789388"/>
                  <a:pt x="9075049" y="5772006"/>
                </a:cubicBezTo>
                <a:close/>
                <a:moveTo>
                  <a:pt x="6707537" y="1280211"/>
                </a:moveTo>
                <a:cubicBezTo>
                  <a:pt x="6737953" y="1278005"/>
                  <a:pt x="6762036" y="1293945"/>
                  <a:pt x="6777176" y="1333299"/>
                </a:cubicBezTo>
                <a:cubicBezTo>
                  <a:pt x="6817551" y="1438242"/>
                  <a:pt x="6789289" y="1587583"/>
                  <a:pt x="6724690" y="1878193"/>
                </a:cubicBezTo>
                <a:cubicBezTo>
                  <a:pt x="6247770" y="3966955"/>
                  <a:pt x="4142084" y="5356862"/>
                  <a:pt x="4432973" y="6836122"/>
                </a:cubicBezTo>
                <a:lnTo>
                  <a:pt x="4438466" y="6858000"/>
                </a:lnTo>
                <a:lnTo>
                  <a:pt x="722915" y="6858000"/>
                </a:lnTo>
                <a:lnTo>
                  <a:pt x="788346" y="6775267"/>
                </a:lnTo>
                <a:cubicBezTo>
                  <a:pt x="2351773" y="4901065"/>
                  <a:pt x="5054461" y="3769936"/>
                  <a:pt x="6167527" y="1902411"/>
                </a:cubicBezTo>
                <a:cubicBezTo>
                  <a:pt x="6324986" y="1640054"/>
                  <a:pt x="6575731" y="1289767"/>
                  <a:pt x="6707537" y="1280211"/>
                </a:cubicBezTo>
                <a:close/>
                <a:moveTo>
                  <a:pt x="11721863" y="0"/>
                </a:moveTo>
                <a:lnTo>
                  <a:pt x="12204700" y="0"/>
                </a:lnTo>
                <a:lnTo>
                  <a:pt x="12204700" y="4291763"/>
                </a:lnTo>
                <a:lnTo>
                  <a:pt x="12016166" y="4299884"/>
                </a:lnTo>
                <a:cubicBezTo>
                  <a:pt x="11038669" y="4298938"/>
                  <a:pt x="10242289" y="3766152"/>
                  <a:pt x="10245317" y="2406943"/>
                </a:cubicBezTo>
                <a:cubicBezTo>
                  <a:pt x="10246452" y="1629333"/>
                  <a:pt x="10767516" y="886844"/>
                  <a:pt x="11536167" y="167441"/>
                </a:cubicBezTo>
                <a:close/>
                <a:moveTo>
                  <a:pt x="0" y="0"/>
                </a:moveTo>
                <a:lnTo>
                  <a:pt x="4052100" y="0"/>
                </a:lnTo>
                <a:lnTo>
                  <a:pt x="4030029" y="12623"/>
                </a:lnTo>
                <a:cubicBezTo>
                  <a:pt x="2751548" y="762460"/>
                  <a:pt x="1324815" y="1813127"/>
                  <a:pt x="266252" y="3235286"/>
                </a:cubicBezTo>
                <a:lnTo>
                  <a:pt x="0" y="3614017"/>
                </a:lnTo>
                <a:close/>
              </a:path>
            </a:pathLst>
          </a:custGeom>
          <a:solidFill>
            <a:srgbClr val="61A4B4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509D1DBF-53EC-4D6F-8ECF-1E96F36DB028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0" y="1"/>
            <a:ext cx="12192000" cy="6857999"/>
          </a:xfrm>
          <a:solidFill>
            <a:schemeClr val="bg1">
              <a:lumMod val="95000"/>
              <a:alpha val="80000"/>
            </a:schemeClr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 dirty="0"/>
              <a:t>Klik op het onderstaand icoon </a:t>
            </a:r>
            <a:br>
              <a:rPr lang="nl-NL" noProof="0" dirty="0"/>
            </a:br>
            <a:r>
              <a:rPr lang="nl-NL" noProof="0" dirty="0"/>
              <a:t>om een video in te voegen.</a:t>
            </a:r>
            <a:br>
              <a:rPr lang="nl-NL" noProof="0" dirty="0"/>
            </a:br>
            <a:r>
              <a:rPr lang="nl-NL" noProof="0" dirty="0"/>
              <a:t/>
            </a:r>
            <a:br>
              <a:rPr lang="nl-NL" noProof="0" dirty="0"/>
            </a:br>
            <a:r>
              <a:rPr lang="nl-NL" noProof="0" dirty="0"/>
              <a:t>Meer hulp nodig? </a:t>
            </a:r>
            <a:br>
              <a:rPr lang="nl-NL" noProof="0" dirty="0"/>
            </a:br>
            <a:r>
              <a:rPr lang="nl-NL" noProof="0" dirty="0"/>
              <a:t>Aan de zijkanten van de dia's zijn instructies </a:t>
            </a:r>
            <a:br>
              <a:rPr lang="nl-NL" noProof="0" dirty="0"/>
            </a:br>
            <a:r>
              <a:rPr lang="nl-NL" noProof="0" dirty="0"/>
              <a:t>geplaatst voor verdere informatie.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F0383C-676C-4D48-AF86-DFC86868D7FF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8" name="Tijdelijke aanduiding voor tekst 7">
            <a:extLst>
              <a:ext uri="{FF2B5EF4-FFF2-40B4-BE49-F238E27FC236}">
                <a16:creationId xmlns:a16="http://schemas.microsoft.com/office/drawing/2014/main" id="{89FC63BC-2E61-4156-9FF3-C249501693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76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chthoek 350">
            <a:extLst>
              <a:ext uri="{FF2B5EF4-FFF2-40B4-BE49-F238E27FC236}">
                <a16:creationId xmlns:a16="http://schemas.microsoft.com/office/drawing/2014/main" id="{C061464D-7556-4342-BB21-166447856F7A}"/>
              </a:ext>
            </a:extLst>
          </p:cNvPr>
          <p:cNvSpPr/>
          <p:nvPr userDrawn="1"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13" name="Tijdelijke aanduiding voor grafiek 12"/>
          <p:cNvSpPr>
            <a:spLocks noGrp="1"/>
          </p:cNvSpPr>
          <p:nvPr>
            <p:ph type="chart" sz="quarter" idx="14" hasCustomPrompt="1"/>
          </p:nvPr>
        </p:nvSpPr>
        <p:spPr>
          <a:xfrm>
            <a:off x="5166417" y="751733"/>
            <a:ext cx="6304857" cy="5195407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grafiek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3147786" cy="4904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56" name="Tijdelijke aanduiding voor verticale tekst 2">
            <a:extLst>
              <a:ext uri="{FF2B5EF4-FFF2-40B4-BE49-F238E27FC236}">
                <a16:creationId xmlns:a16="http://schemas.microsoft.com/office/drawing/2014/main" id="{3034B1BD-C088-45DE-AE9D-7C00A478BF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8500" y="1591900"/>
            <a:ext cx="3147786" cy="4356463"/>
          </a:xfrm>
        </p:spPr>
        <p:txBody>
          <a:bodyPr vert="horz"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95C6A-8F6E-4612-B414-1D7377335F5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A315934-F2F7-4E3E-A399-5131CA5B56F8}" type="datetime1">
              <a:rPr lang="nl-NL" smtClean="0"/>
              <a:t>15-12-2023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364A-C754-484A-82A8-C61CFAC5D22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2553896" y="6149975"/>
            <a:ext cx="12923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A2FA5-7575-4C0E-A848-700E9FE35D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DD14DE77-B2E4-4BE5-B74D-8AADD542B5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76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10795000" cy="4904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13" name="Tijdelijke aanduiding voor grafiek 12"/>
          <p:cNvSpPr>
            <a:spLocks noGrp="1"/>
          </p:cNvSpPr>
          <p:nvPr>
            <p:ph type="chart" sz="quarter" idx="14" hasCustomPrompt="1"/>
          </p:nvPr>
        </p:nvSpPr>
        <p:spPr>
          <a:xfrm>
            <a:off x="698500" y="1591900"/>
            <a:ext cx="10772775" cy="4356464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grafiek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0479-6717-4391-B867-B1E3959DAF5C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5" y="6149975"/>
            <a:ext cx="6938447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hthoek 290">
            <a:extLst>
              <a:ext uri="{FF2B5EF4-FFF2-40B4-BE49-F238E27FC236}">
                <a16:creationId xmlns:a16="http://schemas.microsoft.com/office/drawing/2014/main" id="{180001F9-1BFE-40F8-8E69-101083E7AADF}"/>
              </a:ext>
            </a:extLst>
          </p:cNvPr>
          <p:cNvSpPr/>
          <p:nvPr userDrawn="1"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542B-FA1D-4B40-A75F-588E6BC0FCC9}" type="datetime1">
              <a:rPr lang="nl-NL" smtClean="0"/>
              <a:t>15-12-2023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tabel 8"/>
          <p:cNvSpPr>
            <a:spLocks noGrp="1"/>
          </p:cNvSpPr>
          <p:nvPr>
            <p:ph type="tbl" sz="quarter" idx="15" hasCustomPrompt="1"/>
          </p:nvPr>
        </p:nvSpPr>
        <p:spPr>
          <a:xfrm>
            <a:off x="5166417" y="751733"/>
            <a:ext cx="6304857" cy="5196631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tabel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dia's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  <p:sp>
        <p:nvSpPr>
          <p:cNvPr id="293" name="Titel 1">
            <a:extLst>
              <a:ext uri="{FF2B5EF4-FFF2-40B4-BE49-F238E27FC236}">
                <a16:creationId xmlns:a16="http://schemas.microsoft.com/office/drawing/2014/main" id="{9790352B-7D10-426E-BB93-6494BD61C3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00" y="741500"/>
            <a:ext cx="3147786" cy="4904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294" name="Tijdelijke aanduiding voor verticale tekst 2">
            <a:extLst>
              <a:ext uri="{FF2B5EF4-FFF2-40B4-BE49-F238E27FC236}">
                <a16:creationId xmlns:a16="http://schemas.microsoft.com/office/drawing/2014/main" id="{7623D9DA-17FF-4C88-8A77-EEC2A74B67A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8500" y="1591900"/>
            <a:ext cx="3147786" cy="4356463"/>
          </a:xfrm>
        </p:spPr>
        <p:txBody>
          <a:bodyPr vert="horz" lIns="0" tIns="0" rIns="0" b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129239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20" name="Tijdelijke aanduiding voor tekst 7">
            <a:extLst>
              <a:ext uri="{FF2B5EF4-FFF2-40B4-BE49-F238E27FC236}">
                <a16:creationId xmlns:a16="http://schemas.microsoft.com/office/drawing/2014/main" id="{4C60F466-D8AD-439C-A824-002ABDDE0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789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EA62-D187-4FA6-A72F-FC29FB2014B2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tabel 8"/>
          <p:cNvSpPr>
            <a:spLocks noGrp="1"/>
          </p:cNvSpPr>
          <p:nvPr>
            <p:ph type="tbl" sz="quarter" idx="15" hasCustomPrompt="1"/>
          </p:nvPr>
        </p:nvSpPr>
        <p:spPr>
          <a:xfrm>
            <a:off x="698501" y="1591900"/>
            <a:ext cx="10772774" cy="4356464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op het onderstaand icoon </a:t>
            </a:r>
            <a:br>
              <a:rPr lang="nl-NL" dirty="0"/>
            </a:br>
            <a:r>
              <a:rPr lang="nl-NL" dirty="0"/>
              <a:t>om een tabel in te voegen.</a:t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/>
              <a:t>Meer hulp nodig? </a:t>
            </a:r>
            <a:br>
              <a:rPr lang="nl-NL" dirty="0"/>
            </a:br>
            <a:r>
              <a:rPr lang="nl-NL" dirty="0"/>
              <a:t>Aan de zijkanten van de dia’s zijn instructies </a:t>
            </a:r>
            <a:br>
              <a:rPr lang="nl-NL" dirty="0"/>
            </a:br>
            <a:r>
              <a:rPr lang="nl-NL" dirty="0"/>
              <a:t>geplaatst voor verdere informatie.</a:t>
            </a:r>
          </a:p>
        </p:txBody>
      </p:sp>
    </p:spTree>
    <p:extLst>
      <p:ext uri="{BB962C8B-B14F-4D97-AF65-F5344CB8AC3E}">
        <p14:creationId xmlns:p14="http://schemas.microsoft.com/office/powerpoint/2010/main" val="10058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40" name="Ondertitel 2">
            <a:extLst>
              <a:ext uri="{FF2B5EF4-FFF2-40B4-BE49-F238E27FC236}">
                <a16:creationId xmlns:a16="http://schemas.microsoft.com/office/drawing/2014/main" id="{DCA2E186-C179-48A4-9379-03A230273D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2ECA0797-017C-7F4F-85C9-1B518C2D7E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3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99D28C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22" name="Tijdelijke aanduiding voor tekst 7">
            <a:extLst>
              <a:ext uri="{FF2B5EF4-FFF2-40B4-BE49-F238E27FC236}">
                <a16:creationId xmlns:a16="http://schemas.microsoft.com/office/drawing/2014/main" id="{CF3D6F67-AE70-4CC1-AB5F-B313377FA1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5954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m Volled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jdelijke aanduiding voor tekst 172">
            <a:extLst>
              <a:ext uri="{FF2B5EF4-FFF2-40B4-BE49-F238E27FC236}">
                <a16:creationId xmlns:a16="http://schemas.microsoft.com/office/drawing/2014/main" id="{7989D747-058F-4240-8FCC-800FF4F8F7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32304" y="949720"/>
            <a:ext cx="4841798" cy="4746092"/>
          </a:xfrm>
          <a:custGeom>
            <a:avLst/>
            <a:gdLst>
              <a:gd name="connsiteX0" fmla="*/ 4786844 w 4841798"/>
              <a:gd name="connsiteY0" fmla="*/ 97 h 4746092"/>
              <a:gd name="connsiteX1" fmla="*/ 4799046 w 4841798"/>
              <a:gd name="connsiteY1" fmla="*/ 272600 h 4746092"/>
              <a:gd name="connsiteX2" fmla="*/ 2912913 w 4841798"/>
              <a:gd name="connsiteY2" fmla="*/ 2162834 h 4746092"/>
              <a:gd name="connsiteX3" fmla="*/ 3614493 w 4841798"/>
              <a:gd name="connsiteY3" fmla="*/ 2598025 h 4746092"/>
              <a:gd name="connsiteX4" fmla="*/ 4110684 w 4841798"/>
              <a:gd name="connsiteY4" fmla="*/ 2303153 h 4746092"/>
              <a:gd name="connsiteX5" fmla="*/ 4252017 w 4841798"/>
              <a:gd name="connsiteY5" fmla="*/ 2220791 h 4746092"/>
              <a:gd name="connsiteX6" fmla="*/ 4245916 w 4841798"/>
              <a:gd name="connsiteY6" fmla="*/ 2367211 h 4746092"/>
              <a:gd name="connsiteX7" fmla="*/ 1790384 w 4841798"/>
              <a:gd name="connsiteY7" fmla="*/ 4740425 h 4746092"/>
              <a:gd name="connsiteX8" fmla="*/ 1608380 w 4841798"/>
              <a:gd name="connsiteY8" fmla="*/ 4728224 h 4746092"/>
              <a:gd name="connsiteX9" fmla="*/ 1946969 w 4841798"/>
              <a:gd name="connsiteY9" fmla="*/ 4510628 h 4746092"/>
              <a:gd name="connsiteX10" fmla="*/ 2639398 w 4841798"/>
              <a:gd name="connsiteY10" fmla="*/ 3222341 h 4746092"/>
              <a:gd name="connsiteX11" fmla="*/ 2631264 w 4841798"/>
              <a:gd name="connsiteY11" fmla="*/ 3011863 h 4746092"/>
              <a:gd name="connsiteX12" fmla="*/ 2515351 w 4841798"/>
              <a:gd name="connsiteY12" fmla="*/ 3151165 h 4746092"/>
              <a:gd name="connsiteX13" fmla="*/ 1472131 w 4841798"/>
              <a:gd name="connsiteY13" fmla="*/ 3353508 h 4746092"/>
              <a:gd name="connsiteX14" fmla="*/ 2026278 w 4841798"/>
              <a:gd name="connsiteY14" fmla="*/ 2029633 h 4746092"/>
              <a:gd name="connsiteX15" fmla="*/ 2039496 w 4841798"/>
              <a:gd name="connsiteY15" fmla="*/ 1892365 h 4746092"/>
              <a:gd name="connsiteX16" fmla="*/ 1885962 w 4841798"/>
              <a:gd name="connsiteY16" fmla="*/ 2035734 h 4746092"/>
              <a:gd name="connsiteX17" fmla="*/ 236739 w 4841798"/>
              <a:gd name="connsiteY17" fmla="*/ 4058151 h 4746092"/>
              <a:gd name="connsiteX18" fmla="*/ 178782 w 4841798"/>
              <a:gd name="connsiteY18" fmla="*/ 4426234 h 4746092"/>
              <a:gd name="connsiteX19" fmla="*/ 57785 w 4841798"/>
              <a:gd name="connsiteY19" fmla="*/ 4063235 h 4746092"/>
              <a:gd name="connsiteX20" fmla="*/ 1940868 w 4841798"/>
              <a:gd name="connsiteY20" fmla="*/ 1260931 h 4746092"/>
              <a:gd name="connsiteX21" fmla="*/ 4658730 w 4841798"/>
              <a:gd name="connsiteY21" fmla="*/ 193290 h 4746092"/>
              <a:gd name="connsiteX22" fmla="*/ 4786844 w 4841798"/>
              <a:gd name="connsiteY22" fmla="*/ 97 h 474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41798" h="4746092">
                <a:moveTo>
                  <a:pt x="4786844" y="97"/>
                </a:moveTo>
                <a:cubicBezTo>
                  <a:pt x="4860053" y="-3970"/>
                  <a:pt x="4855986" y="121097"/>
                  <a:pt x="4799046" y="272600"/>
                </a:cubicBezTo>
                <a:cubicBezTo>
                  <a:pt x="4570270" y="881664"/>
                  <a:pt x="2913930" y="1466325"/>
                  <a:pt x="2912913" y="2162834"/>
                </a:cubicBezTo>
                <a:cubicBezTo>
                  <a:pt x="2911896" y="2619378"/>
                  <a:pt x="3268787" y="2705806"/>
                  <a:pt x="3614493" y="2598025"/>
                </a:cubicBezTo>
                <a:cubicBezTo>
                  <a:pt x="3787347" y="2545151"/>
                  <a:pt x="3974435" y="2421101"/>
                  <a:pt x="4110684" y="2303153"/>
                </a:cubicBezTo>
                <a:cubicBezTo>
                  <a:pt x="4163557" y="2256379"/>
                  <a:pt x="4216429" y="2193338"/>
                  <a:pt x="4252017" y="2220791"/>
                </a:cubicBezTo>
                <a:cubicBezTo>
                  <a:pt x="4281503" y="2243161"/>
                  <a:pt x="4273369" y="2303153"/>
                  <a:pt x="4245916" y="2367211"/>
                </a:cubicBezTo>
                <a:cubicBezTo>
                  <a:pt x="3981552" y="3275214"/>
                  <a:pt x="2983071" y="4665182"/>
                  <a:pt x="1790384" y="4740425"/>
                </a:cubicBezTo>
                <a:cubicBezTo>
                  <a:pt x="1713108" y="4748560"/>
                  <a:pt x="1615497" y="4750593"/>
                  <a:pt x="1608380" y="4728224"/>
                </a:cubicBezTo>
                <a:cubicBezTo>
                  <a:pt x="1578893" y="4643829"/>
                  <a:pt x="1803602" y="4620443"/>
                  <a:pt x="1946969" y="4510628"/>
                </a:cubicBezTo>
                <a:cubicBezTo>
                  <a:pt x="2395370" y="4166949"/>
                  <a:pt x="2536703" y="3826321"/>
                  <a:pt x="2639398" y="3222341"/>
                </a:cubicBezTo>
                <a:cubicBezTo>
                  <a:pt x="2655667" y="3126761"/>
                  <a:pt x="2656683" y="3021014"/>
                  <a:pt x="2631264" y="3011863"/>
                </a:cubicBezTo>
                <a:cubicBezTo>
                  <a:pt x="2595676" y="2999661"/>
                  <a:pt x="2567206" y="3058636"/>
                  <a:pt x="2515351" y="3151165"/>
                </a:cubicBezTo>
                <a:cubicBezTo>
                  <a:pt x="2321145" y="3486709"/>
                  <a:pt x="1690739" y="3875127"/>
                  <a:pt x="1472131" y="3353508"/>
                </a:cubicBezTo>
                <a:cubicBezTo>
                  <a:pt x="1303345" y="2951872"/>
                  <a:pt x="1898163" y="2590907"/>
                  <a:pt x="2026278" y="2029633"/>
                </a:cubicBezTo>
                <a:cubicBezTo>
                  <a:pt x="2042546" y="1956423"/>
                  <a:pt x="2049664" y="1918801"/>
                  <a:pt x="2039496" y="1892365"/>
                </a:cubicBezTo>
                <a:cubicBezTo>
                  <a:pt x="2019160" y="1839491"/>
                  <a:pt x="1934768" y="1954390"/>
                  <a:pt x="1885962" y="2035734"/>
                </a:cubicBezTo>
                <a:cubicBezTo>
                  <a:pt x="1478231" y="2720041"/>
                  <a:pt x="223521" y="3011863"/>
                  <a:pt x="236739" y="4058151"/>
                </a:cubicBezTo>
                <a:cubicBezTo>
                  <a:pt x="237756" y="4260495"/>
                  <a:pt x="238773" y="4426234"/>
                  <a:pt x="178782" y="4426234"/>
                </a:cubicBezTo>
                <a:cubicBezTo>
                  <a:pt x="126926" y="4426234"/>
                  <a:pt x="76087" y="4146613"/>
                  <a:pt x="57785" y="4063235"/>
                </a:cubicBezTo>
                <a:cubicBezTo>
                  <a:pt x="-332660" y="2305186"/>
                  <a:pt x="1362318" y="1517165"/>
                  <a:pt x="1940868" y="1260931"/>
                </a:cubicBezTo>
                <a:cubicBezTo>
                  <a:pt x="2823436" y="870479"/>
                  <a:pt x="3972401" y="871496"/>
                  <a:pt x="4658730" y="193290"/>
                </a:cubicBezTo>
                <a:cubicBezTo>
                  <a:pt x="4774643" y="78391"/>
                  <a:pt x="4733972" y="3148"/>
                  <a:pt x="4786844" y="97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174" name="Tijdelijke aanduiding voor datum 3">
            <a:extLst>
              <a:ext uri="{FF2B5EF4-FFF2-40B4-BE49-F238E27FC236}">
                <a16:creationId xmlns:a16="http://schemas.microsoft.com/office/drawing/2014/main" id="{D106A878-2688-4575-B47F-24D3954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9848" y="6149975"/>
            <a:ext cx="1181100" cy="365125"/>
          </a:xfrm>
        </p:spPr>
        <p:txBody>
          <a:bodyPr/>
          <a:lstStyle/>
          <a:p>
            <a:fld id="{2AB3EA62-D187-4FA6-A72F-FC29FB2014B2}" type="datetime1">
              <a:rPr lang="nl-NL" smtClean="0"/>
              <a:t>15-12-2023</a:t>
            </a:fld>
            <a:endParaRPr lang="nl-NL"/>
          </a:p>
        </p:txBody>
      </p:sp>
      <p:sp>
        <p:nvSpPr>
          <p:cNvPr id="184" name="Tijdelijke aanduiding voor voettekst 4">
            <a:extLst>
              <a:ext uri="{FF2B5EF4-FFF2-40B4-BE49-F238E27FC236}">
                <a16:creationId xmlns:a16="http://schemas.microsoft.com/office/drawing/2014/main" id="{D3D7A14B-39B1-45B3-9761-34C0EB38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71563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85" name="Tijdelijke aanduiding voor dianummer 5">
            <a:extLst>
              <a:ext uri="{FF2B5EF4-FFF2-40B4-BE49-F238E27FC236}">
                <a16:creationId xmlns:a16="http://schemas.microsoft.com/office/drawing/2014/main" id="{D646A2FE-3180-4CE8-AB55-8EFCC00A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646" y="6149975"/>
            <a:ext cx="433354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6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Plaats hier de titel van </a:t>
            </a:r>
            <a:br>
              <a:rPr lang="nl-NL" dirty="0"/>
            </a:br>
            <a:r>
              <a:rPr lang="nl-NL" dirty="0"/>
              <a:t>de presentatie, max. 2 regels</a:t>
            </a:r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spreker of datum</a:t>
            </a:r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E2478F8B-6ED2-9248-AE95-A327C3422F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437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923E7E0-39EF-4EC8-ACDF-444486F13A10}"/>
              </a:ext>
            </a:extLst>
          </p:cNvPr>
          <p:cNvSpPr/>
          <p:nvPr userDrawn="1"/>
        </p:nvSpPr>
        <p:spPr>
          <a:xfrm>
            <a:off x="-12032" y="0"/>
            <a:ext cx="1220403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en-GB" sz="1600" noProof="0"/>
          </a:p>
        </p:txBody>
      </p:sp>
      <p:sp>
        <p:nvSpPr>
          <p:cNvPr id="8" name="Tijdelijke aanduiding voor afbeelding 16">
            <a:extLst>
              <a:ext uri="{FF2B5EF4-FFF2-40B4-BE49-F238E27FC236}">
                <a16:creationId xmlns:a16="http://schemas.microsoft.com/office/drawing/2014/main" id="{192CD53B-B949-4831-9AFE-5AB6FF853E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52466" y="0"/>
            <a:ext cx="7339533" cy="6858000"/>
          </a:xfrm>
          <a:solidFill>
            <a:schemeClr val="bg1">
              <a:lumMod val="95000"/>
              <a:alpha val="80000"/>
            </a:schemeClr>
          </a:solidFill>
        </p:spPr>
        <p:txBody>
          <a:bodyPr lIns="1008000" tIns="0" rIns="1008000" bIns="720000" anchor="ctr"/>
          <a:lstStyle>
            <a:lvl1pPr marL="0" indent="0" algn="ctr"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 picture.</a:t>
            </a:r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FB183779-3EA4-4DD8-BC60-45DDDE66BE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8500" y="4883661"/>
            <a:ext cx="3729203" cy="248472"/>
          </a:xfr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Naam van de </a:t>
            </a:r>
            <a:r>
              <a:rPr lang="en-GB" noProof="0" dirty="0" err="1"/>
              <a:t>spreker</a:t>
            </a:r>
            <a:r>
              <a:rPr lang="en-GB" noProof="0" dirty="0"/>
              <a:t> of datum</a:t>
            </a:r>
          </a:p>
        </p:txBody>
      </p:sp>
      <p:sp>
        <p:nvSpPr>
          <p:cNvPr id="11" name="Tijdelijke aanduiding voor tekst 20">
            <a:extLst>
              <a:ext uri="{FF2B5EF4-FFF2-40B4-BE49-F238E27FC236}">
                <a16:creationId xmlns:a16="http://schemas.microsoft.com/office/drawing/2014/main" id="{AEBA6CFE-708A-401A-8BC0-B318710357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500" y="1712685"/>
            <a:ext cx="3729204" cy="2925401"/>
          </a:xfrm>
          <a:noFill/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38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Plaats</a:t>
            </a:r>
            <a:r>
              <a:rPr lang="en-GB" noProof="0" dirty="0"/>
              <a:t> </a:t>
            </a:r>
            <a:r>
              <a:rPr lang="en-GB" noProof="0" dirty="0" err="1"/>
              <a:t>hier</a:t>
            </a:r>
            <a:r>
              <a:rPr lang="en-GB" noProof="0" dirty="0"/>
              <a:t> de </a:t>
            </a:r>
            <a:r>
              <a:rPr lang="en-GB" noProof="0" dirty="0" err="1"/>
              <a:t>titel</a:t>
            </a:r>
            <a:r>
              <a:rPr lang="en-GB" noProof="0" dirty="0"/>
              <a:t> van de </a:t>
            </a:r>
            <a:r>
              <a:rPr lang="en-GB" noProof="0" dirty="0" err="1"/>
              <a:t>presentatie</a:t>
            </a:r>
            <a:endParaRPr lang="en-GB" noProof="0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24913FE-CD1F-428C-ADE5-6BB72B6457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8500" y="5377708"/>
            <a:ext cx="1454400" cy="7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24" name="Tijdelijke aanduiding voor tekst 7">
            <a:extLst>
              <a:ext uri="{FF2B5EF4-FFF2-40B4-BE49-F238E27FC236}">
                <a16:creationId xmlns:a16="http://schemas.microsoft.com/office/drawing/2014/main" id="{F49E1DFC-4AE0-4647-AC72-8FF4063D36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346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>
        <p:tmplLst>
          <p:tmpl>
            <p:tnLst>
              <p:par>
                <p:cTn presetID="22" presetClass="entr" presetSubtype="1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animBg="1">
        <p:tmplLst>
          <p:tmpl>
            <p:tnLst>
              <p:par>
                <p:cTn presetID="2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FC76-F245-4F50-8DA4-5C867B44EEE1}" type="datetime1">
              <a:rPr lang="nl-NL" smtClean="0"/>
              <a:t>15-12-2023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7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1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E493D16D-3009-48A7-8CAE-D76DFD02422C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76" name="Tijdelijke aanduiding voor tekst 7">
            <a:extLst>
              <a:ext uri="{FF2B5EF4-FFF2-40B4-BE49-F238E27FC236}">
                <a16:creationId xmlns:a16="http://schemas.microsoft.com/office/drawing/2014/main" id="{9BFA902E-8C8D-44A5-8095-0CCC632715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5835457"/>
            <a:ext cx="1454913" cy="688793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8100" b="81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184" name="Tijdelijke aanduiding voor tekst 183">
            <a:extLst>
              <a:ext uri="{FF2B5EF4-FFF2-40B4-BE49-F238E27FC236}">
                <a16:creationId xmlns:a16="http://schemas.microsoft.com/office/drawing/2014/main" id="{53F1B21A-CF3B-6441-A870-5260B9155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-11608"/>
            <a:ext cx="12191998" cy="6869608"/>
          </a:xfrm>
          <a:custGeom>
            <a:avLst/>
            <a:gdLst>
              <a:gd name="connsiteX0" fmla="*/ 3185333 w 12191998"/>
              <a:gd name="connsiteY0" fmla="*/ 0 h 6869608"/>
              <a:gd name="connsiteX1" fmla="*/ 8925946 w 12191998"/>
              <a:gd name="connsiteY1" fmla="*/ 0 h 6869608"/>
              <a:gd name="connsiteX2" fmla="*/ 8948177 w 12191998"/>
              <a:gd name="connsiteY2" fmla="*/ 48565 h 6869608"/>
              <a:gd name="connsiteX3" fmla="*/ 11992586 w 12191998"/>
              <a:gd name="connsiteY3" fmla="*/ 1044578 h 6869608"/>
              <a:gd name="connsiteX4" fmla="*/ 12191998 w 12191998"/>
              <a:gd name="connsiteY4" fmla="*/ 989575 h 6869608"/>
              <a:gd name="connsiteX5" fmla="*/ 12191998 w 12191998"/>
              <a:gd name="connsiteY5" fmla="*/ 6196705 h 6869608"/>
              <a:gd name="connsiteX6" fmla="*/ 11851510 w 12191998"/>
              <a:gd name="connsiteY6" fmla="*/ 6626723 h 6869608"/>
              <a:gd name="connsiteX7" fmla="*/ 11646947 w 12191998"/>
              <a:gd name="connsiteY7" fmla="*/ 6869608 h 6869608"/>
              <a:gd name="connsiteX8" fmla="*/ 6613960 w 12191998"/>
              <a:gd name="connsiteY8" fmla="*/ 6869608 h 6869608"/>
              <a:gd name="connsiteX9" fmla="*/ 6636609 w 12191998"/>
              <a:gd name="connsiteY9" fmla="*/ 6805697 h 6869608"/>
              <a:gd name="connsiteX10" fmla="*/ 7241039 w 12191998"/>
              <a:gd name="connsiteY10" fmla="*/ 4210206 h 6869608"/>
              <a:gd name="connsiteX11" fmla="*/ 7198578 w 12191998"/>
              <a:gd name="connsiteY11" fmla="*/ 3111481 h 6869608"/>
              <a:gd name="connsiteX12" fmla="*/ 6593496 w 12191998"/>
              <a:gd name="connsiteY12" fmla="*/ 3838657 h 6869608"/>
              <a:gd name="connsiteX13" fmla="*/ 1147743 w 12191998"/>
              <a:gd name="connsiteY13" fmla="*/ 4894917 h 6869608"/>
              <a:gd name="connsiteX14" fmla="*/ 3182435 w 12191998"/>
              <a:gd name="connsiteY14" fmla="*/ 5149 h 6869608"/>
              <a:gd name="connsiteX15" fmla="*/ 0 w 12191998"/>
              <a:gd name="connsiteY15" fmla="*/ 0 h 6869608"/>
              <a:gd name="connsiteX16" fmla="*/ 1541390 w 12191998"/>
              <a:gd name="connsiteY16" fmla="*/ 0 h 6869608"/>
              <a:gd name="connsiteX17" fmla="*/ 1224979 w 12191998"/>
              <a:gd name="connsiteY17" fmla="*/ 267087 h 6869608"/>
              <a:gd name="connsiteX18" fmla="*/ 354211 w 12191998"/>
              <a:gd name="connsiteY18" fmla="*/ 947343 h 6869608"/>
              <a:gd name="connsiteX19" fmla="*/ 0 w 12191998"/>
              <a:gd name="connsiteY19" fmla="*/ 1210989 h 68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8" h="6869608">
                <a:moveTo>
                  <a:pt x="3185333" y="0"/>
                </a:moveTo>
                <a:lnTo>
                  <a:pt x="8925946" y="0"/>
                </a:lnTo>
                <a:lnTo>
                  <a:pt x="8948177" y="48565"/>
                </a:lnTo>
                <a:cubicBezTo>
                  <a:pt x="9485809" y="1122949"/>
                  <a:pt x="10723864" y="1348553"/>
                  <a:pt x="11992586" y="1044578"/>
                </a:cubicBezTo>
                <a:lnTo>
                  <a:pt x="12191998" y="989575"/>
                </a:lnTo>
                <a:lnTo>
                  <a:pt x="12191998" y="6196705"/>
                </a:lnTo>
                <a:lnTo>
                  <a:pt x="11851510" y="6626723"/>
                </a:lnTo>
                <a:lnTo>
                  <a:pt x="11646947" y="6869608"/>
                </a:lnTo>
                <a:lnTo>
                  <a:pt x="6613960" y="6869608"/>
                </a:lnTo>
                <a:lnTo>
                  <a:pt x="6636609" y="6805697"/>
                </a:lnTo>
                <a:cubicBezTo>
                  <a:pt x="6886291" y="6046491"/>
                  <a:pt x="7073513" y="5195475"/>
                  <a:pt x="7241039" y="4210206"/>
                </a:cubicBezTo>
                <a:cubicBezTo>
                  <a:pt x="7325965" y="3711264"/>
                  <a:pt x="7331269" y="3159250"/>
                  <a:pt x="7198578" y="3111481"/>
                </a:cubicBezTo>
                <a:cubicBezTo>
                  <a:pt x="7012804" y="3047785"/>
                  <a:pt x="6864186" y="3355642"/>
                  <a:pt x="6593496" y="3838657"/>
                </a:cubicBezTo>
                <a:cubicBezTo>
                  <a:pt x="5579714" y="5590242"/>
                  <a:pt x="2288907" y="7617838"/>
                  <a:pt x="1147743" y="4894917"/>
                </a:cubicBezTo>
                <a:cubicBezTo>
                  <a:pt x="486928" y="3322469"/>
                  <a:pt x="2068305" y="1869445"/>
                  <a:pt x="3182435" y="5149"/>
                </a:cubicBezTo>
                <a:close/>
                <a:moveTo>
                  <a:pt x="0" y="0"/>
                </a:moveTo>
                <a:lnTo>
                  <a:pt x="1541390" y="0"/>
                </a:lnTo>
                <a:lnTo>
                  <a:pt x="1224979" y="267087"/>
                </a:lnTo>
                <a:cubicBezTo>
                  <a:pt x="944161" y="496828"/>
                  <a:pt x="652150" y="722628"/>
                  <a:pt x="354211" y="947343"/>
                </a:cubicBezTo>
                <a:lnTo>
                  <a:pt x="0" y="1210989"/>
                </a:lnTo>
                <a:close/>
              </a:path>
            </a:pathLst>
          </a:custGeom>
          <a:solidFill>
            <a:srgbClr val="00B7D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Quote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BC20D-6D67-48B7-BC3E-C054C23D9090}" type="datetime1">
              <a:rPr lang="nl-NL" smtClean="0"/>
              <a:t>15-12-2023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9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tx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Quote</a:t>
            </a:r>
          </a:p>
        </p:txBody>
      </p:sp>
      <p:sp>
        <p:nvSpPr>
          <p:cNvPr id="95" name="Tijdelijke aanduiding voor datum 3">
            <a:extLst>
              <a:ext uri="{FF2B5EF4-FFF2-40B4-BE49-F238E27FC236}">
                <a16:creationId xmlns:a16="http://schemas.microsoft.com/office/drawing/2014/main" id="{A91E032F-C789-421C-8C36-F64E9B4D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89848" y="6149975"/>
            <a:ext cx="1181100" cy="365125"/>
          </a:xfrm>
        </p:spPr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96" name="Tijdelijke aanduiding voor voettekst 4">
            <a:extLst>
              <a:ext uri="{FF2B5EF4-FFF2-40B4-BE49-F238E27FC236}">
                <a16:creationId xmlns:a16="http://schemas.microsoft.com/office/drawing/2014/main" id="{55C4E1D0-1D5A-4F65-AAF0-4440EF8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896" y="6149975"/>
            <a:ext cx="71563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97" name="Tijdelijke aanduiding voor dianummer 5">
            <a:extLst>
              <a:ext uri="{FF2B5EF4-FFF2-40B4-BE49-F238E27FC236}">
                <a16:creationId xmlns:a16="http://schemas.microsoft.com/office/drawing/2014/main" id="{132D052B-50B1-4AB3-A551-CCBF30C0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8646" y="6149975"/>
            <a:ext cx="433354" cy="365125"/>
          </a:xfrm>
        </p:spPr>
        <p:txBody>
          <a:bodyPr/>
          <a:lstStyle/>
          <a:p>
            <a:fld id="{B502C9A5-716F-45E6-800B-D4D02CE26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8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Beeld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hthoek 221">
            <a:extLst>
              <a:ext uri="{FF2B5EF4-FFF2-40B4-BE49-F238E27FC236}">
                <a16:creationId xmlns:a16="http://schemas.microsoft.com/office/drawing/2014/main" id="{724CB8D2-BA8E-406C-B505-8265836C7861}"/>
              </a:ext>
            </a:extLst>
          </p:cNvPr>
          <p:cNvSpPr/>
          <p:nvPr userDrawn="1"/>
        </p:nvSpPr>
        <p:spPr>
          <a:xfrm>
            <a:off x="7783150" y="0"/>
            <a:ext cx="44125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/>
            <a:endParaRPr lang="nl-NL" sz="1600" dirty="0" err="1"/>
          </a:p>
        </p:txBody>
      </p:sp>
      <p:sp>
        <p:nvSpPr>
          <p:cNvPr id="345" name="Tijdelijke aanduiding voor tekst 344">
            <a:extLst>
              <a:ext uri="{FF2B5EF4-FFF2-40B4-BE49-F238E27FC236}">
                <a16:creationId xmlns:a16="http://schemas.microsoft.com/office/drawing/2014/main" id="{D84C272F-74D0-457C-AC06-3B3B065A90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83150" y="0"/>
            <a:ext cx="4412522" cy="6858000"/>
          </a:xfrm>
          <a:custGeom>
            <a:avLst/>
            <a:gdLst>
              <a:gd name="connsiteX0" fmla="*/ 4412522 w 4412522"/>
              <a:gd name="connsiteY0" fmla="*/ 2352112 h 6858000"/>
              <a:gd name="connsiteX1" fmla="*/ 4412522 w 4412522"/>
              <a:gd name="connsiteY1" fmla="*/ 3757179 h 6858000"/>
              <a:gd name="connsiteX2" fmla="*/ 4269333 w 4412522"/>
              <a:gd name="connsiteY2" fmla="*/ 3974787 h 6858000"/>
              <a:gd name="connsiteX3" fmla="*/ 2989013 w 4412522"/>
              <a:gd name="connsiteY3" fmla="*/ 6836122 h 6858000"/>
              <a:gd name="connsiteX4" fmla="*/ 2994506 w 4412522"/>
              <a:gd name="connsiteY4" fmla="*/ 6858000 h 6858000"/>
              <a:gd name="connsiteX5" fmla="*/ 0 w 4412522"/>
              <a:gd name="connsiteY5" fmla="*/ 6858000 h 6858000"/>
              <a:gd name="connsiteX6" fmla="*/ 0 w 4412522"/>
              <a:gd name="connsiteY6" fmla="*/ 6085117 h 6858000"/>
              <a:gd name="connsiteX7" fmla="*/ 325982 w 4412522"/>
              <a:gd name="connsiteY7" fmla="*/ 5789647 h 6858000"/>
              <a:gd name="connsiteX8" fmla="*/ 4338098 w 4412522"/>
              <a:gd name="connsiteY8" fmla="*/ 2450185 h 6858000"/>
              <a:gd name="connsiteX9" fmla="*/ 0 w 4412522"/>
              <a:gd name="connsiteY9" fmla="*/ 0 h 6858000"/>
              <a:gd name="connsiteX10" fmla="*/ 2608140 w 4412522"/>
              <a:gd name="connsiteY10" fmla="*/ 0 h 6858000"/>
              <a:gd name="connsiteX11" fmla="*/ 2586069 w 4412522"/>
              <a:gd name="connsiteY11" fmla="*/ 12623 h 6858000"/>
              <a:gd name="connsiteX12" fmla="*/ 141264 w 4412522"/>
              <a:gd name="connsiteY12" fmla="*/ 1788354 h 6858000"/>
              <a:gd name="connsiteX13" fmla="*/ 0 w 4412522"/>
              <a:gd name="connsiteY13" fmla="*/ 19211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12522" h="6858000">
                <a:moveTo>
                  <a:pt x="4412522" y="2352112"/>
                </a:moveTo>
                <a:lnTo>
                  <a:pt x="4412522" y="3757179"/>
                </a:lnTo>
                <a:lnTo>
                  <a:pt x="4269333" y="3974787"/>
                </a:lnTo>
                <a:cubicBezTo>
                  <a:pt x="3561564" y="5021951"/>
                  <a:pt x="2807208" y="5911585"/>
                  <a:pt x="2989013" y="6836122"/>
                </a:cubicBezTo>
                <a:lnTo>
                  <a:pt x="2994506" y="6858000"/>
                </a:lnTo>
                <a:lnTo>
                  <a:pt x="0" y="6858000"/>
                </a:lnTo>
                <a:lnTo>
                  <a:pt x="0" y="6085117"/>
                </a:lnTo>
                <a:lnTo>
                  <a:pt x="325982" y="5789647"/>
                </a:lnTo>
                <a:cubicBezTo>
                  <a:pt x="1673004" y="4618334"/>
                  <a:pt x="3337234" y="3682386"/>
                  <a:pt x="4338098" y="2450185"/>
                </a:cubicBezTo>
                <a:close/>
                <a:moveTo>
                  <a:pt x="0" y="0"/>
                </a:moveTo>
                <a:lnTo>
                  <a:pt x="2608140" y="0"/>
                </a:lnTo>
                <a:lnTo>
                  <a:pt x="2586069" y="12623"/>
                </a:lnTo>
                <a:cubicBezTo>
                  <a:pt x="1787019" y="481271"/>
                  <a:pt x="930057" y="1067431"/>
                  <a:pt x="141264" y="1788354"/>
                </a:cubicBezTo>
                <a:lnTo>
                  <a:pt x="0" y="1921105"/>
                </a:lnTo>
                <a:close/>
              </a:path>
            </a:pathLst>
          </a:custGeom>
          <a:solidFill>
            <a:srgbClr val="C3312F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</a:p>
        </p:txBody>
      </p:sp>
      <p:sp>
        <p:nvSpPr>
          <p:cNvPr id="87" name="Tijdelijke aanduiding voor afbeelding 8"/>
          <p:cNvSpPr>
            <a:spLocks noGrp="1"/>
          </p:cNvSpPr>
          <p:nvPr>
            <p:ph type="pic" sz="quarter" idx="14"/>
          </p:nvPr>
        </p:nvSpPr>
        <p:spPr>
          <a:xfrm>
            <a:off x="7783150" y="1434"/>
            <a:ext cx="4408850" cy="6856566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05148" y="741500"/>
            <a:ext cx="6322008" cy="490400"/>
          </a:xfrm>
        </p:spPr>
        <p:txBody>
          <a:bodyPr lIns="0" tIns="0" bIns="0"/>
          <a:lstStyle>
            <a:lvl1pPr>
              <a:defRPr/>
            </a:lvl1pPr>
          </a:lstStyle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05146" y="1591900"/>
            <a:ext cx="6321087" cy="4356463"/>
          </a:xfrm>
        </p:spPr>
        <p:txBody>
          <a:bodyPr vert="horz" lIns="0" t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een bullet te plaatsen.</a:t>
            </a:r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449E3-87C9-4BD0-B185-E09D9667F4D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560543" y="6149975"/>
            <a:ext cx="4474898" cy="365125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6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98500" y="741500"/>
            <a:ext cx="10775070" cy="490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dirty="0"/>
              <a:t>Plaats hier je 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8500" y="1591900"/>
            <a:ext cx="10773500" cy="435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err="1"/>
              <a:t>Bullets</a:t>
            </a:r>
            <a:endParaRPr lang="nl-NL" dirty="0"/>
          </a:p>
          <a:p>
            <a:pPr lvl="1"/>
            <a:r>
              <a:rPr lang="nl-NL" dirty="0"/>
              <a:t>Sub-bullets</a:t>
            </a:r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Subtitel</a:t>
            </a:r>
          </a:p>
          <a:p>
            <a:pPr lvl="4"/>
            <a:r>
              <a:rPr lang="nl-NL" dirty="0"/>
              <a:t>Numerieke bullets</a:t>
            </a:r>
          </a:p>
          <a:p>
            <a:pPr lvl="5"/>
            <a:r>
              <a:rPr lang="nl-NL" dirty="0"/>
              <a:t># Abc</a:t>
            </a:r>
          </a:p>
          <a:p>
            <a:pPr lvl="6"/>
            <a:r>
              <a:rPr lang="nl-NL" dirty="0"/>
              <a:t># Bullets</a:t>
            </a:r>
          </a:p>
          <a:p>
            <a:pPr lvl="7"/>
            <a:r>
              <a:rPr lang="nl-NL" dirty="0"/>
              <a:t>Cursief</a:t>
            </a:r>
          </a:p>
          <a:p>
            <a:pPr lvl="8"/>
            <a:r>
              <a:rPr lang="nl-NL" dirty="0"/>
              <a:t>Alt. Subtitel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789848" y="6149975"/>
            <a:ext cx="11811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A315934-F2F7-4E3E-A399-5131CA5B56F8}" type="datetime1">
              <a:rPr lang="nl-NL" smtClean="0"/>
              <a:t>15-12-2023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53896" y="6149975"/>
            <a:ext cx="7156386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38646" y="6149975"/>
            <a:ext cx="433354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B502C9A5-716F-45E6-800B-D4D02CE26F90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F0769ED6-9684-4279-B09B-76F622DE6888}"/>
              </a:ext>
            </a:extLst>
          </p:cNvPr>
          <p:cNvGrpSpPr/>
          <p:nvPr userDrawn="1"/>
        </p:nvGrpSpPr>
        <p:grpSpPr>
          <a:xfrm rot="16200000">
            <a:off x="6153861" y="-3775931"/>
            <a:ext cx="490401" cy="6226976"/>
            <a:chOff x="-1841497" y="0"/>
            <a:chExt cx="1473202" cy="7218679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BB7A0910-E6EE-465A-9DE5-143B1A4D4A4D}"/>
                </a:ext>
              </a:extLst>
            </p:cNvPr>
            <p:cNvSpPr/>
            <p:nvPr userDrawn="1"/>
          </p:nvSpPr>
          <p:spPr>
            <a:xfrm>
              <a:off x="-1841497" y="0"/>
              <a:ext cx="634999" cy="721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11C2ADF8-6318-4C6A-94D0-9EA57D95DFBD}"/>
                </a:ext>
              </a:extLst>
            </p:cNvPr>
            <p:cNvGrpSpPr/>
            <p:nvPr userDrawn="1"/>
          </p:nvGrpSpPr>
          <p:grpSpPr>
            <a:xfrm>
              <a:off x="-1003300" y="0"/>
              <a:ext cx="635005" cy="7218678"/>
              <a:chOff x="-1003300" y="0"/>
              <a:chExt cx="635005" cy="7218678"/>
            </a:xfrm>
          </p:grpSpPr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86870711-6E51-4B7D-8C0E-676A4F812C72}"/>
                  </a:ext>
                </a:extLst>
              </p:cNvPr>
              <p:cNvSpPr/>
              <p:nvPr userDrawn="1"/>
            </p:nvSpPr>
            <p:spPr>
              <a:xfrm>
                <a:off x="-1003300" y="0"/>
                <a:ext cx="635000" cy="635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A98D4F54-27B5-4963-B595-9203C0292704}"/>
                  </a:ext>
                </a:extLst>
              </p:cNvPr>
              <p:cNvSpPr/>
              <p:nvPr userDrawn="1"/>
            </p:nvSpPr>
            <p:spPr>
              <a:xfrm>
                <a:off x="-1003300" y="731520"/>
                <a:ext cx="635000" cy="635000"/>
              </a:xfrm>
              <a:prstGeom prst="rect">
                <a:avLst/>
              </a:prstGeom>
              <a:solidFill>
                <a:srgbClr val="0066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08EDCC5C-BF23-4ABA-BFAF-9002AE19C485}"/>
                  </a:ext>
                </a:extLst>
              </p:cNvPr>
              <p:cNvSpPr/>
              <p:nvPr userDrawn="1"/>
            </p:nvSpPr>
            <p:spPr>
              <a:xfrm>
                <a:off x="-1003300" y="1463040"/>
                <a:ext cx="635000" cy="635000"/>
              </a:xfrm>
              <a:prstGeom prst="rect">
                <a:avLst/>
              </a:prstGeom>
              <a:solidFill>
                <a:srgbClr val="00B7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6690AF0-479E-49EB-BEDF-19A9EE0E5E08}"/>
                  </a:ext>
                </a:extLst>
              </p:cNvPr>
              <p:cNvSpPr/>
              <p:nvPr userDrawn="1"/>
            </p:nvSpPr>
            <p:spPr>
              <a:xfrm>
                <a:off x="-1003300" y="2194560"/>
                <a:ext cx="635000" cy="635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1021824C-52E8-4576-97D2-4E917A8D1056}"/>
                  </a:ext>
                </a:extLst>
              </p:cNvPr>
              <p:cNvSpPr/>
              <p:nvPr userDrawn="1"/>
            </p:nvSpPr>
            <p:spPr>
              <a:xfrm>
                <a:off x="-1003300" y="2926080"/>
                <a:ext cx="635000" cy="635000"/>
              </a:xfrm>
              <a:prstGeom prst="rect">
                <a:avLst/>
              </a:prstGeom>
              <a:solidFill>
                <a:srgbClr val="61A4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4F1DAC82-5C6E-4AB3-B535-97361AA36ED0}"/>
                  </a:ext>
                </a:extLst>
              </p:cNvPr>
              <p:cNvSpPr/>
              <p:nvPr userDrawn="1"/>
            </p:nvSpPr>
            <p:spPr>
              <a:xfrm>
                <a:off x="-1003300" y="3657600"/>
                <a:ext cx="635000" cy="635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39E59C7F-6A97-4BE6-9E5B-C47F981EB28A}"/>
                  </a:ext>
                </a:extLst>
              </p:cNvPr>
              <p:cNvSpPr/>
              <p:nvPr userDrawn="1"/>
            </p:nvSpPr>
            <p:spPr>
              <a:xfrm>
                <a:off x="-1003300" y="4389120"/>
                <a:ext cx="635000" cy="635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00E5DA2F-30CD-47A7-B361-C102F24E0A9F}"/>
                  </a:ext>
                </a:extLst>
              </p:cNvPr>
              <p:cNvSpPr/>
              <p:nvPr userDrawn="1"/>
            </p:nvSpPr>
            <p:spPr>
              <a:xfrm>
                <a:off x="-1003297" y="5120639"/>
                <a:ext cx="635000" cy="635000"/>
              </a:xfrm>
              <a:prstGeom prst="rect">
                <a:avLst/>
              </a:prstGeom>
              <a:solidFill>
                <a:srgbClr val="99D2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BEAD0F19-9DBC-4D5D-BB27-A155BE6E4A6D}"/>
                  </a:ext>
                </a:extLst>
              </p:cNvPr>
              <p:cNvSpPr/>
              <p:nvPr userDrawn="1"/>
            </p:nvSpPr>
            <p:spPr>
              <a:xfrm>
                <a:off x="-1003295" y="5852159"/>
                <a:ext cx="635000" cy="635000"/>
              </a:xfrm>
              <a:prstGeom prst="rect">
                <a:avLst/>
              </a:prstGeom>
              <a:solidFill>
                <a:srgbClr val="EB7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A3AAD186-F4D5-4D6E-B6D7-D72E8450AC0C}"/>
                  </a:ext>
                </a:extLst>
              </p:cNvPr>
              <p:cNvSpPr/>
              <p:nvPr userDrawn="1"/>
            </p:nvSpPr>
            <p:spPr>
              <a:xfrm>
                <a:off x="-1003294" y="6583678"/>
                <a:ext cx="634999" cy="635000"/>
              </a:xfrm>
              <a:prstGeom prst="rect">
                <a:avLst/>
              </a:prstGeom>
              <a:solidFill>
                <a:srgbClr val="F1B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2F0CED17-1628-435D-AC10-15962BDF0B8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8501" y="5884314"/>
            <a:ext cx="1454912" cy="577166"/>
            <a:chOff x="3424" y="1406"/>
            <a:chExt cx="2304" cy="914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4B6A47B-2FA0-42DA-AB2C-8E5C8038E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2" y="1856"/>
              <a:ext cx="425" cy="464"/>
            </a:xfrm>
            <a:custGeom>
              <a:avLst/>
              <a:gdLst>
                <a:gd name="T0" fmla="*/ 32 w 64"/>
                <a:gd name="T1" fmla="*/ 56 h 69"/>
                <a:gd name="T2" fmla="*/ 46 w 64"/>
                <a:gd name="T3" fmla="*/ 42 h 69"/>
                <a:gd name="T4" fmla="*/ 46 w 64"/>
                <a:gd name="T5" fmla="*/ 0 h 69"/>
                <a:gd name="T6" fmla="*/ 64 w 64"/>
                <a:gd name="T7" fmla="*/ 0 h 69"/>
                <a:gd name="T8" fmla="*/ 64 w 64"/>
                <a:gd name="T9" fmla="*/ 43 h 69"/>
                <a:gd name="T10" fmla="*/ 32 w 64"/>
                <a:gd name="T11" fmla="*/ 69 h 69"/>
                <a:gd name="T12" fmla="*/ 0 w 64"/>
                <a:gd name="T13" fmla="*/ 43 h 69"/>
                <a:gd name="T14" fmla="*/ 0 w 64"/>
                <a:gd name="T15" fmla="*/ 0 h 69"/>
                <a:gd name="T16" fmla="*/ 19 w 64"/>
                <a:gd name="T17" fmla="*/ 0 h 69"/>
                <a:gd name="T18" fmla="*/ 19 w 64"/>
                <a:gd name="T19" fmla="*/ 42 h 69"/>
                <a:gd name="T20" fmla="*/ 32 w 64"/>
                <a:gd name="T21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9">
                  <a:moveTo>
                    <a:pt x="32" y="56"/>
                  </a:moveTo>
                  <a:cubicBezTo>
                    <a:pt x="41" y="56"/>
                    <a:pt x="46" y="50"/>
                    <a:pt x="46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61"/>
                    <a:pt x="49" y="69"/>
                    <a:pt x="32" y="69"/>
                  </a:cubicBezTo>
                  <a:cubicBezTo>
                    <a:pt x="15" y="69"/>
                    <a:pt x="0" y="61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50"/>
                    <a:pt x="23" y="56"/>
                    <a:pt x="32" y="56"/>
                  </a:cubicBezTo>
                  <a:close/>
                </a:path>
              </a:pathLst>
            </a:custGeom>
            <a:solidFill>
              <a:srgbClr val="00A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00E2CD70-8EA1-40B3-BA87-8CBD5C19F7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24" y="1856"/>
              <a:ext cx="399" cy="451"/>
            </a:xfrm>
            <a:custGeom>
              <a:avLst/>
              <a:gdLst>
                <a:gd name="T0" fmla="*/ 140 w 399"/>
                <a:gd name="T1" fmla="*/ 451 h 451"/>
                <a:gd name="T2" fmla="*/ 266 w 399"/>
                <a:gd name="T3" fmla="*/ 451 h 451"/>
                <a:gd name="T4" fmla="*/ 266 w 399"/>
                <a:gd name="T5" fmla="*/ 88 h 451"/>
                <a:gd name="T6" fmla="*/ 399 w 399"/>
                <a:gd name="T7" fmla="*/ 88 h 451"/>
                <a:gd name="T8" fmla="*/ 399 w 399"/>
                <a:gd name="T9" fmla="*/ 0 h 451"/>
                <a:gd name="T10" fmla="*/ 0 w 399"/>
                <a:gd name="T11" fmla="*/ 0 h 451"/>
                <a:gd name="T12" fmla="*/ 0 w 399"/>
                <a:gd name="T13" fmla="*/ 88 h 451"/>
                <a:gd name="T14" fmla="*/ 140 w 399"/>
                <a:gd name="T15" fmla="*/ 88 h 451"/>
                <a:gd name="T16" fmla="*/ 140 w 399"/>
                <a:gd name="T17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9" h="451">
                  <a:moveTo>
                    <a:pt x="140" y="451"/>
                  </a:moveTo>
                  <a:lnTo>
                    <a:pt x="266" y="451"/>
                  </a:lnTo>
                  <a:lnTo>
                    <a:pt x="266" y="88"/>
                  </a:lnTo>
                  <a:lnTo>
                    <a:pt x="399" y="88"/>
                  </a:lnTo>
                  <a:lnTo>
                    <a:pt x="399" y="0"/>
                  </a:lnTo>
                  <a:lnTo>
                    <a:pt x="0" y="0"/>
                  </a:lnTo>
                  <a:lnTo>
                    <a:pt x="0" y="88"/>
                  </a:lnTo>
                  <a:lnTo>
                    <a:pt x="140" y="88"/>
                  </a:lnTo>
                  <a:lnTo>
                    <a:pt x="140" y="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779870E-A784-4F59-9FF5-7D8D712920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7" y="1406"/>
              <a:ext cx="452" cy="423"/>
            </a:xfrm>
            <a:custGeom>
              <a:avLst/>
              <a:gdLst>
                <a:gd name="T0" fmla="*/ 52 w 68"/>
                <a:gd name="T1" fmla="*/ 35 h 63"/>
                <a:gd name="T2" fmla="*/ 42 w 68"/>
                <a:gd name="T3" fmla="*/ 29 h 63"/>
                <a:gd name="T4" fmla="*/ 67 w 68"/>
                <a:gd name="T5" fmla="*/ 4 h 63"/>
                <a:gd name="T6" fmla="*/ 67 w 68"/>
                <a:gd name="T7" fmla="*/ 0 h 63"/>
                <a:gd name="T8" fmla="*/ 65 w 68"/>
                <a:gd name="T9" fmla="*/ 3 h 63"/>
                <a:gd name="T10" fmla="*/ 30 w 68"/>
                <a:gd name="T11" fmla="*/ 17 h 63"/>
                <a:gd name="T12" fmla="*/ 5 w 68"/>
                <a:gd name="T13" fmla="*/ 54 h 63"/>
                <a:gd name="T14" fmla="*/ 7 w 68"/>
                <a:gd name="T15" fmla="*/ 59 h 63"/>
                <a:gd name="T16" fmla="*/ 7 w 68"/>
                <a:gd name="T17" fmla="*/ 54 h 63"/>
                <a:gd name="T18" fmla="*/ 29 w 68"/>
                <a:gd name="T19" fmla="*/ 27 h 63"/>
                <a:gd name="T20" fmla="*/ 31 w 68"/>
                <a:gd name="T21" fmla="*/ 25 h 63"/>
                <a:gd name="T22" fmla="*/ 31 w 68"/>
                <a:gd name="T23" fmla="*/ 27 h 63"/>
                <a:gd name="T24" fmla="*/ 24 w 68"/>
                <a:gd name="T25" fmla="*/ 45 h 63"/>
                <a:gd name="T26" fmla="*/ 37 w 68"/>
                <a:gd name="T27" fmla="*/ 42 h 63"/>
                <a:gd name="T28" fmla="*/ 39 w 68"/>
                <a:gd name="T29" fmla="*/ 40 h 63"/>
                <a:gd name="T30" fmla="*/ 39 w 68"/>
                <a:gd name="T31" fmla="*/ 43 h 63"/>
                <a:gd name="T32" fmla="*/ 30 w 68"/>
                <a:gd name="T33" fmla="*/ 60 h 63"/>
                <a:gd name="T34" fmla="*/ 25 w 68"/>
                <a:gd name="T35" fmla="*/ 63 h 63"/>
                <a:gd name="T36" fmla="*/ 28 w 68"/>
                <a:gd name="T37" fmla="*/ 63 h 63"/>
                <a:gd name="T38" fmla="*/ 60 w 68"/>
                <a:gd name="T39" fmla="*/ 32 h 63"/>
                <a:gd name="T40" fmla="*/ 60 w 68"/>
                <a:gd name="T41" fmla="*/ 30 h 63"/>
                <a:gd name="T42" fmla="*/ 58 w 68"/>
                <a:gd name="T43" fmla="*/ 31 h 63"/>
                <a:gd name="T44" fmla="*/ 52 w 68"/>
                <a:gd name="T45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63">
                  <a:moveTo>
                    <a:pt x="52" y="35"/>
                  </a:moveTo>
                  <a:cubicBezTo>
                    <a:pt x="47" y="36"/>
                    <a:pt x="42" y="35"/>
                    <a:pt x="42" y="29"/>
                  </a:cubicBezTo>
                  <a:cubicBezTo>
                    <a:pt x="42" y="20"/>
                    <a:pt x="64" y="12"/>
                    <a:pt x="67" y="4"/>
                  </a:cubicBezTo>
                  <a:cubicBezTo>
                    <a:pt x="68" y="2"/>
                    <a:pt x="68" y="0"/>
                    <a:pt x="67" y="0"/>
                  </a:cubicBezTo>
                  <a:cubicBezTo>
                    <a:pt x="66" y="0"/>
                    <a:pt x="67" y="1"/>
                    <a:pt x="65" y="3"/>
                  </a:cubicBezTo>
                  <a:cubicBezTo>
                    <a:pt x="56" y="12"/>
                    <a:pt x="41" y="12"/>
                    <a:pt x="30" y="17"/>
                  </a:cubicBezTo>
                  <a:cubicBezTo>
                    <a:pt x="22" y="20"/>
                    <a:pt x="0" y="31"/>
                    <a:pt x="5" y="54"/>
                  </a:cubicBezTo>
                  <a:cubicBezTo>
                    <a:pt x="5" y="55"/>
                    <a:pt x="6" y="59"/>
                    <a:pt x="7" y="59"/>
                  </a:cubicBezTo>
                  <a:cubicBezTo>
                    <a:pt x="7" y="59"/>
                    <a:pt x="7" y="57"/>
                    <a:pt x="7" y="54"/>
                  </a:cubicBezTo>
                  <a:cubicBezTo>
                    <a:pt x="7" y="40"/>
                    <a:pt x="24" y="36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6"/>
                    <a:pt x="31" y="26"/>
                    <a:pt x="31" y="27"/>
                  </a:cubicBezTo>
                  <a:cubicBezTo>
                    <a:pt x="29" y="35"/>
                    <a:pt x="21" y="39"/>
                    <a:pt x="24" y="45"/>
                  </a:cubicBezTo>
                  <a:cubicBezTo>
                    <a:pt x="26" y="52"/>
                    <a:pt x="35" y="46"/>
                    <a:pt x="37" y="42"/>
                  </a:cubicBezTo>
                  <a:cubicBezTo>
                    <a:pt x="38" y="41"/>
                    <a:pt x="38" y="40"/>
                    <a:pt x="39" y="40"/>
                  </a:cubicBezTo>
                  <a:cubicBezTo>
                    <a:pt x="39" y="40"/>
                    <a:pt x="39" y="42"/>
                    <a:pt x="39" y="43"/>
                  </a:cubicBezTo>
                  <a:cubicBezTo>
                    <a:pt x="37" y="51"/>
                    <a:pt x="36" y="55"/>
                    <a:pt x="30" y="60"/>
                  </a:cubicBezTo>
                  <a:cubicBezTo>
                    <a:pt x="28" y="61"/>
                    <a:pt x="25" y="62"/>
                    <a:pt x="25" y="63"/>
                  </a:cubicBezTo>
                  <a:cubicBezTo>
                    <a:pt x="25" y="63"/>
                    <a:pt x="27" y="63"/>
                    <a:pt x="28" y="63"/>
                  </a:cubicBezTo>
                  <a:cubicBezTo>
                    <a:pt x="43" y="62"/>
                    <a:pt x="56" y="44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9" y="29"/>
                    <a:pt x="59" y="30"/>
                    <a:pt x="58" y="31"/>
                  </a:cubicBezTo>
                  <a:cubicBezTo>
                    <a:pt x="56" y="32"/>
                    <a:pt x="54" y="34"/>
                    <a:pt x="52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AA85F038-FBFD-4BC8-9CD4-A80538630A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2" y="1984"/>
              <a:ext cx="279" cy="336"/>
            </a:xfrm>
            <a:custGeom>
              <a:avLst/>
              <a:gdLst>
                <a:gd name="T0" fmla="*/ 9 w 42"/>
                <a:gd name="T1" fmla="*/ 21 h 50"/>
                <a:gd name="T2" fmla="*/ 21 w 42"/>
                <a:gd name="T3" fmla="*/ 7 h 50"/>
                <a:gd name="T4" fmla="*/ 33 w 42"/>
                <a:gd name="T5" fmla="*/ 21 h 50"/>
                <a:gd name="T6" fmla="*/ 9 w 42"/>
                <a:gd name="T7" fmla="*/ 21 h 50"/>
                <a:gd name="T8" fmla="*/ 42 w 42"/>
                <a:gd name="T9" fmla="*/ 27 h 50"/>
                <a:gd name="T10" fmla="*/ 42 w 42"/>
                <a:gd name="T11" fmla="*/ 22 h 50"/>
                <a:gd name="T12" fmla="*/ 21 w 42"/>
                <a:gd name="T13" fmla="*/ 0 h 50"/>
                <a:gd name="T14" fmla="*/ 0 w 42"/>
                <a:gd name="T15" fmla="*/ 25 h 50"/>
                <a:gd name="T16" fmla="*/ 21 w 42"/>
                <a:gd name="T17" fmla="*/ 50 h 50"/>
                <a:gd name="T18" fmla="*/ 41 w 42"/>
                <a:gd name="T19" fmla="*/ 34 h 50"/>
                <a:gd name="T20" fmla="*/ 32 w 42"/>
                <a:gd name="T21" fmla="*/ 34 h 50"/>
                <a:gd name="T22" fmla="*/ 21 w 42"/>
                <a:gd name="T23" fmla="*/ 43 h 50"/>
                <a:gd name="T24" fmla="*/ 9 w 42"/>
                <a:gd name="T25" fmla="*/ 27 h 50"/>
                <a:gd name="T26" fmla="*/ 42 w 4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50">
                  <a:moveTo>
                    <a:pt x="9" y="21"/>
                  </a:moveTo>
                  <a:cubicBezTo>
                    <a:pt x="9" y="13"/>
                    <a:pt x="13" y="7"/>
                    <a:pt x="21" y="7"/>
                  </a:cubicBezTo>
                  <a:cubicBezTo>
                    <a:pt x="29" y="7"/>
                    <a:pt x="33" y="13"/>
                    <a:pt x="33" y="21"/>
                  </a:cubicBezTo>
                  <a:lnTo>
                    <a:pt x="9" y="21"/>
                  </a:lnTo>
                  <a:close/>
                  <a:moveTo>
                    <a:pt x="42" y="27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42" y="9"/>
                    <a:pt x="35" y="0"/>
                    <a:pt x="21" y="0"/>
                  </a:cubicBezTo>
                  <a:cubicBezTo>
                    <a:pt x="7" y="0"/>
                    <a:pt x="0" y="12"/>
                    <a:pt x="0" y="25"/>
                  </a:cubicBezTo>
                  <a:cubicBezTo>
                    <a:pt x="0" y="39"/>
                    <a:pt x="6" y="50"/>
                    <a:pt x="21" y="50"/>
                  </a:cubicBezTo>
                  <a:cubicBezTo>
                    <a:pt x="32" y="50"/>
                    <a:pt x="40" y="44"/>
                    <a:pt x="41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1" y="41"/>
                    <a:pt x="28" y="43"/>
                    <a:pt x="21" y="43"/>
                  </a:cubicBezTo>
                  <a:cubicBezTo>
                    <a:pt x="12" y="43"/>
                    <a:pt x="9" y="35"/>
                    <a:pt x="9" y="27"/>
                  </a:cubicBezTo>
                  <a:lnTo>
                    <a:pt x="4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1" name="Rectangle 9">
              <a:extLst>
                <a:ext uri="{FF2B5EF4-FFF2-40B4-BE49-F238E27FC236}">
                  <a16:creationId xmlns:a16="http://schemas.microsoft.com/office/drawing/2014/main" id="{49BF7F82-7C00-477F-B9BE-AAD5A7CC0D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04" y="1856"/>
              <a:ext cx="53" cy="4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179965DE-DC7B-47BA-9EFC-B3617BF30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23" y="1850"/>
              <a:ext cx="200" cy="457"/>
            </a:xfrm>
            <a:custGeom>
              <a:avLst/>
              <a:gdLst>
                <a:gd name="T0" fmla="*/ 18 w 30"/>
                <a:gd name="T1" fmla="*/ 68 h 68"/>
                <a:gd name="T2" fmla="*/ 18 w 30"/>
                <a:gd name="T3" fmla="*/ 28 h 68"/>
                <a:gd name="T4" fmla="*/ 29 w 30"/>
                <a:gd name="T5" fmla="*/ 28 h 68"/>
                <a:gd name="T6" fmla="*/ 29 w 30"/>
                <a:gd name="T7" fmla="*/ 22 h 68"/>
                <a:gd name="T8" fmla="*/ 18 w 30"/>
                <a:gd name="T9" fmla="*/ 22 h 68"/>
                <a:gd name="T10" fmla="*/ 18 w 30"/>
                <a:gd name="T11" fmla="*/ 14 h 68"/>
                <a:gd name="T12" fmla="*/ 26 w 30"/>
                <a:gd name="T13" fmla="*/ 8 h 68"/>
                <a:gd name="T14" fmla="*/ 30 w 30"/>
                <a:gd name="T15" fmla="*/ 8 h 68"/>
                <a:gd name="T16" fmla="*/ 30 w 30"/>
                <a:gd name="T17" fmla="*/ 1 h 68"/>
                <a:gd name="T18" fmla="*/ 24 w 30"/>
                <a:gd name="T19" fmla="*/ 0 h 68"/>
                <a:gd name="T20" fmla="*/ 9 w 30"/>
                <a:gd name="T21" fmla="*/ 13 h 68"/>
                <a:gd name="T22" fmla="*/ 9 w 30"/>
                <a:gd name="T23" fmla="*/ 22 h 68"/>
                <a:gd name="T24" fmla="*/ 0 w 30"/>
                <a:gd name="T25" fmla="*/ 22 h 68"/>
                <a:gd name="T26" fmla="*/ 0 w 30"/>
                <a:gd name="T27" fmla="*/ 28 h 68"/>
                <a:gd name="T28" fmla="*/ 9 w 30"/>
                <a:gd name="T29" fmla="*/ 28 h 68"/>
                <a:gd name="T30" fmla="*/ 9 w 30"/>
                <a:gd name="T31" fmla="*/ 68 h 68"/>
                <a:gd name="T32" fmla="*/ 18 w 30"/>
                <a:gd name="T3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68">
                  <a:moveTo>
                    <a:pt x="18" y="68"/>
                  </a:moveTo>
                  <a:cubicBezTo>
                    <a:pt x="18" y="28"/>
                    <a:pt x="18" y="28"/>
                    <a:pt x="18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9"/>
                    <a:pt x="21" y="8"/>
                    <a:pt x="26" y="8"/>
                  </a:cubicBezTo>
                  <a:cubicBezTo>
                    <a:pt x="27" y="8"/>
                    <a:pt x="29" y="8"/>
                    <a:pt x="30" y="8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15" y="0"/>
                    <a:pt x="9" y="4"/>
                    <a:pt x="9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18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1FFDAF41-545F-43F4-9E0E-F79FF9D5D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49" y="1910"/>
              <a:ext cx="179" cy="410"/>
            </a:xfrm>
            <a:custGeom>
              <a:avLst/>
              <a:gdLst>
                <a:gd name="T0" fmla="*/ 0 w 27"/>
                <a:gd name="T1" fmla="*/ 13 h 61"/>
                <a:gd name="T2" fmla="*/ 0 w 27"/>
                <a:gd name="T3" fmla="*/ 19 h 61"/>
                <a:gd name="T4" fmla="*/ 8 w 27"/>
                <a:gd name="T5" fmla="*/ 19 h 61"/>
                <a:gd name="T6" fmla="*/ 8 w 27"/>
                <a:gd name="T7" fmla="*/ 49 h 61"/>
                <a:gd name="T8" fmla="*/ 21 w 27"/>
                <a:gd name="T9" fmla="*/ 61 h 61"/>
                <a:gd name="T10" fmla="*/ 27 w 27"/>
                <a:gd name="T11" fmla="*/ 60 h 61"/>
                <a:gd name="T12" fmla="*/ 27 w 27"/>
                <a:gd name="T13" fmla="*/ 53 h 61"/>
                <a:gd name="T14" fmla="*/ 22 w 27"/>
                <a:gd name="T15" fmla="*/ 54 h 61"/>
                <a:gd name="T16" fmla="*/ 17 w 27"/>
                <a:gd name="T17" fmla="*/ 49 h 61"/>
                <a:gd name="T18" fmla="*/ 17 w 27"/>
                <a:gd name="T19" fmla="*/ 19 h 61"/>
                <a:gd name="T20" fmla="*/ 27 w 27"/>
                <a:gd name="T21" fmla="*/ 19 h 61"/>
                <a:gd name="T22" fmla="*/ 27 w 27"/>
                <a:gd name="T23" fmla="*/ 13 h 61"/>
                <a:gd name="T24" fmla="*/ 17 w 27"/>
                <a:gd name="T25" fmla="*/ 13 h 61"/>
                <a:gd name="T26" fmla="*/ 17 w 27"/>
                <a:gd name="T27" fmla="*/ 0 h 61"/>
                <a:gd name="T28" fmla="*/ 8 w 27"/>
                <a:gd name="T29" fmla="*/ 3 h 61"/>
                <a:gd name="T30" fmla="*/ 8 w 27"/>
                <a:gd name="T31" fmla="*/ 13 h 61"/>
                <a:gd name="T32" fmla="*/ 0 w 27"/>
                <a:gd name="T33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1">
                  <a:moveTo>
                    <a:pt x="0" y="1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5"/>
                    <a:pt x="8" y="61"/>
                    <a:pt x="21" y="61"/>
                  </a:cubicBezTo>
                  <a:cubicBezTo>
                    <a:pt x="23" y="61"/>
                    <a:pt x="25" y="60"/>
                    <a:pt x="27" y="60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6" y="54"/>
                    <a:pt x="24" y="54"/>
                    <a:pt x="22" y="54"/>
                  </a:cubicBezTo>
                  <a:cubicBezTo>
                    <a:pt x="19" y="54"/>
                    <a:pt x="17" y="52"/>
                    <a:pt x="17" y="4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489D2E5A-F6CF-4427-B37B-4BF2D646AC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33" y="1856"/>
              <a:ext cx="359" cy="451"/>
            </a:xfrm>
            <a:custGeom>
              <a:avLst/>
              <a:gdLst>
                <a:gd name="T0" fmla="*/ 0 w 54"/>
                <a:gd name="T1" fmla="*/ 67 h 67"/>
                <a:gd name="T2" fmla="*/ 23 w 54"/>
                <a:gd name="T3" fmla="*/ 67 h 67"/>
                <a:gd name="T4" fmla="*/ 54 w 54"/>
                <a:gd name="T5" fmla="*/ 34 h 67"/>
                <a:gd name="T6" fmla="*/ 23 w 54"/>
                <a:gd name="T7" fmla="*/ 0 h 67"/>
                <a:gd name="T8" fmla="*/ 0 w 54"/>
                <a:gd name="T9" fmla="*/ 0 h 67"/>
                <a:gd name="T10" fmla="*/ 0 w 54"/>
                <a:gd name="T11" fmla="*/ 67 h 67"/>
                <a:gd name="T12" fmla="*/ 9 w 54"/>
                <a:gd name="T13" fmla="*/ 8 h 67"/>
                <a:gd name="T14" fmla="*/ 23 w 54"/>
                <a:gd name="T15" fmla="*/ 8 h 67"/>
                <a:gd name="T16" fmla="*/ 45 w 54"/>
                <a:gd name="T17" fmla="*/ 34 h 67"/>
                <a:gd name="T18" fmla="*/ 23 w 54"/>
                <a:gd name="T19" fmla="*/ 59 h 67"/>
                <a:gd name="T20" fmla="*/ 9 w 54"/>
                <a:gd name="T21" fmla="*/ 59 h 67"/>
                <a:gd name="T22" fmla="*/ 9 w 54"/>
                <a:gd name="T23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67">
                  <a:moveTo>
                    <a:pt x="0" y="67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51" y="67"/>
                    <a:pt x="54" y="43"/>
                    <a:pt x="54" y="34"/>
                  </a:cubicBezTo>
                  <a:cubicBezTo>
                    <a:pt x="54" y="25"/>
                    <a:pt x="51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7"/>
                  </a:lnTo>
                  <a:close/>
                  <a:moveTo>
                    <a:pt x="9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38" y="8"/>
                    <a:pt x="45" y="20"/>
                    <a:pt x="45" y="34"/>
                  </a:cubicBezTo>
                  <a:cubicBezTo>
                    <a:pt x="45" y="48"/>
                    <a:pt x="38" y="59"/>
                    <a:pt x="23" y="59"/>
                  </a:cubicBezTo>
                  <a:cubicBezTo>
                    <a:pt x="9" y="59"/>
                    <a:pt x="9" y="59"/>
                    <a:pt x="9" y="59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2740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255713" algn="l"/>
        </a:tabLst>
        <a:defRPr sz="32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4638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rgbClr val="0070C0"/>
        </a:buClr>
        <a:buSzPct val="85000"/>
        <a:buFont typeface="Arial" panose="020B0604020202020204" pitchFamily="34" charset="0"/>
        <a:buNone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 cap="none" spc="30" baseline="0">
          <a:solidFill>
            <a:schemeClr val="accent1"/>
          </a:solidFill>
          <a:latin typeface="+mj-lt"/>
          <a:ea typeface="+mn-ea"/>
          <a:cs typeface="Calibri" panose="020F0502020204030204" pitchFamily="34" charset="0"/>
        </a:defRPr>
      </a:lvl4pPr>
      <a:lvl5pPr marL="263525" indent="-263525" algn="l" defTabSz="719138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+mj-lt"/>
        <a:buAutoNum type="arabicPeriod"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8163" indent="-276225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+mj-lt"/>
        <a:buAutoNum type="alphaLcPeriod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8163" indent="-276225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Wingdings" panose="05000000000000000000" pitchFamily="2" charset="2"/>
        <a:buChar char="§"/>
        <a:tabLst>
          <a:tab pos="266700" algn="l"/>
        </a:tabLst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776">
          <p15:clr>
            <a:srgbClr val="5ACBF0"/>
          </p15:clr>
        </p15:guide>
        <p15:guide id="3" orient="horz" pos="1002">
          <p15:clr>
            <a:srgbClr val="5ACBF0"/>
          </p15:clr>
        </p15:guide>
        <p15:guide id="4" orient="horz" pos="3748">
          <p15:clr>
            <a:srgbClr val="5ACBF0"/>
          </p15:clr>
        </p15:guide>
        <p15:guide id="5" orient="horz">
          <p15:clr>
            <a:srgbClr val="F26B43"/>
          </p15:clr>
        </p15:guide>
        <p15:guide id="6" orient="horz" pos="459">
          <p15:clr>
            <a:srgbClr val="5ACBF0"/>
          </p15:clr>
        </p15:guide>
        <p15:guide id="7" orient="horz" pos="4320">
          <p15:clr>
            <a:srgbClr val="F26B43"/>
          </p15:clr>
        </p15:guide>
        <p15:guide id="8" pos="438">
          <p15:clr>
            <a:srgbClr val="5ACBF0"/>
          </p15:clr>
        </p15:guide>
        <p15:guide id="9">
          <p15:clr>
            <a:srgbClr val="F26B43"/>
          </p15:clr>
        </p15:guide>
        <p15:guide id="10" pos="7242">
          <p15:clr>
            <a:srgbClr val="5ACBF0"/>
          </p15:clr>
        </p15:guide>
        <p15:guide id="11" pos="76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4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DSA Limits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591900"/>
            <a:ext cx="6302375" cy="4356463"/>
          </a:xfrm>
        </p:spPr>
        <p:txBody>
          <a:bodyPr/>
          <a:lstStyle/>
          <a:p>
            <a:r>
              <a:rPr lang="en-GB" dirty="0" smtClean="0"/>
              <a:t>Definition: Remain in a normal state after a single likely contingency.</a:t>
            </a:r>
          </a:p>
          <a:p>
            <a:r>
              <a:rPr lang="en-GB" dirty="0" smtClean="0"/>
              <a:t>Insecure if goes to alert state.</a:t>
            </a:r>
          </a:p>
          <a:p>
            <a:r>
              <a:rPr lang="en-GB" dirty="0" smtClean="0"/>
              <a:t>Conventional DSA considers each contingency case offline setup.</a:t>
            </a:r>
          </a:p>
          <a:p>
            <a:r>
              <a:rPr lang="en-GB" dirty="0" smtClean="0"/>
              <a:t>Contingencies are selected from expert knowledge </a:t>
            </a:r>
            <a:r>
              <a:rPr lang="en-GB" b="1" dirty="0" smtClean="0"/>
              <a:t>BUT</a:t>
            </a:r>
            <a:r>
              <a:rPr lang="en-GB" dirty="0" smtClean="0"/>
              <a:t> even small contingencies might lead to insecure conditions.</a:t>
            </a:r>
          </a:p>
          <a:p>
            <a:r>
              <a:rPr lang="en-GB" dirty="0" smtClean="0"/>
              <a:t>The biggest problem is the determination of the disturbance since it is highly unpredictable.</a:t>
            </a:r>
          </a:p>
          <a:p>
            <a:r>
              <a:rPr lang="en-GB" i="1" dirty="0" smtClean="0"/>
              <a:t>Inertial stability criteria &amp; Minimum damping: </a:t>
            </a:r>
            <a:r>
              <a:rPr lang="en-GB" dirty="0" smtClean="0"/>
              <a:t>Machine angle and frequency evaluation, </a:t>
            </a:r>
            <a:r>
              <a:rPr lang="en-GB" dirty="0" err="1" smtClean="0"/>
              <a:t>asynchronism</a:t>
            </a:r>
            <a:r>
              <a:rPr lang="en-GB" dirty="0"/>
              <a:t> </a:t>
            </a:r>
            <a:r>
              <a:rPr lang="en-GB" dirty="0" smtClean="0"/>
              <a:t>detection. </a:t>
            </a:r>
            <a:endParaRPr lang="en-GB" dirty="0"/>
          </a:p>
          <a:p>
            <a:r>
              <a:rPr lang="en-GB" i="1" dirty="0" smtClean="0"/>
              <a:t>Voltage excursions: </a:t>
            </a:r>
            <a:r>
              <a:rPr lang="en-GB" dirty="0" smtClean="0"/>
              <a:t>Voltage excursion threshold/duration pairs.</a:t>
            </a:r>
            <a:endParaRPr lang="en-GB" i="1" dirty="0" smtClean="0"/>
          </a:p>
          <a:p>
            <a:r>
              <a:rPr lang="en-GB" b="1" dirty="0" smtClean="0"/>
              <a:t>Solution: </a:t>
            </a:r>
            <a:r>
              <a:rPr lang="en-GB" dirty="0" smtClean="0"/>
              <a:t>Based on these limits check violations. </a:t>
            </a:r>
            <a:endParaRPr lang="en-GB" b="1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Source: </a:t>
            </a:r>
            <a:r>
              <a:rPr lang="en-US" dirty="0"/>
              <a:t>Power System Stability and </a:t>
            </a:r>
            <a:r>
              <a:rPr lang="en-US" dirty="0" smtClean="0"/>
              <a:t>Control, </a:t>
            </a:r>
            <a:r>
              <a:rPr lang="en-US" dirty="0" err="1" smtClean="0"/>
              <a:t>P.W.Sauer</a:t>
            </a:r>
            <a:r>
              <a:rPr lang="en-US" dirty="0" smtClean="0"/>
              <a:t>, </a:t>
            </a:r>
            <a:r>
              <a:rPr lang="en-US" dirty="0" err="1" smtClean="0"/>
              <a:t>V.Vittal</a:t>
            </a:r>
            <a:r>
              <a:rPr lang="en-US" dirty="0" smtClean="0"/>
              <a:t>, 2007.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10</a:t>
            </a:fld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85121" y="2523945"/>
            <a:ext cx="0" cy="22098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85121" y="4743451"/>
            <a:ext cx="394967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86825" y="2237241"/>
                <a:ext cx="215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25" y="2237241"/>
                <a:ext cx="215700" cy="276999"/>
              </a:xfrm>
              <a:prstGeom prst="rect">
                <a:avLst/>
              </a:prstGeom>
              <a:blipFill>
                <a:blip r:embed="rId2"/>
                <a:stretch>
                  <a:fillRect l="-25714" r="-2000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H="1">
            <a:off x="7794676" y="4419600"/>
            <a:ext cx="177794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902526" y="2857409"/>
            <a:ext cx="174629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62925" y="2549725"/>
            <a:ext cx="0" cy="21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08571" y="3232318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Secure</a:t>
            </a:r>
            <a:endParaRPr lang="en-GB" sz="1400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47905" y="2981233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66A2"/>
                </a:solidFill>
              </a:rPr>
              <a:t>Insecure</a:t>
            </a:r>
            <a:endParaRPr lang="en-GB" sz="1400" dirty="0">
              <a:solidFill>
                <a:srgbClr val="0066A2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362950" y="2549725"/>
            <a:ext cx="0" cy="21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2375740"/>
            <a:ext cx="428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10945" y="2033900"/>
                <a:ext cx="161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45" y="2033900"/>
                <a:ext cx="161133" cy="276999"/>
              </a:xfrm>
              <a:prstGeom prst="rect">
                <a:avLst/>
              </a:prstGeom>
              <a:blipFill>
                <a:blip r:embed="rId3"/>
                <a:stretch>
                  <a:fillRect l="-30769" r="-2307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7781957" y="3058370"/>
            <a:ext cx="476250" cy="1600200"/>
          </a:xfrm>
          <a:custGeom>
            <a:avLst/>
            <a:gdLst>
              <a:gd name="connsiteX0" fmla="*/ 0 w 476250"/>
              <a:gd name="connsiteY0" fmla="*/ 0 h 1600200"/>
              <a:gd name="connsiteX1" fmla="*/ 95250 w 476250"/>
              <a:gd name="connsiteY1" fmla="*/ 9525 h 1600200"/>
              <a:gd name="connsiteX2" fmla="*/ 104775 w 476250"/>
              <a:gd name="connsiteY2" fmla="*/ 47625 h 1600200"/>
              <a:gd name="connsiteX3" fmla="*/ 114300 w 476250"/>
              <a:gd name="connsiteY3" fmla="*/ 76200 h 1600200"/>
              <a:gd name="connsiteX4" fmla="*/ 123825 w 476250"/>
              <a:gd name="connsiteY4" fmla="*/ 114300 h 1600200"/>
              <a:gd name="connsiteX5" fmla="*/ 142875 w 476250"/>
              <a:gd name="connsiteY5" fmla="*/ 171450 h 1600200"/>
              <a:gd name="connsiteX6" fmla="*/ 152400 w 476250"/>
              <a:gd name="connsiteY6" fmla="*/ 200025 h 1600200"/>
              <a:gd name="connsiteX7" fmla="*/ 171450 w 476250"/>
              <a:gd name="connsiteY7" fmla="*/ 285750 h 1600200"/>
              <a:gd name="connsiteX8" fmla="*/ 190500 w 476250"/>
              <a:gd name="connsiteY8" fmla="*/ 457200 h 1600200"/>
              <a:gd name="connsiteX9" fmla="*/ 200025 w 476250"/>
              <a:gd name="connsiteY9" fmla="*/ 504825 h 1600200"/>
              <a:gd name="connsiteX10" fmla="*/ 219075 w 476250"/>
              <a:gd name="connsiteY10" fmla="*/ 561975 h 1600200"/>
              <a:gd name="connsiteX11" fmla="*/ 228600 w 476250"/>
              <a:gd name="connsiteY11" fmla="*/ 590550 h 1600200"/>
              <a:gd name="connsiteX12" fmla="*/ 266700 w 476250"/>
              <a:gd name="connsiteY12" fmla="*/ 723900 h 1600200"/>
              <a:gd name="connsiteX13" fmla="*/ 276225 w 476250"/>
              <a:gd name="connsiteY13" fmla="*/ 752475 h 1600200"/>
              <a:gd name="connsiteX14" fmla="*/ 285750 w 476250"/>
              <a:gd name="connsiteY14" fmla="*/ 838200 h 1600200"/>
              <a:gd name="connsiteX15" fmla="*/ 295275 w 476250"/>
              <a:gd name="connsiteY15" fmla="*/ 866775 h 1600200"/>
              <a:gd name="connsiteX16" fmla="*/ 314325 w 476250"/>
              <a:gd name="connsiteY16" fmla="*/ 962025 h 1600200"/>
              <a:gd name="connsiteX17" fmla="*/ 333375 w 476250"/>
              <a:gd name="connsiteY17" fmla="*/ 1019175 h 1600200"/>
              <a:gd name="connsiteX18" fmla="*/ 342900 w 476250"/>
              <a:gd name="connsiteY18" fmla="*/ 1047750 h 1600200"/>
              <a:gd name="connsiteX19" fmla="*/ 371475 w 476250"/>
              <a:gd name="connsiteY19" fmla="*/ 1162050 h 1600200"/>
              <a:gd name="connsiteX20" fmla="*/ 381000 w 476250"/>
              <a:gd name="connsiteY20" fmla="*/ 1190625 h 1600200"/>
              <a:gd name="connsiteX21" fmla="*/ 390525 w 476250"/>
              <a:gd name="connsiteY21" fmla="*/ 1219200 h 1600200"/>
              <a:gd name="connsiteX22" fmla="*/ 400050 w 476250"/>
              <a:gd name="connsiteY22" fmla="*/ 1276350 h 1600200"/>
              <a:gd name="connsiteX23" fmla="*/ 419100 w 476250"/>
              <a:gd name="connsiteY23" fmla="*/ 1333500 h 1600200"/>
              <a:gd name="connsiteX24" fmla="*/ 438150 w 476250"/>
              <a:gd name="connsiteY24" fmla="*/ 1447800 h 1600200"/>
              <a:gd name="connsiteX25" fmla="*/ 466725 w 476250"/>
              <a:gd name="connsiteY25" fmla="*/ 1581150 h 1600200"/>
              <a:gd name="connsiteX26" fmla="*/ 476250 w 476250"/>
              <a:gd name="connsiteY2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6250" h="1600200">
                <a:moveTo>
                  <a:pt x="0" y="0"/>
                </a:moveTo>
                <a:cubicBezTo>
                  <a:pt x="31750" y="3175"/>
                  <a:pt x="66202" y="-3679"/>
                  <a:pt x="95250" y="9525"/>
                </a:cubicBezTo>
                <a:cubicBezTo>
                  <a:pt x="107167" y="14942"/>
                  <a:pt x="101179" y="35038"/>
                  <a:pt x="104775" y="47625"/>
                </a:cubicBezTo>
                <a:cubicBezTo>
                  <a:pt x="107533" y="57279"/>
                  <a:pt x="111542" y="66546"/>
                  <a:pt x="114300" y="76200"/>
                </a:cubicBezTo>
                <a:cubicBezTo>
                  <a:pt x="117896" y="88787"/>
                  <a:pt x="120063" y="101761"/>
                  <a:pt x="123825" y="114300"/>
                </a:cubicBezTo>
                <a:cubicBezTo>
                  <a:pt x="129595" y="133534"/>
                  <a:pt x="136525" y="152400"/>
                  <a:pt x="142875" y="171450"/>
                </a:cubicBezTo>
                <a:cubicBezTo>
                  <a:pt x="146050" y="180975"/>
                  <a:pt x="149965" y="190285"/>
                  <a:pt x="152400" y="200025"/>
                </a:cubicBezTo>
                <a:cubicBezTo>
                  <a:pt x="165852" y="253831"/>
                  <a:pt x="159358" y="225288"/>
                  <a:pt x="171450" y="285750"/>
                </a:cubicBezTo>
                <a:cubicBezTo>
                  <a:pt x="178482" y="363107"/>
                  <a:pt x="178912" y="387674"/>
                  <a:pt x="190500" y="457200"/>
                </a:cubicBezTo>
                <a:cubicBezTo>
                  <a:pt x="193162" y="473169"/>
                  <a:pt x="195765" y="489206"/>
                  <a:pt x="200025" y="504825"/>
                </a:cubicBezTo>
                <a:cubicBezTo>
                  <a:pt x="205309" y="524198"/>
                  <a:pt x="212725" y="542925"/>
                  <a:pt x="219075" y="561975"/>
                </a:cubicBezTo>
                <a:cubicBezTo>
                  <a:pt x="222250" y="571500"/>
                  <a:pt x="226165" y="580810"/>
                  <a:pt x="228600" y="590550"/>
                </a:cubicBezTo>
                <a:cubicBezTo>
                  <a:pt x="252520" y="686231"/>
                  <a:pt x="239371" y="641912"/>
                  <a:pt x="266700" y="723900"/>
                </a:cubicBezTo>
                <a:lnTo>
                  <a:pt x="276225" y="752475"/>
                </a:lnTo>
                <a:cubicBezTo>
                  <a:pt x="279400" y="781050"/>
                  <a:pt x="281023" y="809840"/>
                  <a:pt x="285750" y="838200"/>
                </a:cubicBezTo>
                <a:cubicBezTo>
                  <a:pt x="287401" y="848104"/>
                  <a:pt x="293097" y="856974"/>
                  <a:pt x="295275" y="866775"/>
                </a:cubicBezTo>
                <a:cubicBezTo>
                  <a:pt x="309987" y="932979"/>
                  <a:pt x="298059" y="907804"/>
                  <a:pt x="314325" y="962025"/>
                </a:cubicBezTo>
                <a:cubicBezTo>
                  <a:pt x="320095" y="981259"/>
                  <a:pt x="327025" y="1000125"/>
                  <a:pt x="333375" y="1019175"/>
                </a:cubicBezTo>
                <a:cubicBezTo>
                  <a:pt x="336550" y="1028700"/>
                  <a:pt x="341249" y="1037846"/>
                  <a:pt x="342900" y="1047750"/>
                </a:cubicBezTo>
                <a:cubicBezTo>
                  <a:pt x="355726" y="1124707"/>
                  <a:pt x="346318" y="1086578"/>
                  <a:pt x="371475" y="1162050"/>
                </a:cubicBezTo>
                <a:lnTo>
                  <a:pt x="381000" y="1190625"/>
                </a:lnTo>
                <a:cubicBezTo>
                  <a:pt x="384175" y="1200150"/>
                  <a:pt x="388874" y="1209296"/>
                  <a:pt x="390525" y="1219200"/>
                </a:cubicBezTo>
                <a:cubicBezTo>
                  <a:pt x="393700" y="1238250"/>
                  <a:pt x="395366" y="1257614"/>
                  <a:pt x="400050" y="1276350"/>
                </a:cubicBezTo>
                <a:cubicBezTo>
                  <a:pt x="404920" y="1295831"/>
                  <a:pt x="419100" y="1333500"/>
                  <a:pt x="419100" y="1333500"/>
                </a:cubicBezTo>
                <a:cubicBezTo>
                  <a:pt x="437353" y="1461269"/>
                  <a:pt x="419579" y="1345662"/>
                  <a:pt x="438150" y="1447800"/>
                </a:cubicBezTo>
                <a:cubicBezTo>
                  <a:pt x="443951" y="1479704"/>
                  <a:pt x="453875" y="1555450"/>
                  <a:pt x="466725" y="1581150"/>
                </a:cubicBezTo>
                <a:lnTo>
                  <a:pt x="476250" y="160020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7772400" y="3057525"/>
            <a:ext cx="3762375" cy="1238250"/>
          </a:xfrm>
          <a:custGeom>
            <a:avLst/>
            <a:gdLst>
              <a:gd name="connsiteX0" fmla="*/ 0 w 3762375"/>
              <a:gd name="connsiteY0" fmla="*/ 0 h 1238250"/>
              <a:gd name="connsiteX1" fmla="*/ 114300 w 3762375"/>
              <a:gd name="connsiteY1" fmla="*/ 9525 h 1238250"/>
              <a:gd name="connsiteX2" fmla="*/ 142875 w 3762375"/>
              <a:gd name="connsiteY2" fmla="*/ 38100 h 1238250"/>
              <a:gd name="connsiteX3" fmla="*/ 180975 w 3762375"/>
              <a:gd name="connsiteY3" fmla="*/ 95250 h 1238250"/>
              <a:gd name="connsiteX4" fmla="*/ 200025 w 3762375"/>
              <a:gd name="connsiteY4" fmla="*/ 123825 h 1238250"/>
              <a:gd name="connsiteX5" fmla="*/ 228600 w 3762375"/>
              <a:gd name="connsiteY5" fmla="*/ 152400 h 1238250"/>
              <a:gd name="connsiteX6" fmla="*/ 238125 w 3762375"/>
              <a:gd name="connsiteY6" fmla="*/ 180975 h 1238250"/>
              <a:gd name="connsiteX7" fmla="*/ 257175 w 3762375"/>
              <a:gd name="connsiteY7" fmla="*/ 209550 h 1238250"/>
              <a:gd name="connsiteX8" fmla="*/ 266700 w 3762375"/>
              <a:gd name="connsiteY8" fmla="*/ 257175 h 1238250"/>
              <a:gd name="connsiteX9" fmla="*/ 276225 w 3762375"/>
              <a:gd name="connsiteY9" fmla="*/ 295275 h 1238250"/>
              <a:gd name="connsiteX10" fmla="*/ 295275 w 3762375"/>
              <a:gd name="connsiteY10" fmla="*/ 352425 h 1238250"/>
              <a:gd name="connsiteX11" fmla="*/ 304800 w 3762375"/>
              <a:gd name="connsiteY11" fmla="*/ 381000 h 1238250"/>
              <a:gd name="connsiteX12" fmla="*/ 314325 w 3762375"/>
              <a:gd name="connsiteY12" fmla="*/ 419100 h 1238250"/>
              <a:gd name="connsiteX13" fmla="*/ 323850 w 3762375"/>
              <a:gd name="connsiteY13" fmla="*/ 466725 h 1238250"/>
              <a:gd name="connsiteX14" fmla="*/ 333375 w 3762375"/>
              <a:gd name="connsiteY14" fmla="*/ 495300 h 1238250"/>
              <a:gd name="connsiteX15" fmla="*/ 342900 w 3762375"/>
              <a:gd name="connsiteY15" fmla="*/ 542925 h 1238250"/>
              <a:gd name="connsiteX16" fmla="*/ 352425 w 3762375"/>
              <a:gd name="connsiteY16" fmla="*/ 571500 h 1238250"/>
              <a:gd name="connsiteX17" fmla="*/ 361950 w 3762375"/>
              <a:gd name="connsiteY17" fmla="*/ 609600 h 1238250"/>
              <a:gd name="connsiteX18" fmla="*/ 381000 w 3762375"/>
              <a:gd name="connsiteY18" fmla="*/ 638175 h 1238250"/>
              <a:gd name="connsiteX19" fmla="*/ 390525 w 3762375"/>
              <a:gd name="connsiteY19" fmla="*/ 704850 h 1238250"/>
              <a:gd name="connsiteX20" fmla="*/ 400050 w 3762375"/>
              <a:gd name="connsiteY20" fmla="*/ 790575 h 1238250"/>
              <a:gd name="connsiteX21" fmla="*/ 409575 w 3762375"/>
              <a:gd name="connsiteY21" fmla="*/ 828675 h 1238250"/>
              <a:gd name="connsiteX22" fmla="*/ 438150 w 3762375"/>
              <a:gd name="connsiteY22" fmla="*/ 914400 h 1238250"/>
              <a:gd name="connsiteX23" fmla="*/ 447675 w 3762375"/>
              <a:gd name="connsiteY23" fmla="*/ 942975 h 1238250"/>
              <a:gd name="connsiteX24" fmla="*/ 466725 w 3762375"/>
              <a:gd name="connsiteY24" fmla="*/ 1009650 h 1238250"/>
              <a:gd name="connsiteX25" fmla="*/ 485775 w 3762375"/>
              <a:gd name="connsiteY25" fmla="*/ 1047750 h 1238250"/>
              <a:gd name="connsiteX26" fmla="*/ 495300 w 3762375"/>
              <a:gd name="connsiteY26" fmla="*/ 1152525 h 1238250"/>
              <a:gd name="connsiteX27" fmla="*/ 504825 w 3762375"/>
              <a:gd name="connsiteY27" fmla="*/ 1190625 h 1238250"/>
              <a:gd name="connsiteX28" fmla="*/ 514350 w 3762375"/>
              <a:gd name="connsiteY28" fmla="*/ 1238250 h 1238250"/>
              <a:gd name="connsiteX29" fmla="*/ 571500 w 3762375"/>
              <a:gd name="connsiteY29" fmla="*/ 1228725 h 1238250"/>
              <a:gd name="connsiteX30" fmla="*/ 581025 w 3762375"/>
              <a:gd name="connsiteY30" fmla="*/ 1143000 h 1238250"/>
              <a:gd name="connsiteX31" fmla="*/ 628650 w 3762375"/>
              <a:gd name="connsiteY31" fmla="*/ 1066800 h 1238250"/>
              <a:gd name="connsiteX32" fmla="*/ 676275 w 3762375"/>
              <a:gd name="connsiteY32" fmla="*/ 981075 h 1238250"/>
              <a:gd name="connsiteX33" fmla="*/ 695325 w 3762375"/>
              <a:gd name="connsiteY33" fmla="*/ 952500 h 1238250"/>
              <a:gd name="connsiteX34" fmla="*/ 723900 w 3762375"/>
              <a:gd name="connsiteY34" fmla="*/ 923925 h 1238250"/>
              <a:gd name="connsiteX35" fmla="*/ 762000 w 3762375"/>
              <a:gd name="connsiteY35" fmla="*/ 866775 h 1238250"/>
              <a:gd name="connsiteX36" fmla="*/ 819150 w 3762375"/>
              <a:gd name="connsiteY36" fmla="*/ 781050 h 1238250"/>
              <a:gd name="connsiteX37" fmla="*/ 857250 w 3762375"/>
              <a:gd name="connsiteY37" fmla="*/ 723900 h 1238250"/>
              <a:gd name="connsiteX38" fmla="*/ 876300 w 3762375"/>
              <a:gd name="connsiteY38" fmla="*/ 695325 h 1238250"/>
              <a:gd name="connsiteX39" fmla="*/ 923925 w 3762375"/>
              <a:gd name="connsiteY39" fmla="*/ 609600 h 1238250"/>
              <a:gd name="connsiteX40" fmla="*/ 952500 w 3762375"/>
              <a:gd name="connsiteY40" fmla="*/ 552450 h 1238250"/>
              <a:gd name="connsiteX41" fmla="*/ 962025 w 3762375"/>
              <a:gd name="connsiteY41" fmla="*/ 523875 h 1238250"/>
              <a:gd name="connsiteX42" fmla="*/ 1000125 w 3762375"/>
              <a:gd name="connsiteY42" fmla="*/ 466725 h 1238250"/>
              <a:gd name="connsiteX43" fmla="*/ 1019175 w 3762375"/>
              <a:gd name="connsiteY43" fmla="*/ 438150 h 1238250"/>
              <a:gd name="connsiteX44" fmla="*/ 1066800 w 3762375"/>
              <a:gd name="connsiteY44" fmla="*/ 352425 h 1238250"/>
              <a:gd name="connsiteX45" fmla="*/ 1095375 w 3762375"/>
              <a:gd name="connsiteY45" fmla="*/ 314325 h 1238250"/>
              <a:gd name="connsiteX46" fmla="*/ 1133475 w 3762375"/>
              <a:gd name="connsiteY46" fmla="*/ 276225 h 1238250"/>
              <a:gd name="connsiteX47" fmla="*/ 1171575 w 3762375"/>
              <a:gd name="connsiteY47" fmla="*/ 200025 h 1238250"/>
              <a:gd name="connsiteX48" fmla="*/ 1190625 w 3762375"/>
              <a:gd name="connsiteY48" fmla="*/ 171450 h 1238250"/>
              <a:gd name="connsiteX49" fmla="*/ 1219200 w 3762375"/>
              <a:gd name="connsiteY49" fmla="*/ 142875 h 1238250"/>
              <a:gd name="connsiteX50" fmla="*/ 1266825 w 3762375"/>
              <a:gd name="connsiteY50" fmla="*/ 76200 h 1238250"/>
              <a:gd name="connsiteX51" fmla="*/ 1323975 w 3762375"/>
              <a:gd name="connsiteY51" fmla="*/ 38100 h 1238250"/>
              <a:gd name="connsiteX52" fmla="*/ 1352550 w 3762375"/>
              <a:gd name="connsiteY52" fmla="*/ 47625 h 1238250"/>
              <a:gd name="connsiteX53" fmla="*/ 1409700 w 3762375"/>
              <a:gd name="connsiteY53" fmla="*/ 85725 h 1238250"/>
              <a:gd name="connsiteX54" fmla="*/ 1457325 w 3762375"/>
              <a:gd name="connsiteY54" fmla="*/ 133350 h 1238250"/>
              <a:gd name="connsiteX55" fmla="*/ 1495425 w 3762375"/>
              <a:gd name="connsiteY55" fmla="*/ 190500 h 1238250"/>
              <a:gd name="connsiteX56" fmla="*/ 1514475 w 3762375"/>
              <a:gd name="connsiteY56" fmla="*/ 219075 h 1238250"/>
              <a:gd name="connsiteX57" fmla="*/ 1533525 w 3762375"/>
              <a:gd name="connsiteY57" fmla="*/ 247650 h 1238250"/>
              <a:gd name="connsiteX58" fmla="*/ 1571625 w 3762375"/>
              <a:gd name="connsiteY58" fmla="*/ 323850 h 1238250"/>
              <a:gd name="connsiteX59" fmla="*/ 1609725 w 3762375"/>
              <a:gd name="connsiteY59" fmla="*/ 381000 h 1238250"/>
              <a:gd name="connsiteX60" fmla="*/ 1619250 w 3762375"/>
              <a:gd name="connsiteY60" fmla="*/ 409575 h 1238250"/>
              <a:gd name="connsiteX61" fmla="*/ 1657350 w 3762375"/>
              <a:gd name="connsiteY61" fmla="*/ 466725 h 1238250"/>
              <a:gd name="connsiteX62" fmla="*/ 1676400 w 3762375"/>
              <a:gd name="connsiteY62" fmla="*/ 495300 h 1238250"/>
              <a:gd name="connsiteX63" fmla="*/ 1685925 w 3762375"/>
              <a:gd name="connsiteY63" fmla="*/ 523875 h 1238250"/>
              <a:gd name="connsiteX64" fmla="*/ 1724025 w 3762375"/>
              <a:gd name="connsiteY64" fmla="*/ 581025 h 1238250"/>
              <a:gd name="connsiteX65" fmla="*/ 1781175 w 3762375"/>
              <a:gd name="connsiteY65" fmla="*/ 676275 h 1238250"/>
              <a:gd name="connsiteX66" fmla="*/ 1800225 w 3762375"/>
              <a:gd name="connsiteY66" fmla="*/ 704850 h 1238250"/>
              <a:gd name="connsiteX67" fmla="*/ 1838325 w 3762375"/>
              <a:gd name="connsiteY67" fmla="*/ 714375 h 1238250"/>
              <a:gd name="connsiteX68" fmla="*/ 1876425 w 3762375"/>
              <a:gd name="connsiteY68" fmla="*/ 733425 h 1238250"/>
              <a:gd name="connsiteX69" fmla="*/ 1943100 w 3762375"/>
              <a:gd name="connsiteY69" fmla="*/ 742950 h 1238250"/>
              <a:gd name="connsiteX70" fmla="*/ 2171700 w 3762375"/>
              <a:gd name="connsiteY70" fmla="*/ 733425 h 1238250"/>
              <a:gd name="connsiteX71" fmla="*/ 2219325 w 3762375"/>
              <a:gd name="connsiteY71" fmla="*/ 695325 h 1238250"/>
              <a:gd name="connsiteX72" fmla="*/ 2276475 w 3762375"/>
              <a:gd name="connsiteY72" fmla="*/ 666750 h 1238250"/>
              <a:gd name="connsiteX73" fmla="*/ 2305050 w 3762375"/>
              <a:gd name="connsiteY73" fmla="*/ 647700 h 1238250"/>
              <a:gd name="connsiteX74" fmla="*/ 2381250 w 3762375"/>
              <a:gd name="connsiteY74" fmla="*/ 581025 h 1238250"/>
              <a:gd name="connsiteX75" fmla="*/ 2466975 w 3762375"/>
              <a:gd name="connsiteY75" fmla="*/ 504825 h 1238250"/>
              <a:gd name="connsiteX76" fmla="*/ 2495550 w 3762375"/>
              <a:gd name="connsiteY76" fmla="*/ 495300 h 1238250"/>
              <a:gd name="connsiteX77" fmla="*/ 2533650 w 3762375"/>
              <a:gd name="connsiteY77" fmla="*/ 457200 h 1238250"/>
              <a:gd name="connsiteX78" fmla="*/ 2562225 w 3762375"/>
              <a:gd name="connsiteY78" fmla="*/ 447675 h 1238250"/>
              <a:gd name="connsiteX79" fmla="*/ 2590800 w 3762375"/>
              <a:gd name="connsiteY79" fmla="*/ 428625 h 1238250"/>
              <a:gd name="connsiteX80" fmla="*/ 2619375 w 3762375"/>
              <a:gd name="connsiteY80" fmla="*/ 419100 h 1238250"/>
              <a:gd name="connsiteX81" fmla="*/ 2657475 w 3762375"/>
              <a:gd name="connsiteY81" fmla="*/ 400050 h 1238250"/>
              <a:gd name="connsiteX82" fmla="*/ 2781300 w 3762375"/>
              <a:gd name="connsiteY82" fmla="*/ 409575 h 1238250"/>
              <a:gd name="connsiteX83" fmla="*/ 2838450 w 3762375"/>
              <a:gd name="connsiteY83" fmla="*/ 457200 h 1238250"/>
              <a:gd name="connsiteX84" fmla="*/ 2867025 w 3762375"/>
              <a:gd name="connsiteY84" fmla="*/ 466725 h 1238250"/>
              <a:gd name="connsiteX85" fmla="*/ 2905125 w 3762375"/>
              <a:gd name="connsiteY85" fmla="*/ 523875 h 1238250"/>
              <a:gd name="connsiteX86" fmla="*/ 2990850 w 3762375"/>
              <a:gd name="connsiteY86" fmla="*/ 609600 h 1238250"/>
              <a:gd name="connsiteX87" fmla="*/ 3048000 w 3762375"/>
              <a:gd name="connsiteY87" fmla="*/ 666750 h 1238250"/>
              <a:gd name="connsiteX88" fmla="*/ 3076575 w 3762375"/>
              <a:gd name="connsiteY88" fmla="*/ 695325 h 1238250"/>
              <a:gd name="connsiteX89" fmla="*/ 3124200 w 3762375"/>
              <a:gd name="connsiteY89" fmla="*/ 704850 h 1238250"/>
              <a:gd name="connsiteX90" fmla="*/ 3286125 w 3762375"/>
              <a:gd name="connsiteY90" fmla="*/ 685800 h 1238250"/>
              <a:gd name="connsiteX91" fmla="*/ 3390900 w 3762375"/>
              <a:gd name="connsiteY91" fmla="*/ 638175 h 1238250"/>
              <a:gd name="connsiteX92" fmla="*/ 3438525 w 3762375"/>
              <a:gd name="connsiteY92" fmla="*/ 619125 h 1238250"/>
              <a:gd name="connsiteX93" fmla="*/ 3524250 w 3762375"/>
              <a:gd name="connsiteY93" fmla="*/ 561975 h 1238250"/>
              <a:gd name="connsiteX94" fmla="*/ 3552825 w 3762375"/>
              <a:gd name="connsiteY94" fmla="*/ 542925 h 1238250"/>
              <a:gd name="connsiteX95" fmla="*/ 3581400 w 3762375"/>
              <a:gd name="connsiteY95" fmla="*/ 523875 h 1238250"/>
              <a:gd name="connsiteX96" fmla="*/ 3600450 w 3762375"/>
              <a:gd name="connsiteY96" fmla="*/ 495300 h 1238250"/>
              <a:gd name="connsiteX97" fmla="*/ 3629025 w 3762375"/>
              <a:gd name="connsiteY97" fmla="*/ 485775 h 1238250"/>
              <a:gd name="connsiteX98" fmla="*/ 3705225 w 3762375"/>
              <a:gd name="connsiteY98" fmla="*/ 495300 h 1238250"/>
              <a:gd name="connsiteX99" fmla="*/ 3762375 w 3762375"/>
              <a:gd name="connsiteY99" fmla="*/ 504825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762375" h="1238250">
                <a:moveTo>
                  <a:pt x="0" y="0"/>
                </a:moveTo>
                <a:cubicBezTo>
                  <a:pt x="38100" y="3175"/>
                  <a:pt x="77359" y="-326"/>
                  <a:pt x="114300" y="9525"/>
                </a:cubicBezTo>
                <a:cubicBezTo>
                  <a:pt x="127316" y="12996"/>
                  <a:pt x="134605" y="27467"/>
                  <a:pt x="142875" y="38100"/>
                </a:cubicBezTo>
                <a:cubicBezTo>
                  <a:pt x="156931" y="56172"/>
                  <a:pt x="168275" y="76200"/>
                  <a:pt x="180975" y="95250"/>
                </a:cubicBezTo>
                <a:cubicBezTo>
                  <a:pt x="187325" y="104775"/>
                  <a:pt x="191930" y="115730"/>
                  <a:pt x="200025" y="123825"/>
                </a:cubicBezTo>
                <a:lnTo>
                  <a:pt x="228600" y="152400"/>
                </a:lnTo>
                <a:cubicBezTo>
                  <a:pt x="231775" y="161925"/>
                  <a:pt x="233635" y="171995"/>
                  <a:pt x="238125" y="180975"/>
                </a:cubicBezTo>
                <a:cubicBezTo>
                  <a:pt x="243245" y="191214"/>
                  <a:pt x="253155" y="198831"/>
                  <a:pt x="257175" y="209550"/>
                </a:cubicBezTo>
                <a:cubicBezTo>
                  <a:pt x="262859" y="224709"/>
                  <a:pt x="263188" y="241371"/>
                  <a:pt x="266700" y="257175"/>
                </a:cubicBezTo>
                <a:cubicBezTo>
                  <a:pt x="269540" y="269954"/>
                  <a:pt x="272463" y="282736"/>
                  <a:pt x="276225" y="295275"/>
                </a:cubicBezTo>
                <a:cubicBezTo>
                  <a:pt x="281995" y="314509"/>
                  <a:pt x="288925" y="333375"/>
                  <a:pt x="295275" y="352425"/>
                </a:cubicBezTo>
                <a:cubicBezTo>
                  <a:pt x="298450" y="361950"/>
                  <a:pt x="302365" y="371260"/>
                  <a:pt x="304800" y="381000"/>
                </a:cubicBezTo>
                <a:cubicBezTo>
                  <a:pt x="307975" y="393700"/>
                  <a:pt x="311485" y="406321"/>
                  <a:pt x="314325" y="419100"/>
                </a:cubicBezTo>
                <a:cubicBezTo>
                  <a:pt x="317837" y="434904"/>
                  <a:pt x="319923" y="451019"/>
                  <a:pt x="323850" y="466725"/>
                </a:cubicBezTo>
                <a:cubicBezTo>
                  <a:pt x="326285" y="476465"/>
                  <a:pt x="330940" y="485560"/>
                  <a:pt x="333375" y="495300"/>
                </a:cubicBezTo>
                <a:cubicBezTo>
                  <a:pt x="337302" y="511006"/>
                  <a:pt x="338973" y="527219"/>
                  <a:pt x="342900" y="542925"/>
                </a:cubicBezTo>
                <a:cubicBezTo>
                  <a:pt x="345335" y="552665"/>
                  <a:pt x="349667" y="561846"/>
                  <a:pt x="352425" y="571500"/>
                </a:cubicBezTo>
                <a:cubicBezTo>
                  <a:pt x="356021" y="584087"/>
                  <a:pt x="356793" y="597568"/>
                  <a:pt x="361950" y="609600"/>
                </a:cubicBezTo>
                <a:cubicBezTo>
                  <a:pt x="366459" y="620122"/>
                  <a:pt x="374650" y="628650"/>
                  <a:pt x="381000" y="638175"/>
                </a:cubicBezTo>
                <a:cubicBezTo>
                  <a:pt x="384175" y="660400"/>
                  <a:pt x="387740" y="682573"/>
                  <a:pt x="390525" y="704850"/>
                </a:cubicBezTo>
                <a:cubicBezTo>
                  <a:pt x="394091" y="733379"/>
                  <a:pt x="395678" y="762158"/>
                  <a:pt x="400050" y="790575"/>
                </a:cubicBezTo>
                <a:cubicBezTo>
                  <a:pt x="402041" y="803514"/>
                  <a:pt x="405813" y="816136"/>
                  <a:pt x="409575" y="828675"/>
                </a:cubicBezTo>
                <a:lnTo>
                  <a:pt x="438150" y="914400"/>
                </a:lnTo>
                <a:cubicBezTo>
                  <a:pt x="441325" y="923925"/>
                  <a:pt x="445240" y="933235"/>
                  <a:pt x="447675" y="942975"/>
                </a:cubicBezTo>
                <a:cubicBezTo>
                  <a:pt x="452508" y="962309"/>
                  <a:pt x="458526" y="990519"/>
                  <a:pt x="466725" y="1009650"/>
                </a:cubicBezTo>
                <a:cubicBezTo>
                  <a:pt x="472318" y="1022701"/>
                  <a:pt x="479425" y="1035050"/>
                  <a:pt x="485775" y="1047750"/>
                </a:cubicBezTo>
                <a:cubicBezTo>
                  <a:pt x="488950" y="1082675"/>
                  <a:pt x="490665" y="1117764"/>
                  <a:pt x="495300" y="1152525"/>
                </a:cubicBezTo>
                <a:cubicBezTo>
                  <a:pt x="497030" y="1165501"/>
                  <a:pt x="501985" y="1177846"/>
                  <a:pt x="504825" y="1190625"/>
                </a:cubicBezTo>
                <a:cubicBezTo>
                  <a:pt x="508337" y="1206429"/>
                  <a:pt x="511175" y="1222375"/>
                  <a:pt x="514350" y="1238250"/>
                </a:cubicBezTo>
                <a:cubicBezTo>
                  <a:pt x="533400" y="1235075"/>
                  <a:pt x="560425" y="1244547"/>
                  <a:pt x="571500" y="1228725"/>
                </a:cubicBezTo>
                <a:cubicBezTo>
                  <a:pt x="587988" y="1205171"/>
                  <a:pt x="575386" y="1171193"/>
                  <a:pt x="581025" y="1143000"/>
                </a:cubicBezTo>
                <a:cubicBezTo>
                  <a:pt x="593232" y="1081965"/>
                  <a:pt x="589332" y="1093012"/>
                  <a:pt x="628650" y="1066800"/>
                </a:cubicBezTo>
                <a:cubicBezTo>
                  <a:pt x="645415" y="1016505"/>
                  <a:pt x="632606" y="1046579"/>
                  <a:pt x="676275" y="981075"/>
                </a:cubicBezTo>
                <a:cubicBezTo>
                  <a:pt x="682625" y="971550"/>
                  <a:pt x="687230" y="960595"/>
                  <a:pt x="695325" y="952500"/>
                </a:cubicBezTo>
                <a:cubicBezTo>
                  <a:pt x="704850" y="942975"/>
                  <a:pt x="715630" y="934558"/>
                  <a:pt x="723900" y="923925"/>
                </a:cubicBezTo>
                <a:cubicBezTo>
                  <a:pt x="737956" y="905853"/>
                  <a:pt x="749300" y="885825"/>
                  <a:pt x="762000" y="866775"/>
                </a:cubicBezTo>
                <a:lnTo>
                  <a:pt x="819150" y="781050"/>
                </a:lnTo>
                <a:lnTo>
                  <a:pt x="857250" y="723900"/>
                </a:lnTo>
                <a:cubicBezTo>
                  <a:pt x="863600" y="714375"/>
                  <a:pt x="872680" y="706185"/>
                  <a:pt x="876300" y="695325"/>
                </a:cubicBezTo>
                <a:cubicBezTo>
                  <a:pt x="899610" y="625396"/>
                  <a:pt x="881151" y="652374"/>
                  <a:pt x="923925" y="609600"/>
                </a:cubicBezTo>
                <a:cubicBezTo>
                  <a:pt x="947866" y="537776"/>
                  <a:pt x="915571" y="626308"/>
                  <a:pt x="952500" y="552450"/>
                </a:cubicBezTo>
                <a:cubicBezTo>
                  <a:pt x="956990" y="543470"/>
                  <a:pt x="957149" y="532652"/>
                  <a:pt x="962025" y="523875"/>
                </a:cubicBezTo>
                <a:cubicBezTo>
                  <a:pt x="973144" y="503861"/>
                  <a:pt x="987425" y="485775"/>
                  <a:pt x="1000125" y="466725"/>
                </a:cubicBezTo>
                <a:cubicBezTo>
                  <a:pt x="1006475" y="457200"/>
                  <a:pt x="1015555" y="449010"/>
                  <a:pt x="1019175" y="438150"/>
                </a:cubicBezTo>
                <a:cubicBezTo>
                  <a:pt x="1034025" y="393600"/>
                  <a:pt x="1027498" y="404828"/>
                  <a:pt x="1066800" y="352425"/>
                </a:cubicBezTo>
                <a:cubicBezTo>
                  <a:pt x="1076325" y="339725"/>
                  <a:pt x="1084921" y="326272"/>
                  <a:pt x="1095375" y="314325"/>
                </a:cubicBezTo>
                <a:cubicBezTo>
                  <a:pt x="1107202" y="300808"/>
                  <a:pt x="1123512" y="291169"/>
                  <a:pt x="1133475" y="276225"/>
                </a:cubicBezTo>
                <a:cubicBezTo>
                  <a:pt x="1149227" y="252596"/>
                  <a:pt x="1155823" y="223654"/>
                  <a:pt x="1171575" y="200025"/>
                </a:cubicBezTo>
                <a:cubicBezTo>
                  <a:pt x="1177925" y="190500"/>
                  <a:pt x="1183296" y="180244"/>
                  <a:pt x="1190625" y="171450"/>
                </a:cubicBezTo>
                <a:cubicBezTo>
                  <a:pt x="1199249" y="161102"/>
                  <a:pt x="1211370" y="153836"/>
                  <a:pt x="1219200" y="142875"/>
                </a:cubicBezTo>
                <a:cubicBezTo>
                  <a:pt x="1253916" y="94273"/>
                  <a:pt x="1219063" y="113348"/>
                  <a:pt x="1266825" y="76200"/>
                </a:cubicBezTo>
                <a:cubicBezTo>
                  <a:pt x="1284897" y="62144"/>
                  <a:pt x="1323975" y="38100"/>
                  <a:pt x="1323975" y="38100"/>
                </a:cubicBezTo>
                <a:cubicBezTo>
                  <a:pt x="1333500" y="41275"/>
                  <a:pt x="1343773" y="42749"/>
                  <a:pt x="1352550" y="47625"/>
                </a:cubicBezTo>
                <a:cubicBezTo>
                  <a:pt x="1372564" y="58744"/>
                  <a:pt x="1409700" y="85725"/>
                  <a:pt x="1409700" y="85725"/>
                </a:cubicBezTo>
                <a:cubicBezTo>
                  <a:pt x="1485900" y="200025"/>
                  <a:pt x="1368425" y="31750"/>
                  <a:pt x="1457325" y="133350"/>
                </a:cubicBezTo>
                <a:cubicBezTo>
                  <a:pt x="1472402" y="150580"/>
                  <a:pt x="1482725" y="171450"/>
                  <a:pt x="1495425" y="190500"/>
                </a:cubicBezTo>
                <a:lnTo>
                  <a:pt x="1514475" y="219075"/>
                </a:lnTo>
                <a:cubicBezTo>
                  <a:pt x="1520825" y="228600"/>
                  <a:pt x="1528405" y="237411"/>
                  <a:pt x="1533525" y="247650"/>
                </a:cubicBezTo>
                <a:cubicBezTo>
                  <a:pt x="1546225" y="273050"/>
                  <a:pt x="1555873" y="300221"/>
                  <a:pt x="1571625" y="323850"/>
                </a:cubicBezTo>
                <a:cubicBezTo>
                  <a:pt x="1584325" y="342900"/>
                  <a:pt x="1602485" y="359280"/>
                  <a:pt x="1609725" y="381000"/>
                </a:cubicBezTo>
                <a:cubicBezTo>
                  <a:pt x="1612900" y="390525"/>
                  <a:pt x="1614374" y="400798"/>
                  <a:pt x="1619250" y="409575"/>
                </a:cubicBezTo>
                <a:cubicBezTo>
                  <a:pt x="1630369" y="429589"/>
                  <a:pt x="1644650" y="447675"/>
                  <a:pt x="1657350" y="466725"/>
                </a:cubicBezTo>
                <a:cubicBezTo>
                  <a:pt x="1663700" y="476250"/>
                  <a:pt x="1672780" y="484440"/>
                  <a:pt x="1676400" y="495300"/>
                </a:cubicBezTo>
                <a:cubicBezTo>
                  <a:pt x="1679575" y="504825"/>
                  <a:pt x="1681049" y="515098"/>
                  <a:pt x="1685925" y="523875"/>
                </a:cubicBezTo>
                <a:cubicBezTo>
                  <a:pt x="1697044" y="543889"/>
                  <a:pt x="1713786" y="560547"/>
                  <a:pt x="1724025" y="581025"/>
                </a:cubicBezTo>
                <a:cubicBezTo>
                  <a:pt x="1753314" y="639603"/>
                  <a:pt x="1735199" y="607311"/>
                  <a:pt x="1781175" y="676275"/>
                </a:cubicBezTo>
                <a:cubicBezTo>
                  <a:pt x="1787525" y="685800"/>
                  <a:pt x="1789119" y="702074"/>
                  <a:pt x="1800225" y="704850"/>
                </a:cubicBezTo>
                <a:cubicBezTo>
                  <a:pt x="1812925" y="708025"/>
                  <a:pt x="1826068" y="709778"/>
                  <a:pt x="1838325" y="714375"/>
                </a:cubicBezTo>
                <a:cubicBezTo>
                  <a:pt x="1851620" y="719361"/>
                  <a:pt x="1862726" y="729689"/>
                  <a:pt x="1876425" y="733425"/>
                </a:cubicBezTo>
                <a:cubicBezTo>
                  <a:pt x="1898085" y="739332"/>
                  <a:pt x="1920875" y="739775"/>
                  <a:pt x="1943100" y="742950"/>
                </a:cubicBezTo>
                <a:cubicBezTo>
                  <a:pt x="2019300" y="739775"/>
                  <a:pt x="2096543" y="746383"/>
                  <a:pt x="2171700" y="733425"/>
                </a:cubicBezTo>
                <a:cubicBezTo>
                  <a:pt x="2191734" y="729971"/>
                  <a:pt x="2203061" y="707523"/>
                  <a:pt x="2219325" y="695325"/>
                </a:cubicBezTo>
                <a:cubicBezTo>
                  <a:pt x="2273920" y="654379"/>
                  <a:pt x="2221546" y="694214"/>
                  <a:pt x="2276475" y="666750"/>
                </a:cubicBezTo>
                <a:cubicBezTo>
                  <a:pt x="2286714" y="661630"/>
                  <a:pt x="2295525" y="654050"/>
                  <a:pt x="2305050" y="647700"/>
                </a:cubicBezTo>
                <a:cubicBezTo>
                  <a:pt x="2359025" y="566737"/>
                  <a:pt x="2270125" y="692150"/>
                  <a:pt x="2381250" y="581025"/>
                </a:cubicBezTo>
                <a:cubicBezTo>
                  <a:pt x="2406494" y="555781"/>
                  <a:pt x="2432981" y="521822"/>
                  <a:pt x="2466975" y="504825"/>
                </a:cubicBezTo>
                <a:cubicBezTo>
                  <a:pt x="2475955" y="500335"/>
                  <a:pt x="2486025" y="498475"/>
                  <a:pt x="2495550" y="495300"/>
                </a:cubicBezTo>
                <a:cubicBezTo>
                  <a:pt x="2508250" y="482600"/>
                  <a:pt x="2519035" y="467639"/>
                  <a:pt x="2533650" y="457200"/>
                </a:cubicBezTo>
                <a:cubicBezTo>
                  <a:pt x="2541820" y="451364"/>
                  <a:pt x="2553245" y="452165"/>
                  <a:pt x="2562225" y="447675"/>
                </a:cubicBezTo>
                <a:cubicBezTo>
                  <a:pt x="2572464" y="442555"/>
                  <a:pt x="2580561" y="433745"/>
                  <a:pt x="2590800" y="428625"/>
                </a:cubicBezTo>
                <a:cubicBezTo>
                  <a:pt x="2599780" y="424135"/>
                  <a:pt x="2610147" y="423055"/>
                  <a:pt x="2619375" y="419100"/>
                </a:cubicBezTo>
                <a:cubicBezTo>
                  <a:pt x="2632426" y="413507"/>
                  <a:pt x="2644775" y="406400"/>
                  <a:pt x="2657475" y="400050"/>
                </a:cubicBezTo>
                <a:cubicBezTo>
                  <a:pt x="2698750" y="403225"/>
                  <a:pt x="2740612" y="401946"/>
                  <a:pt x="2781300" y="409575"/>
                </a:cubicBezTo>
                <a:cubicBezTo>
                  <a:pt x="2802979" y="413640"/>
                  <a:pt x="2823084" y="446956"/>
                  <a:pt x="2838450" y="457200"/>
                </a:cubicBezTo>
                <a:cubicBezTo>
                  <a:pt x="2846804" y="462769"/>
                  <a:pt x="2857500" y="463550"/>
                  <a:pt x="2867025" y="466725"/>
                </a:cubicBezTo>
                <a:cubicBezTo>
                  <a:pt x="2879725" y="485775"/>
                  <a:pt x="2888936" y="507686"/>
                  <a:pt x="2905125" y="523875"/>
                </a:cubicBezTo>
                <a:lnTo>
                  <a:pt x="2990850" y="609600"/>
                </a:lnTo>
                <a:lnTo>
                  <a:pt x="3048000" y="666750"/>
                </a:lnTo>
                <a:cubicBezTo>
                  <a:pt x="3057525" y="676275"/>
                  <a:pt x="3063366" y="692683"/>
                  <a:pt x="3076575" y="695325"/>
                </a:cubicBezTo>
                <a:lnTo>
                  <a:pt x="3124200" y="704850"/>
                </a:lnTo>
                <a:cubicBezTo>
                  <a:pt x="3178175" y="698500"/>
                  <a:pt x="3232581" y="695112"/>
                  <a:pt x="3286125" y="685800"/>
                </a:cubicBezTo>
                <a:cubicBezTo>
                  <a:pt x="3345881" y="675408"/>
                  <a:pt x="3339846" y="663702"/>
                  <a:pt x="3390900" y="638175"/>
                </a:cubicBezTo>
                <a:cubicBezTo>
                  <a:pt x="3406193" y="630529"/>
                  <a:pt x="3423515" y="627312"/>
                  <a:pt x="3438525" y="619125"/>
                </a:cubicBezTo>
                <a:lnTo>
                  <a:pt x="3524250" y="561975"/>
                </a:lnTo>
                <a:lnTo>
                  <a:pt x="3552825" y="542925"/>
                </a:lnTo>
                <a:lnTo>
                  <a:pt x="3581400" y="523875"/>
                </a:lnTo>
                <a:cubicBezTo>
                  <a:pt x="3587750" y="514350"/>
                  <a:pt x="3591511" y="502451"/>
                  <a:pt x="3600450" y="495300"/>
                </a:cubicBezTo>
                <a:cubicBezTo>
                  <a:pt x="3608290" y="489028"/>
                  <a:pt x="3618985" y="485775"/>
                  <a:pt x="3629025" y="485775"/>
                </a:cubicBezTo>
                <a:cubicBezTo>
                  <a:pt x="3654623" y="485775"/>
                  <a:pt x="3679976" y="491092"/>
                  <a:pt x="3705225" y="495300"/>
                </a:cubicBezTo>
                <a:cubicBezTo>
                  <a:pt x="3771616" y="506365"/>
                  <a:pt x="3719499" y="504825"/>
                  <a:pt x="3762375" y="504825"/>
                </a:cubicBezTo>
              </a:path>
            </a:pathLst>
          </a:cu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7800975" y="2562225"/>
            <a:ext cx="552450" cy="524684"/>
          </a:xfrm>
          <a:custGeom>
            <a:avLst/>
            <a:gdLst>
              <a:gd name="connsiteX0" fmla="*/ 0 w 552450"/>
              <a:gd name="connsiteY0" fmla="*/ 514350 h 524684"/>
              <a:gd name="connsiteX1" fmla="*/ 76200 w 552450"/>
              <a:gd name="connsiteY1" fmla="*/ 523875 h 524684"/>
              <a:gd name="connsiteX2" fmla="*/ 276225 w 552450"/>
              <a:gd name="connsiteY2" fmla="*/ 504825 h 524684"/>
              <a:gd name="connsiteX3" fmla="*/ 304800 w 552450"/>
              <a:gd name="connsiteY3" fmla="*/ 476250 h 524684"/>
              <a:gd name="connsiteX4" fmla="*/ 323850 w 552450"/>
              <a:gd name="connsiteY4" fmla="*/ 438150 h 524684"/>
              <a:gd name="connsiteX5" fmla="*/ 342900 w 552450"/>
              <a:gd name="connsiteY5" fmla="*/ 409575 h 524684"/>
              <a:gd name="connsiteX6" fmla="*/ 361950 w 552450"/>
              <a:gd name="connsiteY6" fmla="*/ 371475 h 524684"/>
              <a:gd name="connsiteX7" fmla="*/ 390525 w 552450"/>
              <a:gd name="connsiteY7" fmla="*/ 342900 h 524684"/>
              <a:gd name="connsiteX8" fmla="*/ 419100 w 552450"/>
              <a:gd name="connsiteY8" fmla="*/ 285750 h 524684"/>
              <a:gd name="connsiteX9" fmla="*/ 428625 w 552450"/>
              <a:gd name="connsiteY9" fmla="*/ 257175 h 524684"/>
              <a:gd name="connsiteX10" fmla="*/ 447675 w 552450"/>
              <a:gd name="connsiteY10" fmla="*/ 228600 h 524684"/>
              <a:gd name="connsiteX11" fmla="*/ 457200 w 552450"/>
              <a:gd name="connsiteY11" fmla="*/ 200025 h 524684"/>
              <a:gd name="connsiteX12" fmla="*/ 495300 w 552450"/>
              <a:gd name="connsiteY12" fmla="*/ 142875 h 524684"/>
              <a:gd name="connsiteX13" fmla="*/ 504825 w 552450"/>
              <a:gd name="connsiteY13" fmla="*/ 114300 h 524684"/>
              <a:gd name="connsiteX14" fmla="*/ 523875 w 552450"/>
              <a:gd name="connsiteY14" fmla="*/ 85725 h 524684"/>
              <a:gd name="connsiteX15" fmla="*/ 542925 w 552450"/>
              <a:gd name="connsiteY15" fmla="*/ 28575 h 524684"/>
              <a:gd name="connsiteX16" fmla="*/ 552450 w 552450"/>
              <a:gd name="connsiteY16" fmla="*/ 0 h 52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2450" h="524684">
                <a:moveTo>
                  <a:pt x="0" y="514350"/>
                </a:moveTo>
                <a:cubicBezTo>
                  <a:pt x="25400" y="517525"/>
                  <a:pt x="50602" y="523875"/>
                  <a:pt x="76200" y="523875"/>
                </a:cubicBezTo>
                <a:cubicBezTo>
                  <a:pt x="227429" y="523875"/>
                  <a:pt x="198655" y="530682"/>
                  <a:pt x="276225" y="504825"/>
                </a:cubicBezTo>
                <a:cubicBezTo>
                  <a:pt x="285750" y="495300"/>
                  <a:pt x="296970" y="487211"/>
                  <a:pt x="304800" y="476250"/>
                </a:cubicBezTo>
                <a:cubicBezTo>
                  <a:pt x="313053" y="464696"/>
                  <a:pt x="316805" y="450478"/>
                  <a:pt x="323850" y="438150"/>
                </a:cubicBezTo>
                <a:cubicBezTo>
                  <a:pt x="329530" y="428211"/>
                  <a:pt x="337220" y="419514"/>
                  <a:pt x="342900" y="409575"/>
                </a:cubicBezTo>
                <a:cubicBezTo>
                  <a:pt x="349945" y="397247"/>
                  <a:pt x="353697" y="383029"/>
                  <a:pt x="361950" y="371475"/>
                </a:cubicBezTo>
                <a:cubicBezTo>
                  <a:pt x="369780" y="360514"/>
                  <a:pt x="381000" y="352425"/>
                  <a:pt x="390525" y="342900"/>
                </a:cubicBezTo>
                <a:cubicBezTo>
                  <a:pt x="414466" y="271076"/>
                  <a:pt x="382171" y="359608"/>
                  <a:pt x="419100" y="285750"/>
                </a:cubicBezTo>
                <a:cubicBezTo>
                  <a:pt x="423590" y="276770"/>
                  <a:pt x="424135" y="266155"/>
                  <a:pt x="428625" y="257175"/>
                </a:cubicBezTo>
                <a:cubicBezTo>
                  <a:pt x="433745" y="246936"/>
                  <a:pt x="442555" y="238839"/>
                  <a:pt x="447675" y="228600"/>
                </a:cubicBezTo>
                <a:cubicBezTo>
                  <a:pt x="452165" y="219620"/>
                  <a:pt x="452324" y="208802"/>
                  <a:pt x="457200" y="200025"/>
                </a:cubicBezTo>
                <a:cubicBezTo>
                  <a:pt x="468319" y="180011"/>
                  <a:pt x="488060" y="164595"/>
                  <a:pt x="495300" y="142875"/>
                </a:cubicBezTo>
                <a:cubicBezTo>
                  <a:pt x="498475" y="133350"/>
                  <a:pt x="500335" y="123280"/>
                  <a:pt x="504825" y="114300"/>
                </a:cubicBezTo>
                <a:cubicBezTo>
                  <a:pt x="509945" y="104061"/>
                  <a:pt x="519226" y="96186"/>
                  <a:pt x="523875" y="85725"/>
                </a:cubicBezTo>
                <a:cubicBezTo>
                  <a:pt x="532030" y="67375"/>
                  <a:pt x="536575" y="47625"/>
                  <a:pt x="542925" y="28575"/>
                </a:cubicBezTo>
                <a:lnTo>
                  <a:pt x="552450" y="0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448112" y="2549725"/>
            <a:ext cx="0" cy="21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255323" y="2540020"/>
            <a:ext cx="0" cy="21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369756" y="3868895"/>
            <a:ext cx="98541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0380398" y="3175977"/>
            <a:ext cx="97477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7762875" y="3005233"/>
            <a:ext cx="3190875" cy="833342"/>
          </a:xfrm>
          <a:custGeom>
            <a:avLst/>
            <a:gdLst>
              <a:gd name="connsiteX0" fmla="*/ 0 w 3190875"/>
              <a:gd name="connsiteY0" fmla="*/ 61817 h 833342"/>
              <a:gd name="connsiteX1" fmla="*/ 76200 w 3190875"/>
              <a:gd name="connsiteY1" fmla="*/ 71342 h 833342"/>
              <a:gd name="connsiteX2" fmla="*/ 142875 w 3190875"/>
              <a:gd name="connsiteY2" fmla="*/ 118967 h 833342"/>
              <a:gd name="connsiteX3" fmla="*/ 171450 w 3190875"/>
              <a:gd name="connsiteY3" fmla="*/ 138017 h 833342"/>
              <a:gd name="connsiteX4" fmla="*/ 200025 w 3190875"/>
              <a:gd name="connsiteY4" fmla="*/ 166592 h 833342"/>
              <a:gd name="connsiteX5" fmla="*/ 257175 w 3190875"/>
              <a:gd name="connsiteY5" fmla="*/ 195167 h 833342"/>
              <a:gd name="connsiteX6" fmla="*/ 333375 w 3190875"/>
              <a:gd name="connsiteY6" fmla="*/ 280892 h 833342"/>
              <a:gd name="connsiteX7" fmla="*/ 342900 w 3190875"/>
              <a:gd name="connsiteY7" fmla="*/ 309467 h 833342"/>
              <a:gd name="connsiteX8" fmla="*/ 381000 w 3190875"/>
              <a:gd name="connsiteY8" fmla="*/ 366617 h 833342"/>
              <a:gd name="connsiteX9" fmla="*/ 400050 w 3190875"/>
              <a:gd name="connsiteY9" fmla="*/ 395192 h 833342"/>
              <a:gd name="connsiteX10" fmla="*/ 428625 w 3190875"/>
              <a:gd name="connsiteY10" fmla="*/ 480917 h 833342"/>
              <a:gd name="connsiteX11" fmla="*/ 438150 w 3190875"/>
              <a:gd name="connsiteY11" fmla="*/ 509492 h 833342"/>
              <a:gd name="connsiteX12" fmla="*/ 457200 w 3190875"/>
              <a:gd name="connsiteY12" fmla="*/ 538067 h 833342"/>
              <a:gd name="connsiteX13" fmla="*/ 485775 w 3190875"/>
              <a:gd name="connsiteY13" fmla="*/ 623792 h 833342"/>
              <a:gd name="connsiteX14" fmla="*/ 504825 w 3190875"/>
              <a:gd name="connsiteY14" fmla="*/ 680942 h 833342"/>
              <a:gd name="connsiteX15" fmla="*/ 514350 w 3190875"/>
              <a:gd name="connsiteY15" fmla="*/ 709517 h 833342"/>
              <a:gd name="connsiteX16" fmla="*/ 523875 w 3190875"/>
              <a:gd name="connsiteY16" fmla="*/ 747617 h 833342"/>
              <a:gd name="connsiteX17" fmla="*/ 542925 w 3190875"/>
              <a:gd name="connsiteY17" fmla="*/ 776192 h 833342"/>
              <a:gd name="connsiteX18" fmla="*/ 600075 w 3190875"/>
              <a:gd name="connsiteY18" fmla="*/ 823817 h 833342"/>
              <a:gd name="connsiteX19" fmla="*/ 628650 w 3190875"/>
              <a:gd name="connsiteY19" fmla="*/ 833342 h 833342"/>
              <a:gd name="connsiteX20" fmla="*/ 704850 w 3190875"/>
              <a:gd name="connsiteY20" fmla="*/ 814292 h 833342"/>
              <a:gd name="connsiteX21" fmla="*/ 752475 w 3190875"/>
              <a:gd name="connsiteY21" fmla="*/ 757142 h 833342"/>
              <a:gd name="connsiteX22" fmla="*/ 771525 w 3190875"/>
              <a:gd name="connsiteY22" fmla="*/ 719042 h 833342"/>
              <a:gd name="connsiteX23" fmla="*/ 790575 w 3190875"/>
              <a:gd name="connsiteY23" fmla="*/ 690467 h 833342"/>
              <a:gd name="connsiteX24" fmla="*/ 809625 w 3190875"/>
              <a:gd name="connsiteY24" fmla="*/ 642842 h 833342"/>
              <a:gd name="connsiteX25" fmla="*/ 847725 w 3190875"/>
              <a:gd name="connsiteY25" fmla="*/ 585692 h 833342"/>
              <a:gd name="connsiteX26" fmla="*/ 876300 w 3190875"/>
              <a:gd name="connsiteY26" fmla="*/ 528542 h 833342"/>
              <a:gd name="connsiteX27" fmla="*/ 885825 w 3190875"/>
              <a:gd name="connsiteY27" fmla="*/ 499967 h 833342"/>
              <a:gd name="connsiteX28" fmla="*/ 904875 w 3190875"/>
              <a:gd name="connsiteY28" fmla="*/ 471392 h 833342"/>
              <a:gd name="connsiteX29" fmla="*/ 914400 w 3190875"/>
              <a:gd name="connsiteY29" fmla="*/ 442817 h 833342"/>
              <a:gd name="connsiteX30" fmla="*/ 942975 w 3190875"/>
              <a:gd name="connsiteY30" fmla="*/ 414242 h 833342"/>
              <a:gd name="connsiteX31" fmla="*/ 981075 w 3190875"/>
              <a:gd name="connsiteY31" fmla="*/ 376142 h 833342"/>
              <a:gd name="connsiteX32" fmla="*/ 1038225 w 3190875"/>
              <a:gd name="connsiteY32" fmla="*/ 338042 h 833342"/>
              <a:gd name="connsiteX33" fmla="*/ 1095375 w 3190875"/>
              <a:gd name="connsiteY33" fmla="*/ 309467 h 833342"/>
              <a:gd name="connsiteX34" fmla="*/ 1123950 w 3190875"/>
              <a:gd name="connsiteY34" fmla="*/ 280892 h 833342"/>
              <a:gd name="connsiteX35" fmla="*/ 1181100 w 3190875"/>
              <a:gd name="connsiteY35" fmla="*/ 261842 h 833342"/>
              <a:gd name="connsiteX36" fmla="*/ 1247775 w 3190875"/>
              <a:gd name="connsiteY36" fmla="*/ 271367 h 833342"/>
              <a:gd name="connsiteX37" fmla="*/ 1323975 w 3190875"/>
              <a:gd name="connsiteY37" fmla="*/ 290417 h 833342"/>
              <a:gd name="connsiteX38" fmla="*/ 1409700 w 3190875"/>
              <a:gd name="connsiteY38" fmla="*/ 347567 h 833342"/>
              <a:gd name="connsiteX39" fmla="*/ 1438275 w 3190875"/>
              <a:gd name="connsiteY39" fmla="*/ 366617 h 833342"/>
              <a:gd name="connsiteX40" fmla="*/ 1457325 w 3190875"/>
              <a:gd name="connsiteY40" fmla="*/ 395192 h 833342"/>
              <a:gd name="connsiteX41" fmla="*/ 1485900 w 3190875"/>
              <a:gd name="connsiteY41" fmla="*/ 414242 h 833342"/>
              <a:gd name="connsiteX42" fmla="*/ 1514475 w 3190875"/>
              <a:gd name="connsiteY42" fmla="*/ 442817 h 833342"/>
              <a:gd name="connsiteX43" fmla="*/ 1543050 w 3190875"/>
              <a:gd name="connsiteY43" fmla="*/ 461867 h 833342"/>
              <a:gd name="connsiteX44" fmla="*/ 1581150 w 3190875"/>
              <a:gd name="connsiteY44" fmla="*/ 499967 h 833342"/>
              <a:gd name="connsiteX45" fmla="*/ 1600200 w 3190875"/>
              <a:gd name="connsiteY45" fmla="*/ 528542 h 833342"/>
              <a:gd name="connsiteX46" fmla="*/ 1628775 w 3190875"/>
              <a:gd name="connsiteY46" fmla="*/ 547592 h 833342"/>
              <a:gd name="connsiteX47" fmla="*/ 1704975 w 3190875"/>
              <a:gd name="connsiteY47" fmla="*/ 595217 h 833342"/>
              <a:gd name="connsiteX48" fmla="*/ 1733550 w 3190875"/>
              <a:gd name="connsiteY48" fmla="*/ 604742 h 833342"/>
              <a:gd name="connsiteX49" fmla="*/ 1762125 w 3190875"/>
              <a:gd name="connsiteY49" fmla="*/ 614267 h 833342"/>
              <a:gd name="connsiteX50" fmla="*/ 1914525 w 3190875"/>
              <a:gd name="connsiteY50" fmla="*/ 604742 h 833342"/>
              <a:gd name="connsiteX51" fmla="*/ 1971675 w 3190875"/>
              <a:gd name="connsiteY51" fmla="*/ 585692 h 833342"/>
              <a:gd name="connsiteX52" fmla="*/ 2028825 w 3190875"/>
              <a:gd name="connsiteY52" fmla="*/ 547592 h 833342"/>
              <a:gd name="connsiteX53" fmla="*/ 2076450 w 3190875"/>
              <a:gd name="connsiteY53" fmla="*/ 509492 h 833342"/>
              <a:gd name="connsiteX54" fmla="*/ 2162175 w 3190875"/>
              <a:gd name="connsiteY54" fmla="*/ 433292 h 833342"/>
              <a:gd name="connsiteX55" fmla="*/ 2200275 w 3190875"/>
              <a:gd name="connsiteY55" fmla="*/ 376142 h 833342"/>
              <a:gd name="connsiteX56" fmla="*/ 2257425 w 3190875"/>
              <a:gd name="connsiteY56" fmla="*/ 318992 h 833342"/>
              <a:gd name="connsiteX57" fmla="*/ 2266950 w 3190875"/>
              <a:gd name="connsiteY57" fmla="*/ 290417 h 833342"/>
              <a:gd name="connsiteX58" fmla="*/ 2305050 w 3190875"/>
              <a:gd name="connsiteY58" fmla="*/ 233267 h 833342"/>
              <a:gd name="connsiteX59" fmla="*/ 2314575 w 3190875"/>
              <a:gd name="connsiteY59" fmla="*/ 204692 h 833342"/>
              <a:gd name="connsiteX60" fmla="*/ 2400300 w 3190875"/>
              <a:gd name="connsiteY60" fmla="*/ 128492 h 833342"/>
              <a:gd name="connsiteX61" fmla="*/ 2419350 w 3190875"/>
              <a:gd name="connsiteY61" fmla="*/ 99917 h 833342"/>
              <a:gd name="connsiteX62" fmla="*/ 2533650 w 3190875"/>
              <a:gd name="connsiteY62" fmla="*/ 42767 h 833342"/>
              <a:gd name="connsiteX63" fmla="*/ 2600325 w 3190875"/>
              <a:gd name="connsiteY63" fmla="*/ 33242 h 833342"/>
              <a:gd name="connsiteX64" fmla="*/ 3190875 w 3190875"/>
              <a:gd name="connsiteY64" fmla="*/ 23717 h 83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190875" h="833342">
                <a:moveTo>
                  <a:pt x="0" y="61817"/>
                </a:moveTo>
                <a:cubicBezTo>
                  <a:pt x="25400" y="64992"/>
                  <a:pt x="51367" y="65134"/>
                  <a:pt x="76200" y="71342"/>
                </a:cubicBezTo>
                <a:cubicBezTo>
                  <a:pt x="116486" y="81413"/>
                  <a:pt x="113616" y="94585"/>
                  <a:pt x="142875" y="118967"/>
                </a:cubicBezTo>
                <a:cubicBezTo>
                  <a:pt x="151669" y="126296"/>
                  <a:pt x="162656" y="130688"/>
                  <a:pt x="171450" y="138017"/>
                </a:cubicBezTo>
                <a:cubicBezTo>
                  <a:pt x="181798" y="146641"/>
                  <a:pt x="188817" y="159120"/>
                  <a:pt x="200025" y="166592"/>
                </a:cubicBezTo>
                <a:cubicBezTo>
                  <a:pt x="266224" y="210725"/>
                  <a:pt x="189730" y="135216"/>
                  <a:pt x="257175" y="195167"/>
                </a:cubicBezTo>
                <a:cubicBezTo>
                  <a:pt x="279895" y="215362"/>
                  <a:pt x="317451" y="249043"/>
                  <a:pt x="333375" y="280892"/>
                </a:cubicBezTo>
                <a:cubicBezTo>
                  <a:pt x="337865" y="289872"/>
                  <a:pt x="338024" y="300690"/>
                  <a:pt x="342900" y="309467"/>
                </a:cubicBezTo>
                <a:cubicBezTo>
                  <a:pt x="354019" y="329481"/>
                  <a:pt x="368300" y="347567"/>
                  <a:pt x="381000" y="366617"/>
                </a:cubicBezTo>
                <a:cubicBezTo>
                  <a:pt x="387350" y="376142"/>
                  <a:pt x="396430" y="384332"/>
                  <a:pt x="400050" y="395192"/>
                </a:cubicBezTo>
                <a:lnTo>
                  <a:pt x="428625" y="480917"/>
                </a:lnTo>
                <a:cubicBezTo>
                  <a:pt x="431800" y="490442"/>
                  <a:pt x="432581" y="501138"/>
                  <a:pt x="438150" y="509492"/>
                </a:cubicBezTo>
                <a:cubicBezTo>
                  <a:pt x="444500" y="519017"/>
                  <a:pt x="452551" y="527606"/>
                  <a:pt x="457200" y="538067"/>
                </a:cubicBezTo>
                <a:lnTo>
                  <a:pt x="485775" y="623792"/>
                </a:lnTo>
                <a:lnTo>
                  <a:pt x="504825" y="680942"/>
                </a:lnTo>
                <a:cubicBezTo>
                  <a:pt x="508000" y="690467"/>
                  <a:pt x="511915" y="699777"/>
                  <a:pt x="514350" y="709517"/>
                </a:cubicBezTo>
                <a:cubicBezTo>
                  <a:pt x="517525" y="722217"/>
                  <a:pt x="518718" y="735585"/>
                  <a:pt x="523875" y="747617"/>
                </a:cubicBezTo>
                <a:cubicBezTo>
                  <a:pt x="528384" y="758139"/>
                  <a:pt x="535596" y="767398"/>
                  <a:pt x="542925" y="776192"/>
                </a:cubicBezTo>
                <a:cubicBezTo>
                  <a:pt x="557972" y="794248"/>
                  <a:pt x="578668" y="813113"/>
                  <a:pt x="600075" y="823817"/>
                </a:cubicBezTo>
                <a:cubicBezTo>
                  <a:pt x="609055" y="828307"/>
                  <a:pt x="619125" y="830167"/>
                  <a:pt x="628650" y="833342"/>
                </a:cubicBezTo>
                <a:cubicBezTo>
                  <a:pt x="635520" y="831968"/>
                  <a:pt x="692298" y="822660"/>
                  <a:pt x="704850" y="814292"/>
                </a:cubicBezTo>
                <a:cubicBezTo>
                  <a:pt x="723035" y="802169"/>
                  <a:pt x="741662" y="776065"/>
                  <a:pt x="752475" y="757142"/>
                </a:cubicBezTo>
                <a:cubicBezTo>
                  <a:pt x="759520" y="744814"/>
                  <a:pt x="764480" y="731370"/>
                  <a:pt x="771525" y="719042"/>
                </a:cubicBezTo>
                <a:cubicBezTo>
                  <a:pt x="777205" y="709103"/>
                  <a:pt x="785455" y="700706"/>
                  <a:pt x="790575" y="690467"/>
                </a:cubicBezTo>
                <a:cubicBezTo>
                  <a:pt x="798221" y="675174"/>
                  <a:pt x="801438" y="657852"/>
                  <a:pt x="809625" y="642842"/>
                </a:cubicBezTo>
                <a:cubicBezTo>
                  <a:pt x="820588" y="622742"/>
                  <a:pt x="840485" y="607412"/>
                  <a:pt x="847725" y="585692"/>
                </a:cubicBezTo>
                <a:cubicBezTo>
                  <a:pt x="871666" y="513868"/>
                  <a:pt x="839371" y="602400"/>
                  <a:pt x="876300" y="528542"/>
                </a:cubicBezTo>
                <a:cubicBezTo>
                  <a:pt x="880790" y="519562"/>
                  <a:pt x="881335" y="508947"/>
                  <a:pt x="885825" y="499967"/>
                </a:cubicBezTo>
                <a:cubicBezTo>
                  <a:pt x="890945" y="489728"/>
                  <a:pt x="899755" y="481631"/>
                  <a:pt x="904875" y="471392"/>
                </a:cubicBezTo>
                <a:cubicBezTo>
                  <a:pt x="909365" y="462412"/>
                  <a:pt x="908831" y="451171"/>
                  <a:pt x="914400" y="442817"/>
                </a:cubicBezTo>
                <a:cubicBezTo>
                  <a:pt x="921872" y="431609"/>
                  <a:pt x="933450" y="423767"/>
                  <a:pt x="942975" y="414242"/>
                </a:cubicBezTo>
                <a:cubicBezTo>
                  <a:pt x="959139" y="365751"/>
                  <a:pt x="939511" y="399233"/>
                  <a:pt x="981075" y="376142"/>
                </a:cubicBezTo>
                <a:cubicBezTo>
                  <a:pt x="1001089" y="365023"/>
                  <a:pt x="1016505" y="345282"/>
                  <a:pt x="1038225" y="338042"/>
                </a:cubicBezTo>
                <a:cubicBezTo>
                  <a:pt x="1066864" y="328496"/>
                  <a:pt x="1070756" y="329983"/>
                  <a:pt x="1095375" y="309467"/>
                </a:cubicBezTo>
                <a:cubicBezTo>
                  <a:pt x="1105723" y="300843"/>
                  <a:pt x="1112175" y="287434"/>
                  <a:pt x="1123950" y="280892"/>
                </a:cubicBezTo>
                <a:cubicBezTo>
                  <a:pt x="1141503" y="271140"/>
                  <a:pt x="1181100" y="261842"/>
                  <a:pt x="1181100" y="261842"/>
                </a:cubicBezTo>
                <a:cubicBezTo>
                  <a:pt x="1203325" y="265017"/>
                  <a:pt x="1225760" y="266964"/>
                  <a:pt x="1247775" y="271367"/>
                </a:cubicBezTo>
                <a:cubicBezTo>
                  <a:pt x="1273448" y="276502"/>
                  <a:pt x="1323975" y="290417"/>
                  <a:pt x="1323975" y="290417"/>
                </a:cubicBezTo>
                <a:lnTo>
                  <a:pt x="1409700" y="347567"/>
                </a:lnTo>
                <a:lnTo>
                  <a:pt x="1438275" y="366617"/>
                </a:lnTo>
                <a:cubicBezTo>
                  <a:pt x="1444625" y="376142"/>
                  <a:pt x="1449230" y="387097"/>
                  <a:pt x="1457325" y="395192"/>
                </a:cubicBezTo>
                <a:cubicBezTo>
                  <a:pt x="1465420" y="403287"/>
                  <a:pt x="1477106" y="406913"/>
                  <a:pt x="1485900" y="414242"/>
                </a:cubicBezTo>
                <a:cubicBezTo>
                  <a:pt x="1496248" y="422866"/>
                  <a:pt x="1504127" y="434193"/>
                  <a:pt x="1514475" y="442817"/>
                </a:cubicBezTo>
                <a:cubicBezTo>
                  <a:pt x="1523269" y="450146"/>
                  <a:pt x="1534358" y="454417"/>
                  <a:pt x="1543050" y="461867"/>
                </a:cubicBezTo>
                <a:cubicBezTo>
                  <a:pt x="1556687" y="473556"/>
                  <a:pt x="1569461" y="486330"/>
                  <a:pt x="1581150" y="499967"/>
                </a:cubicBezTo>
                <a:cubicBezTo>
                  <a:pt x="1588600" y="508659"/>
                  <a:pt x="1592105" y="520447"/>
                  <a:pt x="1600200" y="528542"/>
                </a:cubicBezTo>
                <a:cubicBezTo>
                  <a:pt x="1608295" y="536637"/>
                  <a:pt x="1619250" y="541242"/>
                  <a:pt x="1628775" y="547592"/>
                </a:cubicBezTo>
                <a:cubicBezTo>
                  <a:pt x="1658964" y="592875"/>
                  <a:pt x="1636965" y="572547"/>
                  <a:pt x="1704975" y="595217"/>
                </a:cubicBezTo>
                <a:lnTo>
                  <a:pt x="1733550" y="604742"/>
                </a:lnTo>
                <a:lnTo>
                  <a:pt x="1762125" y="614267"/>
                </a:lnTo>
                <a:cubicBezTo>
                  <a:pt x="1812925" y="611092"/>
                  <a:pt x="1864093" y="611619"/>
                  <a:pt x="1914525" y="604742"/>
                </a:cubicBezTo>
                <a:cubicBezTo>
                  <a:pt x="1934421" y="602029"/>
                  <a:pt x="1954967" y="596831"/>
                  <a:pt x="1971675" y="585692"/>
                </a:cubicBezTo>
                <a:lnTo>
                  <a:pt x="2028825" y="547592"/>
                </a:lnTo>
                <a:cubicBezTo>
                  <a:pt x="2060938" y="499422"/>
                  <a:pt x="2030442" y="532496"/>
                  <a:pt x="2076450" y="509492"/>
                </a:cubicBezTo>
                <a:cubicBezTo>
                  <a:pt x="2105081" y="495177"/>
                  <a:pt x="2149553" y="452225"/>
                  <a:pt x="2162175" y="433292"/>
                </a:cubicBezTo>
                <a:cubicBezTo>
                  <a:pt x="2174875" y="414242"/>
                  <a:pt x="2184086" y="392331"/>
                  <a:pt x="2200275" y="376142"/>
                </a:cubicBezTo>
                <a:lnTo>
                  <a:pt x="2257425" y="318992"/>
                </a:lnTo>
                <a:cubicBezTo>
                  <a:pt x="2260600" y="309467"/>
                  <a:pt x="2262074" y="299194"/>
                  <a:pt x="2266950" y="290417"/>
                </a:cubicBezTo>
                <a:cubicBezTo>
                  <a:pt x="2278069" y="270403"/>
                  <a:pt x="2297810" y="254987"/>
                  <a:pt x="2305050" y="233267"/>
                </a:cubicBezTo>
                <a:cubicBezTo>
                  <a:pt x="2308225" y="223742"/>
                  <a:pt x="2308411" y="212617"/>
                  <a:pt x="2314575" y="204692"/>
                </a:cubicBezTo>
                <a:cubicBezTo>
                  <a:pt x="2349707" y="159523"/>
                  <a:pt x="2362104" y="153956"/>
                  <a:pt x="2400300" y="128492"/>
                </a:cubicBezTo>
                <a:cubicBezTo>
                  <a:pt x="2406650" y="118967"/>
                  <a:pt x="2410735" y="107455"/>
                  <a:pt x="2419350" y="99917"/>
                </a:cubicBezTo>
                <a:cubicBezTo>
                  <a:pt x="2448796" y="74152"/>
                  <a:pt x="2493731" y="48470"/>
                  <a:pt x="2533650" y="42767"/>
                </a:cubicBezTo>
                <a:lnTo>
                  <a:pt x="2600325" y="33242"/>
                </a:lnTo>
                <a:cubicBezTo>
                  <a:pt x="2806612" y="-35520"/>
                  <a:pt x="2618860" y="23717"/>
                  <a:pt x="3190875" y="23717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reeform 55"/>
          <p:cNvSpPr/>
          <p:nvPr/>
        </p:nvSpPr>
        <p:spPr>
          <a:xfrm>
            <a:off x="7781925" y="3086100"/>
            <a:ext cx="3324225" cy="1143000"/>
          </a:xfrm>
          <a:custGeom>
            <a:avLst/>
            <a:gdLst>
              <a:gd name="connsiteX0" fmla="*/ 0 w 3324225"/>
              <a:gd name="connsiteY0" fmla="*/ 0 h 1143000"/>
              <a:gd name="connsiteX1" fmla="*/ 47625 w 3324225"/>
              <a:gd name="connsiteY1" fmla="*/ 9525 h 1143000"/>
              <a:gd name="connsiteX2" fmla="*/ 104775 w 3324225"/>
              <a:gd name="connsiteY2" fmla="*/ 19050 h 1143000"/>
              <a:gd name="connsiteX3" fmla="*/ 142875 w 3324225"/>
              <a:gd name="connsiteY3" fmla="*/ 47625 h 1143000"/>
              <a:gd name="connsiteX4" fmla="*/ 171450 w 3324225"/>
              <a:gd name="connsiteY4" fmla="*/ 57150 h 1143000"/>
              <a:gd name="connsiteX5" fmla="*/ 276225 w 3324225"/>
              <a:gd name="connsiteY5" fmla="*/ 104775 h 1143000"/>
              <a:gd name="connsiteX6" fmla="*/ 314325 w 3324225"/>
              <a:gd name="connsiteY6" fmla="*/ 133350 h 1143000"/>
              <a:gd name="connsiteX7" fmla="*/ 352425 w 3324225"/>
              <a:gd name="connsiteY7" fmla="*/ 152400 h 1143000"/>
              <a:gd name="connsiteX8" fmla="*/ 390525 w 3324225"/>
              <a:gd name="connsiteY8" fmla="*/ 180975 h 1143000"/>
              <a:gd name="connsiteX9" fmla="*/ 419100 w 3324225"/>
              <a:gd name="connsiteY9" fmla="*/ 200025 h 1143000"/>
              <a:gd name="connsiteX10" fmla="*/ 466725 w 3324225"/>
              <a:gd name="connsiteY10" fmla="*/ 257175 h 1143000"/>
              <a:gd name="connsiteX11" fmla="*/ 495300 w 3324225"/>
              <a:gd name="connsiteY11" fmla="*/ 276225 h 1143000"/>
              <a:gd name="connsiteX12" fmla="*/ 514350 w 3324225"/>
              <a:gd name="connsiteY12" fmla="*/ 304800 h 1143000"/>
              <a:gd name="connsiteX13" fmla="*/ 533400 w 3324225"/>
              <a:gd name="connsiteY13" fmla="*/ 361950 h 1143000"/>
              <a:gd name="connsiteX14" fmla="*/ 552450 w 3324225"/>
              <a:gd name="connsiteY14" fmla="*/ 428625 h 1143000"/>
              <a:gd name="connsiteX15" fmla="*/ 571500 w 3324225"/>
              <a:gd name="connsiteY15" fmla="*/ 457200 h 1143000"/>
              <a:gd name="connsiteX16" fmla="*/ 600075 w 3324225"/>
              <a:gd name="connsiteY16" fmla="*/ 619125 h 1143000"/>
              <a:gd name="connsiteX17" fmla="*/ 590550 w 3324225"/>
              <a:gd name="connsiteY17" fmla="*/ 857250 h 1143000"/>
              <a:gd name="connsiteX18" fmla="*/ 581025 w 3324225"/>
              <a:gd name="connsiteY18" fmla="*/ 914400 h 1143000"/>
              <a:gd name="connsiteX19" fmla="*/ 590550 w 3324225"/>
              <a:gd name="connsiteY19" fmla="*/ 1000125 h 1143000"/>
              <a:gd name="connsiteX20" fmla="*/ 609600 w 3324225"/>
              <a:gd name="connsiteY20" fmla="*/ 1028700 h 1143000"/>
              <a:gd name="connsiteX21" fmla="*/ 695325 w 3324225"/>
              <a:gd name="connsiteY21" fmla="*/ 1095375 h 1143000"/>
              <a:gd name="connsiteX22" fmla="*/ 942975 w 3324225"/>
              <a:gd name="connsiteY22" fmla="*/ 1076325 h 1143000"/>
              <a:gd name="connsiteX23" fmla="*/ 971550 w 3324225"/>
              <a:gd name="connsiteY23" fmla="*/ 1066800 h 1143000"/>
              <a:gd name="connsiteX24" fmla="*/ 1000125 w 3324225"/>
              <a:gd name="connsiteY24" fmla="*/ 1047750 h 1143000"/>
              <a:gd name="connsiteX25" fmla="*/ 1057275 w 3324225"/>
              <a:gd name="connsiteY25" fmla="*/ 1028700 h 1143000"/>
              <a:gd name="connsiteX26" fmla="*/ 1143000 w 3324225"/>
              <a:gd name="connsiteY26" fmla="*/ 971550 h 1143000"/>
              <a:gd name="connsiteX27" fmla="*/ 1171575 w 3324225"/>
              <a:gd name="connsiteY27" fmla="*/ 952500 h 1143000"/>
              <a:gd name="connsiteX28" fmla="*/ 1228725 w 3324225"/>
              <a:gd name="connsiteY28" fmla="*/ 923925 h 1143000"/>
              <a:gd name="connsiteX29" fmla="*/ 1257300 w 3324225"/>
              <a:gd name="connsiteY29" fmla="*/ 914400 h 1143000"/>
              <a:gd name="connsiteX30" fmla="*/ 1285875 w 3324225"/>
              <a:gd name="connsiteY30" fmla="*/ 895350 h 1143000"/>
              <a:gd name="connsiteX31" fmla="*/ 1314450 w 3324225"/>
              <a:gd name="connsiteY31" fmla="*/ 885825 h 1143000"/>
              <a:gd name="connsiteX32" fmla="*/ 1390650 w 3324225"/>
              <a:gd name="connsiteY32" fmla="*/ 866775 h 1143000"/>
              <a:gd name="connsiteX33" fmla="*/ 1476375 w 3324225"/>
              <a:gd name="connsiteY33" fmla="*/ 847725 h 1143000"/>
              <a:gd name="connsiteX34" fmla="*/ 1619250 w 3324225"/>
              <a:gd name="connsiteY34" fmla="*/ 857250 h 1143000"/>
              <a:gd name="connsiteX35" fmla="*/ 1733550 w 3324225"/>
              <a:gd name="connsiteY35" fmla="*/ 914400 h 1143000"/>
              <a:gd name="connsiteX36" fmla="*/ 1762125 w 3324225"/>
              <a:gd name="connsiteY36" fmla="*/ 923925 h 1143000"/>
              <a:gd name="connsiteX37" fmla="*/ 1819275 w 3324225"/>
              <a:gd name="connsiteY37" fmla="*/ 971550 h 1143000"/>
              <a:gd name="connsiteX38" fmla="*/ 1857375 w 3324225"/>
              <a:gd name="connsiteY38" fmla="*/ 990600 h 1143000"/>
              <a:gd name="connsiteX39" fmla="*/ 1895475 w 3324225"/>
              <a:gd name="connsiteY39" fmla="*/ 1019175 h 1143000"/>
              <a:gd name="connsiteX40" fmla="*/ 1952625 w 3324225"/>
              <a:gd name="connsiteY40" fmla="*/ 1057275 h 1143000"/>
              <a:gd name="connsiteX41" fmla="*/ 1981200 w 3324225"/>
              <a:gd name="connsiteY41" fmla="*/ 1076325 h 1143000"/>
              <a:gd name="connsiteX42" fmla="*/ 2009775 w 3324225"/>
              <a:gd name="connsiteY42" fmla="*/ 1095375 h 1143000"/>
              <a:gd name="connsiteX43" fmla="*/ 2066925 w 3324225"/>
              <a:gd name="connsiteY43" fmla="*/ 1123950 h 1143000"/>
              <a:gd name="connsiteX44" fmla="*/ 2124075 w 3324225"/>
              <a:gd name="connsiteY44" fmla="*/ 1143000 h 1143000"/>
              <a:gd name="connsiteX45" fmla="*/ 2314575 w 3324225"/>
              <a:gd name="connsiteY45" fmla="*/ 1133475 h 1143000"/>
              <a:gd name="connsiteX46" fmla="*/ 2400300 w 3324225"/>
              <a:gd name="connsiteY46" fmla="*/ 1104900 h 1143000"/>
              <a:gd name="connsiteX47" fmla="*/ 2457450 w 3324225"/>
              <a:gd name="connsiteY47" fmla="*/ 1095375 h 1143000"/>
              <a:gd name="connsiteX48" fmla="*/ 2486025 w 3324225"/>
              <a:gd name="connsiteY48" fmla="*/ 1076325 h 1143000"/>
              <a:gd name="connsiteX49" fmla="*/ 2543175 w 3324225"/>
              <a:gd name="connsiteY49" fmla="*/ 1057275 h 1143000"/>
              <a:gd name="connsiteX50" fmla="*/ 2571750 w 3324225"/>
              <a:gd name="connsiteY50" fmla="*/ 1038225 h 1143000"/>
              <a:gd name="connsiteX51" fmla="*/ 2638425 w 3324225"/>
              <a:gd name="connsiteY51" fmla="*/ 1019175 h 1143000"/>
              <a:gd name="connsiteX52" fmla="*/ 2752725 w 3324225"/>
              <a:gd name="connsiteY52" fmla="*/ 1028700 h 1143000"/>
              <a:gd name="connsiteX53" fmla="*/ 2809875 w 3324225"/>
              <a:gd name="connsiteY53" fmla="*/ 1057275 h 1143000"/>
              <a:gd name="connsiteX54" fmla="*/ 2838450 w 3324225"/>
              <a:gd name="connsiteY54" fmla="*/ 1066800 h 1143000"/>
              <a:gd name="connsiteX55" fmla="*/ 2924175 w 3324225"/>
              <a:gd name="connsiteY55" fmla="*/ 1104900 h 1143000"/>
              <a:gd name="connsiteX56" fmla="*/ 2952750 w 3324225"/>
              <a:gd name="connsiteY56" fmla="*/ 1114425 h 1143000"/>
              <a:gd name="connsiteX57" fmla="*/ 3162300 w 3324225"/>
              <a:gd name="connsiteY57" fmla="*/ 1104900 h 1143000"/>
              <a:gd name="connsiteX58" fmla="*/ 3324225 w 3324225"/>
              <a:gd name="connsiteY58" fmla="*/ 109537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324225" h="1143000">
                <a:moveTo>
                  <a:pt x="0" y="0"/>
                </a:moveTo>
                <a:lnTo>
                  <a:pt x="47625" y="9525"/>
                </a:lnTo>
                <a:cubicBezTo>
                  <a:pt x="66626" y="12980"/>
                  <a:pt x="86844" y="11877"/>
                  <a:pt x="104775" y="19050"/>
                </a:cubicBezTo>
                <a:cubicBezTo>
                  <a:pt x="119515" y="24946"/>
                  <a:pt x="129092" y="39749"/>
                  <a:pt x="142875" y="47625"/>
                </a:cubicBezTo>
                <a:cubicBezTo>
                  <a:pt x="151592" y="52606"/>
                  <a:pt x="162310" y="52995"/>
                  <a:pt x="171450" y="57150"/>
                </a:cubicBezTo>
                <a:cubicBezTo>
                  <a:pt x="288573" y="110388"/>
                  <a:pt x="209416" y="82505"/>
                  <a:pt x="276225" y="104775"/>
                </a:cubicBezTo>
                <a:cubicBezTo>
                  <a:pt x="288925" y="114300"/>
                  <a:pt x="300863" y="124936"/>
                  <a:pt x="314325" y="133350"/>
                </a:cubicBezTo>
                <a:cubicBezTo>
                  <a:pt x="326366" y="140875"/>
                  <a:pt x="340384" y="144875"/>
                  <a:pt x="352425" y="152400"/>
                </a:cubicBezTo>
                <a:cubicBezTo>
                  <a:pt x="365887" y="160814"/>
                  <a:pt x="377607" y="171748"/>
                  <a:pt x="390525" y="180975"/>
                </a:cubicBezTo>
                <a:cubicBezTo>
                  <a:pt x="399840" y="187629"/>
                  <a:pt x="410306" y="192696"/>
                  <a:pt x="419100" y="200025"/>
                </a:cubicBezTo>
                <a:cubicBezTo>
                  <a:pt x="512725" y="278046"/>
                  <a:pt x="391800" y="182250"/>
                  <a:pt x="466725" y="257175"/>
                </a:cubicBezTo>
                <a:cubicBezTo>
                  <a:pt x="474820" y="265270"/>
                  <a:pt x="485775" y="269875"/>
                  <a:pt x="495300" y="276225"/>
                </a:cubicBezTo>
                <a:cubicBezTo>
                  <a:pt x="501650" y="285750"/>
                  <a:pt x="509701" y="294339"/>
                  <a:pt x="514350" y="304800"/>
                </a:cubicBezTo>
                <a:cubicBezTo>
                  <a:pt x="522505" y="323150"/>
                  <a:pt x="528530" y="342469"/>
                  <a:pt x="533400" y="361950"/>
                </a:cubicBezTo>
                <a:cubicBezTo>
                  <a:pt x="536452" y="374157"/>
                  <a:pt x="545618" y="414960"/>
                  <a:pt x="552450" y="428625"/>
                </a:cubicBezTo>
                <a:cubicBezTo>
                  <a:pt x="557570" y="438864"/>
                  <a:pt x="565150" y="447675"/>
                  <a:pt x="571500" y="457200"/>
                </a:cubicBezTo>
                <a:cubicBezTo>
                  <a:pt x="593212" y="587469"/>
                  <a:pt x="582975" y="533625"/>
                  <a:pt x="600075" y="619125"/>
                </a:cubicBezTo>
                <a:cubicBezTo>
                  <a:pt x="596900" y="698500"/>
                  <a:pt x="595664" y="777976"/>
                  <a:pt x="590550" y="857250"/>
                </a:cubicBezTo>
                <a:cubicBezTo>
                  <a:pt x="589307" y="876523"/>
                  <a:pt x="581025" y="895087"/>
                  <a:pt x="581025" y="914400"/>
                </a:cubicBezTo>
                <a:cubicBezTo>
                  <a:pt x="581025" y="943151"/>
                  <a:pt x="583577" y="972233"/>
                  <a:pt x="590550" y="1000125"/>
                </a:cubicBezTo>
                <a:cubicBezTo>
                  <a:pt x="593326" y="1011231"/>
                  <a:pt x="601995" y="1020144"/>
                  <a:pt x="609600" y="1028700"/>
                </a:cubicBezTo>
                <a:cubicBezTo>
                  <a:pt x="663705" y="1089568"/>
                  <a:pt x="644972" y="1078591"/>
                  <a:pt x="695325" y="1095375"/>
                </a:cubicBezTo>
                <a:cubicBezTo>
                  <a:pt x="833843" y="1089079"/>
                  <a:pt x="852788" y="1102093"/>
                  <a:pt x="942975" y="1076325"/>
                </a:cubicBezTo>
                <a:cubicBezTo>
                  <a:pt x="952629" y="1073567"/>
                  <a:pt x="962570" y="1071290"/>
                  <a:pt x="971550" y="1066800"/>
                </a:cubicBezTo>
                <a:cubicBezTo>
                  <a:pt x="981789" y="1061680"/>
                  <a:pt x="989664" y="1052399"/>
                  <a:pt x="1000125" y="1047750"/>
                </a:cubicBezTo>
                <a:cubicBezTo>
                  <a:pt x="1018475" y="1039595"/>
                  <a:pt x="1040567" y="1039839"/>
                  <a:pt x="1057275" y="1028700"/>
                </a:cubicBezTo>
                <a:lnTo>
                  <a:pt x="1143000" y="971550"/>
                </a:lnTo>
                <a:cubicBezTo>
                  <a:pt x="1152525" y="965200"/>
                  <a:pt x="1160715" y="956120"/>
                  <a:pt x="1171575" y="952500"/>
                </a:cubicBezTo>
                <a:cubicBezTo>
                  <a:pt x="1243399" y="928559"/>
                  <a:pt x="1154867" y="960854"/>
                  <a:pt x="1228725" y="923925"/>
                </a:cubicBezTo>
                <a:cubicBezTo>
                  <a:pt x="1237705" y="919435"/>
                  <a:pt x="1248320" y="918890"/>
                  <a:pt x="1257300" y="914400"/>
                </a:cubicBezTo>
                <a:cubicBezTo>
                  <a:pt x="1267539" y="909280"/>
                  <a:pt x="1275636" y="900470"/>
                  <a:pt x="1285875" y="895350"/>
                </a:cubicBezTo>
                <a:cubicBezTo>
                  <a:pt x="1294855" y="890860"/>
                  <a:pt x="1304764" y="888467"/>
                  <a:pt x="1314450" y="885825"/>
                </a:cubicBezTo>
                <a:cubicBezTo>
                  <a:pt x="1339709" y="878936"/>
                  <a:pt x="1365812" y="875054"/>
                  <a:pt x="1390650" y="866775"/>
                </a:cubicBezTo>
                <a:cubicBezTo>
                  <a:pt x="1437547" y="851143"/>
                  <a:pt x="1409321" y="858901"/>
                  <a:pt x="1476375" y="847725"/>
                </a:cubicBezTo>
                <a:cubicBezTo>
                  <a:pt x="1524000" y="850900"/>
                  <a:pt x="1571999" y="850500"/>
                  <a:pt x="1619250" y="857250"/>
                </a:cubicBezTo>
                <a:cubicBezTo>
                  <a:pt x="1732611" y="873444"/>
                  <a:pt x="1620367" y="876672"/>
                  <a:pt x="1733550" y="914400"/>
                </a:cubicBezTo>
                <a:lnTo>
                  <a:pt x="1762125" y="923925"/>
                </a:lnTo>
                <a:cubicBezTo>
                  <a:pt x="1788392" y="950192"/>
                  <a:pt x="1788333" y="953869"/>
                  <a:pt x="1819275" y="971550"/>
                </a:cubicBezTo>
                <a:cubicBezTo>
                  <a:pt x="1831603" y="978595"/>
                  <a:pt x="1845334" y="983075"/>
                  <a:pt x="1857375" y="990600"/>
                </a:cubicBezTo>
                <a:cubicBezTo>
                  <a:pt x="1870837" y="999014"/>
                  <a:pt x="1882470" y="1010071"/>
                  <a:pt x="1895475" y="1019175"/>
                </a:cubicBezTo>
                <a:cubicBezTo>
                  <a:pt x="1914232" y="1032305"/>
                  <a:pt x="1933575" y="1044575"/>
                  <a:pt x="1952625" y="1057275"/>
                </a:cubicBezTo>
                <a:lnTo>
                  <a:pt x="1981200" y="1076325"/>
                </a:lnTo>
                <a:cubicBezTo>
                  <a:pt x="1990725" y="1082675"/>
                  <a:pt x="1998915" y="1091755"/>
                  <a:pt x="2009775" y="1095375"/>
                </a:cubicBezTo>
                <a:cubicBezTo>
                  <a:pt x="2113988" y="1130113"/>
                  <a:pt x="1956138" y="1074711"/>
                  <a:pt x="2066925" y="1123950"/>
                </a:cubicBezTo>
                <a:cubicBezTo>
                  <a:pt x="2085275" y="1132105"/>
                  <a:pt x="2124075" y="1143000"/>
                  <a:pt x="2124075" y="1143000"/>
                </a:cubicBezTo>
                <a:cubicBezTo>
                  <a:pt x="2187575" y="1139825"/>
                  <a:pt x="2251415" y="1140763"/>
                  <a:pt x="2314575" y="1133475"/>
                </a:cubicBezTo>
                <a:cubicBezTo>
                  <a:pt x="2407444" y="1122759"/>
                  <a:pt x="2339578" y="1115020"/>
                  <a:pt x="2400300" y="1104900"/>
                </a:cubicBezTo>
                <a:lnTo>
                  <a:pt x="2457450" y="1095375"/>
                </a:lnTo>
                <a:cubicBezTo>
                  <a:pt x="2466975" y="1089025"/>
                  <a:pt x="2475564" y="1080974"/>
                  <a:pt x="2486025" y="1076325"/>
                </a:cubicBezTo>
                <a:cubicBezTo>
                  <a:pt x="2504375" y="1068170"/>
                  <a:pt x="2526467" y="1068414"/>
                  <a:pt x="2543175" y="1057275"/>
                </a:cubicBezTo>
                <a:cubicBezTo>
                  <a:pt x="2552700" y="1050925"/>
                  <a:pt x="2561511" y="1043345"/>
                  <a:pt x="2571750" y="1038225"/>
                </a:cubicBezTo>
                <a:cubicBezTo>
                  <a:pt x="2585415" y="1031393"/>
                  <a:pt x="2626218" y="1022227"/>
                  <a:pt x="2638425" y="1019175"/>
                </a:cubicBezTo>
                <a:cubicBezTo>
                  <a:pt x="2676525" y="1022350"/>
                  <a:pt x="2714828" y="1023647"/>
                  <a:pt x="2752725" y="1028700"/>
                </a:cubicBezTo>
                <a:cubicBezTo>
                  <a:pt x="2785372" y="1033053"/>
                  <a:pt x="2780685" y="1042680"/>
                  <a:pt x="2809875" y="1057275"/>
                </a:cubicBezTo>
                <a:cubicBezTo>
                  <a:pt x="2818855" y="1061765"/>
                  <a:pt x="2829470" y="1062310"/>
                  <a:pt x="2838450" y="1066800"/>
                </a:cubicBezTo>
                <a:cubicBezTo>
                  <a:pt x="2929016" y="1112083"/>
                  <a:pt x="2776733" y="1055753"/>
                  <a:pt x="2924175" y="1104900"/>
                </a:cubicBezTo>
                <a:lnTo>
                  <a:pt x="2952750" y="1114425"/>
                </a:lnTo>
                <a:lnTo>
                  <a:pt x="3162300" y="1104900"/>
                </a:lnTo>
                <a:cubicBezTo>
                  <a:pt x="3346327" y="1094953"/>
                  <a:pt x="3252812" y="1095375"/>
                  <a:pt x="3324225" y="109537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8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DSA Limits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591900"/>
            <a:ext cx="6302375" cy="4356463"/>
          </a:xfrm>
        </p:spPr>
        <p:txBody>
          <a:bodyPr/>
          <a:lstStyle/>
          <a:p>
            <a:r>
              <a:rPr lang="en-GB" dirty="0" smtClean="0"/>
              <a:t>Definition: Remain in a normal state after a single likely contingency.</a:t>
            </a:r>
          </a:p>
          <a:p>
            <a:r>
              <a:rPr lang="en-GB" dirty="0" smtClean="0"/>
              <a:t>Insecure if goes to alert state.</a:t>
            </a:r>
          </a:p>
          <a:p>
            <a:r>
              <a:rPr lang="en-GB" dirty="0" smtClean="0"/>
              <a:t>Conventional DSA considers each contingency case offline setup.</a:t>
            </a:r>
          </a:p>
          <a:p>
            <a:r>
              <a:rPr lang="en-GB" dirty="0" smtClean="0"/>
              <a:t>Contingencies are selected from expert knowledge </a:t>
            </a:r>
            <a:r>
              <a:rPr lang="en-GB" b="1" dirty="0" smtClean="0"/>
              <a:t>BUT</a:t>
            </a:r>
            <a:r>
              <a:rPr lang="en-GB" dirty="0" smtClean="0"/>
              <a:t> even small contingencies might lead to insecure conditions.</a:t>
            </a:r>
          </a:p>
          <a:p>
            <a:r>
              <a:rPr lang="en-GB" dirty="0" smtClean="0"/>
              <a:t>The biggest problem is the determination of the disturbance since it is highly unpredictable.</a:t>
            </a:r>
          </a:p>
          <a:p>
            <a:r>
              <a:rPr lang="en-GB" i="1" dirty="0" smtClean="0"/>
              <a:t>Inertial stability criteria &amp; Minimum damping: </a:t>
            </a:r>
            <a:r>
              <a:rPr lang="en-GB" dirty="0" smtClean="0"/>
              <a:t>Machine angle and frequency evaluation, </a:t>
            </a:r>
            <a:r>
              <a:rPr lang="en-GB" dirty="0" err="1" smtClean="0"/>
              <a:t>asynchronism</a:t>
            </a:r>
            <a:r>
              <a:rPr lang="en-GB" dirty="0"/>
              <a:t> </a:t>
            </a:r>
            <a:r>
              <a:rPr lang="en-GB" dirty="0" smtClean="0"/>
              <a:t>detection. </a:t>
            </a:r>
            <a:endParaRPr lang="en-GB" dirty="0"/>
          </a:p>
          <a:p>
            <a:r>
              <a:rPr lang="en-GB" i="1" dirty="0" smtClean="0"/>
              <a:t>Voltage excursions: </a:t>
            </a:r>
            <a:r>
              <a:rPr lang="en-GB" dirty="0" smtClean="0"/>
              <a:t>Voltage excursion threshold/duration pairs.</a:t>
            </a:r>
            <a:endParaRPr lang="en-GB" i="1" dirty="0" smtClean="0"/>
          </a:p>
          <a:p>
            <a:r>
              <a:rPr lang="en-GB" i="1" dirty="0" smtClean="0"/>
              <a:t>Relay margin criteria: </a:t>
            </a:r>
            <a:r>
              <a:rPr lang="en-GB" dirty="0" smtClean="0"/>
              <a:t>Relay margin violations.</a:t>
            </a:r>
          </a:p>
          <a:p>
            <a:r>
              <a:rPr lang="en-GB" b="1" dirty="0" smtClean="0"/>
              <a:t>Solution: </a:t>
            </a:r>
            <a:r>
              <a:rPr lang="en-GB" dirty="0" smtClean="0"/>
              <a:t>Frequency protection relay limits (</a:t>
            </a:r>
            <a:r>
              <a:rPr lang="en-GB" dirty="0" err="1" smtClean="0"/>
              <a:t>RoCoF</a:t>
            </a:r>
            <a:r>
              <a:rPr lang="en-GB" dirty="0" smtClean="0"/>
              <a:t>), check the maximum generated power.</a:t>
            </a:r>
            <a:endParaRPr lang="en-GB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Source: </a:t>
            </a:r>
            <a:r>
              <a:rPr lang="en-US" dirty="0"/>
              <a:t>Power System Stability and </a:t>
            </a:r>
            <a:r>
              <a:rPr lang="en-US" dirty="0" smtClean="0"/>
              <a:t>Control, </a:t>
            </a:r>
            <a:r>
              <a:rPr lang="en-US" dirty="0" err="1" smtClean="0"/>
              <a:t>P.W.Sauer</a:t>
            </a:r>
            <a:r>
              <a:rPr lang="en-US" dirty="0" smtClean="0"/>
              <a:t>, </a:t>
            </a:r>
            <a:r>
              <a:rPr lang="en-US" dirty="0" err="1" smtClean="0"/>
              <a:t>V.Vittal</a:t>
            </a:r>
            <a:r>
              <a:rPr lang="en-US" dirty="0" smtClean="0"/>
              <a:t>, 2007.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DSA Limits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Remaining issues and limitations: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GB" dirty="0" smtClean="0"/>
              <a:t>First swing instability, is not possible to learn and predict.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GB" dirty="0" smtClean="0"/>
              <a:t>Constant changes in the network properties, if cascades are fast, might lead to unpredictable event sequences.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GB" dirty="0" smtClean="0"/>
              <a:t>Insecurity comes from other elements in the network, and the number of predictors might be increased.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GB" dirty="0" smtClean="0"/>
              <a:t>Determination of security limits, system operators might not be acknowledged the actual system limits hence false predictions.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GB" dirty="0" smtClean="0"/>
              <a:t>In determining event severity, our method does not evaluate how severe is the experienced event. The indication might be useful when it is time critical.</a:t>
            </a:r>
          </a:p>
          <a:p>
            <a:pPr lvl="1">
              <a:buFont typeface="Arial" panose="020B0604020202020204" pitchFamily="34" charset="0"/>
              <a:buChar char="−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−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−"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0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Disturbances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3-phase fault: fault locations and impedance.</a:t>
            </a:r>
          </a:p>
          <a:p>
            <a:r>
              <a:rPr lang="en-GB" dirty="0" smtClean="0"/>
              <a:t>Line locations (in the middle of the line): </a:t>
            </a:r>
            <a:r>
              <a:rPr lang="en-GB" dirty="0" smtClean="0">
                <a:solidFill>
                  <a:srgbClr val="FF0000"/>
                </a:solidFill>
              </a:rPr>
              <a:t>NE-SW_L1 (SC1), NW-NE_L3 (SC2), </a:t>
            </a:r>
            <a:r>
              <a:rPr lang="en-GB" dirty="0" smtClean="0"/>
              <a:t>NW_L3 (SC3), </a:t>
            </a:r>
            <a:r>
              <a:rPr lang="en-GB" dirty="0" smtClean="0">
                <a:solidFill>
                  <a:srgbClr val="FF0000"/>
                </a:solidFill>
              </a:rPr>
              <a:t>NW-SW_L2 (SC4), NE-SE_L1 (SC5), </a:t>
            </a:r>
            <a:r>
              <a:rPr lang="en-GB" dirty="0" smtClean="0"/>
              <a:t>NE_L2 (SC6)</a:t>
            </a:r>
          </a:p>
          <a:p>
            <a:r>
              <a:rPr lang="en-GB" dirty="0"/>
              <a:t>Bus locations: </a:t>
            </a:r>
            <a:r>
              <a:rPr lang="en-GB" dirty="0">
                <a:solidFill>
                  <a:srgbClr val="FF0000"/>
                </a:solidFill>
              </a:rPr>
              <a:t>SW_L2 (SC7), </a:t>
            </a:r>
            <a:r>
              <a:rPr lang="en-GB" dirty="0"/>
              <a:t>NW_03/BB2 (SC8), </a:t>
            </a:r>
            <a:r>
              <a:rPr lang="en-GB" dirty="0">
                <a:solidFill>
                  <a:srgbClr val="FF0000"/>
                </a:solidFill>
              </a:rPr>
              <a:t>SE_L3 (SC9), </a:t>
            </a:r>
            <a:r>
              <a:rPr lang="en-GB" dirty="0"/>
              <a:t>SE_03/BB1 (SC10)</a:t>
            </a:r>
          </a:p>
          <a:p>
            <a:r>
              <a:rPr lang="en-GB" dirty="0" smtClean="0"/>
              <a:t>Impedance: </a:t>
            </a:r>
            <a:r>
              <a:rPr lang="en-GB" dirty="0" smtClean="0">
                <a:solidFill>
                  <a:srgbClr val="C00000"/>
                </a:solidFill>
              </a:rPr>
              <a:t>0+0j</a:t>
            </a:r>
            <a:r>
              <a:rPr lang="en-GB" dirty="0" smtClean="0"/>
              <a:t>, 0.1+0.1j, </a:t>
            </a:r>
            <a:r>
              <a:rPr lang="en-GB" dirty="0" smtClean="0">
                <a:solidFill>
                  <a:srgbClr val="C00000"/>
                </a:solidFill>
              </a:rPr>
              <a:t>1+0.1j</a:t>
            </a:r>
            <a:r>
              <a:rPr lang="en-GB" dirty="0" smtClean="0"/>
              <a:t>, 0.1+1j, 1+1j, </a:t>
            </a:r>
            <a:r>
              <a:rPr lang="en-GB" dirty="0" smtClean="0">
                <a:solidFill>
                  <a:srgbClr val="C00000"/>
                </a:solidFill>
              </a:rPr>
              <a:t>10+1j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C00000"/>
                </a:solidFill>
              </a:rPr>
              <a:t>5+0.5j ,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00000"/>
                </a:solidFill>
              </a:rPr>
              <a:t>10+10j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C00000"/>
                </a:solidFill>
              </a:rPr>
              <a:t>100+0j</a:t>
            </a:r>
            <a:r>
              <a:rPr lang="en-GB" dirty="0" smtClean="0">
                <a:solidFill>
                  <a:srgbClr val="FFC000"/>
                </a:solidFill>
              </a:rPr>
              <a:t>, 0+100j, 200+200j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0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Disturbances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3-phase fault: fault locations and impedance.</a:t>
            </a:r>
          </a:p>
          <a:p>
            <a:r>
              <a:rPr lang="en-GB" dirty="0" smtClean="0"/>
              <a:t>Line locations (in the middle of the line): </a:t>
            </a:r>
            <a:r>
              <a:rPr lang="en-GB" dirty="0" smtClean="0">
                <a:solidFill>
                  <a:srgbClr val="FF0000"/>
                </a:solidFill>
              </a:rPr>
              <a:t>NE-SW_L1 (SC1), NW-NE_L3 (SC2), </a:t>
            </a:r>
            <a:r>
              <a:rPr lang="en-GB" dirty="0" smtClean="0"/>
              <a:t>NW_L3 (SC3), </a:t>
            </a:r>
            <a:r>
              <a:rPr lang="en-GB" dirty="0" smtClean="0">
                <a:solidFill>
                  <a:srgbClr val="FF0000"/>
                </a:solidFill>
              </a:rPr>
              <a:t>NW-SW_L2 (SC4), NE-SE_L1 (SC5), </a:t>
            </a:r>
            <a:r>
              <a:rPr lang="en-GB" dirty="0" smtClean="0"/>
              <a:t>NE_L2 (SC6)</a:t>
            </a:r>
          </a:p>
          <a:p>
            <a:r>
              <a:rPr lang="en-GB" dirty="0" smtClean="0"/>
              <a:t>Bus locations: </a:t>
            </a:r>
            <a:r>
              <a:rPr lang="en-GB" dirty="0" smtClean="0">
                <a:solidFill>
                  <a:srgbClr val="FF0000"/>
                </a:solidFill>
              </a:rPr>
              <a:t>SW_L2 (SC7), </a:t>
            </a:r>
            <a:r>
              <a:rPr lang="en-GB" dirty="0" smtClean="0"/>
              <a:t>NW_03/BB2 (SC8), </a:t>
            </a:r>
            <a:r>
              <a:rPr lang="en-GB" dirty="0" smtClean="0">
                <a:solidFill>
                  <a:srgbClr val="FF0000"/>
                </a:solidFill>
              </a:rPr>
              <a:t>SE_L3 (SC9), </a:t>
            </a:r>
            <a:r>
              <a:rPr lang="en-GB" dirty="0" smtClean="0"/>
              <a:t>SE_03/BB1 (SC10)</a:t>
            </a:r>
          </a:p>
          <a:p>
            <a:r>
              <a:rPr lang="en-GB" dirty="0" smtClean="0"/>
              <a:t>Impedance: </a:t>
            </a:r>
            <a:r>
              <a:rPr lang="en-GB" dirty="0" smtClean="0">
                <a:solidFill>
                  <a:srgbClr val="FF0000"/>
                </a:solidFill>
              </a:rPr>
              <a:t>0+0j</a:t>
            </a:r>
            <a:r>
              <a:rPr lang="en-GB" dirty="0" smtClean="0"/>
              <a:t>, 0.1+0.1j, </a:t>
            </a:r>
            <a:r>
              <a:rPr lang="en-GB" dirty="0" smtClean="0">
                <a:solidFill>
                  <a:srgbClr val="FF0000"/>
                </a:solidFill>
              </a:rPr>
              <a:t>1+0.1j</a:t>
            </a:r>
            <a:r>
              <a:rPr lang="en-GB" dirty="0" smtClean="0"/>
              <a:t>, 0.1+1j, 1+1j, </a:t>
            </a:r>
            <a:r>
              <a:rPr lang="en-GB" dirty="0" smtClean="0">
                <a:solidFill>
                  <a:srgbClr val="FF0000"/>
                </a:solidFill>
              </a:rPr>
              <a:t>10+1j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C00000"/>
                </a:solidFill>
              </a:rPr>
              <a:t>5+0.5j ,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10+10j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C00000"/>
                </a:solidFill>
              </a:rPr>
              <a:t>100+0j</a:t>
            </a:r>
            <a:r>
              <a:rPr lang="en-GB" dirty="0" smtClean="0">
                <a:solidFill>
                  <a:srgbClr val="FFC000"/>
                </a:solidFill>
              </a:rPr>
              <a:t>, 0+100j, 200+200j</a:t>
            </a:r>
            <a:r>
              <a:rPr lang="en-GB" dirty="0" smtClean="0"/>
              <a:t>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Red examples are selected as initial cases: sample from yearly data, select a day from each season for each fault case (6 cases total). Without a replacement for better representation.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One day from the rest of the distribution and if all four days are weekdays sample from the weekend. If one of them is a weekend sample from a weekday.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5 days for each fault and test 4 impedances for all hours. #</a:t>
            </a:r>
            <a:r>
              <a:rPr lang="en-GB" dirty="0" err="1" smtClean="0">
                <a:solidFill>
                  <a:srgbClr val="FF0000"/>
                </a:solidFill>
              </a:rPr>
              <a:t>SIM_per_fault</a:t>
            </a:r>
            <a:r>
              <a:rPr lang="en-GB" dirty="0" smtClean="0">
                <a:solidFill>
                  <a:srgbClr val="FF0000"/>
                </a:solidFill>
              </a:rPr>
              <a:t> = 5*24*4=480 simulations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 total: #SIM=6*480= 2880 simulations. (SIM_file_1)</a:t>
            </a:r>
          </a:p>
          <a:p>
            <a:r>
              <a:rPr lang="en-GB" dirty="0" smtClean="0"/>
              <a:t>Final number of simulations with reduced fault cases: 720*6=4320 (SIM_file_2=[SIM_file_1+SIM_2])</a:t>
            </a:r>
          </a:p>
          <a:p>
            <a:r>
              <a:rPr lang="en-GB" dirty="0" smtClean="0"/>
              <a:t>Final number of simulations: 720*10=7200 (SIM_file_3=[SIM_file_2+SIM_3)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4-5 cases per minute </a:t>
            </a:r>
            <a:r>
              <a:rPr lang="nl-NL" dirty="0" err="1" smtClean="0"/>
              <a:t>if</a:t>
            </a:r>
            <a:r>
              <a:rPr lang="nl-NL" dirty="0"/>
              <a:t> </a:t>
            </a:r>
            <a:r>
              <a:rPr lang="nl-NL" dirty="0" smtClean="0"/>
              <a:t>secure, 1 cases per 2 minutes </a:t>
            </a:r>
            <a:r>
              <a:rPr lang="nl-NL" dirty="0" err="1" smtClean="0"/>
              <a:t>the</a:t>
            </a:r>
            <a:r>
              <a:rPr lang="nl-NL" dirty="0" smtClean="0"/>
              <a:t> worst case. </a:t>
            </a:r>
            <a:r>
              <a:rPr lang="nl-NL" dirty="0" err="1" smtClean="0"/>
              <a:t>Usually</a:t>
            </a:r>
            <a:r>
              <a:rPr lang="nl-NL" dirty="0" smtClean="0"/>
              <a:t> low </a:t>
            </a:r>
            <a:r>
              <a:rPr lang="nl-NL" dirty="0" err="1" smtClean="0"/>
              <a:t>demand</a:t>
            </a:r>
            <a:r>
              <a:rPr lang="nl-NL" dirty="0" smtClean="0"/>
              <a:t> </a:t>
            </a:r>
            <a:r>
              <a:rPr lang="nl-NL" dirty="0" err="1" smtClean="0"/>
              <a:t>hours</a:t>
            </a:r>
            <a:r>
              <a:rPr lang="nl-NL" dirty="0" smtClean="0"/>
              <a:t> are </a:t>
            </a:r>
            <a:r>
              <a:rPr lang="nl-NL" dirty="0" err="1" smtClean="0"/>
              <a:t>the</a:t>
            </a:r>
            <a:r>
              <a:rPr lang="nl-NL" dirty="0" smtClean="0"/>
              <a:t> worst.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62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0+0j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15</a:t>
            </a:fld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9" y="1932109"/>
            <a:ext cx="5436821" cy="3892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79632"/>
            <a:ext cx="6343650" cy="45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0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0+0j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16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04220"/>
            <a:ext cx="5700619" cy="4041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223" y="1642666"/>
            <a:ext cx="6290777" cy="45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8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0.1+0.1j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17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7" y="1813720"/>
            <a:ext cx="5550104" cy="4063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741" y="1813720"/>
            <a:ext cx="5945434" cy="41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0.1+0.1j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18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2" y="1869144"/>
            <a:ext cx="5850537" cy="418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69" y="1823607"/>
            <a:ext cx="5929936" cy="4175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4025" y="398145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Identical with the first impedance so omit.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15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1+0.1j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19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52650"/>
            <a:ext cx="5532355" cy="3896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1" y="1874372"/>
            <a:ext cx="6032731" cy="42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ndertitel 23">
            <a:extLst>
              <a:ext uri="{FF2B5EF4-FFF2-40B4-BE49-F238E27FC236}">
                <a16:creationId xmlns:a16="http://schemas.microsoft.com/office/drawing/2014/main" id="{5247B81C-3DCB-42FD-B720-243650902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Mert Karacelebi </a:t>
            </a:r>
            <a:r>
              <a:rPr lang="en-GB" dirty="0" smtClean="0"/>
              <a:t>– 03.10.2022</a:t>
            </a:r>
            <a:endParaRPr lang="en-GB" noProof="0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419F62CE-AADA-4BDD-9AEA-3FE2E3DFB3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smtClean="0"/>
              <a:t>Transmission System</a:t>
            </a:r>
            <a:endParaRPr lang="nl-NL" dirty="0"/>
          </a:p>
        </p:txBody>
      </p:sp>
      <p:sp>
        <p:nvSpPr>
          <p:cNvPr id="43" name="Tijdelijke aanduiding voor tekst 42">
            <a:extLst>
              <a:ext uri="{FF2B5EF4-FFF2-40B4-BE49-F238E27FC236}">
                <a16:creationId xmlns:a16="http://schemas.microsoft.com/office/drawing/2014/main" id="{81DAAF36-2A71-441F-B527-89877D4E0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44" name="Tijdelijke aanduiding voor tekst 43">
            <a:extLst>
              <a:ext uri="{FF2B5EF4-FFF2-40B4-BE49-F238E27FC236}">
                <a16:creationId xmlns:a16="http://schemas.microsoft.com/office/drawing/2014/main" id="{FAFF0F18-6FE8-40CD-967D-F117EB4DDAB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228" y="705395"/>
            <a:ext cx="7887178" cy="55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7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715064"/>
            <a:ext cx="10775070" cy="490400"/>
          </a:xfrm>
        </p:spPr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1+0.1j – System split and load shedding happened.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20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152650"/>
            <a:ext cx="5532355" cy="38965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1" y="1874372"/>
            <a:ext cx="6032731" cy="42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1+0.1j – Good plot will be covered in analysis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21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3" y="2080419"/>
            <a:ext cx="5465573" cy="3867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23" y="1591900"/>
            <a:ext cx="6376413" cy="45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0.1+1j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22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7" y="1869592"/>
            <a:ext cx="5834062" cy="42803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10" y="1869592"/>
            <a:ext cx="5825390" cy="419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0.1+1j – Same response, discarded from the analysis.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23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682"/>
            <a:ext cx="6084587" cy="4308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25" y="1841682"/>
            <a:ext cx="6069006" cy="43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1+1j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24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51819"/>
            <a:ext cx="5853602" cy="419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7" y="1654209"/>
            <a:ext cx="6018535" cy="43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1+1j – Identical with 0+0j case.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25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951649"/>
            <a:ext cx="5252252" cy="374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302" y="1455238"/>
            <a:ext cx="6191062" cy="44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10+1j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26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6" y="1876425"/>
            <a:ext cx="5917820" cy="427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36" y="1885661"/>
            <a:ext cx="5885415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10+1j – Double system split, nice case included.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27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51291"/>
            <a:ext cx="5553075" cy="3997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50" y="1951291"/>
            <a:ext cx="5547817" cy="38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10+10j.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28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81200"/>
            <a:ext cx="5625757" cy="406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83" y="1533093"/>
            <a:ext cx="6234892" cy="44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10+10j – New voltage phenomena, included in the analysis.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29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33575"/>
            <a:ext cx="5473496" cy="3865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33575"/>
            <a:ext cx="6100762" cy="43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Overview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591900"/>
            <a:ext cx="3734955" cy="4356463"/>
          </a:xfrm>
        </p:spPr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0 Hz System, European system, 400kV high voltage system.</a:t>
            </a:r>
          </a:p>
          <a:p>
            <a:r>
              <a:rPr lang="en-GB" dirty="0" smtClean="0"/>
              <a:t>4 regions are connected with long transmission corridors.</a:t>
            </a:r>
          </a:p>
          <a:p>
            <a:r>
              <a:rPr lang="en-GB" dirty="0" smtClean="0"/>
              <a:t>Loads are constant P,Q.</a:t>
            </a:r>
          </a:p>
          <a:p>
            <a:r>
              <a:rPr lang="en-GB" dirty="0" smtClean="0"/>
              <a:t>AVR, PSS, governors, and turbine dynamics are included (same for each).</a:t>
            </a:r>
          </a:p>
          <a:p>
            <a:r>
              <a:rPr lang="en-GB" dirty="0" smtClean="0"/>
              <a:t>Type C PV and type 3 wind turbines.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27" y="741500"/>
            <a:ext cx="7611316" cy="50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10+10j – New voltage phenomena, included in the analysis.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30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933575"/>
            <a:ext cx="5473496" cy="3865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33575"/>
            <a:ext cx="6100762" cy="43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100+0j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31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263"/>
            <a:ext cx="5953691" cy="422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70" y="1613194"/>
            <a:ext cx="6138430" cy="44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9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100+0j – Undetected fault, interesting.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32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52979"/>
            <a:ext cx="5562600" cy="3915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692870"/>
            <a:ext cx="6158548" cy="44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100+0j – Included.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33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263"/>
            <a:ext cx="5953691" cy="422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70" y="1613194"/>
            <a:ext cx="6138430" cy="44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0+100j – Fault is never detected.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" y="1839119"/>
            <a:ext cx="5878899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097" y="1828800"/>
            <a:ext cx="6027726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0+100j – Fault is never detected.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35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94694"/>
            <a:ext cx="5552264" cy="3953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70" y="1994693"/>
            <a:ext cx="5769830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5+0.5j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36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63" y="1956594"/>
            <a:ext cx="5542111" cy="3991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74" y="1755179"/>
            <a:ext cx="6157178" cy="43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5+0.5j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37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1797413"/>
            <a:ext cx="5975835" cy="4235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50" y="1827394"/>
            <a:ext cx="5994132" cy="42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5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200+200j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38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9" y="1818769"/>
            <a:ext cx="6038850" cy="43312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57" y="1591900"/>
            <a:ext cx="6505575" cy="45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7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Impedance analysis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SC1-</a:t>
            </a:r>
            <a:r>
              <a:rPr lang="en-GB" dirty="0"/>
              <a:t> </a:t>
            </a:r>
            <a:r>
              <a:rPr lang="en-GB" dirty="0" smtClean="0"/>
              <a:t>200+200j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39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2" y="2062956"/>
            <a:ext cx="5472227" cy="380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9" y="1781175"/>
            <a:ext cx="6119503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5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591900"/>
            <a:ext cx="2802346" cy="4356463"/>
          </a:xfrm>
        </p:spPr>
        <p:txBody>
          <a:bodyPr/>
          <a:lstStyle/>
          <a:p>
            <a:r>
              <a:rPr lang="en-GB" dirty="0" smtClean="0"/>
              <a:t>Regions are </a:t>
            </a:r>
            <a:r>
              <a:rPr lang="en-GB" dirty="0" err="1" smtClean="0"/>
              <a:t>modeled</a:t>
            </a:r>
            <a:r>
              <a:rPr lang="en-GB" dirty="0" smtClean="0"/>
              <a:t> with simple transmission networks.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16" y="502361"/>
            <a:ext cx="6724923" cy="5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Cascade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sz="1100" dirty="0"/>
              <a:t>(t=-100:000 </a:t>
            </a:r>
            <a:r>
              <a:rPr lang="en-GB" sz="1100" dirty="0" err="1"/>
              <a:t>ms</a:t>
            </a:r>
            <a:r>
              <a:rPr lang="en-GB" sz="1100" dirty="0"/>
              <a:t>) Initial conditions </a:t>
            </a:r>
            <a:r>
              <a:rPr lang="en-GB" sz="1100" dirty="0" err="1"/>
              <a:t>calculated.evt</a:t>
            </a:r>
            <a:r>
              <a:rPr lang="en-GB" sz="1100" dirty="0"/>
              <a:t>  - </a:t>
            </a:r>
            <a:endParaRPr lang="en-GB" sz="1100" dirty="0" smtClean="0"/>
          </a:p>
          <a:p>
            <a:r>
              <a:rPr lang="en-GB" sz="1100" dirty="0" smtClean="0"/>
              <a:t>(</a:t>
            </a:r>
            <a:r>
              <a:rPr lang="en-GB" sz="1100" dirty="0"/>
              <a:t>t=000:000 </a:t>
            </a:r>
            <a:r>
              <a:rPr lang="en-GB" sz="1100" dirty="0" err="1"/>
              <a:t>ms</a:t>
            </a:r>
            <a:r>
              <a:rPr lang="en-GB" sz="1100" dirty="0"/>
              <a:t>) </a:t>
            </a:r>
            <a:r>
              <a:rPr lang="en-GB" sz="1100" dirty="0" smtClean="0"/>
              <a:t>South West\NE-SW_L1.ElmLne:Short-circuit </a:t>
            </a:r>
            <a:r>
              <a:rPr lang="en-GB" sz="1100" dirty="0"/>
              <a:t>with Fault Impedance </a:t>
            </a:r>
            <a:r>
              <a:rPr lang="en-GB" sz="1100" dirty="0" err="1"/>
              <a:t>Rf</a:t>
            </a:r>
            <a:r>
              <a:rPr lang="en-GB" sz="1100" dirty="0"/>
              <a:t> = 10,000000 Ohm </a:t>
            </a:r>
            <a:r>
              <a:rPr lang="en-GB" sz="1100" dirty="0" err="1"/>
              <a:t>Xf</a:t>
            </a:r>
            <a:r>
              <a:rPr lang="en-GB" sz="1100" dirty="0"/>
              <a:t> = 1,000000 </a:t>
            </a:r>
            <a:r>
              <a:rPr lang="en-GB" sz="1100" dirty="0" smtClean="0"/>
              <a:t>Ohm.  </a:t>
            </a:r>
            <a:r>
              <a:rPr lang="en-GB" sz="1100" dirty="0"/>
              <a:t>Fault Location: 50,0000 % from 'North East\NE_03\BB1.ElmTerm'evt  </a:t>
            </a:r>
            <a:r>
              <a:rPr lang="en-GB" sz="1100" dirty="0" smtClean="0"/>
              <a:t>-</a:t>
            </a:r>
          </a:p>
          <a:p>
            <a:r>
              <a:rPr lang="en-GB" sz="1100" dirty="0" smtClean="0"/>
              <a:t> </a:t>
            </a:r>
            <a:r>
              <a:rPr lang="en-GB" sz="1100" dirty="0"/>
              <a:t>(t=035:000 </a:t>
            </a:r>
            <a:r>
              <a:rPr lang="en-GB" sz="1100" dirty="0" err="1"/>
              <a:t>ms</a:t>
            </a:r>
            <a:r>
              <a:rPr lang="en-GB" sz="1100" dirty="0"/>
              <a:t>) </a:t>
            </a:r>
            <a:r>
              <a:rPr lang="en-GB" sz="1100" dirty="0" smtClean="0"/>
              <a:t> Relay </a:t>
            </a:r>
            <a:r>
              <a:rPr lang="en-GB" sz="1100" dirty="0"/>
              <a:t>is tripping. 'Open' signal is sent to the connected breaker(s).</a:t>
            </a:r>
            <a:r>
              <a:rPr lang="en-GB" sz="1100" dirty="0" err="1"/>
              <a:t>evt</a:t>
            </a:r>
            <a:r>
              <a:rPr lang="en-GB" sz="1100" dirty="0"/>
              <a:t>  - (t=035:000 </a:t>
            </a:r>
            <a:r>
              <a:rPr lang="en-GB" sz="1100" dirty="0" err="1"/>
              <a:t>ms</a:t>
            </a:r>
            <a:r>
              <a:rPr lang="en-GB" sz="1100" dirty="0"/>
              <a:t>) South West\SW_01_Site\SW_01\CB6.ElmCoup:                      Circuit-Breaker Action: 'Open' - 'All </a:t>
            </a:r>
            <a:r>
              <a:rPr lang="en-GB" sz="1100" dirty="0" err="1"/>
              <a:t>phases'.info</a:t>
            </a:r>
            <a:r>
              <a:rPr lang="en-GB" sz="1100" dirty="0"/>
              <a:t> </a:t>
            </a:r>
            <a:r>
              <a:rPr lang="en-GB" sz="1100" dirty="0" smtClean="0"/>
              <a:t>– </a:t>
            </a:r>
          </a:p>
          <a:p>
            <a:r>
              <a:rPr lang="en-GB" sz="1100" dirty="0" smtClean="0"/>
              <a:t>(</a:t>
            </a:r>
            <a:r>
              <a:rPr lang="en-GB" sz="1100" dirty="0"/>
              <a:t>t=095:000 </a:t>
            </a:r>
            <a:r>
              <a:rPr lang="en-GB" sz="1100" dirty="0" err="1"/>
              <a:t>ms</a:t>
            </a:r>
            <a:r>
              <a:rPr lang="en-GB" sz="1100" dirty="0"/>
              <a:t>) Element '   SW_G8' is local reference in separated area of '   SW_Term_G8'info - (t=095:000 </a:t>
            </a:r>
            <a:r>
              <a:rPr lang="en-GB" sz="1100" dirty="0" err="1"/>
              <a:t>ms</a:t>
            </a:r>
            <a:r>
              <a:rPr lang="en-GB" sz="1100" dirty="0"/>
              <a:t>) Element '   SW_G8' is reference in 50,0 Hz-</a:t>
            </a:r>
            <a:r>
              <a:rPr lang="en-GB" sz="1100" dirty="0" err="1"/>
              <a:t>systemevt</a:t>
            </a:r>
            <a:r>
              <a:rPr lang="en-GB" sz="1100" dirty="0"/>
              <a:t>  - </a:t>
            </a:r>
            <a:endParaRPr lang="en-GB" sz="1100" dirty="0" smtClean="0"/>
          </a:p>
          <a:p>
            <a:r>
              <a:rPr lang="en-GB" sz="1100" dirty="0" smtClean="0"/>
              <a:t>(</a:t>
            </a:r>
            <a:r>
              <a:rPr lang="en-GB" sz="1100" dirty="0"/>
              <a:t>t=01:206 s) North East\NE_04_Site\NE_04\1\Cub_1\Dist_NE_04-NE_02.ElmRelay:       Relay is tripping. 'Open' signal is sent to the connected breaker(s).</a:t>
            </a:r>
            <a:r>
              <a:rPr lang="en-GB" sz="1100" dirty="0" err="1"/>
              <a:t>evt</a:t>
            </a:r>
            <a:r>
              <a:rPr lang="en-GB" sz="1100" dirty="0"/>
              <a:t>  - (t=01:206 s) North East\NE_03\5\Cub_1\Dist_NE_03-SW_01.ElmRelay:       Relay is tripping. 'Open' signal is sent to the connected breaker(s).</a:t>
            </a:r>
            <a:r>
              <a:rPr lang="en-GB" sz="1100" dirty="0" err="1"/>
              <a:t>evt</a:t>
            </a:r>
            <a:r>
              <a:rPr lang="en-GB" sz="1100" dirty="0"/>
              <a:t>  - (t=01:206 s) North East\NE_04_Site\NE_04\CB1.ElmCoup:  </a:t>
            </a:r>
            <a:r>
              <a:rPr lang="en-GB" sz="1100" dirty="0" smtClean="0"/>
              <a:t>Circuit-Breaker </a:t>
            </a:r>
            <a:r>
              <a:rPr lang="en-GB" sz="1100" dirty="0"/>
              <a:t>Action: 'Open' - 'All phases'.</a:t>
            </a:r>
            <a:r>
              <a:rPr lang="en-GB" sz="1100" dirty="0" err="1"/>
              <a:t>evt</a:t>
            </a:r>
            <a:r>
              <a:rPr lang="en-GB" sz="1100" dirty="0"/>
              <a:t>  - (t=01:206 s) North East\NE_03\CB5.ElmCoup: </a:t>
            </a:r>
            <a:r>
              <a:rPr lang="en-GB" sz="1100" dirty="0" smtClean="0"/>
              <a:t>Circuit-Breaker </a:t>
            </a:r>
            <a:r>
              <a:rPr lang="en-GB" sz="1100" dirty="0"/>
              <a:t>Action: 'Open' - 'All phases'.</a:t>
            </a:r>
            <a:r>
              <a:rPr lang="en-GB" sz="1100" dirty="0" err="1"/>
              <a:t>evt</a:t>
            </a:r>
            <a:r>
              <a:rPr lang="en-GB" sz="1100" dirty="0"/>
              <a:t>  - (t=01:206 s) North East\NE_02_Site\NE_02\1\Cub_1\Dist_NE_02-NE_03_1.ElmRelay:       Relay is tripping. 'Open' signal is sent to the connected breaker(s).</a:t>
            </a:r>
            <a:r>
              <a:rPr lang="en-GB" sz="1100" dirty="0" err="1"/>
              <a:t>evt</a:t>
            </a:r>
            <a:r>
              <a:rPr lang="en-GB" sz="1100" dirty="0"/>
              <a:t>  - (t=01:206 s) North East\NE_02_Site\NE_02\2\Cub_1\Dist_NE_02-NE_03_2.ElmRelay:       Relay is tripping. 'Open' signal is sent to the connected breaker(s).</a:t>
            </a:r>
            <a:r>
              <a:rPr lang="en-GB" sz="1100" dirty="0" err="1"/>
              <a:t>evt</a:t>
            </a:r>
            <a:r>
              <a:rPr lang="en-GB" sz="1100" dirty="0"/>
              <a:t>  - (t=01:206 s) North East\NE_02_Site\NE_02\CB2.ElmCoup: </a:t>
            </a:r>
            <a:r>
              <a:rPr lang="en-GB" sz="1100" dirty="0" smtClean="0"/>
              <a:t>Circuit-Breaker </a:t>
            </a:r>
            <a:r>
              <a:rPr lang="en-GB" sz="1100" dirty="0"/>
              <a:t>Action: 'Open' - 'All phases'.</a:t>
            </a:r>
            <a:r>
              <a:rPr lang="en-GB" sz="1100" dirty="0" err="1"/>
              <a:t>evt</a:t>
            </a:r>
            <a:r>
              <a:rPr lang="en-GB" sz="1100" dirty="0"/>
              <a:t>  - (t=01:206 s) North </a:t>
            </a:r>
            <a:r>
              <a:rPr lang="en-GB" sz="1100" dirty="0" smtClean="0"/>
              <a:t>East\NE_02_Site\NE_02\CB1.ElmCoup: Circuit-Breaker </a:t>
            </a:r>
            <a:r>
              <a:rPr lang="en-GB" sz="1100" dirty="0"/>
              <a:t>Action: 'Open' - 'All </a:t>
            </a:r>
            <a:r>
              <a:rPr lang="en-GB" sz="1100" dirty="0" err="1"/>
              <a:t>phases'.info</a:t>
            </a:r>
            <a:r>
              <a:rPr lang="en-GB" sz="1100" dirty="0"/>
              <a:t> </a:t>
            </a:r>
            <a:r>
              <a:rPr lang="en-GB" sz="1100" dirty="0" smtClean="0"/>
              <a:t>– </a:t>
            </a:r>
          </a:p>
          <a:p>
            <a:r>
              <a:rPr lang="en-GB" sz="1100" dirty="0" smtClean="0"/>
              <a:t>(</a:t>
            </a:r>
            <a:r>
              <a:rPr lang="en-GB" sz="1100" dirty="0"/>
              <a:t>t=01:266 s) Element '   SW_G8' is local reference in separated area of '   SW_Term_G8'info - (t=01:266 s) Element '   SE_G5' is local reference in separated area of '   SE_Term_G5'info - (t=01:266 s) Grid split into 2 isolated </a:t>
            </a:r>
            <a:r>
              <a:rPr lang="en-GB" sz="1100" dirty="0" err="1"/>
              <a:t>areasinfo</a:t>
            </a:r>
            <a:r>
              <a:rPr lang="en-GB" sz="1100" dirty="0"/>
              <a:t> - (t=01:266 s) Element '   SW_G8' is reference in 50,0 Hz-</a:t>
            </a:r>
            <a:r>
              <a:rPr lang="en-GB" sz="1100" dirty="0" err="1"/>
              <a:t>systemevt</a:t>
            </a:r>
            <a:r>
              <a:rPr lang="en-GB" sz="1100" dirty="0"/>
              <a:t>  - (t=01:806 s) South East\SE_01_Site\SE_01\R4\Cub_1\Relay Model SEB2.ElmRelay:       Frequency Relay (Step: '1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(t=01:806 s) North East\NE_03\7\Cub_1\Relay Model NEA4.ElmRelay:       Frequency Relay (Step: '1 Logic') - is </a:t>
            </a:r>
            <a:r>
              <a:rPr lang="en-GB" sz="1100" dirty="0" err="1"/>
              <a:t>tripping.evt</a:t>
            </a:r>
            <a:r>
              <a:rPr lang="en-GB" sz="1100" dirty="0"/>
              <a:t>  </a:t>
            </a:r>
            <a:r>
              <a:rPr lang="en-GB" sz="1100" dirty="0" smtClean="0"/>
              <a:t>-</a:t>
            </a:r>
          </a:p>
          <a:p>
            <a:r>
              <a:rPr lang="en-GB" sz="1100" dirty="0" smtClean="0"/>
              <a:t> </a:t>
            </a:r>
            <a:r>
              <a:rPr lang="en-GB" sz="1100" dirty="0"/>
              <a:t>(t=01:806 s) South East\SE_03\R4\Cub_1\Relay Model SED2.ElmRelay:       Frequency Relay (Step: '1 Logic') - is </a:t>
            </a:r>
            <a:r>
              <a:rPr lang="en-GB" sz="1100" dirty="0" err="1"/>
              <a:t>tripping.evt</a:t>
            </a:r>
            <a:r>
              <a:rPr lang="en-GB" sz="1100" dirty="0"/>
              <a:t>  </a:t>
            </a:r>
            <a:r>
              <a:rPr lang="en-GB" sz="1100" dirty="0" smtClean="0"/>
              <a:t>-</a:t>
            </a:r>
          </a:p>
          <a:p>
            <a:r>
              <a:rPr lang="en-GB" sz="1100" dirty="0" smtClean="0"/>
              <a:t> </a:t>
            </a:r>
            <a:endParaRPr lang="en-GB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0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cascade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sz="1100" dirty="0"/>
              <a:t>(t=01:856 s) North East\NE_03\NE01.ElmLod: </a:t>
            </a:r>
            <a:r>
              <a:rPr lang="en-GB" sz="1100" dirty="0" smtClean="0"/>
              <a:t> </a:t>
            </a:r>
            <a:r>
              <a:rPr lang="en-GB" sz="1100" dirty="0"/>
              <a:t>Load Event: 'Incremental Change' - Active Power changed by -7,500 %. Reactive Power changed by -7,500 %.</a:t>
            </a:r>
            <a:r>
              <a:rPr lang="en-GB" sz="1100" dirty="0" err="1"/>
              <a:t>evt</a:t>
            </a:r>
            <a:r>
              <a:rPr lang="en-GB" sz="1100" dirty="0"/>
              <a:t>  - (t=01:856 s) South East\SE_03\SE04.ElmLod:                    Load Event: 'Incremental Change' - Active Power changed by -5,000 %. Reactive Power changed by -5,000 %.</a:t>
            </a:r>
            <a:r>
              <a:rPr lang="en-GB" sz="1100" dirty="0" err="1"/>
              <a:t>evt</a:t>
            </a:r>
            <a:r>
              <a:rPr lang="en-GB" sz="1100" dirty="0"/>
              <a:t>  - (t=01:856 s) South East\SE_01_Site\SE_01\SE02.ElmLod:                    Load Event: 'Incremental Change' - Active Power changed by -5,000 %. Reactive Power changed by -5,000 %.</a:t>
            </a:r>
            <a:r>
              <a:rPr lang="en-GB" sz="1100" dirty="0" err="1"/>
              <a:t>evt</a:t>
            </a:r>
            <a:r>
              <a:rPr lang="en-GB" sz="1100" dirty="0"/>
              <a:t>  - (t=02:066 s) North East\NE_03\7\Cub_1\Relay Model NEA4.ElmRelay:       Frequency Relay (Step: '2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(t=02:076 s) South East\SE_03\R4\Cub_1\Relay Model SED2.ElmRelay:       Frequency Relay (Step: '2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(t=02:096 s) South East\SE_01_Site\SE_01\R4\Cub_1\Relay Model SEB2.ElmRelay:       Frequency Relay (Step: '2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(t=02:116 s) North East\NE_03\NE01.ElmLod:                    Load Event: 'Incremental Change' - Active Power changed by -20,000 %. Reactive Power changed by -20,000 %.</a:t>
            </a:r>
            <a:r>
              <a:rPr lang="en-GB" sz="1100" dirty="0" err="1"/>
              <a:t>evt</a:t>
            </a:r>
            <a:r>
              <a:rPr lang="en-GB" sz="1100" dirty="0"/>
              <a:t>  - (t=02:126 s) South East\SE_03\SE04.ElmLod:                    Load Event: 'Incremental Change' - Active Power changed by -5,000 %. Reactive Power changed by -5,000 %.</a:t>
            </a:r>
            <a:r>
              <a:rPr lang="en-GB" sz="1100" dirty="0" err="1"/>
              <a:t>evt</a:t>
            </a:r>
            <a:r>
              <a:rPr lang="en-GB" sz="1100" dirty="0"/>
              <a:t>  - (t=02:146 s) South East\SE_01_Site\SE_01\SE02.ElmLod:                    Load Event: 'Incremental Change' - Active Power changed by -5,000 %. Reactive Power changed by -5,000 %.</a:t>
            </a:r>
            <a:r>
              <a:rPr lang="en-GB" sz="1100" dirty="0" err="1"/>
              <a:t>evt</a:t>
            </a:r>
            <a:r>
              <a:rPr lang="en-GB" sz="1100" dirty="0"/>
              <a:t>  - (t=02:861 s) North East\NE_03\7\Cub_1\Relay Model NEA4.ElmRelay:       Frequency Relay (Step: '3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(t=02:876 s) South East\SE_01_Site\SE_01\R4\Cub_1\Relay Model SEB2.ElmRelay:       Frequency Relay (Step: '3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(t=02:876 s) South East\SE_03\R4\Cub_1\Relay Model SED2.ElmRelay:       Frequency Relay (Step: '3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(t=02:911 s) North East\NE_03\NE01.ElmLod:                    Load Event: 'Incremental Change' - Active Power changed by -20,000 %. Reactive Power changed by -20,000 %.</a:t>
            </a:r>
            <a:r>
              <a:rPr lang="en-GB" sz="1100" dirty="0" err="1"/>
              <a:t>evt</a:t>
            </a:r>
            <a:r>
              <a:rPr lang="en-GB" sz="1100" dirty="0"/>
              <a:t>  - (t=02:926 s) South East\SE_03\SE04.ElmLod:                    Load Event: 'Incremental Change' - Active Power changed by -5,000 %. Reactive Power changed by -5,000 %.</a:t>
            </a:r>
            <a:r>
              <a:rPr lang="en-GB" sz="1100" dirty="0" err="1"/>
              <a:t>evt</a:t>
            </a:r>
            <a:r>
              <a:rPr lang="en-GB" sz="1100" dirty="0"/>
              <a:t>  - (t=02:926 s) South East\SE_01_Site\SE_01\SE02.ElmLod:                    Load Event: 'Incremental Change' - Active Power changed by -5,000 %. Reactive Power changed by -5,000 %.</a:t>
            </a:r>
            <a:r>
              <a:rPr lang="en-GB" sz="1100" dirty="0" err="1"/>
              <a:t>evt</a:t>
            </a:r>
            <a:r>
              <a:rPr lang="en-GB" sz="1100" dirty="0"/>
              <a:t>  - (t=03:391 s) North East\NE_01_Site\NE_01\L3\Cub_1\Dist_NE_01-NE_02.ElmRelay:       Relay is tripping. 'Open' signal is sent to the connected breaker(s).</a:t>
            </a:r>
            <a:r>
              <a:rPr lang="en-GB" sz="1100" dirty="0" err="1"/>
              <a:t>evt</a:t>
            </a:r>
            <a:r>
              <a:rPr lang="en-GB" sz="1100" dirty="0"/>
              <a:t>  - (t=03:391 s) North East\NE_01_Site\NE_01\CB.L3.ElmCoup:                    Circuit-Breaker Action: 'Open' - 'All </a:t>
            </a:r>
            <a:r>
              <a:rPr lang="en-GB" sz="1100" dirty="0" err="1"/>
              <a:t>phases'.info</a:t>
            </a:r>
            <a:r>
              <a:rPr lang="en-GB" sz="1100" dirty="0"/>
              <a:t> - (t=03:451 s) Element '   NE_G7' is local reference in separated area of '   NE_Term_G7'info - (t=03:451 s) Element '   SW_G8' is local reference in separated area of '   SW_Term_G8'info - (t=03:451 s) Element '   SE_G5' is local reference in separated area of '   SE_Term_G5'info - (t=03:451 s) Grid split into 3 isolated </a:t>
            </a:r>
            <a:r>
              <a:rPr lang="en-GB" sz="1100" dirty="0" err="1"/>
              <a:t>areasinfo</a:t>
            </a:r>
            <a:r>
              <a:rPr lang="en-GB" sz="1100" dirty="0"/>
              <a:t> - (t=03:451 s) Element '   SW_G8' is reference in 50,0 Hz-</a:t>
            </a:r>
            <a:r>
              <a:rPr lang="en-GB" sz="1100" dirty="0" err="1"/>
              <a:t>systemevt</a:t>
            </a:r>
            <a:r>
              <a:rPr lang="en-GB" sz="1100" dirty="0"/>
              <a:t>  - (t=05:113 s) South West\SW_03_Site\SW_03\7\Cub_1\Relay Model SWD1.ElmRelay:       Frequency Relay (Step: '1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(t=05:123 s) North West\NW_03\8\Cub_1\Relay Model NWB4.ElmRelay:       Frequency Relay (Step: '1 Logic') - is </a:t>
            </a:r>
            <a:r>
              <a:rPr lang="en-GB" sz="1100" dirty="0" err="1"/>
              <a:t>tripping.evt</a:t>
            </a:r>
            <a:r>
              <a:rPr lang="en-GB" sz="1100" dirty="0"/>
              <a:t>  - (t=05:163 s) South West\SW_03_Site\SW_03\SW06.ElmLod:                    Load Event: 'Incremental Change' - Active Power changed by -10,000 %. Reactive Power changed by -10,000 %.</a:t>
            </a:r>
            <a:r>
              <a:rPr lang="en-GB" sz="1100" dirty="0" err="1"/>
              <a:t>evt</a:t>
            </a:r>
            <a:r>
              <a:rPr lang="en-GB" sz="1100" dirty="0"/>
              <a:t>  - (t=05:173 s) North West\NW_03\NW03.ElmLod:                    Load Event: 'Incremental Change' - Active Power changed by -7,500 %. Reactive Power changed by -7,500 %.info - (t=01:00:00 min) Simulation successfully executed.info - (t=01:40:00 min) Simulation successfully executed.info -</a:t>
            </a:r>
          </a:p>
          <a:p>
            <a:endParaRPr lang="en-GB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Vary </a:t>
            </a:r>
            <a:r>
              <a:rPr lang="en-GB" dirty="0" err="1" smtClean="0"/>
              <a:t>Zf</a:t>
            </a:r>
            <a:r>
              <a:rPr lang="en-GB" dirty="0" smtClean="0"/>
              <a:t> in relay lines from 0 ohm, 0.1ohm, 0.5 ohm, 1 ohm, 10 ohm, 100ohm. </a:t>
            </a:r>
          </a:p>
          <a:p>
            <a:r>
              <a:rPr lang="en-GB" dirty="0" smtClean="0"/>
              <a:t>Select Locations, based on the impact.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3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find representative cases?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 smtClean="0"/>
              <a:t>Use base case scenario</a:t>
            </a:r>
          </a:p>
          <a:p>
            <a:r>
              <a:rPr lang="en-GB" dirty="0" smtClean="0"/>
              <a:t>Define DSA in python</a:t>
            </a:r>
          </a:p>
          <a:p>
            <a:r>
              <a:rPr lang="en-GB" dirty="0" smtClean="0"/>
              <a:t>Run 3 phase faults at each bus with fixed </a:t>
            </a:r>
            <a:r>
              <a:rPr lang="en-GB" dirty="0" err="1" smtClean="0"/>
              <a:t>Zf</a:t>
            </a:r>
            <a:r>
              <a:rPr lang="en-GB" dirty="0" smtClean="0"/>
              <a:t>=1+j1 but varying fault duration [125ms, 150ms, 175ms, 200ms, 250ms]</a:t>
            </a:r>
          </a:p>
          <a:p>
            <a:r>
              <a:rPr lang="en-GB" dirty="0" smtClean="0"/>
              <a:t>Record DSA results </a:t>
            </a:r>
          </a:p>
          <a:p>
            <a:r>
              <a:rPr lang="en-GB" dirty="0" smtClean="0"/>
              <a:t>Based on DSA results identify points to experiment further. </a:t>
            </a:r>
          </a:p>
          <a:p>
            <a:r>
              <a:rPr lang="en-GB" dirty="0" smtClean="0"/>
              <a:t>Change the loading level and dispatch scenarios with these examples.</a:t>
            </a:r>
          </a:p>
          <a:p>
            <a:r>
              <a:rPr lang="en-GB" dirty="0" smtClean="0"/>
              <a:t>At the end we can alternate the fault impedance for </a:t>
            </a:r>
            <a:r>
              <a:rPr lang="en-GB" smtClean="0"/>
              <a:t>small number of cases.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2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line diagram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591900"/>
            <a:ext cx="3246483" cy="4356463"/>
          </a:xfrm>
        </p:spPr>
        <p:txBody>
          <a:bodyPr/>
          <a:lstStyle/>
          <a:p>
            <a:r>
              <a:rPr lang="en-GB" dirty="0" smtClean="0"/>
              <a:t>13 main buses with coupling option.</a:t>
            </a:r>
          </a:p>
          <a:p>
            <a:r>
              <a:rPr lang="en-GB" dirty="0" smtClean="0"/>
              <a:t>18 </a:t>
            </a:r>
            <a:r>
              <a:rPr lang="en-GB" dirty="0" err="1" smtClean="0"/>
              <a:t>dispatchable</a:t>
            </a:r>
            <a:r>
              <a:rPr lang="en-GB" dirty="0" smtClean="0"/>
              <a:t> generation.</a:t>
            </a:r>
          </a:p>
          <a:p>
            <a:r>
              <a:rPr lang="en-GB" dirty="0" smtClean="0"/>
              <a:t>7 VRES</a:t>
            </a:r>
          </a:p>
          <a:p>
            <a:r>
              <a:rPr lang="en-GB" dirty="0" smtClean="0"/>
              <a:t>13 loads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73" y="1097689"/>
            <a:ext cx="7231415" cy="4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Protection System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499" y="1591900"/>
            <a:ext cx="2906849" cy="4356463"/>
          </a:xfrm>
        </p:spPr>
        <p:txBody>
          <a:bodyPr/>
          <a:lstStyle/>
          <a:p>
            <a:r>
              <a:rPr lang="en-GB" dirty="0" smtClean="0"/>
              <a:t>Red lines contain relays.</a:t>
            </a:r>
          </a:p>
          <a:p>
            <a:r>
              <a:rPr lang="en-GB" dirty="0" smtClean="0"/>
              <a:t>Distance protection (R/X).</a:t>
            </a:r>
          </a:p>
          <a:p>
            <a:r>
              <a:rPr lang="en-GB" dirty="0" smtClean="0"/>
              <a:t>Controller protection systems are </a:t>
            </a:r>
            <a:r>
              <a:rPr lang="en-GB" dirty="0" err="1" smtClean="0"/>
              <a:t>modeled</a:t>
            </a:r>
            <a:r>
              <a:rPr lang="en-GB" dirty="0" smtClean="0"/>
              <a:t> as well. </a:t>
            </a:r>
          </a:p>
          <a:p>
            <a:r>
              <a:rPr lang="en-GB" dirty="0" smtClean="0"/>
              <a:t>Only overcurrent protection is valid for lines. </a:t>
            </a:r>
          </a:p>
          <a:p>
            <a:r>
              <a:rPr lang="en-GB" dirty="0" smtClean="0"/>
              <a:t>The frequency protection of generators is missing.</a:t>
            </a:r>
          </a:p>
          <a:p>
            <a:r>
              <a:rPr lang="en-GB" dirty="0" smtClean="0"/>
              <a:t>Frequency and voltage protection of PV units are available.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04" y="586285"/>
            <a:ext cx="7963482" cy="53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8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Profiles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7</a:t>
            </a:fld>
            <a:endParaRPr lang="nl-NL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272104"/>
              </p:ext>
            </p:extLst>
          </p:nvPr>
        </p:nvGraphicFramePr>
        <p:xfrm>
          <a:off x="364672" y="1351461"/>
          <a:ext cx="3353889" cy="4430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707726"/>
              </p:ext>
            </p:extLst>
          </p:nvPr>
        </p:nvGraphicFramePr>
        <p:xfrm>
          <a:off x="3988627" y="5046889"/>
          <a:ext cx="6022148" cy="1811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404433"/>
              </p:ext>
            </p:extLst>
          </p:nvPr>
        </p:nvGraphicFramePr>
        <p:xfrm>
          <a:off x="7503848" y="1062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31652"/>
              </p:ext>
            </p:extLst>
          </p:nvPr>
        </p:nvGraphicFramePr>
        <p:xfrm>
          <a:off x="3800035" y="106227"/>
          <a:ext cx="37038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497662"/>
              </p:ext>
            </p:extLst>
          </p:nvPr>
        </p:nvGraphicFramePr>
        <p:xfrm>
          <a:off x="7585322" y="2752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2603"/>
              </p:ext>
            </p:extLst>
          </p:nvPr>
        </p:nvGraphicFramePr>
        <p:xfrm>
          <a:off x="3744694" y="2752725"/>
          <a:ext cx="3840628" cy="2346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2379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Selected Gens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Vertical Text Placeholder 2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SW-G8 (reference machine)</a:t>
                </a:r>
              </a:p>
              <a:p>
                <a:r>
                  <a:rPr lang="en-GB" dirty="0" smtClean="0"/>
                  <a:t>SW-G1</a:t>
                </a:r>
              </a:p>
              <a:p>
                <a:r>
                  <a:rPr lang="en-GB" dirty="0" smtClean="0"/>
                  <a:t>SE-G6</a:t>
                </a:r>
              </a:p>
              <a:p>
                <a:r>
                  <a:rPr lang="en-GB" dirty="0" smtClean="0"/>
                  <a:t>NE-G2</a:t>
                </a:r>
              </a:p>
              <a:p>
                <a:r>
                  <a:rPr lang="en-GB" dirty="0" smtClean="0"/>
                  <a:t>NW-G5 (Profile is stable)</a:t>
                </a:r>
              </a:p>
              <a:p>
                <a:r>
                  <a:rPr lang="en-GB" dirty="0" smtClean="0"/>
                  <a:t>Monitored variables:</a:t>
                </a:r>
              </a:p>
              <a:p>
                <a:pPr marL="0" indent="0">
                  <a:buNone/>
                </a:pPr>
                <a:r>
                  <a:rPr lang="en-GB" dirty="0" smtClean="0"/>
                  <a:t>	[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 smtClean="0"/>
                  <a:t>]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Vertical 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75" t="-1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69" y="591272"/>
            <a:ext cx="7666182" cy="535709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400925" y="4201680"/>
            <a:ext cx="400049" cy="256020"/>
          </a:xfrm>
          <a:prstGeom prst="roundRect">
            <a:avLst/>
          </a:prstGeom>
          <a:noFill/>
          <a:ln w="44450">
            <a:solidFill>
              <a:srgbClr val="00A6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524375" y="906315"/>
            <a:ext cx="400049" cy="256020"/>
          </a:xfrm>
          <a:prstGeom prst="roundRect">
            <a:avLst/>
          </a:prstGeom>
          <a:noFill/>
          <a:ln w="44450">
            <a:solidFill>
              <a:srgbClr val="00A6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0125075" y="2763690"/>
            <a:ext cx="400049" cy="256020"/>
          </a:xfrm>
          <a:prstGeom prst="roundRect">
            <a:avLst/>
          </a:prstGeom>
          <a:noFill/>
          <a:ln w="44450">
            <a:solidFill>
              <a:srgbClr val="00A6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9310233" y="5544990"/>
            <a:ext cx="400049" cy="256020"/>
          </a:xfrm>
          <a:prstGeom prst="roundRect">
            <a:avLst/>
          </a:prstGeom>
          <a:noFill/>
          <a:ln w="44450">
            <a:solidFill>
              <a:srgbClr val="00A6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30909" y="4201680"/>
            <a:ext cx="374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[Rotor angle, rotor speed, active power generation, reactive power generation, voltage magnitude]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6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DSA Limits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1591900"/>
            <a:ext cx="6302375" cy="4356463"/>
          </a:xfrm>
        </p:spPr>
        <p:txBody>
          <a:bodyPr/>
          <a:lstStyle/>
          <a:p>
            <a:r>
              <a:rPr lang="en-GB" dirty="0" smtClean="0"/>
              <a:t>Definition: Remain in a normal state after a single likely contingency.</a:t>
            </a:r>
          </a:p>
          <a:p>
            <a:r>
              <a:rPr lang="en-GB" dirty="0" smtClean="0"/>
              <a:t>Insecure if goes to alert state.</a:t>
            </a:r>
          </a:p>
          <a:p>
            <a:r>
              <a:rPr lang="en-GB" dirty="0" smtClean="0"/>
              <a:t>Conventional DSA considers each contingency case offline setup.</a:t>
            </a:r>
          </a:p>
          <a:p>
            <a:r>
              <a:rPr lang="en-GB" dirty="0" smtClean="0"/>
              <a:t>Contingencies are selected from expert knowledge </a:t>
            </a:r>
            <a:r>
              <a:rPr lang="en-GB" b="1" dirty="0" smtClean="0"/>
              <a:t>BUT</a:t>
            </a:r>
            <a:r>
              <a:rPr lang="en-GB" dirty="0" smtClean="0"/>
              <a:t> even small contingencies might lead to insecure conditions.</a:t>
            </a:r>
          </a:p>
          <a:p>
            <a:r>
              <a:rPr lang="en-GB" dirty="0" smtClean="0"/>
              <a:t>The biggest problem is the determination of the disturbance since it is highly unpredictable.</a:t>
            </a:r>
          </a:p>
          <a:p>
            <a:r>
              <a:rPr lang="en-GB" i="1" dirty="0" smtClean="0"/>
              <a:t>Inertial stability criteria &amp; Minimum damping: </a:t>
            </a:r>
            <a:r>
              <a:rPr lang="en-GB" dirty="0" smtClean="0"/>
              <a:t>Machine angle and frequency evaluation, </a:t>
            </a:r>
            <a:r>
              <a:rPr lang="en-GB" dirty="0" err="1" smtClean="0"/>
              <a:t>asynchronism</a:t>
            </a:r>
            <a:r>
              <a:rPr lang="en-GB" dirty="0"/>
              <a:t> </a:t>
            </a:r>
            <a:r>
              <a:rPr lang="en-GB" dirty="0" smtClean="0"/>
              <a:t>detection. </a:t>
            </a:r>
            <a:endParaRPr lang="en-GB" dirty="0"/>
          </a:p>
          <a:p>
            <a:r>
              <a:rPr lang="en-GB" b="1" dirty="0" smtClean="0"/>
              <a:t>Solution: </a:t>
            </a:r>
            <a:r>
              <a:rPr lang="en-GB" dirty="0" smtClean="0"/>
              <a:t>Check oscillations from NODE predictions, and check frequency deviation/convergence. If convergence is not achieved, label it as insecure.</a:t>
            </a:r>
            <a:endParaRPr lang="en-GB" b="1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7C24-0DB5-4940-83ED-62E698931C33}" type="datetime1">
              <a:rPr lang="nl-NL" smtClean="0"/>
              <a:t>15-12-2023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Source: </a:t>
            </a:r>
            <a:r>
              <a:rPr lang="en-US" dirty="0"/>
              <a:t>Power System Stability and </a:t>
            </a:r>
            <a:r>
              <a:rPr lang="en-US" dirty="0" smtClean="0"/>
              <a:t>Control, </a:t>
            </a:r>
            <a:r>
              <a:rPr lang="en-US" dirty="0" err="1" smtClean="0"/>
              <a:t>P.W.Sauer</a:t>
            </a:r>
            <a:r>
              <a:rPr lang="en-US" dirty="0" smtClean="0"/>
              <a:t>, </a:t>
            </a:r>
            <a:r>
              <a:rPr lang="en-US" dirty="0" err="1" smtClean="0"/>
              <a:t>V.Vittal</a:t>
            </a:r>
            <a:r>
              <a:rPr lang="en-US" dirty="0" smtClean="0"/>
              <a:t>, 2007.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C9A5-716F-45E6-800B-D4D02CE26F90}" type="slidenum">
              <a:rPr lang="nl-NL" smtClean="0"/>
              <a:t>9</a:t>
            </a:fld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785121" y="1142820"/>
            <a:ext cx="0" cy="22098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85121" y="3362326"/>
            <a:ext cx="361307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8143875" y="1009650"/>
            <a:ext cx="3248025" cy="1133475"/>
          </a:xfrm>
          <a:custGeom>
            <a:avLst/>
            <a:gdLst>
              <a:gd name="connsiteX0" fmla="*/ 0 w 3248025"/>
              <a:gd name="connsiteY0" fmla="*/ 466725 h 1133475"/>
              <a:gd name="connsiteX1" fmla="*/ 47625 w 3248025"/>
              <a:gd name="connsiteY1" fmla="*/ 457200 h 1133475"/>
              <a:gd name="connsiteX2" fmla="*/ 104775 w 3248025"/>
              <a:gd name="connsiteY2" fmla="*/ 466725 h 1133475"/>
              <a:gd name="connsiteX3" fmla="*/ 133350 w 3248025"/>
              <a:gd name="connsiteY3" fmla="*/ 485775 h 1133475"/>
              <a:gd name="connsiteX4" fmla="*/ 209550 w 3248025"/>
              <a:gd name="connsiteY4" fmla="*/ 571500 h 1133475"/>
              <a:gd name="connsiteX5" fmla="*/ 219075 w 3248025"/>
              <a:gd name="connsiteY5" fmla="*/ 600075 h 1133475"/>
              <a:gd name="connsiteX6" fmla="*/ 238125 w 3248025"/>
              <a:gd name="connsiteY6" fmla="*/ 628650 h 1133475"/>
              <a:gd name="connsiteX7" fmla="*/ 257175 w 3248025"/>
              <a:gd name="connsiteY7" fmla="*/ 685800 h 1133475"/>
              <a:gd name="connsiteX8" fmla="*/ 276225 w 3248025"/>
              <a:gd name="connsiteY8" fmla="*/ 714375 h 1133475"/>
              <a:gd name="connsiteX9" fmla="*/ 295275 w 3248025"/>
              <a:gd name="connsiteY9" fmla="*/ 771525 h 1133475"/>
              <a:gd name="connsiteX10" fmla="*/ 304800 w 3248025"/>
              <a:gd name="connsiteY10" fmla="*/ 800100 h 1133475"/>
              <a:gd name="connsiteX11" fmla="*/ 314325 w 3248025"/>
              <a:gd name="connsiteY11" fmla="*/ 828675 h 1133475"/>
              <a:gd name="connsiteX12" fmla="*/ 361950 w 3248025"/>
              <a:gd name="connsiteY12" fmla="*/ 895350 h 1133475"/>
              <a:gd name="connsiteX13" fmla="*/ 381000 w 3248025"/>
              <a:gd name="connsiteY13" fmla="*/ 952500 h 1133475"/>
              <a:gd name="connsiteX14" fmla="*/ 390525 w 3248025"/>
              <a:gd name="connsiteY14" fmla="*/ 981075 h 1133475"/>
              <a:gd name="connsiteX15" fmla="*/ 409575 w 3248025"/>
              <a:gd name="connsiteY15" fmla="*/ 1009650 h 1133475"/>
              <a:gd name="connsiteX16" fmla="*/ 438150 w 3248025"/>
              <a:gd name="connsiteY16" fmla="*/ 1038225 h 1133475"/>
              <a:gd name="connsiteX17" fmla="*/ 466725 w 3248025"/>
              <a:gd name="connsiteY17" fmla="*/ 1057275 h 1133475"/>
              <a:gd name="connsiteX18" fmla="*/ 514350 w 3248025"/>
              <a:gd name="connsiteY18" fmla="*/ 1095375 h 1133475"/>
              <a:gd name="connsiteX19" fmla="*/ 542925 w 3248025"/>
              <a:gd name="connsiteY19" fmla="*/ 1114425 h 1133475"/>
              <a:gd name="connsiteX20" fmla="*/ 600075 w 3248025"/>
              <a:gd name="connsiteY20" fmla="*/ 1133475 h 1133475"/>
              <a:gd name="connsiteX21" fmla="*/ 666750 w 3248025"/>
              <a:gd name="connsiteY21" fmla="*/ 1123950 h 1133475"/>
              <a:gd name="connsiteX22" fmla="*/ 733425 w 3248025"/>
              <a:gd name="connsiteY22" fmla="*/ 1038225 h 1133475"/>
              <a:gd name="connsiteX23" fmla="*/ 762000 w 3248025"/>
              <a:gd name="connsiteY23" fmla="*/ 1019175 h 1133475"/>
              <a:gd name="connsiteX24" fmla="*/ 800100 w 3248025"/>
              <a:gd name="connsiteY24" fmla="*/ 962025 h 1133475"/>
              <a:gd name="connsiteX25" fmla="*/ 819150 w 3248025"/>
              <a:gd name="connsiteY25" fmla="*/ 933450 h 1133475"/>
              <a:gd name="connsiteX26" fmla="*/ 847725 w 3248025"/>
              <a:gd name="connsiteY26" fmla="*/ 904875 h 1133475"/>
              <a:gd name="connsiteX27" fmla="*/ 876300 w 3248025"/>
              <a:gd name="connsiteY27" fmla="*/ 838200 h 1133475"/>
              <a:gd name="connsiteX28" fmla="*/ 904875 w 3248025"/>
              <a:gd name="connsiteY28" fmla="*/ 819150 h 1133475"/>
              <a:gd name="connsiteX29" fmla="*/ 923925 w 3248025"/>
              <a:gd name="connsiteY29" fmla="*/ 762000 h 1133475"/>
              <a:gd name="connsiteX30" fmla="*/ 933450 w 3248025"/>
              <a:gd name="connsiteY30" fmla="*/ 733425 h 1133475"/>
              <a:gd name="connsiteX31" fmla="*/ 952500 w 3248025"/>
              <a:gd name="connsiteY31" fmla="*/ 704850 h 1133475"/>
              <a:gd name="connsiteX32" fmla="*/ 971550 w 3248025"/>
              <a:gd name="connsiteY32" fmla="*/ 647700 h 1133475"/>
              <a:gd name="connsiteX33" fmla="*/ 990600 w 3248025"/>
              <a:gd name="connsiteY33" fmla="*/ 619125 h 1133475"/>
              <a:gd name="connsiteX34" fmla="*/ 1009650 w 3248025"/>
              <a:gd name="connsiteY34" fmla="*/ 561975 h 1133475"/>
              <a:gd name="connsiteX35" fmla="*/ 1028700 w 3248025"/>
              <a:gd name="connsiteY35" fmla="*/ 533400 h 1133475"/>
              <a:gd name="connsiteX36" fmla="*/ 1047750 w 3248025"/>
              <a:gd name="connsiteY36" fmla="*/ 476250 h 1133475"/>
              <a:gd name="connsiteX37" fmla="*/ 1076325 w 3248025"/>
              <a:gd name="connsiteY37" fmla="*/ 419100 h 1133475"/>
              <a:gd name="connsiteX38" fmla="*/ 1095375 w 3248025"/>
              <a:gd name="connsiteY38" fmla="*/ 390525 h 1133475"/>
              <a:gd name="connsiteX39" fmla="*/ 1114425 w 3248025"/>
              <a:gd name="connsiteY39" fmla="*/ 352425 h 1133475"/>
              <a:gd name="connsiteX40" fmla="*/ 1123950 w 3248025"/>
              <a:gd name="connsiteY40" fmla="*/ 323850 h 1133475"/>
              <a:gd name="connsiteX41" fmla="*/ 1143000 w 3248025"/>
              <a:gd name="connsiteY41" fmla="*/ 295275 h 1133475"/>
              <a:gd name="connsiteX42" fmla="*/ 1171575 w 3248025"/>
              <a:gd name="connsiteY42" fmla="*/ 238125 h 1133475"/>
              <a:gd name="connsiteX43" fmla="*/ 1228725 w 3248025"/>
              <a:gd name="connsiteY43" fmla="*/ 200025 h 1133475"/>
              <a:gd name="connsiteX44" fmla="*/ 1314450 w 3248025"/>
              <a:gd name="connsiteY44" fmla="*/ 209550 h 1133475"/>
              <a:gd name="connsiteX45" fmla="*/ 1381125 w 3248025"/>
              <a:gd name="connsiteY45" fmla="*/ 238125 h 1133475"/>
              <a:gd name="connsiteX46" fmla="*/ 1428750 w 3248025"/>
              <a:gd name="connsiteY46" fmla="*/ 304800 h 1133475"/>
              <a:gd name="connsiteX47" fmla="*/ 1447800 w 3248025"/>
              <a:gd name="connsiteY47" fmla="*/ 333375 h 1133475"/>
              <a:gd name="connsiteX48" fmla="*/ 1457325 w 3248025"/>
              <a:gd name="connsiteY48" fmla="*/ 361950 h 1133475"/>
              <a:gd name="connsiteX49" fmla="*/ 1495425 w 3248025"/>
              <a:gd name="connsiteY49" fmla="*/ 419100 h 1133475"/>
              <a:gd name="connsiteX50" fmla="*/ 1504950 w 3248025"/>
              <a:gd name="connsiteY50" fmla="*/ 447675 h 1133475"/>
              <a:gd name="connsiteX51" fmla="*/ 1524000 w 3248025"/>
              <a:gd name="connsiteY51" fmla="*/ 476250 h 1133475"/>
              <a:gd name="connsiteX52" fmla="*/ 1543050 w 3248025"/>
              <a:gd name="connsiteY52" fmla="*/ 533400 h 1133475"/>
              <a:gd name="connsiteX53" fmla="*/ 1552575 w 3248025"/>
              <a:gd name="connsiteY53" fmla="*/ 561975 h 1133475"/>
              <a:gd name="connsiteX54" fmla="*/ 1581150 w 3248025"/>
              <a:gd name="connsiteY54" fmla="*/ 590550 h 1133475"/>
              <a:gd name="connsiteX55" fmla="*/ 1590675 w 3248025"/>
              <a:gd name="connsiteY55" fmla="*/ 619125 h 1133475"/>
              <a:gd name="connsiteX56" fmla="*/ 1609725 w 3248025"/>
              <a:gd name="connsiteY56" fmla="*/ 647700 h 1133475"/>
              <a:gd name="connsiteX57" fmla="*/ 1619250 w 3248025"/>
              <a:gd name="connsiteY57" fmla="*/ 685800 h 1133475"/>
              <a:gd name="connsiteX58" fmla="*/ 1657350 w 3248025"/>
              <a:gd name="connsiteY58" fmla="*/ 781050 h 1133475"/>
              <a:gd name="connsiteX59" fmla="*/ 1666875 w 3248025"/>
              <a:gd name="connsiteY59" fmla="*/ 809625 h 1133475"/>
              <a:gd name="connsiteX60" fmla="*/ 1704975 w 3248025"/>
              <a:gd name="connsiteY60" fmla="*/ 866775 h 1133475"/>
              <a:gd name="connsiteX61" fmla="*/ 1724025 w 3248025"/>
              <a:gd name="connsiteY61" fmla="*/ 895350 h 1133475"/>
              <a:gd name="connsiteX62" fmla="*/ 1771650 w 3248025"/>
              <a:gd name="connsiteY62" fmla="*/ 981075 h 1133475"/>
              <a:gd name="connsiteX63" fmla="*/ 1790700 w 3248025"/>
              <a:gd name="connsiteY63" fmla="*/ 1009650 h 1133475"/>
              <a:gd name="connsiteX64" fmla="*/ 1809750 w 3248025"/>
              <a:gd name="connsiteY64" fmla="*/ 1038225 h 1133475"/>
              <a:gd name="connsiteX65" fmla="*/ 1866900 w 3248025"/>
              <a:gd name="connsiteY65" fmla="*/ 1085850 h 1133475"/>
              <a:gd name="connsiteX66" fmla="*/ 1895475 w 3248025"/>
              <a:gd name="connsiteY66" fmla="*/ 1095375 h 1133475"/>
              <a:gd name="connsiteX67" fmla="*/ 1933575 w 3248025"/>
              <a:gd name="connsiteY67" fmla="*/ 1085850 h 1133475"/>
              <a:gd name="connsiteX68" fmla="*/ 2019300 w 3248025"/>
              <a:gd name="connsiteY68" fmla="*/ 1009650 h 1133475"/>
              <a:gd name="connsiteX69" fmla="*/ 2028825 w 3248025"/>
              <a:gd name="connsiteY69" fmla="*/ 981075 h 1133475"/>
              <a:gd name="connsiteX70" fmla="*/ 2047875 w 3248025"/>
              <a:gd name="connsiteY70" fmla="*/ 952500 h 1133475"/>
              <a:gd name="connsiteX71" fmla="*/ 2057400 w 3248025"/>
              <a:gd name="connsiteY71" fmla="*/ 914400 h 1133475"/>
              <a:gd name="connsiteX72" fmla="*/ 2095500 w 3248025"/>
              <a:gd name="connsiteY72" fmla="*/ 819150 h 1133475"/>
              <a:gd name="connsiteX73" fmla="*/ 2114550 w 3248025"/>
              <a:gd name="connsiteY73" fmla="*/ 723900 h 1133475"/>
              <a:gd name="connsiteX74" fmla="*/ 2133600 w 3248025"/>
              <a:gd name="connsiteY74" fmla="*/ 666750 h 1133475"/>
              <a:gd name="connsiteX75" fmla="*/ 2143125 w 3248025"/>
              <a:gd name="connsiteY75" fmla="*/ 628650 h 1133475"/>
              <a:gd name="connsiteX76" fmla="*/ 2162175 w 3248025"/>
              <a:gd name="connsiteY76" fmla="*/ 571500 h 1133475"/>
              <a:gd name="connsiteX77" fmla="*/ 2190750 w 3248025"/>
              <a:gd name="connsiteY77" fmla="*/ 485775 h 1133475"/>
              <a:gd name="connsiteX78" fmla="*/ 2209800 w 3248025"/>
              <a:gd name="connsiteY78" fmla="*/ 428625 h 1133475"/>
              <a:gd name="connsiteX79" fmla="*/ 2219325 w 3248025"/>
              <a:gd name="connsiteY79" fmla="*/ 400050 h 1133475"/>
              <a:gd name="connsiteX80" fmla="*/ 2238375 w 3248025"/>
              <a:gd name="connsiteY80" fmla="*/ 361950 h 1133475"/>
              <a:gd name="connsiteX81" fmla="*/ 2247900 w 3248025"/>
              <a:gd name="connsiteY81" fmla="*/ 333375 h 1133475"/>
              <a:gd name="connsiteX82" fmla="*/ 2266950 w 3248025"/>
              <a:gd name="connsiteY82" fmla="*/ 257175 h 1133475"/>
              <a:gd name="connsiteX83" fmla="*/ 2286000 w 3248025"/>
              <a:gd name="connsiteY83" fmla="*/ 228600 h 1133475"/>
              <a:gd name="connsiteX84" fmla="*/ 2295525 w 3248025"/>
              <a:gd name="connsiteY84" fmla="*/ 200025 h 1133475"/>
              <a:gd name="connsiteX85" fmla="*/ 2333625 w 3248025"/>
              <a:gd name="connsiteY85" fmla="*/ 142875 h 1133475"/>
              <a:gd name="connsiteX86" fmla="*/ 2371725 w 3248025"/>
              <a:gd name="connsiteY86" fmla="*/ 57150 h 1133475"/>
              <a:gd name="connsiteX87" fmla="*/ 2381250 w 3248025"/>
              <a:gd name="connsiteY87" fmla="*/ 28575 h 1133475"/>
              <a:gd name="connsiteX88" fmla="*/ 2409825 w 3248025"/>
              <a:gd name="connsiteY88" fmla="*/ 0 h 1133475"/>
              <a:gd name="connsiteX89" fmla="*/ 2457450 w 3248025"/>
              <a:gd name="connsiteY89" fmla="*/ 9525 h 1133475"/>
              <a:gd name="connsiteX90" fmla="*/ 2486025 w 3248025"/>
              <a:gd name="connsiteY90" fmla="*/ 19050 h 1133475"/>
              <a:gd name="connsiteX91" fmla="*/ 2495550 w 3248025"/>
              <a:gd name="connsiteY91" fmla="*/ 47625 h 1133475"/>
              <a:gd name="connsiteX92" fmla="*/ 2514600 w 3248025"/>
              <a:gd name="connsiteY92" fmla="*/ 76200 h 1133475"/>
              <a:gd name="connsiteX93" fmla="*/ 2552700 w 3248025"/>
              <a:gd name="connsiteY93" fmla="*/ 152400 h 1133475"/>
              <a:gd name="connsiteX94" fmla="*/ 2571750 w 3248025"/>
              <a:gd name="connsiteY94" fmla="*/ 190500 h 1133475"/>
              <a:gd name="connsiteX95" fmla="*/ 2600325 w 3248025"/>
              <a:gd name="connsiteY95" fmla="*/ 295275 h 1133475"/>
              <a:gd name="connsiteX96" fmla="*/ 2609850 w 3248025"/>
              <a:gd name="connsiteY96" fmla="*/ 323850 h 1133475"/>
              <a:gd name="connsiteX97" fmla="*/ 2619375 w 3248025"/>
              <a:gd name="connsiteY97" fmla="*/ 361950 h 1133475"/>
              <a:gd name="connsiteX98" fmla="*/ 2657475 w 3248025"/>
              <a:gd name="connsiteY98" fmla="*/ 485775 h 1133475"/>
              <a:gd name="connsiteX99" fmla="*/ 2667000 w 3248025"/>
              <a:gd name="connsiteY99" fmla="*/ 523875 h 1133475"/>
              <a:gd name="connsiteX100" fmla="*/ 2686050 w 3248025"/>
              <a:gd name="connsiteY100" fmla="*/ 609600 h 1133475"/>
              <a:gd name="connsiteX101" fmla="*/ 2705100 w 3248025"/>
              <a:gd name="connsiteY101" fmla="*/ 666750 h 1133475"/>
              <a:gd name="connsiteX102" fmla="*/ 2714625 w 3248025"/>
              <a:gd name="connsiteY102" fmla="*/ 704850 h 1133475"/>
              <a:gd name="connsiteX103" fmla="*/ 2733675 w 3248025"/>
              <a:gd name="connsiteY103" fmla="*/ 762000 h 1133475"/>
              <a:gd name="connsiteX104" fmla="*/ 2743200 w 3248025"/>
              <a:gd name="connsiteY104" fmla="*/ 790575 h 1133475"/>
              <a:gd name="connsiteX105" fmla="*/ 2762250 w 3248025"/>
              <a:gd name="connsiteY105" fmla="*/ 847725 h 1133475"/>
              <a:gd name="connsiteX106" fmla="*/ 2771775 w 3248025"/>
              <a:gd name="connsiteY106" fmla="*/ 876300 h 1133475"/>
              <a:gd name="connsiteX107" fmla="*/ 2809875 w 3248025"/>
              <a:gd name="connsiteY107" fmla="*/ 952500 h 1133475"/>
              <a:gd name="connsiteX108" fmla="*/ 2819400 w 3248025"/>
              <a:gd name="connsiteY108" fmla="*/ 981075 h 1133475"/>
              <a:gd name="connsiteX109" fmla="*/ 2847975 w 3248025"/>
              <a:gd name="connsiteY109" fmla="*/ 990600 h 1133475"/>
              <a:gd name="connsiteX110" fmla="*/ 2933700 w 3248025"/>
              <a:gd name="connsiteY110" fmla="*/ 1038225 h 1133475"/>
              <a:gd name="connsiteX111" fmla="*/ 2981325 w 3248025"/>
              <a:gd name="connsiteY111" fmla="*/ 981075 h 1133475"/>
              <a:gd name="connsiteX112" fmla="*/ 3009900 w 3248025"/>
              <a:gd name="connsiteY112" fmla="*/ 952500 h 1133475"/>
              <a:gd name="connsiteX113" fmla="*/ 3067050 w 3248025"/>
              <a:gd name="connsiteY113" fmla="*/ 866775 h 1133475"/>
              <a:gd name="connsiteX114" fmla="*/ 3095625 w 3248025"/>
              <a:gd name="connsiteY114" fmla="*/ 809625 h 1133475"/>
              <a:gd name="connsiteX115" fmla="*/ 3143250 w 3248025"/>
              <a:gd name="connsiteY115" fmla="*/ 752475 h 1133475"/>
              <a:gd name="connsiteX116" fmla="*/ 3171825 w 3248025"/>
              <a:gd name="connsiteY116" fmla="*/ 657225 h 1133475"/>
              <a:gd name="connsiteX117" fmla="*/ 3209925 w 3248025"/>
              <a:gd name="connsiteY117" fmla="*/ 600075 h 1133475"/>
              <a:gd name="connsiteX118" fmla="*/ 3228975 w 3248025"/>
              <a:gd name="connsiteY118" fmla="*/ 571500 h 1133475"/>
              <a:gd name="connsiteX119" fmla="*/ 3238500 w 3248025"/>
              <a:gd name="connsiteY119" fmla="*/ 542925 h 1133475"/>
              <a:gd name="connsiteX120" fmla="*/ 3248025 w 3248025"/>
              <a:gd name="connsiteY120" fmla="*/ 54292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248025" h="1133475">
                <a:moveTo>
                  <a:pt x="0" y="466725"/>
                </a:moveTo>
                <a:cubicBezTo>
                  <a:pt x="15875" y="463550"/>
                  <a:pt x="31436" y="457200"/>
                  <a:pt x="47625" y="457200"/>
                </a:cubicBezTo>
                <a:cubicBezTo>
                  <a:pt x="66938" y="457200"/>
                  <a:pt x="86453" y="460618"/>
                  <a:pt x="104775" y="466725"/>
                </a:cubicBezTo>
                <a:cubicBezTo>
                  <a:pt x="115635" y="470345"/>
                  <a:pt x="124794" y="478170"/>
                  <a:pt x="133350" y="485775"/>
                </a:cubicBezTo>
                <a:cubicBezTo>
                  <a:pt x="156070" y="505970"/>
                  <a:pt x="193626" y="539651"/>
                  <a:pt x="209550" y="571500"/>
                </a:cubicBezTo>
                <a:cubicBezTo>
                  <a:pt x="214040" y="580480"/>
                  <a:pt x="214585" y="591095"/>
                  <a:pt x="219075" y="600075"/>
                </a:cubicBezTo>
                <a:cubicBezTo>
                  <a:pt x="224195" y="610314"/>
                  <a:pt x="233476" y="618189"/>
                  <a:pt x="238125" y="628650"/>
                </a:cubicBezTo>
                <a:cubicBezTo>
                  <a:pt x="246280" y="647000"/>
                  <a:pt x="246036" y="669092"/>
                  <a:pt x="257175" y="685800"/>
                </a:cubicBezTo>
                <a:cubicBezTo>
                  <a:pt x="263525" y="695325"/>
                  <a:pt x="271576" y="703914"/>
                  <a:pt x="276225" y="714375"/>
                </a:cubicBezTo>
                <a:cubicBezTo>
                  <a:pt x="284380" y="732725"/>
                  <a:pt x="288925" y="752475"/>
                  <a:pt x="295275" y="771525"/>
                </a:cubicBezTo>
                <a:lnTo>
                  <a:pt x="304800" y="800100"/>
                </a:lnTo>
                <a:cubicBezTo>
                  <a:pt x="307975" y="809625"/>
                  <a:pt x="308301" y="820643"/>
                  <a:pt x="314325" y="828675"/>
                </a:cubicBezTo>
                <a:cubicBezTo>
                  <a:pt x="318163" y="833792"/>
                  <a:pt x="356885" y="883954"/>
                  <a:pt x="361950" y="895350"/>
                </a:cubicBezTo>
                <a:cubicBezTo>
                  <a:pt x="370105" y="913700"/>
                  <a:pt x="374650" y="933450"/>
                  <a:pt x="381000" y="952500"/>
                </a:cubicBezTo>
                <a:cubicBezTo>
                  <a:pt x="384175" y="962025"/>
                  <a:pt x="384956" y="972721"/>
                  <a:pt x="390525" y="981075"/>
                </a:cubicBezTo>
                <a:cubicBezTo>
                  <a:pt x="396875" y="990600"/>
                  <a:pt x="402246" y="1000856"/>
                  <a:pt x="409575" y="1009650"/>
                </a:cubicBezTo>
                <a:cubicBezTo>
                  <a:pt x="418199" y="1019998"/>
                  <a:pt x="427802" y="1029601"/>
                  <a:pt x="438150" y="1038225"/>
                </a:cubicBezTo>
                <a:cubicBezTo>
                  <a:pt x="446944" y="1045554"/>
                  <a:pt x="457200" y="1050925"/>
                  <a:pt x="466725" y="1057275"/>
                </a:cubicBezTo>
                <a:cubicBezTo>
                  <a:pt x="498838" y="1105445"/>
                  <a:pt x="468342" y="1072371"/>
                  <a:pt x="514350" y="1095375"/>
                </a:cubicBezTo>
                <a:cubicBezTo>
                  <a:pt x="524589" y="1100495"/>
                  <a:pt x="532464" y="1109776"/>
                  <a:pt x="542925" y="1114425"/>
                </a:cubicBezTo>
                <a:cubicBezTo>
                  <a:pt x="561275" y="1122580"/>
                  <a:pt x="600075" y="1133475"/>
                  <a:pt x="600075" y="1133475"/>
                </a:cubicBezTo>
                <a:cubicBezTo>
                  <a:pt x="622300" y="1130300"/>
                  <a:pt x="645905" y="1132288"/>
                  <a:pt x="666750" y="1123950"/>
                </a:cubicBezTo>
                <a:cubicBezTo>
                  <a:pt x="694583" y="1112817"/>
                  <a:pt x="716631" y="1049421"/>
                  <a:pt x="733425" y="1038225"/>
                </a:cubicBezTo>
                <a:lnTo>
                  <a:pt x="762000" y="1019175"/>
                </a:lnTo>
                <a:lnTo>
                  <a:pt x="800100" y="962025"/>
                </a:lnTo>
                <a:cubicBezTo>
                  <a:pt x="806450" y="952500"/>
                  <a:pt x="811055" y="941545"/>
                  <a:pt x="819150" y="933450"/>
                </a:cubicBezTo>
                <a:lnTo>
                  <a:pt x="847725" y="904875"/>
                </a:lnTo>
                <a:cubicBezTo>
                  <a:pt x="854342" y="885023"/>
                  <a:pt x="863222" y="853893"/>
                  <a:pt x="876300" y="838200"/>
                </a:cubicBezTo>
                <a:cubicBezTo>
                  <a:pt x="883629" y="829406"/>
                  <a:pt x="895350" y="825500"/>
                  <a:pt x="904875" y="819150"/>
                </a:cubicBezTo>
                <a:lnTo>
                  <a:pt x="923925" y="762000"/>
                </a:lnTo>
                <a:cubicBezTo>
                  <a:pt x="927100" y="752475"/>
                  <a:pt x="927881" y="741779"/>
                  <a:pt x="933450" y="733425"/>
                </a:cubicBezTo>
                <a:cubicBezTo>
                  <a:pt x="939800" y="723900"/>
                  <a:pt x="947851" y="715311"/>
                  <a:pt x="952500" y="704850"/>
                </a:cubicBezTo>
                <a:cubicBezTo>
                  <a:pt x="960655" y="686500"/>
                  <a:pt x="960411" y="664408"/>
                  <a:pt x="971550" y="647700"/>
                </a:cubicBezTo>
                <a:cubicBezTo>
                  <a:pt x="977900" y="638175"/>
                  <a:pt x="985951" y="629586"/>
                  <a:pt x="990600" y="619125"/>
                </a:cubicBezTo>
                <a:cubicBezTo>
                  <a:pt x="998755" y="600775"/>
                  <a:pt x="998511" y="578683"/>
                  <a:pt x="1009650" y="561975"/>
                </a:cubicBezTo>
                <a:cubicBezTo>
                  <a:pt x="1016000" y="552450"/>
                  <a:pt x="1024051" y="543861"/>
                  <a:pt x="1028700" y="533400"/>
                </a:cubicBezTo>
                <a:cubicBezTo>
                  <a:pt x="1036855" y="515050"/>
                  <a:pt x="1036611" y="492958"/>
                  <a:pt x="1047750" y="476250"/>
                </a:cubicBezTo>
                <a:cubicBezTo>
                  <a:pt x="1102345" y="394358"/>
                  <a:pt x="1036890" y="497970"/>
                  <a:pt x="1076325" y="419100"/>
                </a:cubicBezTo>
                <a:cubicBezTo>
                  <a:pt x="1081445" y="408861"/>
                  <a:pt x="1089695" y="400464"/>
                  <a:pt x="1095375" y="390525"/>
                </a:cubicBezTo>
                <a:cubicBezTo>
                  <a:pt x="1102420" y="378197"/>
                  <a:pt x="1108832" y="365476"/>
                  <a:pt x="1114425" y="352425"/>
                </a:cubicBezTo>
                <a:cubicBezTo>
                  <a:pt x="1118380" y="343197"/>
                  <a:pt x="1119460" y="332830"/>
                  <a:pt x="1123950" y="323850"/>
                </a:cubicBezTo>
                <a:cubicBezTo>
                  <a:pt x="1129070" y="313611"/>
                  <a:pt x="1137880" y="305514"/>
                  <a:pt x="1143000" y="295275"/>
                </a:cubicBezTo>
                <a:cubicBezTo>
                  <a:pt x="1155834" y="269608"/>
                  <a:pt x="1147311" y="259356"/>
                  <a:pt x="1171575" y="238125"/>
                </a:cubicBezTo>
                <a:cubicBezTo>
                  <a:pt x="1188805" y="223048"/>
                  <a:pt x="1228725" y="200025"/>
                  <a:pt x="1228725" y="200025"/>
                </a:cubicBezTo>
                <a:cubicBezTo>
                  <a:pt x="1257300" y="203200"/>
                  <a:pt x="1286090" y="204823"/>
                  <a:pt x="1314450" y="209550"/>
                </a:cubicBezTo>
                <a:cubicBezTo>
                  <a:pt x="1335473" y="213054"/>
                  <a:pt x="1363775" y="229450"/>
                  <a:pt x="1381125" y="238125"/>
                </a:cubicBezTo>
                <a:cubicBezTo>
                  <a:pt x="1426020" y="305468"/>
                  <a:pt x="1369677" y="222098"/>
                  <a:pt x="1428750" y="304800"/>
                </a:cubicBezTo>
                <a:cubicBezTo>
                  <a:pt x="1435404" y="314115"/>
                  <a:pt x="1442680" y="323136"/>
                  <a:pt x="1447800" y="333375"/>
                </a:cubicBezTo>
                <a:cubicBezTo>
                  <a:pt x="1452290" y="342355"/>
                  <a:pt x="1452449" y="353173"/>
                  <a:pt x="1457325" y="361950"/>
                </a:cubicBezTo>
                <a:cubicBezTo>
                  <a:pt x="1468444" y="381964"/>
                  <a:pt x="1488185" y="397380"/>
                  <a:pt x="1495425" y="419100"/>
                </a:cubicBezTo>
                <a:cubicBezTo>
                  <a:pt x="1498600" y="428625"/>
                  <a:pt x="1500460" y="438695"/>
                  <a:pt x="1504950" y="447675"/>
                </a:cubicBezTo>
                <a:cubicBezTo>
                  <a:pt x="1510070" y="457914"/>
                  <a:pt x="1519351" y="465789"/>
                  <a:pt x="1524000" y="476250"/>
                </a:cubicBezTo>
                <a:cubicBezTo>
                  <a:pt x="1532155" y="494600"/>
                  <a:pt x="1536700" y="514350"/>
                  <a:pt x="1543050" y="533400"/>
                </a:cubicBezTo>
                <a:cubicBezTo>
                  <a:pt x="1546225" y="542925"/>
                  <a:pt x="1545475" y="554875"/>
                  <a:pt x="1552575" y="561975"/>
                </a:cubicBezTo>
                <a:lnTo>
                  <a:pt x="1581150" y="590550"/>
                </a:lnTo>
                <a:cubicBezTo>
                  <a:pt x="1584325" y="600075"/>
                  <a:pt x="1586185" y="610145"/>
                  <a:pt x="1590675" y="619125"/>
                </a:cubicBezTo>
                <a:cubicBezTo>
                  <a:pt x="1595795" y="629364"/>
                  <a:pt x="1605216" y="637178"/>
                  <a:pt x="1609725" y="647700"/>
                </a:cubicBezTo>
                <a:cubicBezTo>
                  <a:pt x="1614882" y="659732"/>
                  <a:pt x="1615488" y="673261"/>
                  <a:pt x="1619250" y="685800"/>
                </a:cubicBezTo>
                <a:cubicBezTo>
                  <a:pt x="1648157" y="782157"/>
                  <a:pt x="1625525" y="706791"/>
                  <a:pt x="1657350" y="781050"/>
                </a:cubicBezTo>
                <a:cubicBezTo>
                  <a:pt x="1661305" y="790278"/>
                  <a:pt x="1661999" y="800848"/>
                  <a:pt x="1666875" y="809625"/>
                </a:cubicBezTo>
                <a:cubicBezTo>
                  <a:pt x="1677994" y="829639"/>
                  <a:pt x="1692275" y="847725"/>
                  <a:pt x="1704975" y="866775"/>
                </a:cubicBezTo>
                <a:cubicBezTo>
                  <a:pt x="1711325" y="876300"/>
                  <a:pt x="1720405" y="884490"/>
                  <a:pt x="1724025" y="895350"/>
                </a:cubicBezTo>
                <a:cubicBezTo>
                  <a:pt x="1740790" y="945645"/>
                  <a:pt x="1727981" y="915571"/>
                  <a:pt x="1771650" y="981075"/>
                </a:cubicBezTo>
                <a:lnTo>
                  <a:pt x="1790700" y="1009650"/>
                </a:lnTo>
                <a:cubicBezTo>
                  <a:pt x="1797050" y="1019175"/>
                  <a:pt x="1801655" y="1030130"/>
                  <a:pt x="1809750" y="1038225"/>
                </a:cubicBezTo>
                <a:cubicBezTo>
                  <a:pt x="1830816" y="1059291"/>
                  <a:pt x="1840378" y="1072589"/>
                  <a:pt x="1866900" y="1085850"/>
                </a:cubicBezTo>
                <a:cubicBezTo>
                  <a:pt x="1875880" y="1090340"/>
                  <a:pt x="1885950" y="1092200"/>
                  <a:pt x="1895475" y="1095375"/>
                </a:cubicBezTo>
                <a:cubicBezTo>
                  <a:pt x="1908175" y="1092200"/>
                  <a:pt x="1921866" y="1091704"/>
                  <a:pt x="1933575" y="1085850"/>
                </a:cubicBezTo>
                <a:cubicBezTo>
                  <a:pt x="1989862" y="1057706"/>
                  <a:pt x="1986745" y="1053057"/>
                  <a:pt x="2019300" y="1009650"/>
                </a:cubicBezTo>
                <a:cubicBezTo>
                  <a:pt x="2022475" y="1000125"/>
                  <a:pt x="2024335" y="990055"/>
                  <a:pt x="2028825" y="981075"/>
                </a:cubicBezTo>
                <a:cubicBezTo>
                  <a:pt x="2033945" y="970836"/>
                  <a:pt x="2043366" y="963022"/>
                  <a:pt x="2047875" y="952500"/>
                </a:cubicBezTo>
                <a:cubicBezTo>
                  <a:pt x="2053032" y="940468"/>
                  <a:pt x="2053638" y="926939"/>
                  <a:pt x="2057400" y="914400"/>
                </a:cubicBezTo>
                <a:cubicBezTo>
                  <a:pt x="2075055" y="855550"/>
                  <a:pt x="2071631" y="866888"/>
                  <a:pt x="2095500" y="819150"/>
                </a:cubicBezTo>
                <a:cubicBezTo>
                  <a:pt x="2101937" y="780531"/>
                  <a:pt x="2103893" y="759423"/>
                  <a:pt x="2114550" y="723900"/>
                </a:cubicBezTo>
                <a:cubicBezTo>
                  <a:pt x="2120320" y="704666"/>
                  <a:pt x="2128730" y="686231"/>
                  <a:pt x="2133600" y="666750"/>
                </a:cubicBezTo>
                <a:cubicBezTo>
                  <a:pt x="2136775" y="654050"/>
                  <a:pt x="2139363" y="641189"/>
                  <a:pt x="2143125" y="628650"/>
                </a:cubicBezTo>
                <a:cubicBezTo>
                  <a:pt x="2148895" y="609416"/>
                  <a:pt x="2155825" y="590550"/>
                  <a:pt x="2162175" y="571500"/>
                </a:cubicBezTo>
                <a:lnTo>
                  <a:pt x="2190750" y="485775"/>
                </a:lnTo>
                <a:lnTo>
                  <a:pt x="2209800" y="428625"/>
                </a:lnTo>
                <a:cubicBezTo>
                  <a:pt x="2212975" y="419100"/>
                  <a:pt x="2214835" y="409030"/>
                  <a:pt x="2219325" y="400050"/>
                </a:cubicBezTo>
                <a:cubicBezTo>
                  <a:pt x="2225675" y="387350"/>
                  <a:pt x="2232782" y="375001"/>
                  <a:pt x="2238375" y="361950"/>
                </a:cubicBezTo>
                <a:cubicBezTo>
                  <a:pt x="2242330" y="352722"/>
                  <a:pt x="2245465" y="343115"/>
                  <a:pt x="2247900" y="333375"/>
                </a:cubicBezTo>
                <a:cubicBezTo>
                  <a:pt x="2253334" y="311638"/>
                  <a:pt x="2256064" y="278948"/>
                  <a:pt x="2266950" y="257175"/>
                </a:cubicBezTo>
                <a:cubicBezTo>
                  <a:pt x="2272070" y="246936"/>
                  <a:pt x="2280880" y="238839"/>
                  <a:pt x="2286000" y="228600"/>
                </a:cubicBezTo>
                <a:cubicBezTo>
                  <a:pt x="2290490" y="219620"/>
                  <a:pt x="2290649" y="208802"/>
                  <a:pt x="2295525" y="200025"/>
                </a:cubicBezTo>
                <a:cubicBezTo>
                  <a:pt x="2306644" y="180011"/>
                  <a:pt x="2326385" y="164595"/>
                  <a:pt x="2333625" y="142875"/>
                </a:cubicBezTo>
                <a:cubicBezTo>
                  <a:pt x="2382772" y="-4567"/>
                  <a:pt x="2326442" y="147716"/>
                  <a:pt x="2371725" y="57150"/>
                </a:cubicBezTo>
                <a:cubicBezTo>
                  <a:pt x="2376215" y="48170"/>
                  <a:pt x="2375681" y="36929"/>
                  <a:pt x="2381250" y="28575"/>
                </a:cubicBezTo>
                <a:cubicBezTo>
                  <a:pt x="2388722" y="17367"/>
                  <a:pt x="2400300" y="9525"/>
                  <a:pt x="2409825" y="0"/>
                </a:cubicBezTo>
                <a:cubicBezTo>
                  <a:pt x="2425700" y="3175"/>
                  <a:pt x="2441744" y="5598"/>
                  <a:pt x="2457450" y="9525"/>
                </a:cubicBezTo>
                <a:cubicBezTo>
                  <a:pt x="2467190" y="11960"/>
                  <a:pt x="2478925" y="11950"/>
                  <a:pt x="2486025" y="19050"/>
                </a:cubicBezTo>
                <a:cubicBezTo>
                  <a:pt x="2493125" y="26150"/>
                  <a:pt x="2491060" y="38645"/>
                  <a:pt x="2495550" y="47625"/>
                </a:cubicBezTo>
                <a:cubicBezTo>
                  <a:pt x="2500670" y="57864"/>
                  <a:pt x="2509118" y="66150"/>
                  <a:pt x="2514600" y="76200"/>
                </a:cubicBezTo>
                <a:cubicBezTo>
                  <a:pt x="2528198" y="101131"/>
                  <a:pt x="2540000" y="127000"/>
                  <a:pt x="2552700" y="152400"/>
                </a:cubicBezTo>
                <a:cubicBezTo>
                  <a:pt x="2559050" y="165100"/>
                  <a:pt x="2567260" y="177030"/>
                  <a:pt x="2571750" y="190500"/>
                </a:cubicBezTo>
                <a:cubicBezTo>
                  <a:pt x="2612618" y="313105"/>
                  <a:pt x="2573399" y="187570"/>
                  <a:pt x="2600325" y="295275"/>
                </a:cubicBezTo>
                <a:cubicBezTo>
                  <a:pt x="2602760" y="305015"/>
                  <a:pt x="2607092" y="314196"/>
                  <a:pt x="2609850" y="323850"/>
                </a:cubicBezTo>
                <a:cubicBezTo>
                  <a:pt x="2613446" y="336437"/>
                  <a:pt x="2615613" y="349411"/>
                  <a:pt x="2619375" y="361950"/>
                </a:cubicBezTo>
                <a:cubicBezTo>
                  <a:pt x="2661423" y="502109"/>
                  <a:pt x="2614850" y="329483"/>
                  <a:pt x="2657475" y="485775"/>
                </a:cubicBezTo>
                <a:cubicBezTo>
                  <a:pt x="2660919" y="498405"/>
                  <a:pt x="2664160" y="511096"/>
                  <a:pt x="2667000" y="523875"/>
                </a:cubicBezTo>
                <a:cubicBezTo>
                  <a:pt x="2674769" y="558835"/>
                  <a:pt x="2676095" y="576415"/>
                  <a:pt x="2686050" y="609600"/>
                </a:cubicBezTo>
                <a:cubicBezTo>
                  <a:pt x="2691820" y="628834"/>
                  <a:pt x="2700230" y="647269"/>
                  <a:pt x="2705100" y="666750"/>
                </a:cubicBezTo>
                <a:cubicBezTo>
                  <a:pt x="2708275" y="679450"/>
                  <a:pt x="2710863" y="692311"/>
                  <a:pt x="2714625" y="704850"/>
                </a:cubicBezTo>
                <a:cubicBezTo>
                  <a:pt x="2720395" y="724084"/>
                  <a:pt x="2727325" y="742950"/>
                  <a:pt x="2733675" y="762000"/>
                </a:cubicBezTo>
                <a:lnTo>
                  <a:pt x="2743200" y="790575"/>
                </a:lnTo>
                <a:lnTo>
                  <a:pt x="2762250" y="847725"/>
                </a:lnTo>
                <a:cubicBezTo>
                  <a:pt x="2765425" y="857250"/>
                  <a:pt x="2767285" y="867320"/>
                  <a:pt x="2771775" y="876300"/>
                </a:cubicBezTo>
                <a:cubicBezTo>
                  <a:pt x="2784475" y="901700"/>
                  <a:pt x="2800895" y="925559"/>
                  <a:pt x="2809875" y="952500"/>
                </a:cubicBezTo>
                <a:cubicBezTo>
                  <a:pt x="2813050" y="962025"/>
                  <a:pt x="2812300" y="973975"/>
                  <a:pt x="2819400" y="981075"/>
                </a:cubicBezTo>
                <a:cubicBezTo>
                  <a:pt x="2826500" y="988175"/>
                  <a:pt x="2839198" y="985724"/>
                  <a:pt x="2847975" y="990600"/>
                </a:cubicBezTo>
                <a:cubicBezTo>
                  <a:pt x="2946231" y="1045187"/>
                  <a:pt x="2869042" y="1016672"/>
                  <a:pt x="2933700" y="1038225"/>
                </a:cubicBezTo>
                <a:cubicBezTo>
                  <a:pt x="2990032" y="1000670"/>
                  <a:pt x="2937380" y="1042597"/>
                  <a:pt x="2981325" y="981075"/>
                </a:cubicBezTo>
                <a:cubicBezTo>
                  <a:pt x="2989155" y="970114"/>
                  <a:pt x="3001630" y="963133"/>
                  <a:pt x="3009900" y="952500"/>
                </a:cubicBezTo>
                <a:lnTo>
                  <a:pt x="3067050" y="866775"/>
                </a:lnTo>
                <a:cubicBezTo>
                  <a:pt x="3121645" y="784883"/>
                  <a:pt x="3056190" y="888495"/>
                  <a:pt x="3095625" y="809625"/>
                </a:cubicBezTo>
                <a:cubicBezTo>
                  <a:pt x="3108886" y="783103"/>
                  <a:pt x="3122184" y="773541"/>
                  <a:pt x="3143250" y="752475"/>
                </a:cubicBezTo>
                <a:cubicBezTo>
                  <a:pt x="3148575" y="731177"/>
                  <a:pt x="3162549" y="671139"/>
                  <a:pt x="3171825" y="657225"/>
                </a:cubicBezTo>
                <a:lnTo>
                  <a:pt x="3209925" y="600075"/>
                </a:lnTo>
                <a:cubicBezTo>
                  <a:pt x="3216275" y="590550"/>
                  <a:pt x="3225355" y="582360"/>
                  <a:pt x="3228975" y="571500"/>
                </a:cubicBezTo>
                <a:cubicBezTo>
                  <a:pt x="3232150" y="561975"/>
                  <a:pt x="3232931" y="551279"/>
                  <a:pt x="3238500" y="542925"/>
                </a:cubicBezTo>
                <a:cubicBezTo>
                  <a:pt x="3240261" y="540283"/>
                  <a:pt x="3244850" y="542925"/>
                  <a:pt x="3248025" y="54292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8039100" y="2524125"/>
            <a:ext cx="3352800" cy="609600"/>
          </a:xfrm>
          <a:custGeom>
            <a:avLst/>
            <a:gdLst>
              <a:gd name="connsiteX0" fmla="*/ 0 w 3352800"/>
              <a:gd name="connsiteY0" fmla="*/ 0 h 609600"/>
              <a:gd name="connsiteX1" fmla="*/ 114300 w 3352800"/>
              <a:gd name="connsiteY1" fmla="*/ 104775 h 609600"/>
              <a:gd name="connsiteX2" fmla="*/ 142875 w 3352800"/>
              <a:gd name="connsiteY2" fmla="*/ 133350 h 609600"/>
              <a:gd name="connsiteX3" fmla="*/ 171450 w 3352800"/>
              <a:gd name="connsiteY3" fmla="*/ 161925 h 609600"/>
              <a:gd name="connsiteX4" fmla="*/ 190500 w 3352800"/>
              <a:gd name="connsiteY4" fmla="*/ 190500 h 609600"/>
              <a:gd name="connsiteX5" fmla="*/ 209550 w 3352800"/>
              <a:gd name="connsiteY5" fmla="*/ 228600 h 609600"/>
              <a:gd name="connsiteX6" fmla="*/ 219075 w 3352800"/>
              <a:gd name="connsiteY6" fmla="*/ 257175 h 609600"/>
              <a:gd name="connsiteX7" fmla="*/ 257175 w 3352800"/>
              <a:gd name="connsiteY7" fmla="*/ 314325 h 609600"/>
              <a:gd name="connsiteX8" fmla="*/ 266700 w 3352800"/>
              <a:gd name="connsiteY8" fmla="*/ 342900 h 609600"/>
              <a:gd name="connsiteX9" fmla="*/ 314325 w 3352800"/>
              <a:gd name="connsiteY9" fmla="*/ 400050 h 609600"/>
              <a:gd name="connsiteX10" fmla="*/ 352425 w 3352800"/>
              <a:gd name="connsiteY10" fmla="*/ 457200 h 609600"/>
              <a:gd name="connsiteX11" fmla="*/ 361950 w 3352800"/>
              <a:gd name="connsiteY11" fmla="*/ 485775 h 609600"/>
              <a:gd name="connsiteX12" fmla="*/ 390525 w 3352800"/>
              <a:gd name="connsiteY12" fmla="*/ 504825 h 609600"/>
              <a:gd name="connsiteX13" fmla="*/ 419100 w 3352800"/>
              <a:gd name="connsiteY13" fmla="*/ 533400 h 609600"/>
              <a:gd name="connsiteX14" fmla="*/ 476250 w 3352800"/>
              <a:gd name="connsiteY14" fmla="*/ 561975 h 609600"/>
              <a:gd name="connsiteX15" fmla="*/ 581025 w 3352800"/>
              <a:gd name="connsiteY15" fmla="*/ 552450 h 609600"/>
              <a:gd name="connsiteX16" fmla="*/ 676275 w 3352800"/>
              <a:gd name="connsiteY16" fmla="*/ 476250 h 609600"/>
              <a:gd name="connsiteX17" fmla="*/ 704850 w 3352800"/>
              <a:gd name="connsiteY17" fmla="*/ 457200 h 609600"/>
              <a:gd name="connsiteX18" fmla="*/ 714375 w 3352800"/>
              <a:gd name="connsiteY18" fmla="*/ 428625 h 609600"/>
              <a:gd name="connsiteX19" fmla="*/ 762000 w 3352800"/>
              <a:gd name="connsiteY19" fmla="*/ 371475 h 609600"/>
              <a:gd name="connsiteX20" fmla="*/ 781050 w 3352800"/>
              <a:gd name="connsiteY20" fmla="*/ 314325 h 609600"/>
              <a:gd name="connsiteX21" fmla="*/ 800100 w 3352800"/>
              <a:gd name="connsiteY21" fmla="*/ 285750 h 609600"/>
              <a:gd name="connsiteX22" fmla="*/ 847725 w 3352800"/>
              <a:gd name="connsiteY22" fmla="*/ 200025 h 609600"/>
              <a:gd name="connsiteX23" fmla="*/ 904875 w 3352800"/>
              <a:gd name="connsiteY23" fmla="*/ 161925 h 609600"/>
              <a:gd name="connsiteX24" fmla="*/ 962025 w 3352800"/>
              <a:gd name="connsiteY24" fmla="*/ 123825 h 609600"/>
              <a:gd name="connsiteX25" fmla="*/ 990600 w 3352800"/>
              <a:gd name="connsiteY25" fmla="*/ 114300 h 609600"/>
              <a:gd name="connsiteX26" fmla="*/ 1019175 w 3352800"/>
              <a:gd name="connsiteY26" fmla="*/ 95250 h 609600"/>
              <a:gd name="connsiteX27" fmla="*/ 1057275 w 3352800"/>
              <a:gd name="connsiteY27" fmla="*/ 85725 h 609600"/>
              <a:gd name="connsiteX28" fmla="*/ 1085850 w 3352800"/>
              <a:gd name="connsiteY28" fmla="*/ 76200 h 609600"/>
              <a:gd name="connsiteX29" fmla="*/ 1114425 w 3352800"/>
              <a:gd name="connsiteY29" fmla="*/ 85725 h 609600"/>
              <a:gd name="connsiteX30" fmla="*/ 1171575 w 3352800"/>
              <a:gd name="connsiteY30" fmla="*/ 123825 h 609600"/>
              <a:gd name="connsiteX31" fmla="*/ 1219200 w 3352800"/>
              <a:gd name="connsiteY31" fmla="*/ 190500 h 609600"/>
              <a:gd name="connsiteX32" fmla="*/ 1238250 w 3352800"/>
              <a:gd name="connsiteY32" fmla="*/ 219075 h 609600"/>
              <a:gd name="connsiteX33" fmla="*/ 1285875 w 3352800"/>
              <a:gd name="connsiteY33" fmla="*/ 276225 h 609600"/>
              <a:gd name="connsiteX34" fmla="*/ 1295400 w 3352800"/>
              <a:gd name="connsiteY34" fmla="*/ 304800 h 609600"/>
              <a:gd name="connsiteX35" fmla="*/ 1333500 w 3352800"/>
              <a:gd name="connsiteY35" fmla="*/ 361950 h 609600"/>
              <a:gd name="connsiteX36" fmla="*/ 1352550 w 3352800"/>
              <a:gd name="connsiteY36" fmla="*/ 419100 h 609600"/>
              <a:gd name="connsiteX37" fmla="*/ 1390650 w 3352800"/>
              <a:gd name="connsiteY37" fmla="*/ 476250 h 609600"/>
              <a:gd name="connsiteX38" fmla="*/ 1400175 w 3352800"/>
              <a:gd name="connsiteY38" fmla="*/ 504825 h 609600"/>
              <a:gd name="connsiteX39" fmla="*/ 1438275 w 3352800"/>
              <a:gd name="connsiteY39" fmla="*/ 561975 h 609600"/>
              <a:gd name="connsiteX40" fmla="*/ 1457325 w 3352800"/>
              <a:gd name="connsiteY40" fmla="*/ 590550 h 609600"/>
              <a:gd name="connsiteX41" fmla="*/ 1514475 w 3352800"/>
              <a:gd name="connsiteY41" fmla="*/ 609600 h 609600"/>
              <a:gd name="connsiteX42" fmla="*/ 1609725 w 3352800"/>
              <a:gd name="connsiteY42" fmla="*/ 590550 h 609600"/>
              <a:gd name="connsiteX43" fmla="*/ 1638300 w 3352800"/>
              <a:gd name="connsiteY43" fmla="*/ 561975 h 609600"/>
              <a:gd name="connsiteX44" fmla="*/ 1695450 w 3352800"/>
              <a:gd name="connsiteY44" fmla="*/ 523875 h 609600"/>
              <a:gd name="connsiteX45" fmla="*/ 1724025 w 3352800"/>
              <a:gd name="connsiteY45" fmla="*/ 466725 h 609600"/>
              <a:gd name="connsiteX46" fmla="*/ 1771650 w 3352800"/>
              <a:gd name="connsiteY46" fmla="*/ 381000 h 609600"/>
              <a:gd name="connsiteX47" fmla="*/ 1800225 w 3352800"/>
              <a:gd name="connsiteY47" fmla="*/ 352425 h 609600"/>
              <a:gd name="connsiteX48" fmla="*/ 1819275 w 3352800"/>
              <a:gd name="connsiteY48" fmla="*/ 323850 h 609600"/>
              <a:gd name="connsiteX49" fmla="*/ 1847850 w 3352800"/>
              <a:gd name="connsiteY49" fmla="*/ 314325 h 609600"/>
              <a:gd name="connsiteX50" fmla="*/ 1876425 w 3352800"/>
              <a:gd name="connsiteY50" fmla="*/ 295275 h 609600"/>
              <a:gd name="connsiteX51" fmla="*/ 1933575 w 3352800"/>
              <a:gd name="connsiteY51" fmla="*/ 276225 h 609600"/>
              <a:gd name="connsiteX52" fmla="*/ 1971675 w 3352800"/>
              <a:gd name="connsiteY52" fmla="*/ 285750 h 609600"/>
              <a:gd name="connsiteX53" fmla="*/ 2028825 w 3352800"/>
              <a:gd name="connsiteY53" fmla="*/ 333375 h 609600"/>
              <a:gd name="connsiteX54" fmla="*/ 2057400 w 3352800"/>
              <a:gd name="connsiteY54" fmla="*/ 352425 h 609600"/>
              <a:gd name="connsiteX55" fmla="*/ 2124075 w 3352800"/>
              <a:gd name="connsiteY55" fmla="*/ 400050 h 609600"/>
              <a:gd name="connsiteX56" fmla="*/ 2171700 w 3352800"/>
              <a:gd name="connsiteY56" fmla="*/ 438150 h 609600"/>
              <a:gd name="connsiteX57" fmla="*/ 2228850 w 3352800"/>
              <a:gd name="connsiteY57" fmla="*/ 476250 h 609600"/>
              <a:gd name="connsiteX58" fmla="*/ 2371725 w 3352800"/>
              <a:gd name="connsiteY58" fmla="*/ 466725 h 609600"/>
              <a:gd name="connsiteX59" fmla="*/ 2486025 w 3352800"/>
              <a:gd name="connsiteY59" fmla="*/ 409575 h 609600"/>
              <a:gd name="connsiteX60" fmla="*/ 2543175 w 3352800"/>
              <a:gd name="connsiteY60" fmla="*/ 381000 h 609600"/>
              <a:gd name="connsiteX61" fmla="*/ 2600325 w 3352800"/>
              <a:gd name="connsiteY61" fmla="*/ 361950 h 609600"/>
              <a:gd name="connsiteX62" fmla="*/ 2628900 w 3352800"/>
              <a:gd name="connsiteY62" fmla="*/ 352425 h 609600"/>
              <a:gd name="connsiteX63" fmla="*/ 2686050 w 3352800"/>
              <a:gd name="connsiteY63" fmla="*/ 361950 h 609600"/>
              <a:gd name="connsiteX64" fmla="*/ 2714625 w 3352800"/>
              <a:gd name="connsiteY64" fmla="*/ 371475 h 609600"/>
              <a:gd name="connsiteX65" fmla="*/ 2857500 w 3352800"/>
              <a:gd name="connsiteY65" fmla="*/ 381000 h 609600"/>
              <a:gd name="connsiteX66" fmla="*/ 2933700 w 3352800"/>
              <a:gd name="connsiteY66" fmla="*/ 400050 h 609600"/>
              <a:gd name="connsiteX67" fmla="*/ 3095625 w 3352800"/>
              <a:gd name="connsiteY67" fmla="*/ 390525 h 609600"/>
              <a:gd name="connsiteX68" fmla="*/ 3190875 w 3352800"/>
              <a:gd name="connsiteY68" fmla="*/ 361950 h 609600"/>
              <a:gd name="connsiteX69" fmla="*/ 3352800 w 3352800"/>
              <a:gd name="connsiteY69" fmla="*/ 36195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352800" h="609600">
                <a:moveTo>
                  <a:pt x="0" y="0"/>
                </a:moveTo>
                <a:cubicBezTo>
                  <a:pt x="72168" y="57735"/>
                  <a:pt x="33250" y="23725"/>
                  <a:pt x="114300" y="104775"/>
                </a:cubicBezTo>
                <a:lnTo>
                  <a:pt x="142875" y="133350"/>
                </a:lnTo>
                <a:cubicBezTo>
                  <a:pt x="152400" y="142875"/>
                  <a:pt x="163978" y="150717"/>
                  <a:pt x="171450" y="161925"/>
                </a:cubicBezTo>
                <a:cubicBezTo>
                  <a:pt x="177800" y="171450"/>
                  <a:pt x="184820" y="180561"/>
                  <a:pt x="190500" y="190500"/>
                </a:cubicBezTo>
                <a:cubicBezTo>
                  <a:pt x="197545" y="202828"/>
                  <a:pt x="203957" y="215549"/>
                  <a:pt x="209550" y="228600"/>
                </a:cubicBezTo>
                <a:cubicBezTo>
                  <a:pt x="213505" y="237828"/>
                  <a:pt x="214199" y="248398"/>
                  <a:pt x="219075" y="257175"/>
                </a:cubicBezTo>
                <a:cubicBezTo>
                  <a:pt x="230194" y="277189"/>
                  <a:pt x="249935" y="292605"/>
                  <a:pt x="257175" y="314325"/>
                </a:cubicBezTo>
                <a:cubicBezTo>
                  <a:pt x="260350" y="323850"/>
                  <a:pt x="262210" y="333920"/>
                  <a:pt x="266700" y="342900"/>
                </a:cubicBezTo>
                <a:cubicBezTo>
                  <a:pt x="287122" y="383744"/>
                  <a:pt x="284833" y="362132"/>
                  <a:pt x="314325" y="400050"/>
                </a:cubicBezTo>
                <a:cubicBezTo>
                  <a:pt x="328381" y="418122"/>
                  <a:pt x="345185" y="435480"/>
                  <a:pt x="352425" y="457200"/>
                </a:cubicBezTo>
                <a:cubicBezTo>
                  <a:pt x="355600" y="466725"/>
                  <a:pt x="355678" y="477935"/>
                  <a:pt x="361950" y="485775"/>
                </a:cubicBezTo>
                <a:cubicBezTo>
                  <a:pt x="369101" y="494714"/>
                  <a:pt x="381731" y="497496"/>
                  <a:pt x="390525" y="504825"/>
                </a:cubicBezTo>
                <a:cubicBezTo>
                  <a:pt x="400873" y="513449"/>
                  <a:pt x="408752" y="524776"/>
                  <a:pt x="419100" y="533400"/>
                </a:cubicBezTo>
                <a:cubicBezTo>
                  <a:pt x="443719" y="553916"/>
                  <a:pt x="447611" y="552429"/>
                  <a:pt x="476250" y="561975"/>
                </a:cubicBezTo>
                <a:cubicBezTo>
                  <a:pt x="511175" y="558800"/>
                  <a:pt x="547381" y="562345"/>
                  <a:pt x="581025" y="552450"/>
                </a:cubicBezTo>
                <a:cubicBezTo>
                  <a:pt x="622975" y="540112"/>
                  <a:pt x="645633" y="502515"/>
                  <a:pt x="676275" y="476250"/>
                </a:cubicBezTo>
                <a:cubicBezTo>
                  <a:pt x="684967" y="468800"/>
                  <a:pt x="695325" y="463550"/>
                  <a:pt x="704850" y="457200"/>
                </a:cubicBezTo>
                <a:cubicBezTo>
                  <a:pt x="708025" y="447675"/>
                  <a:pt x="708806" y="436979"/>
                  <a:pt x="714375" y="428625"/>
                </a:cubicBezTo>
                <a:cubicBezTo>
                  <a:pt x="744283" y="383763"/>
                  <a:pt x="741225" y="418220"/>
                  <a:pt x="762000" y="371475"/>
                </a:cubicBezTo>
                <a:cubicBezTo>
                  <a:pt x="770155" y="353125"/>
                  <a:pt x="769911" y="331033"/>
                  <a:pt x="781050" y="314325"/>
                </a:cubicBezTo>
                <a:cubicBezTo>
                  <a:pt x="787400" y="304800"/>
                  <a:pt x="794980" y="295989"/>
                  <a:pt x="800100" y="285750"/>
                </a:cubicBezTo>
                <a:cubicBezTo>
                  <a:pt x="824055" y="237840"/>
                  <a:pt x="787660" y="260090"/>
                  <a:pt x="847725" y="200025"/>
                </a:cubicBezTo>
                <a:cubicBezTo>
                  <a:pt x="911141" y="136609"/>
                  <a:pt x="842844" y="196387"/>
                  <a:pt x="904875" y="161925"/>
                </a:cubicBezTo>
                <a:cubicBezTo>
                  <a:pt x="924889" y="150806"/>
                  <a:pt x="940305" y="131065"/>
                  <a:pt x="962025" y="123825"/>
                </a:cubicBezTo>
                <a:cubicBezTo>
                  <a:pt x="971550" y="120650"/>
                  <a:pt x="981620" y="118790"/>
                  <a:pt x="990600" y="114300"/>
                </a:cubicBezTo>
                <a:cubicBezTo>
                  <a:pt x="1000839" y="109180"/>
                  <a:pt x="1008653" y="99759"/>
                  <a:pt x="1019175" y="95250"/>
                </a:cubicBezTo>
                <a:cubicBezTo>
                  <a:pt x="1031207" y="90093"/>
                  <a:pt x="1044688" y="89321"/>
                  <a:pt x="1057275" y="85725"/>
                </a:cubicBezTo>
                <a:cubicBezTo>
                  <a:pt x="1066929" y="82967"/>
                  <a:pt x="1076325" y="79375"/>
                  <a:pt x="1085850" y="76200"/>
                </a:cubicBezTo>
                <a:cubicBezTo>
                  <a:pt x="1095375" y="79375"/>
                  <a:pt x="1105648" y="80849"/>
                  <a:pt x="1114425" y="85725"/>
                </a:cubicBezTo>
                <a:cubicBezTo>
                  <a:pt x="1134439" y="96844"/>
                  <a:pt x="1171575" y="123825"/>
                  <a:pt x="1171575" y="123825"/>
                </a:cubicBezTo>
                <a:cubicBezTo>
                  <a:pt x="1206825" y="194325"/>
                  <a:pt x="1170931" y="132577"/>
                  <a:pt x="1219200" y="190500"/>
                </a:cubicBezTo>
                <a:cubicBezTo>
                  <a:pt x="1226529" y="199294"/>
                  <a:pt x="1230921" y="210281"/>
                  <a:pt x="1238250" y="219075"/>
                </a:cubicBezTo>
                <a:cubicBezTo>
                  <a:pt x="1264582" y="250673"/>
                  <a:pt x="1268138" y="240752"/>
                  <a:pt x="1285875" y="276225"/>
                </a:cubicBezTo>
                <a:cubicBezTo>
                  <a:pt x="1290365" y="285205"/>
                  <a:pt x="1290524" y="296023"/>
                  <a:pt x="1295400" y="304800"/>
                </a:cubicBezTo>
                <a:cubicBezTo>
                  <a:pt x="1306519" y="324814"/>
                  <a:pt x="1326260" y="340230"/>
                  <a:pt x="1333500" y="361950"/>
                </a:cubicBezTo>
                <a:cubicBezTo>
                  <a:pt x="1339850" y="381000"/>
                  <a:pt x="1341411" y="402392"/>
                  <a:pt x="1352550" y="419100"/>
                </a:cubicBezTo>
                <a:cubicBezTo>
                  <a:pt x="1365250" y="438150"/>
                  <a:pt x="1383410" y="454530"/>
                  <a:pt x="1390650" y="476250"/>
                </a:cubicBezTo>
                <a:cubicBezTo>
                  <a:pt x="1393825" y="485775"/>
                  <a:pt x="1395299" y="496048"/>
                  <a:pt x="1400175" y="504825"/>
                </a:cubicBezTo>
                <a:cubicBezTo>
                  <a:pt x="1411294" y="524839"/>
                  <a:pt x="1425575" y="542925"/>
                  <a:pt x="1438275" y="561975"/>
                </a:cubicBezTo>
                <a:cubicBezTo>
                  <a:pt x="1444625" y="571500"/>
                  <a:pt x="1446465" y="586930"/>
                  <a:pt x="1457325" y="590550"/>
                </a:cubicBezTo>
                <a:lnTo>
                  <a:pt x="1514475" y="609600"/>
                </a:lnTo>
                <a:cubicBezTo>
                  <a:pt x="1520122" y="608793"/>
                  <a:pt x="1591589" y="602641"/>
                  <a:pt x="1609725" y="590550"/>
                </a:cubicBezTo>
                <a:cubicBezTo>
                  <a:pt x="1620933" y="583078"/>
                  <a:pt x="1627667" y="570245"/>
                  <a:pt x="1638300" y="561975"/>
                </a:cubicBezTo>
                <a:cubicBezTo>
                  <a:pt x="1656372" y="547919"/>
                  <a:pt x="1695450" y="523875"/>
                  <a:pt x="1695450" y="523875"/>
                </a:cubicBezTo>
                <a:cubicBezTo>
                  <a:pt x="1719391" y="452051"/>
                  <a:pt x="1687096" y="540583"/>
                  <a:pt x="1724025" y="466725"/>
                </a:cubicBezTo>
                <a:cubicBezTo>
                  <a:pt x="1747980" y="418815"/>
                  <a:pt x="1711585" y="441065"/>
                  <a:pt x="1771650" y="381000"/>
                </a:cubicBezTo>
                <a:cubicBezTo>
                  <a:pt x="1781175" y="371475"/>
                  <a:pt x="1791601" y="362773"/>
                  <a:pt x="1800225" y="352425"/>
                </a:cubicBezTo>
                <a:cubicBezTo>
                  <a:pt x="1807554" y="343631"/>
                  <a:pt x="1810336" y="331001"/>
                  <a:pt x="1819275" y="323850"/>
                </a:cubicBezTo>
                <a:cubicBezTo>
                  <a:pt x="1827115" y="317578"/>
                  <a:pt x="1838870" y="318815"/>
                  <a:pt x="1847850" y="314325"/>
                </a:cubicBezTo>
                <a:cubicBezTo>
                  <a:pt x="1858089" y="309205"/>
                  <a:pt x="1865964" y="299924"/>
                  <a:pt x="1876425" y="295275"/>
                </a:cubicBezTo>
                <a:cubicBezTo>
                  <a:pt x="1894775" y="287120"/>
                  <a:pt x="1933575" y="276225"/>
                  <a:pt x="1933575" y="276225"/>
                </a:cubicBezTo>
                <a:cubicBezTo>
                  <a:pt x="1946275" y="279400"/>
                  <a:pt x="1959643" y="280593"/>
                  <a:pt x="1971675" y="285750"/>
                </a:cubicBezTo>
                <a:cubicBezTo>
                  <a:pt x="2000888" y="298270"/>
                  <a:pt x="2004593" y="313182"/>
                  <a:pt x="2028825" y="333375"/>
                </a:cubicBezTo>
                <a:cubicBezTo>
                  <a:pt x="2037619" y="340704"/>
                  <a:pt x="2048085" y="345771"/>
                  <a:pt x="2057400" y="352425"/>
                </a:cubicBezTo>
                <a:cubicBezTo>
                  <a:pt x="2140102" y="411498"/>
                  <a:pt x="2056732" y="355155"/>
                  <a:pt x="2124075" y="400050"/>
                </a:cubicBezTo>
                <a:cubicBezTo>
                  <a:pt x="2159274" y="452848"/>
                  <a:pt x="2122986" y="411087"/>
                  <a:pt x="2171700" y="438150"/>
                </a:cubicBezTo>
                <a:cubicBezTo>
                  <a:pt x="2191714" y="449269"/>
                  <a:pt x="2228850" y="476250"/>
                  <a:pt x="2228850" y="476250"/>
                </a:cubicBezTo>
                <a:cubicBezTo>
                  <a:pt x="2276475" y="473075"/>
                  <a:pt x="2324474" y="473475"/>
                  <a:pt x="2371725" y="466725"/>
                </a:cubicBezTo>
                <a:cubicBezTo>
                  <a:pt x="2485086" y="450531"/>
                  <a:pt x="2372842" y="447303"/>
                  <a:pt x="2486025" y="409575"/>
                </a:cubicBezTo>
                <a:cubicBezTo>
                  <a:pt x="2590238" y="374837"/>
                  <a:pt x="2432388" y="430239"/>
                  <a:pt x="2543175" y="381000"/>
                </a:cubicBezTo>
                <a:cubicBezTo>
                  <a:pt x="2561525" y="372845"/>
                  <a:pt x="2581275" y="368300"/>
                  <a:pt x="2600325" y="361950"/>
                </a:cubicBezTo>
                <a:lnTo>
                  <a:pt x="2628900" y="352425"/>
                </a:lnTo>
                <a:cubicBezTo>
                  <a:pt x="2647950" y="355600"/>
                  <a:pt x="2667197" y="357760"/>
                  <a:pt x="2686050" y="361950"/>
                </a:cubicBezTo>
                <a:cubicBezTo>
                  <a:pt x="2695851" y="364128"/>
                  <a:pt x="2704646" y="370366"/>
                  <a:pt x="2714625" y="371475"/>
                </a:cubicBezTo>
                <a:cubicBezTo>
                  <a:pt x="2762064" y="376746"/>
                  <a:pt x="2809875" y="377825"/>
                  <a:pt x="2857500" y="381000"/>
                </a:cubicBezTo>
                <a:cubicBezTo>
                  <a:pt x="2880049" y="388516"/>
                  <a:pt x="2910712" y="400050"/>
                  <a:pt x="2933700" y="400050"/>
                </a:cubicBezTo>
                <a:cubicBezTo>
                  <a:pt x="2987768" y="400050"/>
                  <a:pt x="3041650" y="393700"/>
                  <a:pt x="3095625" y="390525"/>
                </a:cubicBezTo>
                <a:cubicBezTo>
                  <a:pt x="3102630" y="388190"/>
                  <a:pt x="3174081" y="362750"/>
                  <a:pt x="3190875" y="361950"/>
                </a:cubicBezTo>
                <a:cubicBezTo>
                  <a:pt x="3244789" y="359383"/>
                  <a:pt x="3298825" y="361950"/>
                  <a:pt x="3352800" y="361950"/>
                </a:cubicBezTo>
              </a:path>
            </a:pathLst>
          </a:cu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86825" y="856116"/>
                <a:ext cx="19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25" y="856116"/>
                <a:ext cx="196592" cy="276999"/>
              </a:xfrm>
              <a:prstGeom prst="rect">
                <a:avLst/>
              </a:prstGeom>
              <a:blipFill>
                <a:blip r:embed="rId2"/>
                <a:stretch>
                  <a:fillRect l="-28125" r="-21875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 flipH="1" flipV="1">
            <a:off x="10795051" y="2776437"/>
            <a:ext cx="596850" cy="48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753725" y="3038473"/>
            <a:ext cx="64687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98"/>
          </p:cNvCxnSpPr>
          <p:nvPr/>
        </p:nvCxnSpPr>
        <p:spPr>
          <a:xfrm flipH="1">
            <a:off x="10801350" y="1476284"/>
            <a:ext cx="5992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10795051" y="1715157"/>
            <a:ext cx="676949" cy="5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801350" y="1168600"/>
            <a:ext cx="0" cy="21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801350" y="3025969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Secure</a:t>
            </a:r>
            <a:endParaRPr lang="en-GB" sz="1400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01350" y="1168600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66A2"/>
                </a:solidFill>
              </a:rPr>
              <a:t>Insecure</a:t>
            </a:r>
            <a:endParaRPr lang="en-GB" sz="1400" dirty="0">
              <a:solidFill>
                <a:srgbClr val="0066A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778822" y="3846631"/>
            <a:ext cx="0" cy="22098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78822" y="6066137"/>
            <a:ext cx="4022653" cy="2182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80526" y="3559927"/>
                <a:ext cx="2358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26" y="3559927"/>
                <a:ext cx="235898" cy="276999"/>
              </a:xfrm>
              <a:prstGeom prst="rect">
                <a:avLst/>
              </a:prstGeom>
              <a:blipFill>
                <a:blip r:embed="rId3"/>
                <a:stretch>
                  <a:fillRect l="-12821" r="-10256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 flipV="1">
            <a:off x="7799457" y="5711623"/>
            <a:ext cx="2986409" cy="173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778823" y="4151270"/>
            <a:ext cx="30162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795051" y="3676586"/>
            <a:ext cx="0" cy="23895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85866" y="4833966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F1BE3E"/>
                </a:solidFill>
              </a:rPr>
              <a:t>Secure</a:t>
            </a:r>
            <a:endParaRPr lang="en-GB" sz="1400" dirty="0">
              <a:solidFill>
                <a:srgbClr val="F1BE3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43079" y="3833095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66A2"/>
                </a:solidFill>
              </a:rPr>
              <a:t>Insecure</a:t>
            </a:r>
            <a:endParaRPr lang="en-GB" sz="1400" dirty="0">
              <a:solidFill>
                <a:srgbClr val="0066A2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7778821" y="4463183"/>
            <a:ext cx="4022653" cy="1074658"/>
          </a:xfrm>
          <a:custGeom>
            <a:avLst/>
            <a:gdLst>
              <a:gd name="connsiteX0" fmla="*/ 0 w 2867025"/>
              <a:gd name="connsiteY0" fmla="*/ 0 h 1457325"/>
              <a:gd name="connsiteX1" fmla="*/ 76200 w 2867025"/>
              <a:gd name="connsiteY1" fmla="*/ 38100 h 1457325"/>
              <a:gd name="connsiteX2" fmla="*/ 114300 w 2867025"/>
              <a:gd name="connsiteY2" fmla="*/ 57150 h 1457325"/>
              <a:gd name="connsiteX3" fmla="*/ 190500 w 2867025"/>
              <a:gd name="connsiteY3" fmla="*/ 142875 h 1457325"/>
              <a:gd name="connsiteX4" fmla="*/ 209550 w 2867025"/>
              <a:gd name="connsiteY4" fmla="*/ 200025 h 1457325"/>
              <a:gd name="connsiteX5" fmla="*/ 228600 w 2867025"/>
              <a:gd name="connsiteY5" fmla="*/ 238125 h 1457325"/>
              <a:gd name="connsiteX6" fmla="*/ 247650 w 2867025"/>
              <a:gd name="connsiteY6" fmla="*/ 295275 h 1457325"/>
              <a:gd name="connsiteX7" fmla="*/ 266700 w 2867025"/>
              <a:gd name="connsiteY7" fmla="*/ 323850 h 1457325"/>
              <a:gd name="connsiteX8" fmla="*/ 285750 w 2867025"/>
              <a:gd name="connsiteY8" fmla="*/ 381000 h 1457325"/>
              <a:gd name="connsiteX9" fmla="*/ 304800 w 2867025"/>
              <a:gd name="connsiteY9" fmla="*/ 409575 h 1457325"/>
              <a:gd name="connsiteX10" fmla="*/ 323850 w 2867025"/>
              <a:gd name="connsiteY10" fmla="*/ 476250 h 1457325"/>
              <a:gd name="connsiteX11" fmla="*/ 342900 w 2867025"/>
              <a:gd name="connsiteY11" fmla="*/ 533400 h 1457325"/>
              <a:gd name="connsiteX12" fmla="*/ 361950 w 2867025"/>
              <a:gd name="connsiteY12" fmla="*/ 600075 h 1457325"/>
              <a:gd name="connsiteX13" fmla="*/ 371475 w 2867025"/>
              <a:gd name="connsiteY13" fmla="*/ 657225 h 1457325"/>
              <a:gd name="connsiteX14" fmla="*/ 381000 w 2867025"/>
              <a:gd name="connsiteY14" fmla="*/ 695325 h 1457325"/>
              <a:gd name="connsiteX15" fmla="*/ 390525 w 2867025"/>
              <a:gd name="connsiteY15" fmla="*/ 742950 h 1457325"/>
              <a:gd name="connsiteX16" fmla="*/ 400050 w 2867025"/>
              <a:gd name="connsiteY16" fmla="*/ 781050 h 1457325"/>
              <a:gd name="connsiteX17" fmla="*/ 409575 w 2867025"/>
              <a:gd name="connsiteY17" fmla="*/ 847725 h 1457325"/>
              <a:gd name="connsiteX18" fmla="*/ 419100 w 2867025"/>
              <a:gd name="connsiteY18" fmla="*/ 933450 h 1457325"/>
              <a:gd name="connsiteX19" fmla="*/ 438150 w 2867025"/>
              <a:gd name="connsiteY19" fmla="*/ 990600 h 1457325"/>
              <a:gd name="connsiteX20" fmla="*/ 447675 w 2867025"/>
              <a:gd name="connsiteY20" fmla="*/ 1038225 h 1457325"/>
              <a:gd name="connsiteX21" fmla="*/ 457200 w 2867025"/>
              <a:gd name="connsiteY21" fmla="*/ 1143000 h 1457325"/>
              <a:gd name="connsiteX22" fmla="*/ 485775 w 2867025"/>
              <a:gd name="connsiteY22" fmla="*/ 1295400 h 1457325"/>
              <a:gd name="connsiteX23" fmla="*/ 495300 w 2867025"/>
              <a:gd name="connsiteY23" fmla="*/ 1323975 h 1457325"/>
              <a:gd name="connsiteX24" fmla="*/ 504825 w 2867025"/>
              <a:gd name="connsiteY24" fmla="*/ 1362075 h 1457325"/>
              <a:gd name="connsiteX25" fmla="*/ 533400 w 2867025"/>
              <a:gd name="connsiteY25" fmla="*/ 1390650 h 1457325"/>
              <a:gd name="connsiteX26" fmla="*/ 552450 w 2867025"/>
              <a:gd name="connsiteY26" fmla="*/ 1419225 h 1457325"/>
              <a:gd name="connsiteX27" fmla="*/ 609600 w 2867025"/>
              <a:gd name="connsiteY27" fmla="*/ 1447800 h 1457325"/>
              <a:gd name="connsiteX28" fmla="*/ 647700 w 2867025"/>
              <a:gd name="connsiteY28" fmla="*/ 1457325 h 1457325"/>
              <a:gd name="connsiteX29" fmla="*/ 762000 w 2867025"/>
              <a:gd name="connsiteY29" fmla="*/ 1447800 h 1457325"/>
              <a:gd name="connsiteX30" fmla="*/ 790575 w 2867025"/>
              <a:gd name="connsiteY30" fmla="*/ 1428750 h 1457325"/>
              <a:gd name="connsiteX31" fmla="*/ 838200 w 2867025"/>
              <a:gd name="connsiteY31" fmla="*/ 1343025 h 1457325"/>
              <a:gd name="connsiteX32" fmla="*/ 885825 w 2867025"/>
              <a:gd name="connsiteY32" fmla="*/ 1285875 h 1457325"/>
              <a:gd name="connsiteX33" fmla="*/ 923925 w 2867025"/>
              <a:gd name="connsiteY33" fmla="*/ 1228725 h 1457325"/>
              <a:gd name="connsiteX34" fmla="*/ 942975 w 2867025"/>
              <a:gd name="connsiteY34" fmla="*/ 1200150 h 1457325"/>
              <a:gd name="connsiteX35" fmla="*/ 971550 w 2867025"/>
              <a:gd name="connsiteY35" fmla="*/ 1181100 h 1457325"/>
              <a:gd name="connsiteX36" fmla="*/ 990600 w 2867025"/>
              <a:gd name="connsiteY36" fmla="*/ 1123950 h 1457325"/>
              <a:gd name="connsiteX37" fmla="*/ 1038225 w 2867025"/>
              <a:gd name="connsiteY37" fmla="*/ 1038225 h 1457325"/>
              <a:gd name="connsiteX38" fmla="*/ 1066800 w 2867025"/>
              <a:gd name="connsiteY38" fmla="*/ 1019175 h 1457325"/>
              <a:gd name="connsiteX39" fmla="*/ 1114425 w 2867025"/>
              <a:gd name="connsiteY39" fmla="*/ 971550 h 1457325"/>
              <a:gd name="connsiteX40" fmla="*/ 1171575 w 2867025"/>
              <a:gd name="connsiteY40" fmla="*/ 952500 h 1457325"/>
              <a:gd name="connsiteX41" fmla="*/ 1295400 w 2867025"/>
              <a:gd name="connsiteY41" fmla="*/ 971550 h 1457325"/>
              <a:gd name="connsiteX42" fmla="*/ 1323975 w 2867025"/>
              <a:gd name="connsiteY42" fmla="*/ 981075 h 1457325"/>
              <a:gd name="connsiteX43" fmla="*/ 1400175 w 2867025"/>
              <a:gd name="connsiteY43" fmla="*/ 1028700 h 1457325"/>
              <a:gd name="connsiteX44" fmla="*/ 1428750 w 2867025"/>
              <a:gd name="connsiteY44" fmla="*/ 1047750 h 1457325"/>
              <a:gd name="connsiteX45" fmla="*/ 1457325 w 2867025"/>
              <a:gd name="connsiteY45" fmla="*/ 1057275 h 1457325"/>
              <a:gd name="connsiteX46" fmla="*/ 1485900 w 2867025"/>
              <a:gd name="connsiteY46" fmla="*/ 1076325 h 1457325"/>
              <a:gd name="connsiteX47" fmla="*/ 1543050 w 2867025"/>
              <a:gd name="connsiteY47" fmla="*/ 1123950 h 1457325"/>
              <a:gd name="connsiteX48" fmla="*/ 1657350 w 2867025"/>
              <a:gd name="connsiteY48" fmla="*/ 1152525 h 1457325"/>
              <a:gd name="connsiteX49" fmla="*/ 1714500 w 2867025"/>
              <a:gd name="connsiteY49" fmla="*/ 1190625 h 1457325"/>
              <a:gd name="connsiteX50" fmla="*/ 1743075 w 2867025"/>
              <a:gd name="connsiteY50" fmla="*/ 1219200 h 1457325"/>
              <a:gd name="connsiteX51" fmla="*/ 1771650 w 2867025"/>
              <a:gd name="connsiteY51" fmla="*/ 1228725 h 1457325"/>
              <a:gd name="connsiteX52" fmla="*/ 1800225 w 2867025"/>
              <a:gd name="connsiteY52" fmla="*/ 1247775 h 1457325"/>
              <a:gd name="connsiteX53" fmla="*/ 1885950 w 2867025"/>
              <a:gd name="connsiteY53" fmla="*/ 1276350 h 1457325"/>
              <a:gd name="connsiteX54" fmla="*/ 1943100 w 2867025"/>
              <a:gd name="connsiteY54" fmla="*/ 1295400 h 1457325"/>
              <a:gd name="connsiteX55" fmla="*/ 1971675 w 2867025"/>
              <a:gd name="connsiteY55" fmla="*/ 1304925 h 1457325"/>
              <a:gd name="connsiteX56" fmla="*/ 2038350 w 2867025"/>
              <a:gd name="connsiteY56" fmla="*/ 1323975 h 1457325"/>
              <a:gd name="connsiteX57" fmla="*/ 2105025 w 2867025"/>
              <a:gd name="connsiteY57" fmla="*/ 1343025 h 1457325"/>
              <a:gd name="connsiteX58" fmla="*/ 2409825 w 2867025"/>
              <a:gd name="connsiteY58" fmla="*/ 1333500 h 1457325"/>
              <a:gd name="connsiteX59" fmla="*/ 2438400 w 2867025"/>
              <a:gd name="connsiteY59" fmla="*/ 1323975 h 1457325"/>
              <a:gd name="connsiteX60" fmla="*/ 2486025 w 2867025"/>
              <a:gd name="connsiteY60" fmla="*/ 1314450 h 1457325"/>
              <a:gd name="connsiteX61" fmla="*/ 2514600 w 2867025"/>
              <a:gd name="connsiteY61" fmla="*/ 1304925 h 1457325"/>
              <a:gd name="connsiteX62" fmla="*/ 2600325 w 2867025"/>
              <a:gd name="connsiteY62" fmla="*/ 1295400 h 1457325"/>
              <a:gd name="connsiteX63" fmla="*/ 2695575 w 2867025"/>
              <a:gd name="connsiteY63" fmla="*/ 1304925 h 1457325"/>
              <a:gd name="connsiteX64" fmla="*/ 2781300 w 2867025"/>
              <a:gd name="connsiteY64" fmla="*/ 1314450 h 1457325"/>
              <a:gd name="connsiteX65" fmla="*/ 2867025 w 2867025"/>
              <a:gd name="connsiteY65" fmla="*/ 131445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867025" h="1457325">
                <a:moveTo>
                  <a:pt x="0" y="0"/>
                </a:moveTo>
                <a:cubicBezTo>
                  <a:pt x="93769" y="37508"/>
                  <a:pt x="9620" y="54"/>
                  <a:pt x="76200" y="38100"/>
                </a:cubicBezTo>
                <a:cubicBezTo>
                  <a:pt x="88528" y="45145"/>
                  <a:pt x="103212" y="48280"/>
                  <a:pt x="114300" y="57150"/>
                </a:cubicBezTo>
                <a:cubicBezTo>
                  <a:pt x="129165" y="69042"/>
                  <a:pt x="177913" y="114554"/>
                  <a:pt x="190500" y="142875"/>
                </a:cubicBezTo>
                <a:cubicBezTo>
                  <a:pt x="198655" y="161225"/>
                  <a:pt x="200570" y="182064"/>
                  <a:pt x="209550" y="200025"/>
                </a:cubicBezTo>
                <a:cubicBezTo>
                  <a:pt x="215900" y="212725"/>
                  <a:pt x="223327" y="224942"/>
                  <a:pt x="228600" y="238125"/>
                </a:cubicBezTo>
                <a:cubicBezTo>
                  <a:pt x="236058" y="256769"/>
                  <a:pt x="236511" y="278567"/>
                  <a:pt x="247650" y="295275"/>
                </a:cubicBezTo>
                <a:cubicBezTo>
                  <a:pt x="254000" y="304800"/>
                  <a:pt x="262051" y="313389"/>
                  <a:pt x="266700" y="323850"/>
                </a:cubicBezTo>
                <a:cubicBezTo>
                  <a:pt x="274855" y="342200"/>
                  <a:pt x="274611" y="364292"/>
                  <a:pt x="285750" y="381000"/>
                </a:cubicBezTo>
                <a:cubicBezTo>
                  <a:pt x="292100" y="390525"/>
                  <a:pt x="299680" y="399336"/>
                  <a:pt x="304800" y="409575"/>
                </a:cubicBezTo>
                <a:cubicBezTo>
                  <a:pt x="312803" y="425580"/>
                  <a:pt x="319272" y="460991"/>
                  <a:pt x="323850" y="476250"/>
                </a:cubicBezTo>
                <a:cubicBezTo>
                  <a:pt x="329620" y="495484"/>
                  <a:pt x="336550" y="514350"/>
                  <a:pt x="342900" y="533400"/>
                </a:cubicBezTo>
                <a:cubicBezTo>
                  <a:pt x="351978" y="560635"/>
                  <a:pt x="355970" y="570175"/>
                  <a:pt x="361950" y="600075"/>
                </a:cubicBezTo>
                <a:cubicBezTo>
                  <a:pt x="365738" y="619013"/>
                  <a:pt x="367687" y="638287"/>
                  <a:pt x="371475" y="657225"/>
                </a:cubicBezTo>
                <a:cubicBezTo>
                  <a:pt x="374042" y="670062"/>
                  <a:pt x="378160" y="682546"/>
                  <a:pt x="381000" y="695325"/>
                </a:cubicBezTo>
                <a:cubicBezTo>
                  <a:pt x="384512" y="711129"/>
                  <a:pt x="387013" y="727146"/>
                  <a:pt x="390525" y="742950"/>
                </a:cubicBezTo>
                <a:cubicBezTo>
                  <a:pt x="393365" y="755729"/>
                  <a:pt x="397708" y="768170"/>
                  <a:pt x="400050" y="781050"/>
                </a:cubicBezTo>
                <a:cubicBezTo>
                  <a:pt x="404066" y="803139"/>
                  <a:pt x="406790" y="825448"/>
                  <a:pt x="409575" y="847725"/>
                </a:cubicBezTo>
                <a:cubicBezTo>
                  <a:pt x="413141" y="876254"/>
                  <a:pt x="413461" y="905257"/>
                  <a:pt x="419100" y="933450"/>
                </a:cubicBezTo>
                <a:cubicBezTo>
                  <a:pt x="423038" y="953141"/>
                  <a:pt x="434212" y="970909"/>
                  <a:pt x="438150" y="990600"/>
                </a:cubicBezTo>
                <a:lnTo>
                  <a:pt x="447675" y="1038225"/>
                </a:lnTo>
                <a:cubicBezTo>
                  <a:pt x="450850" y="1073150"/>
                  <a:pt x="453529" y="1108124"/>
                  <a:pt x="457200" y="1143000"/>
                </a:cubicBezTo>
                <a:cubicBezTo>
                  <a:pt x="463226" y="1200245"/>
                  <a:pt x="467417" y="1240327"/>
                  <a:pt x="485775" y="1295400"/>
                </a:cubicBezTo>
                <a:cubicBezTo>
                  <a:pt x="488950" y="1304925"/>
                  <a:pt x="492542" y="1314321"/>
                  <a:pt x="495300" y="1323975"/>
                </a:cubicBezTo>
                <a:cubicBezTo>
                  <a:pt x="498896" y="1336562"/>
                  <a:pt x="498330" y="1350709"/>
                  <a:pt x="504825" y="1362075"/>
                </a:cubicBezTo>
                <a:cubicBezTo>
                  <a:pt x="511508" y="1373771"/>
                  <a:pt x="524776" y="1380302"/>
                  <a:pt x="533400" y="1390650"/>
                </a:cubicBezTo>
                <a:cubicBezTo>
                  <a:pt x="540729" y="1399444"/>
                  <a:pt x="544355" y="1411130"/>
                  <a:pt x="552450" y="1419225"/>
                </a:cubicBezTo>
                <a:cubicBezTo>
                  <a:pt x="569148" y="1435923"/>
                  <a:pt x="587909" y="1441602"/>
                  <a:pt x="609600" y="1447800"/>
                </a:cubicBezTo>
                <a:cubicBezTo>
                  <a:pt x="622187" y="1451396"/>
                  <a:pt x="635000" y="1454150"/>
                  <a:pt x="647700" y="1457325"/>
                </a:cubicBezTo>
                <a:cubicBezTo>
                  <a:pt x="685800" y="1454150"/>
                  <a:pt x="724510" y="1455298"/>
                  <a:pt x="762000" y="1447800"/>
                </a:cubicBezTo>
                <a:cubicBezTo>
                  <a:pt x="773225" y="1445555"/>
                  <a:pt x="783037" y="1437365"/>
                  <a:pt x="790575" y="1428750"/>
                </a:cubicBezTo>
                <a:cubicBezTo>
                  <a:pt x="860651" y="1348663"/>
                  <a:pt x="809855" y="1399715"/>
                  <a:pt x="838200" y="1343025"/>
                </a:cubicBezTo>
                <a:cubicBezTo>
                  <a:pt x="858622" y="1302181"/>
                  <a:pt x="856333" y="1323793"/>
                  <a:pt x="885825" y="1285875"/>
                </a:cubicBezTo>
                <a:cubicBezTo>
                  <a:pt x="899881" y="1267803"/>
                  <a:pt x="911225" y="1247775"/>
                  <a:pt x="923925" y="1228725"/>
                </a:cubicBezTo>
                <a:cubicBezTo>
                  <a:pt x="930275" y="1219200"/>
                  <a:pt x="933450" y="1206500"/>
                  <a:pt x="942975" y="1200150"/>
                </a:cubicBezTo>
                <a:lnTo>
                  <a:pt x="971550" y="1181100"/>
                </a:lnTo>
                <a:lnTo>
                  <a:pt x="990600" y="1123950"/>
                </a:lnTo>
                <a:cubicBezTo>
                  <a:pt x="1000526" y="1094173"/>
                  <a:pt x="1010152" y="1056940"/>
                  <a:pt x="1038225" y="1038225"/>
                </a:cubicBezTo>
                <a:lnTo>
                  <a:pt x="1066800" y="1019175"/>
                </a:lnTo>
                <a:cubicBezTo>
                  <a:pt x="1084179" y="993107"/>
                  <a:pt x="1084346" y="984918"/>
                  <a:pt x="1114425" y="971550"/>
                </a:cubicBezTo>
                <a:cubicBezTo>
                  <a:pt x="1132775" y="963395"/>
                  <a:pt x="1171575" y="952500"/>
                  <a:pt x="1171575" y="952500"/>
                </a:cubicBezTo>
                <a:cubicBezTo>
                  <a:pt x="1240665" y="960177"/>
                  <a:pt x="1242906" y="956552"/>
                  <a:pt x="1295400" y="971550"/>
                </a:cubicBezTo>
                <a:cubicBezTo>
                  <a:pt x="1305054" y="974308"/>
                  <a:pt x="1315161" y="976267"/>
                  <a:pt x="1323975" y="981075"/>
                </a:cubicBezTo>
                <a:cubicBezTo>
                  <a:pt x="1350271" y="995418"/>
                  <a:pt x="1375253" y="1012085"/>
                  <a:pt x="1400175" y="1028700"/>
                </a:cubicBezTo>
                <a:cubicBezTo>
                  <a:pt x="1409700" y="1035050"/>
                  <a:pt x="1418511" y="1042630"/>
                  <a:pt x="1428750" y="1047750"/>
                </a:cubicBezTo>
                <a:cubicBezTo>
                  <a:pt x="1437730" y="1052240"/>
                  <a:pt x="1448345" y="1052785"/>
                  <a:pt x="1457325" y="1057275"/>
                </a:cubicBezTo>
                <a:cubicBezTo>
                  <a:pt x="1467564" y="1062395"/>
                  <a:pt x="1477106" y="1068996"/>
                  <a:pt x="1485900" y="1076325"/>
                </a:cubicBezTo>
                <a:cubicBezTo>
                  <a:pt x="1503585" y="1091062"/>
                  <a:pt x="1519401" y="1116067"/>
                  <a:pt x="1543050" y="1123950"/>
                </a:cubicBezTo>
                <a:cubicBezTo>
                  <a:pt x="1585900" y="1138233"/>
                  <a:pt x="1617342" y="1125853"/>
                  <a:pt x="1657350" y="1152525"/>
                </a:cubicBezTo>
                <a:cubicBezTo>
                  <a:pt x="1676400" y="1165225"/>
                  <a:pt x="1698311" y="1174436"/>
                  <a:pt x="1714500" y="1190625"/>
                </a:cubicBezTo>
                <a:cubicBezTo>
                  <a:pt x="1724025" y="1200150"/>
                  <a:pt x="1731867" y="1211728"/>
                  <a:pt x="1743075" y="1219200"/>
                </a:cubicBezTo>
                <a:cubicBezTo>
                  <a:pt x="1751429" y="1224769"/>
                  <a:pt x="1762670" y="1224235"/>
                  <a:pt x="1771650" y="1228725"/>
                </a:cubicBezTo>
                <a:cubicBezTo>
                  <a:pt x="1781889" y="1233845"/>
                  <a:pt x="1789764" y="1243126"/>
                  <a:pt x="1800225" y="1247775"/>
                </a:cubicBezTo>
                <a:lnTo>
                  <a:pt x="1885950" y="1276350"/>
                </a:lnTo>
                <a:lnTo>
                  <a:pt x="1943100" y="1295400"/>
                </a:lnTo>
                <a:cubicBezTo>
                  <a:pt x="1952625" y="1298575"/>
                  <a:pt x="1961935" y="1302490"/>
                  <a:pt x="1971675" y="1304925"/>
                </a:cubicBezTo>
                <a:cubicBezTo>
                  <a:pt x="2090782" y="1334702"/>
                  <a:pt x="1942697" y="1296646"/>
                  <a:pt x="2038350" y="1323975"/>
                </a:cubicBezTo>
                <a:cubicBezTo>
                  <a:pt x="2122071" y="1347895"/>
                  <a:pt x="2036512" y="1320187"/>
                  <a:pt x="2105025" y="1343025"/>
                </a:cubicBezTo>
                <a:cubicBezTo>
                  <a:pt x="2206625" y="1339850"/>
                  <a:pt x="2308341" y="1339299"/>
                  <a:pt x="2409825" y="1333500"/>
                </a:cubicBezTo>
                <a:cubicBezTo>
                  <a:pt x="2419849" y="1332927"/>
                  <a:pt x="2428660" y="1326410"/>
                  <a:pt x="2438400" y="1323975"/>
                </a:cubicBezTo>
                <a:cubicBezTo>
                  <a:pt x="2454106" y="1320048"/>
                  <a:pt x="2470319" y="1318377"/>
                  <a:pt x="2486025" y="1314450"/>
                </a:cubicBezTo>
                <a:cubicBezTo>
                  <a:pt x="2495765" y="1312015"/>
                  <a:pt x="2504696" y="1306576"/>
                  <a:pt x="2514600" y="1304925"/>
                </a:cubicBezTo>
                <a:cubicBezTo>
                  <a:pt x="2542960" y="1300198"/>
                  <a:pt x="2571750" y="1298575"/>
                  <a:pt x="2600325" y="1295400"/>
                </a:cubicBezTo>
                <a:lnTo>
                  <a:pt x="2695575" y="1304925"/>
                </a:lnTo>
                <a:cubicBezTo>
                  <a:pt x="2724168" y="1307935"/>
                  <a:pt x="2752593" y="1312855"/>
                  <a:pt x="2781300" y="1314450"/>
                </a:cubicBezTo>
                <a:cubicBezTo>
                  <a:pt x="2809831" y="1316035"/>
                  <a:pt x="2838450" y="1314450"/>
                  <a:pt x="2867025" y="1314450"/>
                </a:cubicBezTo>
              </a:path>
            </a:pathLst>
          </a:cu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820149" y="5780186"/>
            <a:ext cx="92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66A2"/>
                </a:solidFill>
              </a:rPr>
              <a:t>Insecure</a:t>
            </a:r>
            <a:endParaRPr lang="en-GB" sz="1400" dirty="0">
              <a:solidFill>
                <a:srgbClr val="0066A2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793033" y="4472411"/>
            <a:ext cx="2224070" cy="1531714"/>
          </a:xfrm>
          <a:custGeom>
            <a:avLst/>
            <a:gdLst>
              <a:gd name="connsiteX0" fmla="*/ 0 w 1285875"/>
              <a:gd name="connsiteY0" fmla="*/ 0 h 1658398"/>
              <a:gd name="connsiteX1" fmla="*/ 47625 w 1285875"/>
              <a:gd name="connsiteY1" fmla="*/ 38100 h 1658398"/>
              <a:gd name="connsiteX2" fmla="*/ 85725 w 1285875"/>
              <a:gd name="connsiteY2" fmla="*/ 95250 h 1658398"/>
              <a:gd name="connsiteX3" fmla="*/ 123825 w 1285875"/>
              <a:gd name="connsiteY3" fmla="*/ 152400 h 1658398"/>
              <a:gd name="connsiteX4" fmla="*/ 142875 w 1285875"/>
              <a:gd name="connsiteY4" fmla="*/ 180975 h 1658398"/>
              <a:gd name="connsiteX5" fmla="*/ 171450 w 1285875"/>
              <a:gd name="connsiteY5" fmla="*/ 200025 h 1658398"/>
              <a:gd name="connsiteX6" fmla="*/ 219075 w 1285875"/>
              <a:gd name="connsiteY6" fmla="*/ 247650 h 1658398"/>
              <a:gd name="connsiteX7" fmla="*/ 266700 w 1285875"/>
              <a:gd name="connsiteY7" fmla="*/ 304800 h 1658398"/>
              <a:gd name="connsiteX8" fmla="*/ 323850 w 1285875"/>
              <a:gd name="connsiteY8" fmla="*/ 333375 h 1658398"/>
              <a:gd name="connsiteX9" fmla="*/ 342900 w 1285875"/>
              <a:gd name="connsiteY9" fmla="*/ 361950 h 1658398"/>
              <a:gd name="connsiteX10" fmla="*/ 390525 w 1285875"/>
              <a:gd name="connsiteY10" fmla="*/ 419100 h 1658398"/>
              <a:gd name="connsiteX11" fmla="*/ 400050 w 1285875"/>
              <a:gd name="connsiteY11" fmla="*/ 447675 h 1658398"/>
              <a:gd name="connsiteX12" fmla="*/ 419100 w 1285875"/>
              <a:gd name="connsiteY12" fmla="*/ 476250 h 1658398"/>
              <a:gd name="connsiteX13" fmla="*/ 438150 w 1285875"/>
              <a:gd name="connsiteY13" fmla="*/ 533400 h 1658398"/>
              <a:gd name="connsiteX14" fmla="*/ 476250 w 1285875"/>
              <a:gd name="connsiteY14" fmla="*/ 590550 h 1658398"/>
              <a:gd name="connsiteX15" fmla="*/ 514350 w 1285875"/>
              <a:gd name="connsiteY15" fmla="*/ 657225 h 1658398"/>
              <a:gd name="connsiteX16" fmla="*/ 533400 w 1285875"/>
              <a:gd name="connsiteY16" fmla="*/ 723900 h 1658398"/>
              <a:gd name="connsiteX17" fmla="*/ 571500 w 1285875"/>
              <a:gd name="connsiteY17" fmla="*/ 790575 h 1658398"/>
              <a:gd name="connsiteX18" fmla="*/ 581025 w 1285875"/>
              <a:gd name="connsiteY18" fmla="*/ 819150 h 1658398"/>
              <a:gd name="connsiteX19" fmla="*/ 600075 w 1285875"/>
              <a:gd name="connsiteY19" fmla="*/ 847725 h 1658398"/>
              <a:gd name="connsiteX20" fmla="*/ 619125 w 1285875"/>
              <a:gd name="connsiteY20" fmla="*/ 904875 h 1658398"/>
              <a:gd name="connsiteX21" fmla="*/ 647700 w 1285875"/>
              <a:gd name="connsiteY21" fmla="*/ 962025 h 1658398"/>
              <a:gd name="connsiteX22" fmla="*/ 666750 w 1285875"/>
              <a:gd name="connsiteY22" fmla="*/ 990600 h 1658398"/>
              <a:gd name="connsiteX23" fmla="*/ 685800 w 1285875"/>
              <a:gd name="connsiteY23" fmla="*/ 1047750 h 1658398"/>
              <a:gd name="connsiteX24" fmla="*/ 723900 w 1285875"/>
              <a:gd name="connsiteY24" fmla="*/ 1104900 h 1658398"/>
              <a:gd name="connsiteX25" fmla="*/ 742950 w 1285875"/>
              <a:gd name="connsiteY25" fmla="*/ 1133475 h 1658398"/>
              <a:gd name="connsiteX26" fmla="*/ 790575 w 1285875"/>
              <a:gd name="connsiteY26" fmla="*/ 1219200 h 1658398"/>
              <a:gd name="connsiteX27" fmla="*/ 819150 w 1285875"/>
              <a:gd name="connsiteY27" fmla="*/ 1228725 h 1658398"/>
              <a:gd name="connsiteX28" fmla="*/ 914400 w 1285875"/>
              <a:gd name="connsiteY28" fmla="*/ 1295400 h 1658398"/>
              <a:gd name="connsiteX29" fmla="*/ 942975 w 1285875"/>
              <a:gd name="connsiteY29" fmla="*/ 1314450 h 1658398"/>
              <a:gd name="connsiteX30" fmla="*/ 971550 w 1285875"/>
              <a:gd name="connsiteY30" fmla="*/ 1333500 h 1658398"/>
              <a:gd name="connsiteX31" fmla="*/ 990600 w 1285875"/>
              <a:gd name="connsiteY31" fmla="*/ 1390650 h 1658398"/>
              <a:gd name="connsiteX32" fmla="*/ 1009650 w 1285875"/>
              <a:gd name="connsiteY32" fmla="*/ 1419225 h 1658398"/>
              <a:gd name="connsiteX33" fmla="*/ 1038225 w 1285875"/>
              <a:gd name="connsiteY33" fmla="*/ 1476375 h 1658398"/>
              <a:gd name="connsiteX34" fmla="*/ 1066800 w 1285875"/>
              <a:gd name="connsiteY34" fmla="*/ 1495425 h 1658398"/>
              <a:gd name="connsiteX35" fmla="*/ 1143000 w 1285875"/>
              <a:gd name="connsiteY35" fmla="*/ 1543050 h 1658398"/>
              <a:gd name="connsiteX36" fmla="*/ 1200150 w 1285875"/>
              <a:gd name="connsiteY36" fmla="*/ 1581150 h 1658398"/>
              <a:gd name="connsiteX37" fmla="*/ 1209675 w 1285875"/>
              <a:gd name="connsiteY37" fmla="*/ 1609725 h 1658398"/>
              <a:gd name="connsiteX38" fmla="*/ 1266825 w 1285875"/>
              <a:gd name="connsiteY38" fmla="*/ 1657350 h 1658398"/>
              <a:gd name="connsiteX39" fmla="*/ 1285875 w 1285875"/>
              <a:gd name="connsiteY39" fmla="*/ 1657350 h 165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85875" h="1658398">
                <a:moveTo>
                  <a:pt x="0" y="0"/>
                </a:moveTo>
                <a:cubicBezTo>
                  <a:pt x="15875" y="12700"/>
                  <a:pt x="34025" y="22989"/>
                  <a:pt x="47625" y="38100"/>
                </a:cubicBezTo>
                <a:cubicBezTo>
                  <a:pt x="62941" y="55118"/>
                  <a:pt x="73025" y="76200"/>
                  <a:pt x="85725" y="95250"/>
                </a:cubicBezTo>
                <a:lnTo>
                  <a:pt x="123825" y="152400"/>
                </a:lnTo>
                <a:cubicBezTo>
                  <a:pt x="130175" y="161925"/>
                  <a:pt x="133350" y="174625"/>
                  <a:pt x="142875" y="180975"/>
                </a:cubicBezTo>
                <a:lnTo>
                  <a:pt x="171450" y="200025"/>
                </a:lnTo>
                <a:cubicBezTo>
                  <a:pt x="206375" y="252412"/>
                  <a:pt x="171450" y="207963"/>
                  <a:pt x="219075" y="247650"/>
                </a:cubicBezTo>
                <a:cubicBezTo>
                  <a:pt x="312700" y="325671"/>
                  <a:pt x="191775" y="229875"/>
                  <a:pt x="266700" y="304800"/>
                </a:cubicBezTo>
                <a:cubicBezTo>
                  <a:pt x="285164" y="323264"/>
                  <a:pt x="300609" y="325628"/>
                  <a:pt x="323850" y="333375"/>
                </a:cubicBezTo>
                <a:cubicBezTo>
                  <a:pt x="330200" y="342900"/>
                  <a:pt x="335571" y="353156"/>
                  <a:pt x="342900" y="361950"/>
                </a:cubicBezTo>
                <a:cubicBezTo>
                  <a:pt x="369232" y="393548"/>
                  <a:pt x="372788" y="383627"/>
                  <a:pt x="390525" y="419100"/>
                </a:cubicBezTo>
                <a:cubicBezTo>
                  <a:pt x="395015" y="428080"/>
                  <a:pt x="395560" y="438695"/>
                  <a:pt x="400050" y="447675"/>
                </a:cubicBezTo>
                <a:cubicBezTo>
                  <a:pt x="405170" y="457914"/>
                  <a:pt x="414451" y="465789"/>
                  <a:pt x="419100" y="476250"/>
                </a:cubicBezTo>
                <a:cubicBezTo>
                  <a:pt x="427255" y="494600"/>
                  <a:pt x="427011" y="516692"/>
                  <a:pt x="438150" y="533400"/>
                </a:cubicBezTo>
                <a:lnTo>
                  <a:pt x="476250" y="590550"/>
                </a:lnTo>
                <a:cubicBezTo>
                  <a:pt x="492041" y="614237"/>
                  <a:pt x="503992" y="629603"/>
                  <a:pt x="514350" y="657225"/>
                </a:cubicBezTo>
                <a:cubicBezTo>
                  <a:pt x="523505" y="681640"/>
                  <a:pt x="521886" y="700873"/>
                  <a:pt x="533400" y="723900"/>
                </a:cubicBezTo>
                <a:cubicBezTo>
                  <a:pt x="581229" y="819559"/>
                  <a:pt x="521403" y="673683"/>
                  <a:pt x="571500" y="790575"/>
                </a:cubicBezTo>
                <a:cubicBezTo>
                  <a:pt x="575455" y="799803"/>
                  <a:pt x="576535" y="810170"/>
                  <a:pt x="581025" y="819150"/>
                </a:cubicBezTo>
                <a:cubicBezTo>
                  <a:pt x="586145" y="829389"/>
                  <a:pt x="595426" y="837264"/>
                  <a:pt x="600075" y="847725"/>
                </a:cubicBezTo>
                <a:cubicBezTo>
                  <a:pt x="608230" y="866075"/>
                  <a:pt x="607986" y="888167"/>
                  <a:pt x="619125" y="904875"/>
                </a:cubicBezTo>
                <a:cubicBezTo>
                  <a:pt x="673720" y="986767"/>
                  <a:pt x="608265" y="883155"/>
                  <a:pt x="647700" y="962025"/>
                </a:cubicBezTo>
                <a:cubicBezTo>
                  <a:pt x="652820" y="972264"/>
                  <a:pt x="662101" y="980139"/>
                  <a:pt x="666750" y="990600"/>
                </a:cubicBezTo>
                <a:cubicBezTo>
                  <a:pt x="674905" y="1008950"/>
                  <a:pt x="674661" y="1031042"/>
                  <a:pt x="685800" y="1047750"/>
                </a:cubicBezTo>
                <a:lnTo>
                  <a:pt x="723900" y="1104900"/>
                </a:lnTo>
                <a:cubicBezTo>
                  <a:pt x="730250" y="1114425"/>
                  <a:pt x="739330" y="1122615"/>
                  <a:pt x="742950" y="1133475"/>
                </a:cubicBezTo>
                <a:cubicBezTo>
                  <a:pt x="751337" y="1158636"/>
                  <a:pt x="766011" y="1211012"/>
                  <a:pt x="790575" y="1219200"/>
                </a:cubicBezTo>
                <a:lnTo>
                  <a:pt x="819150" y="1228725"/>
                </a:lnTo>
                <a:cubicBezTo>
                  <a:pt x="875566" y="1271037"/>
                  <a:pt x="844041" y="1248494"/>
                  <a:pt x="914400" y="1295400"/>
                </a:cubicBezTo>
                <a:lnTo>
                  <a:pt x="942975" y="1314450"/>
                </a:lnTo>
                <a:lnTo>
                  <a:pt x="971550" y="1333500"/>
                </a:lnTo>
                <a:cubicBezTo>
                  <a:pt x="977900" y="1352550"/>
                  <a:pt x="979461" y="1373942"/>
                  <a:pt x="990600" y="1390650"/>
                </a:cubicBezTo>
                <a:cubicBezTo>
                  <a:pt x="996950" y="1400175"/>
                  <a:pt x="1004530" y="1408986"/>
                  <a:pt x="1009650" y="1419225"/>
                </a:cubicBezTo>
                <a:cubicBezTo>
                  <a:pt x="1025144" y="1450213"/>
                  <a:pt x="1010928" y="1449078"/>
                  <a:pt x="1038225" y="1476375"/>
                </a:cubicBezTo>
                <a:cubicBezTo>
                  <a:pt x="1046320" y="1484470"/>
                  <a:pt x="1057275" y="1489075"/>
                  <a:pt x="1066800" y="1495425"/>
                </a:cubicBezTo>
                <a:cubicBezTo>
                  <a:pt x="1112497" y="1563971"/>
                  <a:pt x="1047786" y="1479574"/>
                  <a:pt x="1143000" y="1543050"/>
                </a:cubicBezTo>
                <a:lnTo>
                  <a:pt x="1200150" y="1581150"/>
                </a:lnTo>
                <a:cubicBezTo>
                  <a:pt x="1203325" y="1590675"/>
                  <a:pt x="1204106" y="1601371"/>
                  <a:pt x="1209675" y="1609725"/>
                </a:cubicBezTo>
                <a:cubicBezTo>
                  <a:pt x="1218328" y="1622705"/>
                  <a:pt x="1250851" y="1650961"/>
                  <a:pt x="1266825" y="1657350"/>
                </a:cubicBezTo>
                <a:cubicBezTo>
                  <a:pt x="1272721" y="1659708"/>
                  <a:pt x="1279525" y="1657350"/>
                  <a:pt x="1285875" y="165735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>
            <a:off x="7772400" y="4495800"/>
            <a:ext cx="1790700" cy="1541420"/>
          </a:xfrm>
          <a:custGeom>
            <a:avLst/>
            <a:gdLst>
              <a:gd name="connsiteX0" fmla="*/ 0 w 1790700"/>
              <a:gd name="connsiteY0" fmla="*/ 0 h 1600200"/>
              <a:gd name="connsiteX1" fmla="*/ 152400 w 1790700"/>
              <a:gd name="connsiteY1" fmla="*/ 276225 h 1600200"/>
              <a:gd name="connsiteX2" fmla="*/ 209550 w 1790700"/>
              <a:gd name="connsiteY2" fmla="*/ 371475 h 1600200"/>
              <a:gd name="connsiteX3" fmla="*/ 266700 w 1790700"/>
              <a:gd name="connsiteY3" fmla="*/ 457200 h 1600200"/>
              <a:gd name="connsiteX4" fmla="*/ 285750 w 1790700"/>
              <a:gd name="connsiteY4" fmla="*/ 485775 h 1600200"/>
              <a:gd name="connsiteX5" fmla="*/ 304800 w 1790700"/>
              <a:gd name="connsiteY5" fmla="*/ 514350 h 1600200"/>
              <a:gd name="connsiteX6" fmla="*/ 323850 w 1790700"/>
              <a:gd name="connsiteY6" fmla="*/ 581025 h 1600200"/>
              <a:gd name="connsiteX7" fmla="*/ 342900 w 1790700"/>
              <a:gd name="connsiteY7" fmla="*/ 609600 h 1600200"/>
              <a:gd name="connsiteX8" fmla="*/ 361950 w 1790700"/>
              <a:gd name="connsiteY8" fmla="*/ 666750 h 1600200"/>
              <a:gd name="connsiteX9" fmla="*/ 371475 w 1790700"/>
              <a:gd name="connsiteY9" fmla="*/ 695325 h 1600200"/>
              <a:gd name="connsiteX10" fmla="*/ 400050 w 1790700"/>
              <a:gd name="connsiteY10" fmla="*/ 752475 h 1600200"/>
              <a:gd name="connsiteX11" fmla="*/ 419100 w 1790700"/>
              <a:gd name="connsiteY11" fmla="*/ 781050 h 1600200"/>
              <a:gd name="connsiteX12" fmla="*/ 438150 w 1790700"/>
              <a:gd name="connsiteY12" fmla="*/ 819150 h 1600200"/>
              <a:gd name="connsiteX13" fmla="*/ 457200 w 1790700"/>
              <a:gd name="connsiteY13" fmla="*/ 914400 h 1600200"/>
              <a:gd name="connsiteX14" fmla="*/ 476250 w 1790700"/>
              <a:gd name="connsiteY14" fmla="*/ 942975 h 1600200"/>
              <a:gd name="connsiteX15" fmla="*/ 514350 w 1790700"/>
              <a:gd name="connsiteY15" fmla="*/ 1028700 h 1600200"/>
              <a:gd name="connsiteX16" fmla="*/ 561975 w 1790700"/>
              <a:gd name="connsiteY16" fmla="*/ 1114425 h 1600200"/>
              <a:gd name="connsiteX17" fmla="*/ 571500 w 1790700"/>
              <a:gd name="connsiteY17" fmla="*/ 1143000 h 1600200"/>
              <a:gd name="connsiteX18" fmla="*/ 609600 w 1790700"/>
              <a:gd name="connsiteY18" fmla="*/ 1171575 h 1600200"/>
              <a:gd name="connsiteX19" fmla="*/ 647700 w 1790700"/>
              <a:gd name="connsiteY19" fmla="*/ 1209675 h 1600200"/>
              <a:gd name="connsiteX20" fmla="*/ 666750 w 1790700"/>
              <a:gd name="connsiteY20" fmla="*/ 1247775 h 1600200"/>
              <a:gd name="connsiteX21" fmla="*/ 733425 w 1790700"/>
              <a:gd name="connsiteY21" fmla="*/ 1314450 h 1600200"/>
              <a:gd name="connsiteX22" fmla="*/ 790575 w 1790700"/>
              <a:gd name="connsiteY22" fmla="*/ 1362075 h 1600200"/>
              <a:gd name="connsiteX23" fmla="*/ 838200 w 1790700"/>
              <a:gd name="connsiteY23" fmla="*/ 1400175 h 1600200"/>
              <a:gd name="connsiteX24" fmla="*/ 904875 w 1790700"/>
              <a:gd name="connsiteY24" fmla="*/ 1438275 h 1600200"/>
              <a:gd name="connsiteX25" fmla="*/ 962025 w 1790700"/>
              <a:gd name="connsiteY25" fmla="*/ 1466850 h 1600200"/>
              <a:gd name="connsiteX26" fmla="*/ 990600 w 1790700"/>
              <a:gd name="connsiteY26" fmla="*/ 1485900 h 1600200"/>
              <a:gd name="connsiteX27" fmla="*/ 1047750 w 1790700"/>
              <a:gd name="connsiteY27" fmla="*/ 1504950 h 1600200"/>
              <a:gd name="connsiteX28" fmla="*/ 1143000 w 1790700"/>
              <a:gd name="connsiteY28" fmla="*/ 1552575 h 1600200"/>
              <a:gd name="connsiteX29" fmla="*/ 1228725 w 1790700"/>
              <a:gd name="connsiteY29" fmla="*/ 1590675 h 1600200"/>
              <a:gd name="connsiteX30" fmla="*/ 1257300 w 1790700"/>
              <a:gd name="connsiteY30" fmla="*/ 1600200 h 1600200"/>
              <a:gd name="connsiteX31" fmla="*/ 1419225 w 1790700"/>
              <a:gd name="connsiteY31" fmla="*/ 1590675 h 1600200"/>
              <a:gd name="connsiteX32" fmla="*/ 1447800 w 1790700"/>
              <a:gd name="connsiteY32" fmla="*/ 1581150 h 1600200"/>
              <a:gd name="connsiteX33" fmla="*/ 1790700 w 1790700"/>
              <a:gd name="connsiteY33" fmla="*/ 158115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90700" h="1600200">
                <a:moveTo>
                  <a:pt x="0" y="0"/>
                </a:moveTo>
                <a:cubicBezTo>
                  <a:pt x="50800" y="92075"/>
                  <a:pt x="102044" y="183906"/>
                  <a:pt x="152400" y="276225"/>
                </a:cubicBezTo>
                <a:cubicBezTo>
                  <a:pt x="196334" y="356770"/>
                  <a:pt x="139960" y="267090"/>
                  <a:pt x="209550" y="371475"/>
                </a:cubicBezTo>
                <a:lnTo>
                  <a:pt x="266700" y="457200"/>
                </a:lnTo>
                <a:lnTo>
                  <a:pt x="285750" y="485775"/>
                </a:lnTo>
                <a:lnTo>
                  <a:pt x="304800" y="514350"/>
                </a:lnTo>
                <a:cubicBezTo>
                  <a:pt x="307852" y="526557"/>
                  <a:pt x="317018" y="567360"/>
                  <a:pt x="323850" y="581025"/>
                </a:cubicBezTo>
                <a:cubicBezTo>
                  <a:pt x="328970" y="591264"/>
                  <a:pt x="338251" y="599139"/>
                  <a:pt x="342900" y="609600"/>
                </a:cubicBezTo>
                <a:cubicBezTo>
                  <a:pt x="351055" y="627950"/>
                  <a:pt x="355600" y="647700"/>
                  <a:pt x="361950" y="666750"/>
                </a:cubicBezTo>
                <a:cubicBezTo>
                  <a:pt x="365125" y="676275"/>
                  <a:pt x="365906" y="686971"/>
                  <a:pt x="371475" y="695325"/>
                </a:cubicBezTo>
                <a:cubicBezTo>
                  <a:pt x="426070" y="777217"/>
                  <a:pt x="360615" y="673605"/>
                  <a:pt x="400050" y="752475"/>
                </a:cubicBezTo>
                <a:cubicBezTo>
                  <a:pt x="405170" y="762714"/>
                  <a:pt x="413420" y="771111"/>
                  <a:pt x="419100" y="781050"/>
                </a:cubicBezTo>
                <a:cubicBezTo>
                  <a:pt x="426145" y="793378"/>
                  <a:pt x="431800" y="806450"/>
                  <a:pt x="438150" y="819150"/>
                </a:cubicBezTo>
                <a:cubicBezTo>
                  <a:pt x="444500" y="850900"/>
                  <a:pt x="439239" y="887459"/>
                  <a:pt x="457200" y="914400"/>
                </a:cubicBezTo>
                <a:cubicBezTo>
                  <a:pt x="463550" y="923925"/>
                  <a:pt x="471601" y="932514"/>
                  <a:pt x="476250" y="942975"/>
                </a:cubicBezTo>
                <a:cubicBezTo>
                  <a:pt x="521590" y="1044990"/>
                  <a:pt x="471237" y="964031"/>
                  <a:pt x="514350" y="1028700"/>
                </a:cubicBezTo>
                <a:cubicBezTo>
                  <a:pt x="533151" y="1103906"/>
                  <a:pt x="508948" y="1029582"/>
                  <a:pt x="561975" y="1114425"/>
                </a:cubicBezTo>
                <a:cubicBezTo>
                  <a:pt x="567296" y="1122939"/>
                  <a:pt x="565072" y="1135287"/>
                  <a:pt x="571500" y="1143000"/>
                </a:cubicBezTo>
                <a:cubicBezTo>
                  <a:pt x="581663" y="1155196"/>
                  <a:pt x="597653" y="1161121"/>
                  <a:pt x="609600" y="1171575"/>
                </a:cubicBezTo>
                <a:cubicBezTo>
                  <a:pt x="623117" y="1183402"/>
                  <a:pt x="636924" y="1195307"/>
                  <a:pt x="647700" y="1209675"/>
                </a:cubicBezTo>
                <a:cubicBezTo>
                  <a:pt x="656219" y="1221034"/>
                  <a:pt x="657759" y="1236786"/>
                  <a:pt x="666750" y="1247775"/>
                </a:cubicBezTo>
                <a:cubicBezTo>
                  <a:pt x="686653" y="1272101"/>
                  <a:pt x="711200" y="1292225"/>
                  <a:pt x="733425" y="1314450"/>
                </a:cubicBezTo>
                <a:cubicBezTo>
                  <a:pt x="770095" y="1351120"/>
                  <a:pt x="750792" y="1335553"/>
                  <a:pt x="790575" y="1362075"/>
                </a:cubicBezTo>
                <a:cubicBezTo>
                  <a:pt x="833180" y="1425982"/>
                  <a:pt x="782991" y="1363369"/>
                  <a:pt x="838200" y="1400175"/>
                </a:cubicBezTo>
                <a:cubicBezTo>
                  <a:pt x="906297" y="1445573"/>
                  <a:pt x="824294" y="1418130"/>
                  <a:pt x="904875" y="1438275"/>
                </a:cubicBezTo>
                <a:cubicBezTo>
                  <a:pt x="986767" y="1492870"/>
                  <a:pt x="883155" y="1427415"/>
                  <a:pt x="962025" y="1466850"/>
                </a:cubicBezTo>
                <a:cubicBezTo>
                  <a:pt x="972264" y="1471970"/>
                  <a:pt x="980139" y="1481251"/>
                  <a:pt x="990600" y="1485900"/>
                </a:cubicBezTo>
                <a:cubicBezTo>
                  <a:pt x="1008950" y="1494055"/>
                  <a:pt x="1031042" y="1493811"/>
                  <a:pt x="1047750" y="1504950"/>
                </a:cubicBezTo>
                <a:cubicBezTo>
                  <a:pt x="1115792" y="1550312"/>
                  <a:pt x="1082688" y="1537497"/>
                  <a:pt x="1143000" y="1552575"/>
                </a:cubicBezTo>
                <a:cubicBezTo>
                  <a:pt x="1188283" y="1582764"/>
                  <a:pt x="1160715" y="1568005"/>
                  <a:pt x="1228725" y="1590675"/>
                </a:cubicBezTo>
                <a:lnTo>
                  <a:pt x="1257300" y="1600200"/>
                </a:lnTo>
                <a:cubicBezTo>
                  <a:pt x="1311275" y="1597025"/>
                  <a:pt x="1365425" y="1596055"/>
                  <a:pt x="1419225" y="1590675"/>
                </a:cubicBezTo>
                <a:cubicBezTo>
                  <a:pt x="1429215" y="1589676"/>
                  <a:pt x="1437763" y="1581407"/>
                  <a:pt x="1447800" y="1581150"/>
                </a:cubicBezTo>
                <a:cubicBezTo>
                  <a:pt x="1562062" y="1578220"/>
                  <a:pt x="1676400" y="1581150"/>
                  <a:pt x="1790700" y="158115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/>
          <p:cNvSpPr/>
          <p:nvPr/>
        </p:nvSpPr>
        <p:spPr>
          <a:xfrm>
            <a:off x="7772400" y="3834701"/>
            <a:ext cx="2914650" cy="680149"/>
          </a:xfrm>
          <a:custGeom>
            <a:avLst/>
            <a:gdLst>
              <a:gd name="connsiteX0" fmla="*/ 0 w 2914650"/>
              <a:gd name="connsiteY0" fmla="*/ 680149 h 680149"/>
              <a:gd name="connsiteX1" fmla="*/ 66675 w 2914650"/>
              <a:gd name="connsiteY1" fmla="*/ 632524 h 680149"/>
              <a:gd name="connsiteX2" fmla="*/ 133350 w 2914650"/>
              <a:gd name="connsiteY2" fmla="*/ 594424 h 680149"/>
              <a:gd name="connsiteX3" fmla="*/ 238125 w 2914650"/>
              <a:gd name="connsiteY3" fmla="*/ 518224 h 680149"/>
              <a:gd name="connsiteX4" fmla="*/ 266700 w 2914650"/>
              <a:gd name="connsiteY4" fmla="*/ 489649 h 680149"/>
              <a:gd name="connsiteX5" fmla="*/ 333375 w 2914650"/>
              <a:gd name="connsiteY5" fmla="*/ 461074 h 680149"/>
              <a:gd name="connsiteX6" fmla="*/ 361950 w 2914650"/>
              <a:gd name="connsiteY6" fmla="*/ 442024 h 680149"/>
              <a:gd name="connsiteX7" fmla="*/ 476250 w 2914650"/>
              <a:gd name="connsiteY7" fmla="*/ 413449 h 680149"/>
              <a:gd name="connsiteX8" fmla="*/ 533400 w 2914650"/>
              <a:gd name="connsiteY8" fmla="*/ 394399 h 680149"/>
              <a:gd name="connsiteX9" fmla="*/ 609600 w 2914650"/>
              <a:gd name="connsiteY9" fmla="*/ 375349 h 680149"/>
              <a:gd name="connsiteX10" fmla="*/ 676275 w 2914650"/>
              <a:gd name="connsiteY10" fmla="*/ 356299 h 680149"/>
              <a:gd name="connsiteX11" fmla="*/ 723900 w 2914650"/>
              <a:gd name="connsiteY11" fmla="*/ 346774 h 680149"/>
              <a:gd name="connsiteX12" fmla="*/ 771525 w 2914650"/>
              <a:gd name="connsiteY12" fmla="*/ 327724 h 680149"/>
              <a:gd name="connsiteX13" fmla="*/ 847725 w 2914650"/>
              <a:gd name="connsiteY13" fmla="*/ 308674 h 680149"/>
              <a:gd name="connsiteX14" fmla="*/ 904875 w 2914650"/>
              <a:gd name="connsiteY14" fmla="*/ 270574 h 680149"/>
              <a:gd name="connsiteX15" fmla="*/ 933450 w 2914650"/>
              <a:gd name="connsiteY15" fmla="*/ 261049 h 680149"/>
              <a:gd name="connsiteX16" fmla="*/ 962025 w 2914650"/>
              <a:gd name="connsiteY16" fmla="*/ 241999 h 680149"/>
              <a:gd name="connsiteX17" fmla="*/ 1009650 w 2914650"/>
              <a:gd name="connsiteY17" fmla="*/ 232474 h 680149"/>
              <a:gd name="connsiteX18" fmla="*/ 1047750 w 2914650"/>
              <a:gd name="connsiteY18" fmla="*/ 213424 h 680149"/>
              <a:gd name="connsiteX19" fmla="*/ 1076325 w 2914650"/>
              <a:gd name="connsiteY19" fmla="*/ 184849 h 680149"/>
              <a:gd name="connsiteX20" fmla="*/ 1114425 w 2914650"/>
              <a:gd name="connsiteY20" fmla="*/ 175324 h 680149"/>
              <a:gd name="connsiteX21" fmla="*/ 1171575 w 2914650"/>
              <a:gd name="connsiteY21" fmla="*/ 156274 h 680149"/>
              <a:gd name="connsiteX22" fmla="*/ 1200150 w 2914650"/>
              <a:gd name="connsiteY22" fmla="*/ 146749 h 680149"/>
              <a:gd name="connsiteX23" fmla="*/ 1285875 w 2914650"/>
              <a:gd name="connsiteY23" fmla="*/ 137224 h 680149"/>
              <a:gd name="connsiteX24" fmla="*/ 1400175 w 2914650"/>
              <a:gd name="connsiteY24" fmla="*/ 127699 h 680149"/>
              <a:gd name="connsiteX25" fmla="*/ 1457325 w 2914650"/>
              <a:gd name="connsiteY25" fmla="*/ 118174 h 680149"/>
              <a:gd name="connsiteX26" fmla="*/ 1524000 w 2914650"/>
              <a:gd name="connsiteY26" fmla="*/ 108649 h 680149"/>
              <a:gd name="connsiteX27" fmla="*/ 1619250 w 2914650"/>
              <a:gd name="connsiteY27" fmla="*/ 80074 h 680149"/>
              <a:gd name="connsiteX28" fmla="*/ 1657350 w 2914650"/>
              <a:gd name="connsiteY28" fmla="*/ 70549 h 680149"/>
              <a:gd name="connsiteX29" fmla="*/ 1685925 w 2914650"/>
              <a:gd name="connsiteY29" fmla="*/ 61024 h 680149"/>
              <a:gd name="connsiteX30" fmla="*/ 1790700 w 2914650"/>
              <a:gd name="connsiteY30" fmla="*/ 41974 h 680149"/>
              <a:gd name="connsiteX31" fmla="*/ 1876425 w 2914650"/>
              <a:gd name="connsiteY31" fmla="*/ 32449 h 680149"/>
              <a:gd name="connsiteX32" fmla="*/ 1943100 w 2914650"/>
              <a:gd name="connsiteY32" fmla="*/ 22924 h 680149"/>
              <a:gd name="connsiteX33" fmla="*/ 2247900 w 2914650"/>
              <a:gd name="connsiteY33" fmla="*/ 22924 h 680149"/>
              <a:gd name="connsiteX34" fmla="*/ 2276475 w 2914650"/>
              <a:gd name="connsiteY34" fmla="*/ 41974 h 680149"/>
              <a:gd name="connsiteX35" fmla="*/ 2324100 w 2914650"/>
              <a:gd name="connsiteY35" fmla="*/ 51499 h 680149"/>
              <a:gd name="connsiteX36" fmla="*/ 2428875 w 2914650"/>
              <a:gd name="connsiteY36" fmla="*/ 70549 h 680149"/>
              <a:gd name="connsiteX37" fmla="*/ 2914650 w 2914650"/>
              <a:gd name="connsiteY37" fmla="*/ 61024 h 68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914650" h="680149">
                <a:moveTo>
                  <a:pt x="0" y="680149"/>
                </a:moveTo>
                <a:cubicBezTo>
                  <a:pt x="93769" y="642641"/>
                  <a:pt x="14362" y="684837"/>
                  <a:pt x="66675" y="632524"/>
                </a:cubicBezTo>
                <a:cubicBezTo>
                  <a:pt x="86161" y="613038"/>
                  <a:pt x="110938" y="609365"/>
                  <a:pt x="133350" y="594424"/>
                </a:cubicBezTo>
                <a:cubicBezTo>
                  <a:pt x="169282" y="570469"/>
                  <a:pt x="207589" y="548760"/>
                  <a:pt x="238125" y="518224"/>
                </a:cubicBezTo>
                <a:cubicBezTo>
                  <a:pt x="247650" y="508699"/>
                  <a:pt x="255739" y="497479"/>
                  <a:pt x="266700" y="489649"/>
                </a:cubicBezTo>
                <a:cubicBezTo>
                  <a:pt x="312948" y="456615"/>
                  <a:pt x="291918" y="481802"/>
                  <a:pt x="333375" y="461074"/>
                </a:cubicBezTo>
                <a:cubicBezTo>
                  <a:pt x="343614" y="455954"/>
                  <a:pt x="351489" y="446673"/>
                  <a:pt x="361950" y="442024"/>
                </a:cubicBezTo>
                <a:cubicBezTo>
                  <a:pt x="428588" y="412407"/>
                  <a:pt x="407789" y="430564"/>
                  <a:pt x="476250" y="413449"/>
                </a:cubicBezTo>
                <a:cubicBezTo>
                  <a:pt x="495731" y="408579"/>
                  <a:pt x="513919" y="399269"/>
                  <a:pt x="533400" y="394399"/>
                </a:cubicBezTo>
                <a:cubicBezTo>
                  <a:pt x="558800" y="388049"/>
                  <a:pt x="584762" y="383628"/>
                  <a:pt x="609600" y="375349"/>
                </a:cubicBezTo>
                <a:cubicBezTo>
                  <a:pt x="641421" y="364742"/>
                  <a:pt x="640395" y="364272"/>
                  <a:pt x="676275" y="356299"/>
                </a:cubicBezTo>
                <a:cubicBezTo>
                  <a:pt x="692079" y="352787"/>
                  <a:pt x="708393" y="351426"/>
                  <a:pt x="723900" y="346774"/>
                </a:cubicBezTo>
                <a:cubicBezTo>
                  <a:pt x="740277" y="341861"/>
                  <a:pt x="755183" y="332752"/>
                  <a:pt x="771525" y="327724"/>
                </a:cubicBezTo>
                <a:cubicBezTo>
                  <a:pt x="796549" y="320024"/>
                  <a:pt x="847725" y="308674"/>
                  <a:pt x="847725" y="308674"/>
                </a:cubicBezTo>
                <a:cubicBezTo>
                  <a:pt x="866775" y="295974"/>
                  <a:pt x="883155" y="277814"/>
                  <a:pt x="904875" y="270574"/>
                </a:cubicBezTo>
                <a:cubicBezTo>
                  <a:pt x="914400" y="267399"/>
                  <a:pt x="924470" y="265539"/>
                  <a:pt x="933450" y="261049"/>
                </a:cubicBezTo>
                <a:cubicBezTo>
                  <a:pt x="943689" y="255929"/>
                  <a:pt x="951306" y="246019"/>
                  <a:pt x="962025" y="241999"/>
                </a:cubicBezTo>
                <a:cubicBezTo>
                  <a:pt x="977184" y="236315"/>
                  <a:pt x="993775" y="235649"/>
                  <a:pt x="1009650" y="232474"/>
                </a:cubicBezTo>
                <a:cubicBezTo>
                  <a:pt x="1022350" y="226124"/>
                  <a:pt x="1036196" y="221677"/>
                  <a:pt x="1047750" y="213424"/>
                </a:cubicBezTo>
                <a:cubicBezTo>
                  <a:pt x="1058711" y="205594"/>
                  <a:pt x="1064629" y="191532"/>
                  <a:pt x="1076325" y="184849"/>
                </a:cubicBezTo>
                <a:cubicBezTo>
                  <a:pt x="1087691" y="178354"/>
                  <a:pt x="1101886" y="179086"/>
                  <a:pt x="1114425" y="175324"/>
                </a:cubicBezTo>
                <a:cubicBezTo>
                  <a:pt x="1133659" y="169554"/>
                  <a:pt x="1152525" y="162624"/>
                  <a:pt x="1171575" y="156274"/>
                </a:cubicBezTo>
                <a:cubicBezTo>
                  <a:pt x="1181100" y="153099"/>
                  <a:pt x="1190171" y="147858"/>
                  <a:pt x="1200150" y="146749"/>
                </a:cubicBezTo>
                <a:lnTo>
                  <a:pt x="1285875" y="137224"/>
                </a:lnTo>
                <a:cubicBezTo>
                  <a:pt x="1323935" y="133599"/>
                  <a:pt x="1362177" y="131921"/>
                  <a:pt x="1400175" y="127699"/>
                </a:cubicBezTo>
                <a:cubicBezTo>
                  <a:pt x="1419370" y="125566"/>
                  <a:pt x="1438237" y="121111"/>
                  <a:pt x="1457325" y="118174"/>
                </a:cubicBezTo>
                <a:cubicBezTo>
                  <a:pt x="1479515" y="114760"/>
                  <a:pt x="1501911" y="112665"/>
                  <a:pt x="1524000" y="108649"/>
                </a:cubicBezTo>
                <a:cubicBezTo>
                  <a:pt x="1579432" y="98570"/>
                  <a:pt x="1552977" y="96642"/>
                  <a:pt x="1619250" y="80074"/>
                </a:cubicBezTo>
                <a:cubicBezTo>
                  <a:pt x="1631950" y="76899"/>
                  <a:pt x="1644763" y="74145"/>
                  <a:pt x="1657350" y="70549"/>
                </a:cubicBezTo>
                <a:cubicBezTo>
                  <a:pt x="1667004" y="67791"/>
                  <a:pt x="1676185" y="63459"/>
                  <a:pt x="1685925" y="61024"/>
                </a:cubicBezTo>
                <a:cubicBezTo>
                  <a:pt x="1706448" y="55893"/>
                  <a:pt x="1772503" y="44400"/>
                  <a:pt x="1790700" y="41974"/>
                </a:cubicBezTo>
                <a:cubicBezTo>
                  <a:pt x="1819199" y="38174"/>
                  <a:pt x="1847896" y="36015"/>
                  <a:pt x="1876425" y="32449"/>
                </a:cubicBezTo>
                <a:cubicBezTo>
                  <a:pt x="1898702" y="29664"/>
                  <a:pt x="1920875" y="26099"/>
                  <a:pt x="1943100" y="22924"/>
                </a:cubicBezTo>
                <a:cubicBezTo>
                  <a:pt x="2054748" y="-14292"/>
                  <a:pt x="2001366" y="-189"/>
                  <a:pt x="2247900" y="22924"/>
                </a:cubicBezTo>
                <a:cubicBezTo>
                  <a:pt x="2259298" y="23993"/>
                  <a:pt x="2265756" y="37954"/>
                  <a:pt x="2276475" y="41974"/>
                </a:cubicBezTo>
                <a:cubicBezTo>
                  <a:pt x="2291634" y="47658"/>
                  <a:pt x="2308131" y="48837"/>
                  <a:pt x="2324100" y="51499"/>
                </a:cubicBezTo>
                <a:cubicBezTo>
                  <a:pt x="2426487" y="68563"/>
                  <a:pt x="2355728" y="52262"/>
                  <a:pt x="2428875" y="70549"/>
                </a:cubicBezTo>
                <a:cubicBezTo>
                  <a:pt x="2895598" y="60826"/>
                  <a:pt x="2733642" y="61024"/>
                  <a:pt x="2914650" y="61024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 54"/>
          <p:cNvSpPr/>
          <p:nvPr/>
        </p:nvSpPr>
        <p:spPr>
          <a:xfrm>
            <a:off x="7781925" y="4248150"/>
            <a:ext cx="3905250" cy="285750"/>
          </a:xfrm>
          <a:custGeom>
            <a:avLst/>
            <a:gdLst>
              <a:gd name="connsiteX0" fmla="*/ 0 w 3905250"/>
              <a:gd name="connsiteY0" fmla="*/ 276225 h 285750"/>
              <a:gd name="connsiteX1" fmla="*/ 419100 w 3905250"/>
              <a:gd name="connsiteY1" fmla="*/ 171450 h 285750"/>
              <a:gd name="connsiteX2" fmla="*/ 476250 w 3905250"/>
              <a:gd name="connsiteY2" fmla="*/ 152400 h 285750"/>
              <a:gd name="connsiteX3" fmla="*/ 504825 w 3905250"/>
              <a:gd name="connsiteY3" fmla="*/ 133350 h 285750"/>
              <a:gd name="connsiteX4" fmla="*/ 561975 w 3905250"/>
              <a:gd name="connsiteY4" fmla="*/ 104775 h 285750"/>
              <a:gd name="connsiteX5" fmla="*/ 600075 w 3905250"/>
              <a:gd name="connsiteY5" fmla="*/ 76200 h 285750"/>
              <a:gd name="connsiteX6" fmla="*/ 657225 w 3905250"/>
              <a:gd name="connsiteY6" fmla="*/ 28575 h 285750"/>
              <a:gd name="connsiteX7" fmla="*/ 733425 w 3905250"/>
              <a:gd name="connsiteY7" fmla="*/ 9525 h 285750"/>
              <a:gd name="connsiteX8" fmla="*/ 771525 w 3905250"/>
              <a:gd name="connsiteY8" fmla="*/ 0 h 285750"/>
              <a:gd name="connsiteX9" fmla="*/ 942975 w 3905250"/>
              <a:gd name="connsiteY9" fmla="*/ 9525 h 285750"/>
              <a:gd name="connsiteX10" fmla="*/ 1028700 w 3905250"/>
              <a:gd name="connsiteY10" fmla="*/ 76200 h 285750"/>
              <a:gd name="connsiteX11" fmla="*/ 1057275 w 3905250"/>
              <a:gd name="connsiteY11" fmla="*/ 85725 h 285750"/>
              <a:gd name="connsiteX12" fmla="*/ 1095375 w 3905250"/>
              <a:gd name="connsiteY12" fmla="*/ 104775 h 285750"/>
              <a:gd name="connsiteX13" fmla="*/ 1200150 w 3905250"/>
              <a:gd name="connsiteY13" fmla="*/ 180975 h 285750"/>
              <a:gd name="connsiteX14" fmla="*/ 1238250 w 3905250"/>
              <a:gd name="connsiteY14" fmla="*/ 209550 h 285750"/>
              <a:gd name="connsiteX15" fmla="*/ 1352550 w 3905250"/>
              <a:gd name="connsiteY15" fmla="*/ 228600 h 285750"/>
              <a:gd name="connsiteX16" fmla="*/ 1419225 w 3905250"/>
              <a:gd name="connsiteY16" fmla="*/ 247650 h 285750"/>
              <a:gd name="connsiteX17" fmla="*/ 1447800 w 3905250"/>
              <a:gd name="connsiteY17" fmla="*/ 257175 h 285750"/>
              <a:gd name="connsiteX18" fmla="*/ 3028950 w 3905250"/>
              <a:gd name="connsiteY18" fmla="*/ 266700 h 285750"/>
              <a:gd name="connsiteX19" fmla="*/ 3314700 w 3905250"/>
              <a:gd name="connsiteY19" fmla="*/ 276225 h 285750"/>
              <a:gd name="connsiteX20" fmla="*/ 3343275 w 3905250"/>
              <a:gd name="connsiteY20" fmla="*/ 285750 h 285750"/>
              <a:gd name="connsiteX21" fmla="*/ 3486150 w 3905250"/>
              <a:gd name="connsiteY21" fmla="*/ 276225 h 285750"/>
              <a:gd name="connsiteX22" fmla="*/ 3609975 w 3905250"/>
              <a:gd name="connsiteY22" fmla="*/ 257175 h 285750"/>
              <a:gd name="connsiteX23" fmla="*/ 3695700 w 3905250"/>
              <a:gd name="connsiteY23" fmla="*/ 247650 h 285750"/>
              <a:gd name="connsiteX24" fmla="*/ 3905250 w 3905250"/>
              <a:gd name="connsiteY24" fmla="*/ 2476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05250" h="285750">
                <a:moveTo>
                  <a:pt x="0" y="276225"/>
                </a:moveTo>
                <a:lnTo>
                  <a:pt x="419100" y="171450"/>
                </a:lnTo>
                <a:cubicBezTo>
                  <a:pt x="438534" y="166397"/>
                  <a:pt x="459542" y="163539"/>
                  <a:pt x="476250" y="152400"/>
                </a:cubicBezTo>
                <a:cubicBezTo>
                  <a:pt x="485775" y="146050"/>
                  <a:pt x="494586" y="138470"/>
                  <a:pt x="504825" y="133350"/>
                </a:cubicBezTo>
                <a:cubicBezTo>
                  <a:pt x="567734" y="101895"/>
                  <a:pt x="498281" y="150271"/>
                  <a:pt x="561975" y="104775"/>
                </a:cubicBezTo>
                <a:cubicBezTo>
                  <a:pt x="574893" y="95548"/>
                  <a:pt x="588022" y="86531"/>
                  <a:pt x="600075" y="76200"/>
                </a:cubicBezTo>
                <a:cubicBezTo>
                  <a:pt x="629567" y="50921"/>
                  <a:pt x="623542" y="45416"/>
                  <a:pt x="657225" y="28575"/>
                </a:cubicBezTo>
                <a:cubicBezTo>
                  <a:pt x="677650" y="18363"/>
                  <a:pt x="713862" y="13872"/>
                  <a:pt x="733425" y="9525"/>
                </a:cubicBezTo>
                <a:cubicBezTo>
                  <a:pt x="746204" y="6685"/>
                  <a:pt x="758825" y="3175"/>
                  <a:pt x="771525" y="0"/>
                </a:cubicBezTo>
                <a:cubicBezTo>
                  <a:pt x="828675" y="3175"/>
                  <a:pt x="886940" y="-2149"/>
                  <a:pt x="942975" y="9525"/>
                </a:cubicBezTo>
                <a:cubicBezTo>
                  <a:pt x="998309" y="21053"/>
                  <a:pt x="991598" y="51465"/>
                  <a:pt x="1028700" y="76200"/>
                </a:cubicBezTo>
                <a:cubicBezTo>
                  <a:pt x="1037054" y="81769"/>
                  <a:pt x="1048047" y="81770"/>
                  <a:pt x="1057275" y="85725"/>
                </a:cubicBezTo>
                <a:cubicBezTo>
                  <a:pt x="1070326" y="91318"/>
                  <a:pt x="1083047" y="97730"/>
                  <a:pt x="1095375" y="104775"/>
                </a:cubicBezTo>
                <a:cubicBezTo>
                  <a:pt x="1121038" y="119440"/>
                  <a:pt x="1196137" y="177965"/>
                  <a:pt x="1200150" y="180975"/>
                </a:cubicBezTo>
                <a:cubicBezTo>
                  <a:pt x="1212850" y="190500"/>
                  <a:pt x="1223190" y="204530"/>
                  <a:pt x="1238250" y="209550"/>
                </a:cubicBezTo>
                <a:cubicBezTo>
                  <a:pt x="1294100" y="228167"/>
                  <a:pt x="1256846" y="217966"/>
                  <a:pt x="1352550" y="228600"/>
                </a:cubicBezTo>
                <a:cubicBezTo>
                  <a:pt x="1421063" y="251438"/>
                  <a:pt x="1335504" y="223730"/>
                  <a:pt x="1419225" y="247650"/>
                </a:cubicBezTo>
                <a:cubicBezTo>
                  <a:pt x="1428879" y="250408"/>
                  <a:pt x="1437760" y="257056"/>
                  <a:pt x="1447800" y="257175"/>
                </a:cubicBezTo>
                <a:lnTo>
                  <a:pt x="3028950" y="266700"/>
                </a:lnTo>
                <a:cubicBezTo>
                  <a:pt x="3124200" y="269875"/>
                  <a:pt x="3219572" y="270460"/>
                  <a:pt x="3314700" y="276225"/>
                </a:cubicBezTo>
                <a:cubicBezTo>
                  <a:pt x="3324722" y="276832"/>
                  <a:pt x="3333235" y="285750"/>
                  <a:pt x="3343275" y="285750"/>
                </a:cubicBezTo>
                <a:cubicBezTo>
                  <a:pt x="3391006" y="285750"/>
                  <a:pt x="3438525" y="279400"/>
                  <a:pt x="3486150" y="276225"/>
                </a:cubicBezTo>
                <a:cubicBezTo>
                  <a:pt x="3553665" y="262722"/>
                  <a:pt x="3525949" y="267060"/>
                  <a:pt x="3609975" y="257175"/>
                </a:cubicBezTo>
                <a:cubicBezTo>
                  <a:pt x="3638529" y="253816"/>
                  <a:pt x="3666964" y="248577"/>
                  <a:pt x="3695700" y="247650"/>
                </a:cubicBezTo>
                <a:cubicBezTo>
                  <a:pt x="3765514" y="245398"/>
                  <a:pt x="3835400" y="247650"/>
                  <a:pt x="3905250" y="247650"/>
                </a:cubicBezTo>
              </a:path>
            </a:pathLst>
          </a:cu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8767833" y="1009650"/>
            <a:ext cx="0" cy="246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0477211" y="4391025"/>
            <a:ext cx="148611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305924" y="5556357"/>
            <a:ext cx="148611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">
  <a:themeElements>
    <a:clrScheme name="Aangepast 185">
      <a:dk1>
        <a:sysClr val="windowText" lastClr="000000"/>
      </a:dk1>
      <a:lt1>
        <a:sysClr val="window" lastClr="FFFFFF"/>
      </a:lt1>
      <a:dk2>
        <a:srgbClr val="00A6D6"/>
      </a:dk2>
      <a:lt2>
        <a:srgbClr val="82D7C6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A6D6"/>
      </a:hlink>
      <a:folHlink>
        <a:srgbClr val="017188"/>
      </a:folHlink>
    </a:clrScheme>
    <a:fontScheme name="Aangepast 11">
      <a:majorFont>
        <a:latin typeface="Roboto Slab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32068</TotalTime>
  <Words>2414</Words>
  <Application>Microsoft Office PowerPoint</Application>
  <PresentationFormat>Widescreen</PresentationFormat>
  <Paragraphs>263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Roboto Slab</vt:lpstr>
      <vt:lpstr>Wingdings</vt:lpstr>
      <vt:lpstr>TU Delft</vt:lpstr>
      <vt:lpstr>PowerPoint Presentation</vt:lpstr>
      <vt:lpstr>PowerPoint Presentation</vt:lpstr>
      <vt:lpstr>System Overview</vt:lpstr>
      <vt:lpstr>Map</vt:lpstr>
      <vt:lpstr>Single line diagram</vt:lpstr>
      <vt:lpstr>Protection System</vt:lpstr>
      <vt:lpstr>Profiles</vt:lpstr>
      <vt:lpstr>Selected Gens </vt:lpstr>
      <vt:lpstr>DSA Limits</vt:lpstr>
      <vt:lpstr>DSA Limits</vt:lpstr>
      <vt:lpstr>DSA Limits</vt:lpstr>
      <vt:lpstr>DSA Limits</vt:lpstr>
      <vt:lpstr>Disturbances</vt:lpstr>
      <vt:lpstr>Disturbances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Impedance analysis</vt:lpstr>
      <vt:lpstr>Example Cascade</vt:lpstr>
      <vt:lpstr>Example cascade</vt:lpstr>
      <vt:lpstr>Approach</vt:lpstr>
      <vt:lpstr>How to find representative cases?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Karaçelebi</dc:creator>
  <cp:lastModifiedBy>Mert Karaçelebi</cp:lastModifiedBy>
  <cp:revision>167</cp:revision>
  <dcterms:created xsi:type="dcterms:W3CDTF">2021-09-02T08:16:49Z</dcterms:created>
  <dcterms:modified xsi:type="dcterms:W3CDTF">2023-12-15T10:05:46Z</dcterms:modified>
</cp:coreProperties>
</file>