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embeddedFontLst>
    <p:embeddedFont>
      <p:font typeface="Nanum Gothic Coding" panose="020B0600000101010101" charset="-127"/>
      <p:regular r:id="rId5"/>
      <p:bold r:id="rId6"/>
    </p:embeddedFont>
    <p:embeddedFont>
      <p:font typeface="메이플스토리 OTF" panose="02000300000000000000" pitchFamily="50" charset="-127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a25808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a25808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88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308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0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25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00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88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25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425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42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890325" y="405625"/>
            <a:ext cx="44832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 dirty="0">
                <a:solidFill>
                  <a:srgbClr val="434343"/>
                </a:solidFill>
                <a:highlight>
                  <a:srgbClr val="F3F3F3"/>
                </a:highlight>
                <a:latin typeface="메이플스토리 OTF" panose="02000300000000000000" pitchFamily="50" charset="-127"/>
                <a:ea typeface="메이플스토리 OTF" panose="02000300000000000000" pitchFamily="50" charset="-127"/>
                <a:cs typeface="Nanum Myeongjo"/>
                <a:sym typeface="Nanum Myeongjo"/>
              </a:rPr>
              <a:t>if</a:t>
            </a:r>
            <a:r>
              <a:rPr lang="ko-KR" altLang="en-US" sz="6900" dirty="0">
                <a:solidFill>
                  <a:srgbClr val="434343"/>
                </a:solidFill>
                <a:highlight>
                  <a:srgbClr val="F3F3F3"/>
                </a:highlight>
                <a:latin typeface="메이플스토리 OTF" panose="02000300000000000000" pitchFamily="50" charset="-127"/>
                <a:ea typeface="메이플스토리 OTF" panose="02000300000000000000" pitchFamily="50" charset="-127"/>
                <a:cs typeface="Nanum Myeongjo"/>
                <a:sym typeface="Nanum Myeongjo"/>
              </a:rPr>
              <a:t> </a:t>
            </a:r>
            <a:r>
              <a:rPr lang="en-US" altLang="ko-KR" sz="6900" dirty="0">
                <a:solidFill>
                  <a:srgbClr val="434343"/>
                </a:solidFill>
                <a:highlight>
                  <a:srgbClr val="F3F3F3"/>
                </a:highlight>
                <a:latin typeface="메이플스토리 OTF" panose="02000300000000000000" pitchFamily="50" charset="-127"/>
                <a:ea typeface="메이플스토리 OTF" panose="02000300000000000000" pitchFamily="50" charset="-127"/>
                <a:cs typeface="Nanum Myeongjo"/>
                <a:sym typeface="Nanum Myeongjo"/>
              </a:rPr>
              <a:t>else</a:t>
            </a:r>
            <a:endParaRPr sz="6900" dirty="0">
              <a:solidFill>
                <a:srgbClr val="434343"/>
              </a:solidFill>
              <a:highlight>
                <a:srgbClr val="F3F3F3"/>
              </a:highlight>
              <a:latin typeface="메이플스토리 OTF" panose="02000300000000000000" pitchFamily="50" charset="-127"/>
              <a:ea typeface="메이플스토리 OTF" panose="02000300000000000000" pitchFamily="50" charset="-127"/>
              <a:cs typeface="Nanum Myeongjo"/>
              <a:sym typeface="Nanum Myeongj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054850" y="4051775"/>
            <a:ext cx="3893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3F3F3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그럼 </a:t>
            </a:r>
            <a:r>
              <a:rPr lang="en" sz="1300" b="1">
                <a:solidFill>
                  <a:srgbClr val="C9DAF8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시작</a:t>
            </a:r>
            <a:r>
              <a:rPr lang="en" sz="1300" b="1">
                <a:solidFill>
                  <a:srgbClr val="F3F3F3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해 볼까요?</a:t>
            </a:r>
            <a:endParaRPr sz="100" b="1">
              <a:solidFill>
                <a:srgbClr val="F3F3F3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1623700" y="751900"/>
            <a:ext cx="6265800" cy="468600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623700" y="1220500"/>
            <a:ext cx="6265800" cy="3192900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678175" y="599350"/>
            <a:ext cx="34872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HELLO WORLD! </a:t>
            </a:r>
            <a:r>
              <a:rPr lang="ko-KR" altLang="en-US" sz="1800" b="1" dirty="0">
                <a:solidFill>
                  <a:srgbClr val="D9EAD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출력하기</a:t>
            </a:r>
            <a:endParaRPr sz="1800" b="1" dirty="0">
              <a:solidFill>
                <a:srgbClr val="D9EAD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50" y="49115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939549" y="1340200"/>
            <a:ext cx="5822217" cy="27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if(</a:t>
            </a:r>
            <a:r>
              <a:rPr lang="ko-KR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조건</a:t>
            </a:r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)  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ex) a&gt;b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</a:t>
            </a:r>
            <a:r>
              <a:rPr lang="ko-KR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조건이 맞으면 실행할거</a:t>
            </a:r>
            <a:endParaRPr lang="en-US" altLang="ko-KR" sz="1100" dirty="0">
              <a:solidFill>
                <a:schemeClr val="accent1">
                  <a:lumMod val="20000"/>
                  <a:lumOff val="80000"/>
                </a:schemeClr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                    };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else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ko-KR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틀리면 실행할 거</a:t>
            </a:r>
            <a:endParaRPr lang="en-US" altLang="ko-KR" sz="1100" dirty="0">
              <a:solidFill>
                <a:schemeClr val="accent1">
                  <a:lumMod val="20000"/>
                  <a:lumOff val="80000"/>
                </a:schemeClr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                    };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accent1">
                  <a:lumMod val="20000"/>
                  <a:lumOff val="80000"/>
                </a:schemeClr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ko-KR" sz="1700" dirty="0">
              <a:solidFill>
                <a:schemeClr val="accent1">
                  <a:lumMod val="20000"/>
                  <a:lumOff val="80000"/>
                </a:schemeClr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                </a:t>
            </a:r>
            <a:endParaRPr sz="1700" dirty="0">
              <a:solidFill>
                <a:schemeClr val="accent1">
                  <a:lumMod val="20000"/>
                  <a:lumOff val="80000"/>
                </a:schemeClr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35</Words>
  <Application>Microsoft Office PowerPoint</Application>
  <PresentationFormat>화면 슬라이드 쇼(16:9)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Nanum Gothic Coding</vt:lpstr>
      <vt:lpstr>메이플스토리 OTF</vt:lpstr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보라</cp:lastModifiedBy>
  <cp:revision>12</cp:revision>
  <dcterms:modified xsi:type="dcterms:W3CDTF">2021-04-14T05:05:27Z</dcterms:modified>
</cp:coreProperties>
</file>