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2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4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2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7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5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6231-F73D-4642-8F3E-0EA6FF7DCD6A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FA03-ECD8-4490-B446-1DF6F98C4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8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서비스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영어 번역본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6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0" y="1048871"/>
            <a:ext cx="11386843" cy="3685334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2178424" y="1425388"/>
            <a:ext cx="2111188" cy="255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Make your own AI Service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5964" y="1425388"/>
            <a:ext cx="2111188" cy="255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err="1" smtClean="0">
                <a:solidFill>
                  <a:schemeClr val="tx1"/>
                </a:solidFill>
              </a:rPr>
              <a:t>maum</a:t>
            </a:r>
            <a:r>
              <a:rPr lang="en-US" altLang="ko-KR" sz="1100" dirty="0" smtClean="0">
                <a:solidFill>
                  <a:schemeClr val="tx1"/>
                </a:solidFill>
              </a:rPr>
              <a:t> Academy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9553" y="2263589"/>
            <a:ext cx="2160494" cy="27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7030A0"/>
                </a:solidFill>
              </a:rPr>
              <a:t>AI Data Labeling Services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6117" y="3119718"/>
            <a:ext cx="3137647" cy="636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7030A0"/>
                </a:solidFill>
              </a:rPr>
              <a:t>Easy to use and easily customizable tool with professional service offered by data scientists.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64054" y="3571934"/>
            <a:ext cx="1084730" cy="242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7030A0"/>
                </a:solidFill>
              </a:rPr>
              <a:t>Contact Us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22574" y="2649071"/>
            <a:ext cx="2939039" cy="242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7030A0"/>
                </a:solidFill>
              </a:rPr>
              <a:t>Experience the </a:t>
            </a:r>
            <a:r>
              <a:rPr lang="en-US" altLang="ko-KR" sz="1100" dirty="0">
                <a:solidFill>
                  <a:srgbClr val="7030A0"/>
                </a:solidFill>
              </a:rPr>
              <a:t>highest quality labeled data 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61614" y="1553135"/>
            <a:ext cx="1218221" cy="255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Pricing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7" y="914401"/>
            <a:ext cx="11220212" cy="3887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8145" y="4039986"/>
            <a:ext cx="32669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Collect, annotate, and analyze</a:t>
            </a:r>
          </a:p>
          <a:p>
            <a:r>
              <a:rPr lang="en-US" altLang="ko-KR" sz="1200" dirty="0" smtClean="0"/>
              <a:t>From collection to analysis, we process the </a:t>
            </a:r>
            <a:r>
              <a:rPr lang="en-US" altLang="ko-KR" sz="1200" dirty="0"/>
              <a:t>basics of AI training data: voice, image, video, </a:t>
            </a:r>
            <a:r>
              <a:rPr lang="en-US" altLang="ko-KR" sz="1200" dirty="0" smtClean="0"/>
              <a:t>text.</a:t>
            </a:r>
            <a:endParaRPr lang="en-US" altLang="ko-KR" sz="1200" dirty="0"/>
          </a:p>
          <a:p>
            <a:endParaRPr lang="en-US" altLang="ko-KR" sz="1200" dirty="0" smtClean="0"/>
          </a:p>
          <a:p>
            <a:pPr algn="ctr"/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039986"/>
            <a:ext cx="37878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Efficient and effective process </a:t>
            </a:r>
          </a:p>
          <a:p>
            <a:r>
              <a:rPr lang="en-US" altLang="ko-KR" sz="1200" dirty="0"/>
              <a:t>By taking advantage of our expertise in AI platform and machine learning-based projects, we minimize time and resources on data processing.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2633" y="4039986"/>
            <a:ext cx="3361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Best Quality Data for AI projects</a:t>
            </a:r>
            <a:endParaRPr lang="en-US" altLang="ko-KR" sz="1600" b="1" dirty="0"/>
          </a:p>
          <a:p>
            <a:r>
              <a:rPr lang="en-US" altLang="ko-KR" sz="1200" dirty="0"/>
              <a:t>We analyze and select the data before the annotation to make the AI engine's best performance.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015047" y="2273426"/>
            <a:ext cx="40954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Data Annotation Tools and Services from Collection to Analysis</a:t>
            </a:r>
          </a:p>
        </p:txBody>
      </p:sp>
    </p:spTree>
    <p:extLst>
      <p:ext uri="{BB962C8B-B14F-4D97-AF65-F5344CB8AC3E}">
        <p14:creationId xmlns:p14="http://schemas.microsoft.com/office/powerpoint/2010/main" val="372769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76" y="1210235"/>
            <a:ext cx="10586023" cy="4257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49193" y="1629295"/>
            <a:ext cx="3108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Annotation Services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0449" y="3015906"/>
            <a:ext cx="31089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Consultation and data design with data scientists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1276" y="2989354"/>
            <a:ext cx="27792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Preprocessing of data by using AI engines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9977" y="3054242"/>
            <a:ext cx="20444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Labeling and QA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03673" y="4606406"/>
            <a:ext cx="26651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Interim review with the customer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9319" y="4606406"/>
            <a:ext cx="28511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design modification </a:t>
            </a:r>
          </a:p>
          <a:p>
            <a:r>
              <a:rPr lang="en-US" altLang="ko-KR" dirty="0" smtClean="0"/>
              <a:t>(if needed)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5982" y="4606406"/>
            <a:ext cx="20978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Project completed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4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0" y="699247"/>
            <a:ext cx="11567688" cy="5244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4533" y="5477470"/>
            <a:ext cx="344244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The AI-based vehicle detection on types and numbers of vehicles. Labeled data of license plate and the location of the plate are used.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8818" y="5477470"/>
            <a:ext cx="344244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Detects twelve types of abnormal events by labeling subjects and the motions and connecting the relationship between the two.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6418" y="5481935"/>
            <a:ext cx="344244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Written data to create various types of speech patterns and audio files for accurate transcription of speech data.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2356" y="1358170"/>
            <a:ext cx="12774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 Cases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1427" y="2303946"/>
            <a:ext cx="283733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Detecting License Plate </a:t>
            </a:r>
            <a:r>
              <a:rPr lang="en-US" altLang="ko-KR" sz="1100" b="1" dirty="0" smtClean="0"/>
              <a:t>Number of Old </a:t>
            </a:r>
            <a:r>
              <a:rPr lang="en-US" altLang="ko-KR" sz="1100" b="1" dirty="0"/>
              <a:t>C</a:t>
            </a:r>
            <a:r>
              <a:rPr lang="en-US" altLang="ko-KR" sz="1100" b="1" dirty="0" smtClean="0"/>
              <a:t>ars, Seoul Metropolitan Government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823760" y="2303945"/>
            <a:ext cx="300242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A</a:t>
            </a:r>
            <a:r>
              <a:rPr lang="en-US" altLang="ko-KR" sz="1100" b="1" dirty="0" smtClean="0"/>
              <a:t>nomaly</a:t>
            </a:r>
            <a:r>
              <a:rPr lang="en-US" altLang="ko-KR" sz="1100" b="1" dirty="0" smtClean="0"/>
              <a:t> Detection </a:t>
            </a:r>
            <a:r>
              <a:rPr lang="en-US" altLang="ko-KR" sz="1100" b="1" dirty="0" smtClean="0"/>
              <a:t>from Surveillance Camera, Suwon Metropolitan City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8461190" y="2303945"/>
            <a:ext cx="283733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Data for Speech Recognition &amp; Generation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7580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4" y="1089212"/>
            <a:ext cx="11918646" cy="38556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2647711"/>
            <a:ext cx="418130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Consult with our Data Science Team</a:t>
            </a:r>
          </a:p>
          <a:p>
            <a:r>
              <a:rPr lang="en-US" altLang="ko-KR" sz="1200" dirty="0"/>
              <a:t>Please leave your contact information and inquiries.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323513" y="1953491"/>
            <a:ext cx="14962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Company/ Department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612284" y="1953491"/>
            <a:ext cx="1496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Name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612284" y="2612879"/>
            <a:ext cx="1496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Phone Number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47559" y="3047820"/>
            <a:ext cx="1496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Inquiries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727275" y="4147871"/>
            <a:ext cx="1496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Submit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688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276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AI 데이터 라벨링 서비스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데이터 라벨링 서비스 </dc:title>
  <dc:creator>computer</dc:creator>
  <cp:lastModifiedBy>computer</cp:lastModifiedBy>
  <cp:revision>17</cp:revision>
  <dcterms:created xsi:type="dcterms:W3CDTF">2020-02-13T07:36:00Z</dcterms:created>
  <dcterms:modified xsi:type="dcterms:W3CDTF">2020-02-14T00:25:07Z</dcterms:modified>
</cp:coreProperties>
</file>