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F5F6FA"/>
    <a:srgbClr val="C681FF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30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42844653"/>
              </p:ext>
            </p:extLst>
          </p:nvPr>
        </p:nvGraphicFramePr>
        <p:xfrm>
          <a:off x="105832" y="63501"/>
          <a:ext cx="11980334" cy="246063"/>
        </p:xfrm>
        <a:graphic>
          <a:graphicData uri="http://schemas.openxmlformats.org/drawingml/2006/table">
            <a:tbl>
              <a:tblPr/>
              <a:tblGrid>
                <a:gridCol w="121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3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온라인 모의고사 서비스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위치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1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1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7985426"/>
              </p:ext>
            </p:extLst>
          </p:nvPr>
        </p:nvGraphicFramePr>
        <p:xfrm>
          <a:off x="10131623" y="63501"/>
          <a:ext cx="1954545" cy="246063"/>
        </p:xfrm>
        <a:graphic>
          <a:graphicData uri="http://schemas.openxmlformats.org/drawingml/2006/table">
            <a:tbl>
              <a:tblPr/>
              <a:tblGrid>
                <a:gridCol w="683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페이지</a:t>
                      </a:r>
                    </a:p>
                  </a:txBody>
                  <a:tcPr marL="121924" marR="121924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4" marR="121924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10850880" y="63501"/>
            <a:ext cx="118977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en-US" altLang="ko-KR" sz="900" b="1" kern="1200" spc="-150" smtClean="0">
                <a:solidFill>
                  <a:srgbClr val="73655D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3D17531-0FAD-445B-B257-15C3F4A70CC9}" type="slidenum">
              <a:rPr kumimoji="0" sz="900" b="0" spc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pPr>
                <a:defRPr/>
              </a:pPr>
              <a:t>‹#›</a:t>
            </a:fld>
            <a:endParaRPr kumimoji="0" lang="ko-KR" altLang="en-US" sz="900" b="0" spc="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Group 1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9123652"/>
              </p:ext>
            </p:extLst>
          </p:nvPr>
        </p:nvGraphicFramePr>
        <p:xfrm>
          <a:off x="105833" y="63501"/>
          <a:ext cx="9953782" cy="246063"/>
        </p:xfrm>
        <a:graphic>
          <a:graphicData uri="http://schemas.openxmlformats.org/drawingml/2006/table">
            <a:tbl>
              <a:tblPr/>
              <a:tblGrid>
                <a:gridCol w="1007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온라인 모의고사 서비스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위치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9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5887465"/>
              </p:ext>
            </p:extLst>
          </p:nvPr>
        </p:nvGraphicFramePr>
        <p:xfrm>
          <a:off x="105833" y="63501"/>
          <a:ext cx="9953782" cy="246063"/>
        </p:xfrm>
        <a:graphic>
          <a:graphicData uri="http://schemas.openxmlformats.org/drawingml/2006/table">
            <a:tbl>
              <a:tblPr/>
              <a:tblGrid>
                <a:gridCol w="1007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온라인 모의고사 서비스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위치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0" marR="121920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9302883"/>
              </p:ext>
            </p:extLst>
          </p:nvPr>
        </p:nvGraphicFramePr>
        <p:xfrm>
          <a:off x="10131623" y="63501"/>
          <a:ext cx="1954545" cy="24606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683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페이지</a:t>
                      </a:r>
                    </a:p>
                  </a:txBody>
                  <a:tcPr marL="121924" marR="121924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1924" marR="121924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10842170" y="63501"/>
            <a:ext cx="1198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en-US" altLang="ko-KR" sz="900" b="1" kern="1200" spc="-150" smtClean="0">
                <a:solidFill>
                  <a:srgbClr val="73655D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3D17531-0FAD-445B-B257-15C3F4A70CC9}" type="slidenum">
              <a:rPr kumimoji="0" sz="900" b="0" spc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pPr>
                <a:defRPr/>
              </a:pPr>
              <a:t>‹#›</a:t>
            </a:fld>
            <a:endParaRPr kumimoji="0" lang="ko-KR" altLang="en-US" sz="900" b="0" spc="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Group 1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688427"/>
              </p:ext>
            </p:extLst>
          </p:nvPr>
        </p:nvGraphicFramePr>
        <p:xfrm>
          <a:off x="10141149" y="393700"/>
          <a:ext cx="1945019" cy="639286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94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상세 설명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121921" marR="12192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121921" marR="121921" anchor="ctr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13196610"/>
              </p:ext>
            </p:extLst>
          </p:nvPr>
        </p:nvGraphicFramePr>
        <p:xfrm>
          <a:off x="102658" y="393701"/>
          <a:ext cx="9953781" cy="6392863"/>
        </p:xfrm>
        <a:graphic>
          <a:graphicData uri="http://schemas.openxmlformats.org/drawingml/2006/table">
            <a:tbl>
              <a:tblPr/>
              <a:tblGrid>
                <a:gridCol w="995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horzOverflow="overflow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05834" y="828941"/>
            <a:ext cx="9944020" cy="5955035"/>
          </a:xfrm>
          <a:prstGeom prst="rect">
            <a:avLst/>
          </a:prstGeom>
          <a:solidFill>
            <a:srgbClr val="F5F6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8378" y="393107"/>
            <a:ext cx="9951476" cy="4358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4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C13A-2EC2-48B5-BBBA-64EA6C3BCC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228C-2DD5-40AD-8FC5-887A44449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5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" y="25"/>
            <a:ext cx="7184571" cy="582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03559"/>
              </p:ext>
            </p:extLst>
          </p:nvPr>
        </p:nvGraphicFramePr>
        <p:xfrm>
          <a:off x="396479" y="756694"/>
          <a:ext cx="11399042" cy="2535146"/>
        </p:xfrm>
        <a:graphic>
          <a:graphicData uri="http://schemas.openxmlformats.org/drawingml/2006/table">
            <a:tbl>
              <a:tblPr firstRow="1" bandRow="1"/>
              <a:tblGrid>
                <a:gridCol w="1635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490">
                <a:tc rowSpan="3"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온라인 모의고사 화면정의서</a:t>
                      </a:r>
                      <a:endParaRPr lang="en-US" altLang="ko-KR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11" marR="0" marT="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버전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작성일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2020.07.13.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67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>
                        <a:lnSpc>
                          <a:spcPts val="1100"/>
                        </a:lnSpc>
                        <a:buFont typeface="Wingdings" pitchFamily="2" charset="2"/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itchFamily="34" charset="0"/>
                        </a:rPr>
                        <a:t>화면설계</a:t>
                      </a:r>
                      <a:endParaRPr lang="en-US" altLang="ko-KR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itchFamily="34" charset="0"/>
                      </a:endParaRPr>
                    </a:p>
                  </a:txBody>
                  <a:tcPr marL="121925" marR="121925" marT="90007" marB="180013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49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문서명</a:t>
                      </a:r>
                    </a:p>
                  </a:txBody>
                  <a:tcPr marL="121925" marR="121925" marT="45723" marB="45723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설계서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작성자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최홍섭</a:t>
                      </a:r>
                    </a:p>
                  </a:txBody>
                  <a:tcPr marL="121925" marR="121925" marT="45723" marB="45723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3"/>
          <p:cNvSpPr/>
          <p:nvPr/>
        </p:nvSpPr>
        <p:spPr>
          <a:xfrm>
            <a:off x="0" y="6443345"/>
            <a:ext cx="12192000" cy="414655"/>
          </a:xfrm>
          <a:custGeom>
            <a:avLst/>
            <a:gdLst/>
            <a:ahLst/>
            <a:cxnLst/>
            <a:rect l="l" t="t" r="r" b="b"/>
            <a:pathLst>
              <a:path w="9906000" h="414654">
                <a:moveTo>
                  <a:pt x="0" y="414464"/>
                </a:moveTo>
                <a:lnTo>
                  <a:pt x="9906000" y="414464"/>
                </a:lnTo>
                <a:lnTo>
                  <a:pt x="9906000" y="0"/>
                </a:lnTo>
                <a:lnTo>
                  <a:pt x="0" y="0"/>
                </a:lnTo>
                <a:lnTo>
                  <a:pt x="0" y="41446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Copyrightⓒ2019 </a:t>
            </a:r>
            <a:r>
              <a:rPr lang="en-US" altLang="ko-KR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MINDsLab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Inc. All Rights Reserved.</a:t>
            </a:r>
            <a:endParaRPr lang="ko-KR" altLang="en-US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0538933" y="190512"/>
            <a:ext cx="1256588" cy="31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6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62625" y="61593"/>
            <a:ext cx="4171950" cy="24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시스템 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128069" y="661851"/>
            <a:ext cx="1950720" cy="612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88764"/>
              </p:ext>
            </p:extLst>
          </p:nvPr>
        </p:nvGraphicFramePr>
        <p:xfrm>
          <a:off x="10145486" y="627018"/>
          <a:ext cx="1927177" cy="326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피평가자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상태만 표시합니다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시험 제목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모의평가 시마다 바뀔 것이므로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에서 불러와야 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시험설명 및 유의사항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모의평가 시마다 바뀔 수 있으므로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불러와야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길이가 달라질 수 있으므로 박스 크기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텍스트 길이에 따라 가변적이어야 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평가 시작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 시 다음 화면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문제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으로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7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09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0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" name="AutoShape 2" descr="download 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185222" y="490091"/>
            <a:ext cx="19288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cs typeface="Arial" pitchFamily="34" charset="0"/>
              </a:rPr>
              <a:t>온라인 모의 평가 시스템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8533403" y="517211"/>
            <a:ext cx="1399479" cy="22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asd1234@gmail.com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5AF43FC-3A33-4255-BE22-F623E08E4993}"/>
              </a:ext>
            </a:extLst>
          </p:cNvPr>
          <p:cNvSpPr/>
          <p:nvPr/>
        </p:nvSpPr>
        <p:spPr>
          <a:xfrm>
            <a:off x="7426756" y="516578"/>
            <a:ext cx="1399479" cy="22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피평가자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2EB72C6-BAA1-4EBA-86BB-F1CE1F1D99FE}"/>
              </a:ext>
            </a:extLst>
          </p:cNvPr>
          <p:cNvSpPr/>
          <p:nvPr/>
        </p:nvSpPr>
        <p:spPr>
          <a:xfrm>
            <a:off x="2506693" y="1412880"/>
            <a:ext cx="52859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cs typeface="Arial" pitchFamily="34" charset="0"/>
              </a:rPr>
              <a:t>2020 </a:t>
            </a:r>
            <a:r>
              <a:rPr lang="ko-KR" altLang="en-US" sz="3200" b="1" dirty="0">
                <a:latin typeface="+mn-ea"/>
                <a:cs typeface="Arial" pitchFamily="34" charset="0"/>
              </a:rPr>
              <a:t>한국중학생 물리대회 </a:t>
            </a:r>
            <a:r>
              <a:rPr lang="en-US" altLang="ko-KR" sz="2400" b="1" dirty="0">
                <a:latin typeface="+mn-ea"/>
                <a:cs typeface="Arial" pitchFamily="34" charset="0"/>
              </a:rPr>
              <a:t>(</a:t>
            </a:r>
            <a:r>
              <a:rPr lang="ko-KR" altLang="en-US" sz="2400" b="1" dirty="0">
                <a:latin typeface="+mn-ea"/>
                <a:cs typeface="Arial" pitchFamily="34" charset="0"/>
              </a:rPr>
              <a:t>모의평가</a:t>
            </a:r>
            <a:r>
              <a:rPr lang="en-US" altLang="ko-KR" sz="2400" b="1" dirty="0">
                <a:latin typeface="+mn-ea"/>
                <a:cs typeface="Arial" pitchFamily="34" charset="0"/>
              </a:rPr>
              <a:t>)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F5FD24-6B1F-47FB-8C60-870682F9CFB0}"/>
              </a:ext>
            </a:extLst>
          </p:cNvPr>
          <p:cNvSpPr/>
          <p:nvPr/>
        </p:nvSpPr>
        <p:spPr>
          <a:xfrm>
            <a:off x="1521428" y="2583809"/>
            <a:ext cx="7256477" cy="344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시험 설명 및 유의사항 작성 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17B104D-5FCE-4494-8D23-306317DC0F9D}"/>
              </a:ext>
            </a:extLst>
          </p:cNvPr>
          <p:cNvSpPr/>
          <p:nvPr/>
        </p:nvSpPr>
        <p:spPr>
          <a:xfrm>
            <a:off x="7020094" y="6248506"/>
            <a:ext cx="2261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+mn-ea"/>
                <a:cs typeface="Arial" pitchFamily="34" charset="0"/>
              </a:rPr>
              <a:t>평가 시작 </a:t>
            </a:r>
            <a:r>
              <a:rPr lang="en-US" altLang="ko-KR" sz="1600" b="1" dirty="0">
                <a:latin typeface="+mn-ea"/>
                <a:cs typeface="Arial" pitchFamily="34" charset="0"/>
              </a:rPr>
              <a:t>&gt;&gt;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E85424D-D489-4B3E-8491-F67C96E530B2}"/>
              </a:ext>
            </a:extLst>
          </p:cNvPr>
          <p:cNvSpPr/>
          <p:nvPr/>
        </p:nvSpPr>
        <p:spPr>
          <a:xfrm>
            <a:off x="8046006" y="411218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A4BB720-8C77-448F-8185-92FD75A48F7F}"/>
              </a:ext>
            </a:extLst>
          </p:cNvPr>
          <p:cNvSpPr/>
          <p:nvPr/>
        </p:nvSpPr>
        <p:spPr>
          <a:xfrm>
            <a:off x="2500567" y="1412880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2F7649C-0028-43BA-994B-C25C87DF596E}"/>
              </a:ext>
            </a:extLst>
          </p:cNvPr>
          <p:cNvSpPr/>
          <p:nvPr/>
        </p:nvSpPr>
        <p:spPr>
          <a:xfrm>
            <a:off x="1521428" y="6206561"/>
            <a:ext cx="1495298" cy="42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학원 로고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D575F1F-E738-4C72-8A62-95D5DFED561B}"/>
              </a:ext>
            </a:extLst>
          </p:cNvPr>
          <p:cNvSpPr/>
          <p:nvPr/>
        </p:nvSpPr>
        <p:spPr>
          <a:xfrm>
            <a:off x="1400252" y="2424910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7B391DA-FA40-4ED0-8BF2-050A17A61997}"/>
              </a:ext>
            </a:extLst>
          </p:cNvPr>
          <p:cNvSpPr/>
          <p:nvPr/>
        </p:nvSpPr>
        <p:spPr>
          <a:xfrm>
            <a:off x="7322029" y="6143146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2827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62625" y="61593"/>
            <a:ext cx="4171950" cy="24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시험 문제 풀이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128069" y="661851"/>
            <a:ext cx="1950720" cy="612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04978"/>
              </p:ext>
            </p:extLst>
          </p:nvPr>
        </p:nvGraphicFramePr>
        <p:xfrm>
          <a:off x="10145486" y="627018"/>
          <a:ext cx="1927177" cy="396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시험 문제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문항 이동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 문항을 드롭다운 메뉴에서 선택해서 이동할 수 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전후 문항 이동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이전문제나 다음문제로 이동할 수 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문항 시 이전문제 버튼이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문항 시 다음문제 버튼이 비활성화 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 선택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중복 정답이 없을 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라디오버튼입니다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중복 정답이 있을 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체크박스입니다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정답 각 보기항은 이미지입니다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타이머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시험이 시작되면 총 시험 시간에서 내려갑니다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초단위로 표시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). </a:t>
                      </a: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시간이 다 되면 바로 종료됩니다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제출 버튼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제출 버튼 누를 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경고 팝업 띄우고 확인 누르면 종료됩니다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algn="l"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0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" name="AutoShape 2" descr="download 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185222" y="490091"/>
            <a:ext cx="19288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cs typeface="Arial" pitchFamily="34" charset="0"/>
              </a:rPr>
              <a:t>온라인 모의 평가 시스템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8533403" y="517211"/>
            <a:ext cx="1399479" cy="22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asd1234@gmail.com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5AF43FC-3A33-4255-BE22-F623E08E4993}"/>
              </a:ext>
            </a:extLst>
          </p:cNvPr>
          <p:cNvSpPr/>
          <p:nvPr/>
        </p:nvSpPr>
        <p:spPr>
          <a:xfrm>
            <a:off x="7426756" y="516578"/>
            <a:ext cx="1399479" cy="22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피평가자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E85424D-D489-4B3E-8491-F67C96E530B2}"/>
              </a:ext>
            </a:extLst>
          </p:cNvPr>
          <p:cNvSpPr/>
          <p:nvPr/>
        </p:nvSpPr>
        <p:spPr>
          <a:xfrm>
            <a:off x="2021063" y="1200325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A4BB720-8C77-448F-8185-92FD75A48F7F}"/>
              </a:ext>
            </a:extLst>
          </p:cNvPr>
          <p:cNvSpPr/>
          <p:nvPr/>
        </p:nvSpPr>
        <p:spPr>
          <a:xfrm>
            <a:off x="4835754" y="6113634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D575F1F-E738-4C72-8A62-95D5DFED561B}"/>
              </a:ext>
            </a:extLst>
          </p:cNvPr>
          <p:cNvSpPr/>
          <p:nvPr/>
        </p:nvSpPr>
        <p:spPr>
          <a:xfrm>
            <a:off x="2794228" y="6176908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7B391DA-FA40-4ED0-8BF2-050A17A61997}"/>
              </a:ext>
            </a:extLst>
          </p:cNvPr>
          <p:cNvSpPr/>
          <p:nvPr/>
        </p:nvSpPr>
        <p:spPr>
          <a:xfrm>
            <a:off x="2116058" y="5143988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15E57A-22E9-4659-B858-8266C0F7CA48}"/>
              </a:ext>
            </a:extLst>
          </p:cNvPr>
          <p:cNvSpPr/>
          <p:nvPr/>
        </p:nvSpPr>
        <p:spPr>
          <a:xfrm>
            <a:off x="249352" y="490091"/>
            <a:ext cx="2141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cs typeface="Arial" pitchFamily="34" charset="0"/>
              </a:rPr>
              <a:t>2020 </a:t>
            </a:r>
            <a:r>
              <a:rPr lang="ko-KR" altLang="en-US" sz="1200" b="1" dirty="0">
                <a:latin typeface="+mn-ea"/>
                <a:cs typeface="Arial" pitchFamily="34" charset="0"/>
              </a:rPr>
              <a:t>한국중학생 물리대회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7331BA-72F2-4182-B242-5A8E55A0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25" y="1308570"/>
            <a:ext cx="5820885" cy="37564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321409-8070-4B39-A635-92536EB93401}"/>
              </a:ext>
            </a:extLst>
          </p:cNvPr>
          <p:cNvSpPr/>
          <p:nvPr/>
        </p:nvSpPr>
        <p:spPr>
          <a:xfrm>
            <a:off x="5016368" y="6315176"/>
            <a:ext cx="411309" cy="28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B8086A-0C5D-461C-BDCC-0D1CC506E693}"/>
              </a:ext>
            </a:extLst>
          </p:cNvPr>
          <p:cNvSpPr/>
          <p:nvPr/>
        </p:nvSpPr>
        <p:spPr>
          <a:xfrm>
            <a:off x="4513277" y="6321056"/>
            <a:ext cx="5545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cs typeface="Arial" pitchFamily="34" charset="0"/>
              </a:rPr>
              <a:t>문항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56386-2C4E-4CA9-B1A9-5957D2CD7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21" t="6498" r="-1" b="-1"/>
          <a:stretch/>
        </p:blipFill>
        <p:spPr>
          <a:xfrm>
            <a:off x="5263062" y="6381380"/>
            <a:ext cx="135479" cy="181022"/>
          </a:xfrm>
          <a:prstGeom prst="rect">
            <a:avLst/>
          </a:prstGeom>
        </p:spPr>
      </p:pic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F273EF9-69FB-48CE-808E-05292838AC4B}"/>
              </a:ext>
            </a:extLst>
          </p:cNvPr>
          <p:cNvSpPr/>
          <p:nvPr/>
        </p:nvSpPr>
        <p:spPr>
          <a:xfrm>
            <a:off x="5696125" y="6315176"/>
            <a:ext cx="1501629" cy="282879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다음 문제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65B6D27-3A83-44A9-969A-61387D06C735}"/>
              </a:ext>
            </a:extLst>
          </p:cNvPr>
          <p:cNvSpPr/>
          <p:nvPr/>
        </p:nvSpPr>
        <p:spPr>
          <a:xfrm flipH="1">
            <a:off x="2944038" y="6315175"/>
            <a:ext cx="1501629" cy="282879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이전 문제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C4ABFA-918A-485E-BDD0-985F1FFE382D}"/>
              </a:ext>
            </a:extLst>
          </p:cNvPr>
          <p:cNvSpPr/>
          <p:nvPr/>
        </p:nvSpPr>
        <p:spPr>
          <a:xfrm>
            <a:off x="7183487" y="6176908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85709-1CC7-46E4-9A7A-9AFE7301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035" y="5280287"/>
            <a:ext cx="171450" cy="180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29D6DF-1482-4B45-96E1-A0CDA8882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903" y="5285576"/>
            <a:ext cx="161925" cy="185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E59BD-AB6D-4727-8253-BF2AF0737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831" y="5157454"/>
            <a:ext cx="559965" cy="3919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C33C3A-6C31-44C0-A51E-1BDD5C56E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421" y="5182289"/>
            <a:ext cx="650907" cy="38895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2FEA38E-A959-481F-9819-BAF003204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19" y="5285576"/>
            <a:ext cx="161925" cy="185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6218A7-E7C2-4D5F-906E-2F125061BB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7475" y="5192582"/>
            <a:ext cx="776987" cy="3783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C80FFC5-9C15-4D3E-845A-448C0E9B3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684" y="5285576"/>
            <a:ext cx="161925" cy="185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C476AF-EA49-4C3E-9A25-C4FB0D648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1432" y="5192963"/>
            <a:ext cx="860125" cy="35781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4BE0195-1BC4-4AE3-84E6-451F0987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467" y="5285576"/>
            <a:ext cx="161925" cy="1857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C9191D-7ECC-4802-A095-D1BB6B19F5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3815" y="5189737"/>
            <a:ext cx="1168393" cy="41675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0C0B3F-EAF7-494A-8A8F-73C0A1A1CE5E}"/>
              </a:ext>
            </a:extLst>
          </p:cNvPr>
          <p:cNvSpPr/>
          <p:nvPr/>
        </p:nvSpPr>
        <p:spPr>
          <a:xfrm>
            <a:off x="8826235" y="917446"/>
            <a:ext cx="1141489" cy="28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타이머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3CFA7A-49BA-414A-AB91-D55D22745E97}"/>
              </a:ext>
            </a:extLst>
          </p:cNvPr>
          <p:cNvSpPr/>
          <p:nvPr/>
        </p:nvSpPr>
        <p:spPr>
          <a:xfrm>
            <a:off x="8665890" y="1162668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3B4E40-CADD-40CD-8237-4F3F0F43B41B}"/>
              </a:ext>
            </a:extLst>
          </p:cNvPr>
          <p:cNvSpPr/>
          <p:nvPr/>
        </p:nvSpPr>
        <p:spPr>
          <a:xfrm>
            <a:off x="8826235" y="1458923"/>
            <a:ext cx="1141489" cy="28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제출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C21B963-FA48-47F7-A983-3E0608FB0C15}"/>
              </a:ext>
            </a:extLst>
          </p:cNvPr>
          <p:cNvSpPr/>
          <p:nvPr/>
        </p:nvSpPr>
        <p:spPr>
          <a:xfrm>
            <a:off x="8665890" y="1684414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1299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62625" y="61593"/>
            <a:ext cx="4171950" cy="24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시험 결과 확인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128069" y="661851"/>
            <a:ext cx="1950720" cy="612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888"/>
              </p:ext>
            </p:extLst>
          </p:nvPr>
        </p:nvGraphicFramePr>
        <p:xfrm>
          <a:off x="10145486" y="627018"/>
          <a:ext cx="1927177" cy="3484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시험 결과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저장되어있는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정답과 배점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피시험자의 정답을 비교해서 점수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만점으로 표시합니다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정오답지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피시험자가 선택한 정답을 표시하되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틀린 문항만 붉은색으로 표시하며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정답을 표시해줍니다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한줄에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문항씩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문항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정답을 표시하되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가로읽기로 이동하고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문제 수에 따라 표를 아래로 확장합니다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시험결과 화면을 출력합니다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아리따-돋움(TTF)-Medium" pitchFamily="18" charset="-127"/>
                          <a:ea typeface="아리따-돋움(TTF)-Medium" pitchFamily="18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문제 다운로드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미리 업로드 해 놓은 시험문제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(PDF)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다운로드 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7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아리따-돋움(TTF)-Medium" pitchFamily="18" charset="-127"/>
                        <a:ea typeface="아리따-돋움(TTF)-Medium" pitchFamily="18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0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" name="AutoShape 2" descr="download 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185222" y="490091"/>
            <a:ext cx="19288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cs typeface="Arial" pitchFamily="34" charset="0"/>
              </a:rPr>
              <a:t>온라인 모의 평가 시스템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8533403" y="517211"/>
            <a:ext cx="1399479" cy="22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asd1234@gmail.com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5AF43FC-3A33-4255-BE22-F623E08E4993}"/>
              </a:ext>
            </a:extLst>
          </p:cNvPr>
          <p:cNvSpPr/>
          <p:nvPr/>
        </p:nvSpPr>
        <p:spPr>
          <a:xfrm>
            <a:off x="7426756" y="516578"/>
            <a:ext cx="1399479" cy="22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피평가자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E85424D-D489-4B3E-8491-F67C96E530B2}"/>
              </a:ext>
            </a:extLst>
          </p:cNvPr>
          <p:cNvSpPr/>
          <p:nvPr/>
        </p:nvSpPr>
        <p:spPr>
          <a:xfrm>
            <a:off x="3154737" y="1306261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7B391DA-FA40-4ED0-8BF2-050A17A61997}"/>
              </a:ext>
            </a:extLst>
          </p:cNvPr>
          <p:cNvSpPr/>
          <p:nvPr/>
        </p:nvSpPr>
        <p:spPr>
          <a:xfrm>
            <a:off x="1110653" y="3077777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15E57A-22E9-4659-B858-8266C0F7CA48}"/>
              </a:ext>
            </a:extLst>
          </p:cNvPr>
          <p:cNvSpPr/>
          <p:nvPr/>
        </p:nvSpPr>
        <p:spPr>
          <a:xfrm>
            <a:off x="249352" y="490091"/>
            <a:ext cx="2141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cs typeface="Arial" pitchFamily="34" charset="0"/>
              </a:rPr>
              <a:t>2020 </a:t>
            </a:r>
            <a:r>
              <a:rPr lang="ko-KR" altLang="en-US" sz="1200" b="1" dirty="0">
                <a:latin typeface="+mn-ea"/>
                <a:cs typeface="Arial" pitchFamily="34" charset="0"/>
              </a:rPr>
              <a:t>한국중학생 물리대회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3B4E40-CADD-40CD-8237-4F3F0F43B41B}"/>
              </a:ext>
            </a:extLst>
          </p:cNvPr>
          <p:cNvSpPr/>
          <p:nvPr/>
        </p:nvSpPr>
        <p:spPr>
          <a:xfrm>
            <a:off x="3363687" y="5912010"/>
            <a:ext cx="1141489" cy="28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결과출력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B186AC-45A0-4249-8C1C-DE3FFE3CADBF}"/>
              </a:ext>
            </a:extLst>
          </p:cNvPr>
          <p:cNvSpPr/>
          <p:nvPr/>
        </p:nvSpPr>
        <p:spPr>
          <a:xfrm>
            <a:off x="3365766" y="1458923"/>
            <a:ext cx="3494940" cy="1195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총점 </a:t>
            </a:r>
            <a:r>
              <a:rPr lang="en-US" altLang="ko-KR" sz="3600" dirty="0">
                <a:solidFill>
                  <a:srgbClr val="FF0000"/>
                </a:solidFill>
              </a:rPr>
              <a:t>: XX/NN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50CDB99-75ED-4E7E-8FB8-EBBC37D36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12277"/>
              </p:ext>
            </p:extLst>
          </p:nvPr>
        </p:nvGraphicFramePr>
        <p:xfrm>
          <a:off x="1266800" y="3287231"/>
          <a:ext cx="8128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61158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73532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11058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054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316144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2262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4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7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(2)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정답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: (3))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(5)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55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(4)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정답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: (2))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(5)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053649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E2CA1-ECDA-4A3D-A6B5-A21DDC047E5E}"/>
              </a:ext>
            </a:extLst>
          </p:cNvPr>
          <p:cNvSpPr/>
          <p:nvPr/>
        </p:nvSpPr>
        <p:spPr>
          <a:xfrm>
            <a:off x="5719217" y="5912010"/>
            <a:ext cx="1141489" cy="28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문제 다운로드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A8377F1-7FB3-4C78-ADE1-2E26DA1E7B16}"/>
              </a:ext>
            </a:extLst>
          </p:cNvPr>
          <p:cNvSpPr/>
          <p:nvPr/>
        </p:nvSpPr>
        <p:spPr>
          <a:xfrm>
            <a:off x="3154233" y="5702556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65FD30-CB56-4C80-835F-09D1721EFF17}"/>
              </a:ext>
            </a:extLst>
          </p:cNvPr>
          <p:cNvSpPr/>
          <p:nvPr/>
        </p:nvSpPr>
        <p:spPr>
          <a:xfrm>
            <a:off x="5509763" y="5702556"/>
            <a:ext cx="209454" cy="209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90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마인즈랩_흰색">
      <a:dk1>
        <a:srgbClr val="192A38"/>
      </a:dk1>
      <a:lt1>
        <a:srgbClr val="FFFFFF"/>
      </a:lt1>
      <a:dk2>
        <a:srgbClr val="0C4266"/>
      </a:dk2>
      <a:lt2>
        <a:srgbClr val="818D9B"/>
      </a:lt2>
      <a:accent1>
        <a:srgbClr val="BC0000"/>
      </a:accent1>
      <a:accent2>
        <a:srgbClr val="BC5800"/>
      </a:accent2>
      <a:accent3>
        <a:srgbClr val="BCA400"/>
      </a:accent3>
      <a:accent4>
        <a:srgbClr val="91A218"/>
      </a:accent4>
      <a:accent5>
        <a:srgbClr val="2CC6D2"/>
      </a:accent5>
      <a:accent6>
        <a:srgbClr val="0B97D2"/>
      </a:accent6>
      <a:hlink>
        <a:srgbClr val="247AF4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13469</TotalTime>
  <Words>462</Words>
  <Application>Microsoft Office PowerPoint</Application>
  <PresentationFormat>와이드스크린</PresentationFormat>
  <Paragraphs>131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</vt:lpstr>
      <vt:lpstr>나눔스퀘어 Bold</vt:lpstr>
      <vt:lpstr>맑은 고딕</vt:lpstr>
      <vt:lpstr>아리따-돋움(TTF)-Medium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Mindslab</dc:creator>
  <cp:lastModifiedBy>주식회사마인즈랩</cp:lastModifiedBy>
  <cp:revision>360</cp:revision>
  <dcterms:created xsi:type="dcterms:W3CDTF">2019-09-06T01:24:41Z</dcterms:created>
  <dcterms:modified xsi:type="dcterms:W3CDTF">2020-07-14T07:34:52Z</dcterms:modified>
</cp:coreProperties>
</file>