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7" r:id="rId5"/>
    <p:sldId id="258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A96C-EC42-47C3-B21E-671794165B54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3132-7D2B-409B-A921-D8D06E0F4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119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A96C-EC42-47C3-B21E-671794165B54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3132-7D2B-409B-A921-D8D06E0F4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93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A96C-EC42-47C3-B21E-671794165B54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3132-7D2B-409B-A921-D8D06E0F4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53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A96C-EC42-47C3-B21E-671794165B54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3132-7D2B-409B-A921-D8D06E0F4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37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A96C-EC42-47C3-B21E-671794165B54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3132-7D2B-409B-A921-D8D06E0F4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74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A96C-EC42-47C3-B21E-671794165B54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3132-7D2B-409B-A921-D8D06E0F4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68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A96C-EC42-47C3-B21E-671794165B54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3132-7D2B-409B-A921-D8D06E0F4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17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A96C-EC42-47C3-B21E-671794165B54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3132-7D2B-409B-A921-D8D06E0F4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39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A96C-EC42-47C3-B21E-671794165B54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3132-7D2B-409B-A921-D8D06E0F4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03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A96C-EC42-47C3-B21E-671794165B54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3132-7D2B-409B-A921-D8D06E0F4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16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A96C-EC42-47C3-B21E-671794165B54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3132-7D2B-409B-A921-D8D06E0F4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18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9A96C-EC42-47C3-B21E-671794165B54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13132-7D2B-409B-A921-D8D06E0F4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4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Data Edit Tool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563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altLang="ko-KR" sz="1800" dirty="0" smtClean="0"/>
              <a:t>Separate Scripts/Audio into Sentences.(?)</a:t>
            </a:r>
            <a:endParaRPr lang="ko-KR" altLang="en-US" sz="1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8905"/>
            <a:ext cx="12072311" cy="588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3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92" y="138108"/>
            <a:ext cx="10330962" cy="65137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74374" y="71954"/>
            <a:ext cx="1195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User Guide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192108" y="71955"/>
            <a:ext cx="1329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Data Labeling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8442082" y="73570"/>
            <a:ext cx="1545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AI Data Voucher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9988062" y="139535"/>
            <a:ext cx="763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Korean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419959" y="2237792"/>
            <a:ext cx="5152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#Work from home #Data collection #Data labeling 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132385" y="1831764"/>
            <a:ext cx="3059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Work and Get </a:t>
            </a:r>
            <a:r>
              <a:rPr lang="en-US" altLang="ko-KR" sz="1400" b="1" dirty="0"/>
              <a:t>P</a:t>
            </a:r>
            <a:r>
              <a:rPr lang="en-US" altLang="ko-KR" sz="1400" b="1" dirty="0" smtClean="0"/>
              <a:t>aid the Same Day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650150" y="3894622"/>
            <a:ext cx="269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Try Sample Projects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96105" y="2580050"/>
            <a:ext cx="269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Sign Up for Online Training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628419" y="4623917"/>
            <a:ext cx="269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Edit and label audio files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28419" y="5353212"/>
            <a:ext cx="269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Edit text files, creating Q&amp;As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28419" y="6239327"/>
            <a:ext cx="269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Classify and label image files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564566" y="4516195"/>
            <a:ext cx="1839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Welcome, </a:t>
            </a:r>
          </a:p>
          <a:p>
            <a:r>
              <a:rPr lang="en-US" altLang="ko-KR" sz="1400" dirty="0" smtClean="0"/>
              <a:t>paige19862@gmail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8521212" y="5045435"/>
            <a:ext cx="104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My page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9708174" y="5378252"/>
            <a:ext cx="1079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Workspace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9564566" y="5931550"/>
            <a:ext cx="104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Logout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651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62" y="545123"/>
            <a:ext cx="10755349" cy="52958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24453" y="1107830"/>
            <a:ext cx="146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Ranking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09291" y="984719"/>
            <a:ext cx="926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Monthly</a:t>
            </a:r>
            <a:endParaRPr lang="ko-KR" alt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788874" y="984719"/>
            <a:ext cx="926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Weekly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20353" y="1107830"/>
            <a:ext cx="241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</a:t>
            </a:r>
            <a:r>
              <a:rPr lang="en-US" altLang="ko-KR" dirty="0" err="1" smtClean="0"/>
              <a:t>aum</a:t>
            </a:r>
            <a:r>
              <a:rPr lang="en-US" altLang="ko-KR" dirty="0" smtClean="0"/>
              <a:t> DATA Service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39254" y="2359268"/>
            <a:ext cx="1761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Sign Up &amp; </a:t>
            </a:r>
            <a:r>
              <a:rPr lang="en-US" altLang="ko-KR" sz="1400" dirty="0"/>
              <a:t>S</a:t>
            </a:r>
            <a:r>
              <a:rPr lang="en-US" altLang="ko-KR" sz="1400" dirty="0" smtClean="0"/>
              <a:t>ign </a:t>
            </a:r>
            <a:r>
              <a:rPr lang="en-US" altLang="ko-KR" sz="1400" dirty="0"/>
              <a:t>I</a:t>
            </a:r>
            <a:r>
              <a:rPr lang="en-US" altLang="ko-KR" sz="1400" dirty="0" smtClean="0"/>
              <a:t>n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847134" y="2359267"/>
            <a:ext cx="1761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Read User </a:t>
            </a:r>
            <a:r>
              <a:rPr lang="en-US" altLang="ko-KR" sz="1400" dirty="0"/>
              <a:t>G</a:t>
            </a:r>
            <a:r>
              <a:rPr lang="en-US" altLang="ko-KR" sz="1400" dirty="0" smtClean="0"/>
              <a:t>uide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9248042" y="2359267"/>
            <a:ext cx="1761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Select Projects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416918" y="3637082"/>
            <a:ext cx="1761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Start the Project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7847134" y="3637081"/>
            <a:ext cx="1761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Find and Correct Errors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9626844" y="3642940"/>
            <a:ext cx="1003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Get Paid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178310" y="4715967"/>
            <a:ext cx="1241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>
                <a:solidFill>
                  <a:srgbClr val="9999FF"/>
                </a:solidFill>
              </a:rPr>
              <a:t>m</a:t>
            </a:r>
            <a:r>
              <a:rPr lang="en-US" altLang="ko-KR" sz="1100" b="1" dirty="0" err="1" smtClean="0">
                <a:solidFill>
                  <a:srgbClr val="9999FF"/>
                </a:solidFill>
              </a:rPr>
              <a:t>aum</a:t>
            </a:r>
            <a:r>
              <a:rPr lang="en-US" altLang="ko-KR" sz="1100" b="1" dirty="0" smtClean="0">
                <a:solidFill>
                  <a:srgbClr val="9999FF"/>
                </a:solidFill>
              </a:rPr>
              <a:t> Minutes</a:t>
            </a:r>
            <a:endParaRPr lang="ko-KR" altLang="en-US" sz="1100" b="1" dirty="0">
              <a:solidFill>
                <a:srgbClr val="9999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68254" y="4765064"/>
            <a:ext cx="1241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9999FF"/>
                </a:solidFill>
              </a:rPr>
              <a:t>Voice Album</a:t>
            </a:r>
            <a:endParaRPr lang="ko-KR" altLang="en-US" sz="1100" b="1" dirty="0">
              <a:solidFill>
                <a:srgbClr val="9999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78310" y="5016884"/>
            <a:ext cx="1241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9999FF"/>
                </a:solidFill>
              </a:rPr>
              <a:t>Cloud Services</a:t>
            </a:r>
            <a:endParaRPr lang="ko-KR" altLang="en-US" sz="1100" b="1" dirty="0">
              <a:solidFill>
                <a:srgbClr val="9999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61453" y="4977577"/>
            <a:ext cx="1241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9999FF"/>
                </a:solidFill>
              </a:rPr>
              <a:t>API Engine</a:t>
            </a:r>
            <a:endParaRPr lang="ko-KR" altLang="en-US" sz="1100" b="1" dirty="0">
              <a:solidFill>
                <a:srgbClr val="9999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92769" y="5278494"/>
            <a:ext cx="8481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rgbClr val="9999FF"/>
                </a:solidFill>
              </a:rPr>
              <a:t>Company</a:t>
            </a:r>
            <a:endParaRPr lang="ko-KR" altLang="en-US" sz="1100" b="1" dirty="0">
              <a:solidFill>
                <a:srgbClr val="9999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03797" y="5298148"/>
            <a:ext cx="8481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rgbClr val="9999FF"/>
                </a:solidFill>
              </a:rPr>
              <a:t>Terms of Condition</a:t>
            </a:r>
            <a:endParaRPr lang="ko-KR" altLang="en-US" sz="1100" b="1" dirty="0">
              <a:solidFill>
                <a:srgbClr val="9999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29736" y="5298148"/>
            <a:ext cx="1209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rgbClr val="9999FF"/>
                </a:solidFill>
              </a:rPr>
              <a:t>Privacy Policy</a:t>
            </a:r>
            <a:endParaRPr lang="ko-KR" altLang="en-US" sz="1100" b="1" dirty="0">
              <a:solidFill>
                <a:srgbClr val="99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666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60526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95054" y="1354975"/>
            <a:ext cx="104740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Transcription</a:t>
            </a:r>
            <a:endParaRPr lang="ko-KR" altLang="en-US" sz="11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16334" y="1354974"/>
            <a:ext cx="185928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 Classification</a:t>
            </a:r>
            <a:endParaRPr lang="ko-KR" altLang="en-US" sz="11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15447" y="1290217"/>
            <a:ext cx="1812175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Reading </a:t>
            </a:r>
          </a:p>
          <a:p>
            <a:r>
              <a:rPr lang="en-US" altLang="ko-KR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Comprehension</a:t>
            </a:r>
            <a:endParaRPr lang="ko-KR" altLang="en-US" sz="11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3861" y="1683455"/>
            <a:ext cx="1715191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you listen audio files transcribe 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41020" y="2207967"/>
            <a:ext cx="220287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will be used for Text-to-Speech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41019" y="2856144"/>
            <a:ext cx="220287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Date: - 2020.12.31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88178" y="1616584"/>
            <a:ext cx="2115592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Listen and read customer conversation and classify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53987" y="2193665"/>
            <a:ext cx="22028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Classify the whole passage and tag clues 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53986" y="2868161"/>
            <a:ext cx="220287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Date: - 2020.12.31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66953" y="2895905"/>
            <a:ext cx="220287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Date: - 2020.12.31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63738" y="1683454"/>
            <a:ext cx="2115592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 questions on the passage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95356" y="2167919"/>
            <a:ext cx="22028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questions and match answers in the passage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91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ko-KR" sz="1800" dirty="0" smtClean="0"/>
              <a:t>Audio Transcription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22959"/>
            <a:ext cx="12185618" cy="603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49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altLang="ko-KR" sz="1800" dirty="0" smtClean="0"/>
              <a:t>Categorize Passages and Tag Expressions </a:t>
            </a:r>
            <a:endParaRPr lang="ko-KR" altLang="en-US" sz="1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3585"/>
            <a:ext cx="12192000" cy="571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6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altLang="ko-KR" sz="1800" dirty="0"/>
              <a:t>Machine Reading Comprehension Data</a:t>
            </a:r>
            <a:endParaRPr lang="ko-KR" altLang="en-US" sz="1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" y="877222"/>
            <a:ext cx="12185073" cy="598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93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altLang="ko-KR" sz="1800" dirty="0"/>
              <a:t>Machine Reading Comprehension Data</a:t>
            </a:r>
            <a:endParaRPr lang="ko-KR" altLang="en-US" sz="1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39" y="1027906"/>
            <a:ext cx="11626321" cy="565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65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altLang="ko-KR" sz="1600" dirty="0" smtClean="0"/>
              <a:t>Machine Reading Comprehension Data</a:t>
            </a:r>
            <a:endParaRPr lang="ko-KR" altLang="en-US" sz="1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8734"/>
            <a:ext cx="12305220" cy="598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2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182</Words>
  <Application>Microsoft Office PowerPoint</Application>
  <PresentationFormat>와이드스크린</PresentationFormat>
  <Paragraphs>53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Tahoma</vt:lpstr>
      <vt:lpstr>Office 테마</vt:lpstr>
      <vt:lpstr>Data Edit Tool</vt:lpstr>
      <vt:lpstr>PowerPoint 프레젠테이션</vt:lpstr>
      <vt:lpstr>PowerPoint 프레젠테이션</vt:lpstr>
      <vt:lpstr>PowerPoint 프레젠테이션</vt:lpstr>
      <vt:lpstr>Audio Transcription</vt:lpstr>
      <vt:lpstr>Categorize Passages and Tag Expressions </vt:lpstr>
      <vt:lpstr>Machine Reading Comprehension Data</vt:lpstr>
      <vt:lpstr>Machine Reading Comprehension Data</vt:lpstr>
      <vt:lpstr>Machine Reading Comprehension Data</vt:lpstr>
      <vt:lpstr>Separate Scripts/Audio into Sentences.(?)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Edit Tool</dc:title>
  <dc:creator>computer</dc:creator>
  <cp:lastModifiedBy>eunjeelee</cp:lastModifiedBy>
  <cp:revision>31</cp:revision>
  <dcterms:created xsi:type="dcterms:W3CDTF">2020-01-15T01:30:37Z</dcterms:created>
  <dcterms:modified xsi:type="dcterms:W3CDTF">2020-03-03T05:05:31Z</dcterms:modified>
</cp:coreProperties>
</file>