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4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5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37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1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D586-2F99-4F10-B407-EB6C54F82B75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EE94-DD6D-4484-BB8B-E10227666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3" y="1563194"/>
            <a:ext cx="12192835" cy="37080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03" y="2149506"/>
            <a:ext cx="12233041" cy="2570276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АТТЕСТАЦИОННАЯ РАБОТА НА ТЕМУ «ПРИМЕНЕНИЕ МЕТОДОВ МАШИННОГО ОБУЧЕНИЯ В ЗАДАЧЕ ДИАГНОСТИКИ АУТИЗМА У ВЗРОСЛЫХ НА ОСНОВЕ РЕЗУЛЬТАТОВ АНКЕТИРОВАНИЯ»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-1668" y="-49503"/>
            <a:ext cx="12193668" cy="1630489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33538" y="0"/>
            <a:ext cx="854039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«НИЖЕГОРОДСКИЙ ГОСУДАРСТВЕННЫЙ УНИВЕРСИТЕТ ИМ. Н.И. ЛОБАЧЕВСКОГО» НАЦИОНАЛЬНЫЙ ИССЛЕДОВАТЕЛЬСКИЙ УНИВЕРСИТЕТ</a:t>
            </a:r>
          </a:p>
          <a:p>
            <a:pPr algn="ctr"/>
            <a:r>
              <a:rPr lang="ru-RU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ТЕХНОЛОГИЙ, МАТЕМАТИКИ И МЕХАНИКИ</a:t>
            </a:r>
            <a:endParaRPr lang="ru-RU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6" y="316888"/>
            <a:ext cx="3037954" cy="85096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006959" y="131049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ПРОГРАММА ПРОФЕССИОНАЛЬНОЙ ПЕРЕПОДГОТОВКИ «АНАЛИЗ ДАННЫХ </a:t>
            </a:r>
            <a:r>
              <a:rPr lang="ru-RU" sz="2000" dirty="0" smtClean="0">
                <a:solidFill>
                  <a:schemeClr val="bg1"/>
                </a:solidFill>
              </a:rPr>
              <a:t>ДЛЯ</a:t>
            </a:r>
            <a:r>
              <a:rPr lang="ru-RU" dirty="0" smtClean="0">
                <a:solidFill>
                  <a:schemeClr val="bg1"/>
                </a:solidFill>
              </a:rPr>
              <a:t> ПРИКЛАДНЫХ ОБЛАСТЕЙ»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71" y="4932353"/>
            <a:ext cx="12194503" cy="1925647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149" y="4963287"/>
            <a:ext cx="12073783" cy="1920664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 Даниил Валерьевич (1 поток)</a:t>
            </a:r>
            <a:b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Панфилов Степан Николаевич (1 поток)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—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Бабкин Никита Эдуардович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5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855" y="161318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обеспечения, способного выявить возможность наличия расстройств аутистического спектра у исследуемой группы людей.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Изучить методики диагностики РАС.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Разработать программное обеспечение для выявления возможности наличия РАС у исследуемой группы людей.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87" y="4981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98133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855" y="163166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Аутизм - это распространенное заболевание, которое сложно диагностировать, особенно у взрослых.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методов машинного обучения в процессе диагностики аутизма у взрослых имеет несколько преимуществ. Алгоритмы машинного обучения могут анализировать большие объемы данных быстрее и более точно, чем человек. Они способны выявлять комплексные паттерны и взаимосвязи между различными вопросами в анкетах, что может помочь в точной диагностике.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также может помочь в выявлении аутизма на ранних стадиях развития, что позволит начать раннюю интервенцию и улучшить прогнозы для пациентов.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442" y="4981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5583"/>
            <a:ext cx="2306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7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Расстройства аутистического спектра (РАС) могут быть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вызваны: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инфекции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плода (например, краснуха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лечения метаболических нарушений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фенилкетонурия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приём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матерью противосудорожных препаратов во время беременности,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генетических заболеваний (туберозный склероз),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постнатальные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инфекции (энцефалит)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87" y="4981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8266"/>
            <a:ext cx="3424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Диагностика аутизма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National Institute for Health Research, UK » UK Healthcare Pavil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35" y="3334328"/>
            <a:ext cx="5657552" cy="31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838200" y="41823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нашей работе за основу взят опросник, составленный в 2012 году Национальным институтом исследований в области здравоохранения.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01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иагностика аутизма - как распознать аутизм у детей? Диагностика раннего  детского аутиз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3673" y="1583393"/>
            <a:ext cx="7398327" cy="5274607"/>
          </a:xfrm>
          <a:prstGeom prst="rect">
            <a:avLst/>
          </a:prstGeom>
          <a:noFill/>
          <a:effectLst>
            <a:softEdge rad="393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нашей работе мы использовали методы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(случайный лес)</a:t>
            </a:r>
          </a:p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(дерево решений)</a:t>
            </a:r>
          </a:p>
          <a:p>
            <a:pPr marL="457200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Формирование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дерева</a:t>
            </a:r>
          </a:p>
          <a:p>
            <a:pPr marL="457200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"Обрезка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дерева</a:t>
            </a:r>
            <a:endParaRPr lang="ru-RU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байесовский классификатор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87" y="5046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98133"/>
            <a:ext cx="583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машинного обучения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02" y="1021353"/>
            <a:ext cx="6844798" cy="583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87" y="5046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98133"/>
            <a:ext cx="3492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корреляций </a:t>
            </a:r>
          </a:p>
        </p:txBody>
      </p:sp>
    </p:spTree>
    <p:extLst>
      <p:ext uri="{BB962C8B-B14F-4D97-AF65-F5344CB8AC3E}">
        <p14:creationId xmlns:p14="http://schemas.microsoft.com/office/powerpoint/2010/main" val="10888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63" y="1287371"/>
            <a:ext cx="10967145" cy="1425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техники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были определены наиболее важные признаки для модели «случайного леса» в предсказании.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87" y="5046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98133"/>
            <a:ext cx="3426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методов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40" y="2318327"/>
            <a:ext cx="8112295" cy="4285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5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709" y="1400752"/>
            <a:ext cx="11028218" cy="5166303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Комплексность РАС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Расстройства аутистического спектра объединяют биологические и поведенческие аспекты, делая диагностику многоуровневой и сложной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Внедрение программного обеспечения для автоматизации первичной диагностики РАС помогает снизить нагрузку на специалистов и ускорить выявление рисковых групп.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машинного обучения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Разработанная модель на основе опросника AQ-10 и методов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точно оценить вероятность наличия РАС. </a:t>
            </a:r>
          </a:p>
          <a:p>
            <a:pPr>
              <a:lnSpc>
                <a:spcPct val="10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эффективность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Оптимизированная модель достигла максимальной точности и F-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балла, демонстрируя потенциал программы в качестве инструмента для предварительной диагностики РАС.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81" y="365124"/>
            <a:ext cx="2804316" cy="789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" y="365125"/>
            <a:ext cx="6948045" cy="7892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162" y="365125"/>
            <a:ext cx="1019017" cy="789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87" y="5046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98133"/>
            <a:ext cx="2014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2736" y="2631397"/>
            <a:ext cx="7798904" cy="1444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316888"/>
            <a:ext cx="3037954" cy="8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356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Times New Roman</vt:lpstr>
      <vt:lpstr>Тема Office</vt:lpstr>
      <vt:lpstr>ИТОГОВАЯ АТТЕСТАЦИОННАЯ РАБОТА НА ТЕМУ «ПРИМЕНЕНИЕ МЕТОДОВ МАШИННОГО ОБУЧЕНИЯ В ЗАДАЧЕ ДИАГНОСТИКИ АУТИЗМА У ВЗРОСЛЫХ НА ОСНОВЕ РЕЗУЛЬТАТОВ АНКЕТИРОВАНИЯ»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АТТЕСТАЦИОННАЯ РАБОТА НА ТЕМУ «ПРИМЕНЕНИЕ МЕТОДОВ МАШИННОГО ОБУЧЕНИЯ В ЗАДАЧЕ ДИАГНОСТИКИ АУТИЗМА У ВЗРОСЛЫХ НА ОСНОВЕ РЕЗУЛЬТАТОВ АНКЕТИРОВАНИЯ»</dc:title>
  <dc:creator>User</dc:creator>
  <cp:lastModifiedBy>User</cp:lastModifiedBy>
  <cp:revision>16</cp:revision>
  <dcterms:created xsi:type="dcterms:W3CDTF">2024-05-27T12:36:16Z</dcterms:created>
  <dcterms:modified xsi:type="dcterms:W3CDTF">2024-05-27T17:20:57Z</dcterms:modified>
</cp:coreProperties>
</file>