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POHltnyRJPsiREB0zHA/V3LG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e9ae1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eee9ae1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is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ee9ae1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eee9ae1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31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2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34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35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36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E74B-EF71-46FA-9811-4777439B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–Diploma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313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7800" y="11964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Live Code: Profile Page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Let’s make a profile page!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377" y="457400"/>
            <a:ext cx="7937301" cy="4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ee9ae167_0_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0" name="Google Shape;150;g5eee9ae167_0_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Research different HTML tags and complete the following tasks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HTML table with names and email addresses of your friends. The table should have column headings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an HTML form where users can register with their first name, last name, email address and password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Create two pages;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page listing  your friends  by name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Clicking any name should link to the person’s profile page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a list of 5 websites with beginner friendly content on HTML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out how to upload your work to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HTML &amp; CSS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Front-end languages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2250" y="1778800"/>
            <a:ext cx="4575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languages your browser speaks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225" y="2196700"/>
            <a:ext cx="5378842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e9ae167_0_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HTML Basics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792975" y="1778775"/>
            <a:ext cx="7993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It's a markup language (== structure)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tags help you identify content, and browser default styles will apply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HTML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375" y="2338425"/>
            <a:ext cx="3911769" cy="27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Page Structure</a:t>
            </a:r>
            <a:endParaRPr/>
          </a:p>
        </p:txBody>
      </p:sp>
      <p:pic>
        <p:nvPicPr>
          <p:cNvPr id="116" name="Google Shape;116;p4" descr="The minimal structure of an HTML documen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077108"/>
            <a:ext cx="3914151" cy="23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4643600" y="1743050"/>
            <a:ext cx="4330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/>
              <a:t>Document type declaration</a:t>
            </a:r>
            <a:r>
              <a:rPr lang="en-US"/>
              <a:t>, tells the browser that you are using HTML5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Contains the entire web page.The </a:t>
            </a:r>
            <a:r>
              <a:rPr lang="en-US" b="1"/>
              <a:t>html</a:t>
            </a:r>
            <a:r>
              <a:rPr lang="en-US"/>
              <a:t> element is also called the root element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head</a:t>
            </a:r>
            <a:r>
              <a:rPr lang="en-US"/>
              <a:t> contains descriptive information about the document, such as the title, the style sheets, scripts, and other “meta”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 </a:t>
            </a:r>
            <a:r>
              <a:rPr lang="en-US" b="1"/>
              <a:t>meta</a:t>
            </a:r>
            <a:r>
              <a:rPr lang="en-US"/>
              <a:t> element can be used to provide all sorts of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Contents of the  </a:t>
            </a:r>
            <a:r>
              <a:rPr lang="en-US" b="1"/>
              <a:t>title</a:t>
            </a:r>
            <a:r>
              <a:rPr lang="en-US"/>
              <a:t> element appear in the browser title bar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body</a:t>
            </a:r>
            <a:r>
              <a:rPr lang="en-US"/>
              <a:t> element contains everything that we want to show up in the browser window.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Syntax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900" y="1921750"/>
            <a:ext cx="5323275" cy="2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Tags List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650" y="1853850"/>
            <a:ext cx="4650602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HTML - Quizz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2"/>
          </p:nvPr>
        </p:nvSpPr>
        <p:spPr>
          <a:xfrm>
            <a:off x="5369700" y="1943963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name of the tag?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content?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are the 2 attributes (name and value)?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97700" y="1943963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"http://innovationvillage.co.ug/"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target=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Innovation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Village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3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290</Words>
  <Application>Microsoft Office PowerPoint</Application>
  <PresentationFormat>On-screen Show (16:9)</PresentationFormat>
  <Paragraphs>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Raleway</vt:lpstr>
      <vt:lpstr>Roboto Mono</vt:lpstr>
      <vt:lpstr>Streamline</vt:lpstr>
      <vt:lpstr>Web Development –Diploma Computer Science</vt:lpstr>
      <vt:lpstr>HTML &amp; CSS </vt:lpstr>
      <vt:lpstr>Front-end languages </vt:lpstr>
      <vt:lpstr>HTML Basics</vt:lpstr>
      <vt:lpstr>HTML</vt:lpstr>
      <vt:lpstr>Page Structure</vt:lpstr>
      <vt:lpstr>Basic Syntax</vt:lpstr>
      <vt:lpstr>Basic Tags List</vt:lpstr>
      <vt:lpstr>HTML - Quizz</vt:lpstr>
      <vt:lpstr>Live Code: Profile Page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Laura</dc:creator>
  <cp:lastModifiedBy>P.C</cp:lastModifiedBy>
  <cp:revision>3</cp:revision>
  <dcterms:modified xsi:type="dcterms:W3CDTF">2021-03-30T21:48:15Z</dcterms:modified>
</cp:coreProperties>
</file>