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07"/>
  </p:normalViewPr>
  <p:slideViewPr>
    <p:cSldViewPr snapToGrid="0">
      <p:cViewPr varScale="1">
        <p:scale>
          <a:sx n="100" d="100"/>
          <a:sy n="100" d="100"/>
        </p:scale>
        <p:origin x="9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A687F-45BF-A433-40EA-E2A09B57E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5D695-2522-A19F-6EA2-EC76242D7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9716A-03D4-2060-E743-22C31521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A441-9F19-D946-B0B9-AACAC790A8E3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CAB7C-75E4-0EA8-F889-532D6989F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8311-409E-B21B-53F6-2EE0B253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5993-4758-6D4D-9390-A63BC9C2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34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0585B-83E6-E3E6-28AF-CD0E5692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C6243-6507-4EC9-E569-72BE0373C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DB73-FEAA-54E6-CAF4-F525C9BB6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A441-9F19-D946-B0B9-AACAC790A8E3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39401-B804-B647-9C0A-85127348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54802-8B82-4BC7-19FC-00922BF6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5993-4758-6D4D-9390-A63BC9C2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0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74E934-8045-1BA9-271F-DD648BB6E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B4E07-F6E7-8E91-44EA-8D2C580DC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54167-3147-FADA-5668-A0DADBE9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A441-9F19-D946-B0B9-AACAC790A8E3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EDDA7-CEBA-1DEC-3185-BA8A37BAC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5542D-AB72-984B-D247-85683D5A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5993-4758-6D4D-9390-A63BC9C2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5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206A1-8775-6EA6-5B14-F60B5B01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A0FAD-9021-1509-F93F-99499C387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E7A05-AA20-3EFB-A4A6-96C514453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A441-9F19-D946-B0B9-AACAC790A8E3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094F-BCAC-2737-CD4E-AC2BA4AE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16087-C131-D071-1E30-60E332F4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5993-4758-6D4D-9390-A63BC9C2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2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1A22-2641-58B8-1CFF-CFE446D86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46D38-3E8F-87CF-02BC-1B4D8FE6C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1DFFE-1CB4-11C1-D62A-97CD97F6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A441-9F19-D946-B0B9-AACAC790A8E3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6D60B-0BEA-4F58-4259-48ACA58B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5A8A4-500F-0981-ADC2-609898AE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5993-4758-6D4D-9390-A63BC9C2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1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67B0-0923-4C5D-3707-050AE08B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D7CF-CC71-EE83-F589-20C862CA2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02112-4658-E783-5160-2387FBDD3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2D2CE-DCF7-7CAA-1B3C-BA8CDC2F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A441-9F19-D946-B0B9-AACAC790A8E3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FAFDE-BE9D-0E74-E41D-FCA78AE6F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69E16-42A4-41F7-E1AA-DA69C8D8E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5993-4758-6D4D-9390-A63BC9C2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59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F1B1B-1ABD-ECED-9A33-0EB44470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4B4FB-BA17-A475-D097-693020E09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A83D8-77E9-07C4-6141-B06466E16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931EE-6C47-3D17-D0E4-1C80A6AB5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64E8D-05CF-0EC3-AE5A-AD00CF625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753DE0-276B-ECD3-642B-29B40DF8F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A441-9F19-D946-B0B9-AACAC790A8E3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A35E5-7FF1-F17D-1ABB-6504C36B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5C7135-C87B-E349-2229-683C386B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5993-4758-6D4D-9390-A63BC9C2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5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A82F4-80C9-125B-F030-3FF97E3E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6ACC38-9394-8900-76A9-DDFFC5CCA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A441-9F19-D946-B0B9-AACAC790A8E3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CA3466-E7BF-DEB8-D70B-62DEA170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CE27F-AF8A-2213-8274-62FC00A5F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5993-4758-6D4D-9390-A63BC9C2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9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CB3E-D082-0A4A-A4C9-8AF35548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A441-9F19-D946-B0B9-AACAC790A8E3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78ED4-1D57-7E6B-8701-61BA91CC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35A95-0ABB-3F2A-E7CF-321F9EF1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5993-4758-6D4D-9390-A63BC9C2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38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F042-F161-C719-EDFA-53CE37CB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4E7A-7EDF-433A-9AE9-BC11F784E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C19DD-9240-9463-06F9-8035A85F0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29FFB-5821-705C-4E7A-86DA1232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A441-9F19-D946-B0B9-AACAC790A8E3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814EE-8F90-28FA-47AE-FF47D5913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44629-8986-A641-8F89-8871323E8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5993-4758-6D4D-9390-A63BC9C2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5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7117-39C1-D486-9FC9-A1956D3A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D5BC4-A254-7620-3A6B-06CF083E0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626C0-C296-AFFA-C9DF-F5F3F1147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77A94-F7D9-8247-0664-DB1532C2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FA441-9F19-D946-B0B9-AACAC790A8E3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3B13A-8F67-1566-A3D1-84CEBB09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2E4DA-450C-D5B0-60C3-F97C4CDB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95993-4758-6D4D-9390-A63BC9C2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7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82D8C4-61F1-3C5E-08E7-50C041F4B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E9BE6-2091-D36C-D2EA-5E2F32042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5E697-CCDD-0693-1437-2FCA8FCEB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FA441-9F19-D946-B0B9-AACAC790A8E3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3FD92-644E-EE2B-22CC-FC0703732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377A1-E07E-EA02-AB8D-FDCCBA20D9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95993-4758-6D4D-9390-A63BC9C2E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2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A2D4-9BFA-06BF-3071-80B72BA10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F8CE6-7CCE-3337-5ADE-715CB20308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3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Jamie Wood</dc:creator>
  <cp:lastModifiedBy>Jamie Wood</cp:lastModifiedBy>
  <cp:revision>1</cp:revision>
  <dcterms:created xsi:type="dcterms:W3CDTF">2025-10-18T03:36:20Z</dcterms:created>
  <dcterms:modified xsi:type="dcterms:W3CDTF">2025-10-18T03:36:35Z</dcterms:modified>
</cp:coreProperties>
</file>