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8" r:id="rId15"/>
    <p:sldId id="28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361489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72" y="-642"/>
      </p:cViewPr>
      <p:guideLst>
        <p:guide orient="horz" pos="2160"/>
        <p:guide pos="11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A8C8A-E9D3-41F3-AE3D-86B727C4279E}" type="datetimeFigureOut">
              <a:rPr lang="en-IN" smtClean="0"/>
              <a:t>10-22-2014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8515-726A-41CA-94A4-8A103A8C6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1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97E1-A73A-413F-A927-3F5F98755D3F}" type="datetimeFigureOut">
              <a:rPr lang="en-IN" smtClean="0"/>
              <a:t>10-22-2014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607050" y="685800"/>
            <a:ext cx="18072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9D71-8C2D-4FCC-84DD-0014E3E77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61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9D71-8C2D-4FCC-84DD-0014E3E7791B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172" y="2130428"/>
            <a:ext cx="3072661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2345" y="3886200"/>
            <a:ext cx="2530427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4A2-B7C3-447D-B45E-F29B7A4DF111}" type="datetime1">
              <a:rPr lang="en-IN" smtClean="0"/>
              <a:t>10-22-2014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3BB5-2310-4C19-9477-E3917AC6DED0}" type="datetime1">
              <a:rPr lang="en-IN" smtClean="0"/>
              <a:t>10-22-2014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08202" y="274641"/>
            <a:ext cx="321512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8214" y="274641"/>
            <a:ext cx="9585751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4A92-DEEE-4381-B268-EB3E1F704074}" type="datetime1">
              <a:rPr lang="en-IN" smtClean="0"/>
              <a:t>10-22-2014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3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6CC-5949-4934-9153-4ED2C74DB34E}" type="datetime1">
              <a:rPr lang="en-IN" smtClean="0"/>
              <a:t>10-22-2014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519" y="4406903"/>
            <a:ext cx="3072661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519" y="2906713"/>
            <a:ext cx="3072661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16-9676-4AA5-B5F6-92D902E85CBB}" type="datetime1">
              <a:rPr lang="en-IN" smtClean="0"/>
              <a:t>10-22-2014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8214" y="1600203"/>
            <a:ext cx="6400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928" y="1600203"/>
            <a:ext cx="6400751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3F1A-4AC5-431F-972C-56DB272DA969}" type="datetime1">
              <a:rPr lang="en-IN" smtClean="0"/>
              <a:t>10-22-2014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448" y="274638"/>
            <a:ext cx="325340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448" y="1535113"/>
            <a:ext cx="159720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7448" y="2174875"/>
            <a:ext cx="159720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63177" y="1535113"/>
            <a:ext cx="159783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63177" y="2174875"/>
            <a:ext cx="159783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F27-6677-45C7-9BE3-20577924102E}" type="datetime1">
              <a:rPr lang="en-IN" smtClean="0"/>
              <a:t>10-22-2014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1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9B4-25C1-4A33-989C-F5968FB40C31}" type="datetime1">
              <a:rPr lang="en-IN" smtClean="0"/>
              <a:t>10-22-2014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9E3-31CD-4AA0-AD82-F8D5C2235883}" type="datetime1">
              <a:rPr lang="en-IN" smtClean="0"/>
              <a:t>10-22-2014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450" y="273050"/>
            <a:ext cx="118927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3241" y="273053"/>
            <a:ext cx="2020827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7450" y="1435103"/>
            <a:ext cx="118927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2381-C54E-4017-8C5F-93FDC9055EF7}" type="datetime1">
              <a:rPr lang="en-IN" smtClean="0"/>
              <a:t>10-22-2014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450" y="4800600"/>
            <a:ext cx="2168937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85450" y="612775"/>
            <a:ext cx="2168937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450" y="5367338"/>
            <a:ext cx="2168937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DE0-AF41-493F-AD8A-7C6A1C8A192C}" type="datetime1">
              <a:rPr lang="en-IN" smtClean="0"/>
              <a:t>10-22-2014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7448" y="274638"/>
            <a:ext cx="3253406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7448" y="1600203"/>
            <a:ext cx="325340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7448" y="6356353"/>
            <a:ext cx="8434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60C3-CEA1-4EE1-AA0F-2C6C7AD67249}" type="datetime1">
              <a:rPr lang="en-IN" smtClean="0"/>
              <a:t>10-22-2014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0896" y="6356353"/>
            <a:ext cx="1144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Time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6757" y="6356353"/>
            <a:ext cx="8434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4801-13E8-4C94-84F4-B0B40592C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24663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57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54280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61169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44749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0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28417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9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02512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10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23261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85528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11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16989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66916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12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88518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287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7359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58496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14510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13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88518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287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7359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58496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14510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14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53649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093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04501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15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79463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04671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15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27154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23808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15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0937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16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152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76450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1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83475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17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85587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18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47184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19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89329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20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8522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21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14309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22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8729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23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7806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2, 1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24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00961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80423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1, 3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25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22505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56878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25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04668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3166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2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48779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718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26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50102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3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6063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4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42293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5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30195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6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3094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7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45"/>
              </p:ext>
            </p:extLst>
          </p:nvPr>
        </p:nvGraphicFramePr>
        <p:xfrm>
          <a:off x="31539977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252"/>
              </p:ext>
            </p:extLst>
          </p:nvPr>
        </p:nvGraphicFramePr>
        <p:xfrm>
          <a:off x="1944689" y="3583816"/>
          <a:ext cx="294024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0536"/>
              </p:ext>
            </p:extLst>
          </p:nvPr>
        </p:nvGraphicFramePr>
        <p:xfrm>
          <a:off x="16754797" y="3583816"/>
          <a:ext cx="294024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361490" marR="3614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252"/>
              </p:ext>
            </p:extLst>
          </p:nvPr>
        </p:nvGraphicFramePr>
        <p:xfrm>
          <a:off x="4892244" y="32237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17440"/>
              </p:ext>
            </p:extLst>
          </p:nvPr>
        </p:nvGraphicFramePr>
        <p:xfrm>
          <a:off x="19718579" y="3212976"/>
          <a:ext cx="11874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  <a:gridCol w="1187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1490" marR="361490"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404073" y="6356353"/>
            <a:ext cx="1224136" cy="36512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Time: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33556201" y="6356353"/>
            <a:ext cx="785314" cy="365125"/>
          </a:xfrm>
        </p:spPr>
        <p:txBody>
          <a:bodyPr/>
          <a:lstStyle/>
          <a:p>
            <a:fld id="{63EA4801-13E8-4C94-84F4-B0B40592CB34}" type="slidenum">
              <a:rPr lang="en-IN" sz="3200" b="1" smtClean="0">
                <a:solidFill>
                  <a:schemeClr val="tx1"/>
                </a:solidFill>
              </a:rPr>
              <a:pPr/>
              <a:t>8</a:t>
            </a:fld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252</Words>
  <Application>Microsoft Office PowerPoint</Application>
  <PresentationFormat>Custom</PresentationFormat>
  <Paragraphs>198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Roney Michael</dc:creator>
  <cp:lastModifiedBy>Roney Michael</cp:lastModifiedBy>
  <cp:revision>4</cp:revision>
  <dcterms:created xsi:type="dcterms:W3CDTF">2014-10-23T04:06:11Z</dcterms:created>
  <dcterms:modified xsi:type="dcterms:W3CDTF">2014-10-23T04:41:46Z</dcterms:modified>
</cp:coreProperties>
</file>