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11" r:id="rId3"/>
    <p:sldId id="279" r:id="rId4"/>
    <p:sldId id="292" r:id="rId5"/>
    <p:sldId id="308" r:id="rId6"/>
    <p:sldId id="309" r:id="rId7"/>
    <p:sldId id="310" r:id="rId8"/>
    <p:sldId id="31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7" r:id="rId20"/>
    <p:sldId id="303" r:id="rId21"/>
    <p:sldId id="304" r:id="rId22"/>
    <p:sldId id="305" r:id="rId23"/>
    <p:sldId id="306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CFFB4DA-3E8B-414C-A47A-E01653FADDDC}">
          <p14:sldIdLst>
            <p14:sldId id="268"/>
            <p14:sldId id="311"/>
            <p14:sldId id="279"/>
            <p14:sldId id="292"/>
            <p14:sldId id="308"/>
            <p14:sldId id="309"/>
          </p14:sldIdLst>
        </p14:section>
        <p14:section name="无标题节" id="{19CF8A0C-EEE3-4074-8DA8-DCBBDE9D3ED2}">
          <p14:sldIdLst>
            <p14:sldId id="310"/>
            <p14:sldId id="312"/>
          </p14:sldIdLst>
        </p14:section>
        <p14:section name="无标题节" id="{2F09FF76-B680-455B-BD72-3618BC989E8B}">
          <p14:sldIdLst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无标题节" id="{FA53C24C-3E3E-42B6-9217-D3FD301EA258}">
          <p14:sldIdLst>
            <p14:sldId id="302"/>
            <p14:sldId id="307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97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E0E"/>
    <a:srgbClr val="0E0E0E"/>
    <a:srgbClr val="191919"/>
    <a:srgbClr val="C55A11"/>
    <a:srgbClr val="3866B8"/>
    <a:srgbClr val="335CA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6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" y="556"/>
      </p:cViewPr>
      <p:guideLst>
        <p:guide orient="horz" pos="663"/>
        <p:guide pos="3840"/>
        <p:guide pos="2797"/>
        <p:guide orient="horz" pos="2251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3591B-99B5-4454-8258-DB7FE62832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C242-49C0-4AB2-B7E8-3A1A7FA7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5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AE2131-DB9F-4E37-ACE7-CCD1571094CF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648AA-BD17-4799-AB6D-112FB4F643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5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4CA2C-D815-4621-90AA-5DAA5B0D1C53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FC38-E358-4C9A-BC5D-1EE375355C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B9D8F-D2B4-49BE-8203-4AAE460DECAF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6173-5FAC-4B64-AB2A-000C01400C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EDD1C-783D-48DB-B85C-BBBC5DECB777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E2FEB-D49A-452C-90DF-2C4361679B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23656-CE59-4CA2-8B87-77F6B0C0B1E2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54FA9-A5FF-42EF-A62C-6C25F437B4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B9CE3-7278-455D-8B79-4C62CEFF989E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220ED-867D-47AA-B884-E1315F51B4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3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D459E-1FBB-47FD-A89A-C07884265F51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6D19E-6ED8-4738-A7E4-27447EC24C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12089E-139D-4932-ACB6-14C0E153FB66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E8038-24CE-4F01-BEAD-8D5E07D83C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145DB-D3F4-4E57-8BE8-093FACEC6543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3BEB7-8823-474D-856A-3AE5DF5A79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83514-AA5D-4B96-A270-A036F72CDF21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1175E-B188-45AC-BA87-1EC64B24EA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B6FBB-F7DB-46B6-A110-F96279768567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F86C3-3B07-40ED-B279-61C0AC6F71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5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AF93036-9D08-46C7-837C-FDF283309208}" type="datetimeFigureOut">
              <a:rPr lang="zh-CN" altLang="en-US"/>
              <a:pPr/>
              <a:t>2016/7/4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C3B49BA-231B-4475-AF43-1894BC2D8E2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2933700" y="2076450"/>
            <a:ext cx="6438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 err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Slive</a:t>
            </a:r>
            <a:r>
              <a:rPr lang="en-US" altLang="zh-CN" sz="4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For Slack</a:t>
            </a:r>
            <a:endParaRPr lang="zh-CN" altLang="zh-CN" sz="44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75" name="直接连接符 6"/>
          <p:cNvCxnSpPr>
            <a:cxnSpLocks noChangeShapeType="1"/>
          </p:cNvCxnSpPr>
          <p:nvPr/>
        </p:nvCxnSpPr>
        <p:spPr bwMode="auto">
          <a:xfrm>
            <a:off x="2343150" y="3143250"/>
            <a:ext cx="2609850" cy="0"/>
          </a:xfrm>
          <a:prstGeom prst="line">
            <a:avLst/>
          </a:prstGeom>
          <a:noFill/>
          <a:ln w="635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文本框 12"/>
          <p:cNvSpPr txBox="1">
            <a:spLocks noChangeArrowheads="1"/>
          </p:cNvSpPr>
          <p:nvPr/>
        </p:nvSpPr>
        <p:spPr bwMode="auto">
          <a:xfrm>
            <a:off x="4849813" y="2949575"/>
            <a:ext cx="2617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五轴飞行器</a:t>
            </a:r>
            <a:endParaRPr lang="zh-CN" altLang="zh-CN" sz="1800" dirty="0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77" name="直接连接符 8"/>
          <p:cNvCxnSpPr>
            <a:cxnSpLocks noChangeShapeType="1"/>
          </p:cNvCxnSpPr>
          <p:nvPr/>
        </p:nvCxnSpPr>
        <p:spPr bwMode="auto">
          <a:xfrm>
            <a:off x="7362825" y="3143250"/>
            <a:ext cx="2609850" cy="0"/>
          </a:xfrm>
          <a:prstGeom prst="line">
            <a:avLst/>
          </a:prstGeom>
          <a:noFill/>
          <a:ln w="635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文本框 9"/>
          <p:cNvSpPr txBox="1">
            <a:spLocks noChangeArrowheads="1"/>
          </p:cNvSpPr>
          <p:nvPr/>
        </p:nvSpPr>
        <p:spPr bwMode="auto">
          <a:xfrm>
            <a:off x="5443538" y="3317875"/>
            <a:ext cx="141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2016/7/3</a:t>
            </a:r>
            <a:endParaRPr lang="zh-CN" altLang="zh-CN" sz="1800" dirty="0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79" name="文本框 17"/>
          <p:cNvSpPr txBox="1">
            <a:spLocks noChangeArrowheads="1"/>
          </p:cNvSpPr>
          <p:nvPr/>
        </p:nvSpPr>
        <p:spPr bwMode="auto">
          <a:xfrm>
            <a:off x="5700713" y="4249738"/>
            <a:ext cx="90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</a:t>
            </a:r>
          </a:p>
        </p:txBody>
      </p:sp>
      <p:sp>
        <p:nvSpPr>
          <p:cNvPr id="3080" name="同心圆 12"/>
          <p:cNvSpPr>
            <a:spLocks/>
          </p:cNvSpPr>
          <p:nvPr/>
        </p:nvSpPr>
        <p:spPr bwMode="auto">
          <a:xfrm>
            <a:off x="5711825" y="3999737"/>
            <a:ext cx="898525" cy="900112"/>
          </a:xfrm>
          <a:custGeom>
            <a:avLst/>
            <a:gdLst>
              <a:gd name="T0" fmla="*/ 0 w 984250"/>
              <a:gd name="T1" fmla="*/ 492919 h 985838"/>
              <a:gd name="T2" fmla="*/ 492125 w 984250"/>
              <a:gd name="T3" fmla="*/ 0 h 985838"/>
              <a:gd name="T4" fmla="*/ 984250 w 984250"/>
              <a:gd name="T5" fmla="*/ 492919 h 985838"/>
              <a:gd name="T6" fmla="*/ 492125 w 984250"/>
              <a:gd name="T7" fmla="*/ 985838 h 985838"/>
              <a:gd name="T8" fmla="*/ 0 w 984250"/>
              <a:gd name="T9" fmla="*/ 492919 h 985838"/>
              <a:gd name="T10" fmla="*/ 0 w 984250"/>
              <a:gd name="T11" fmla="*/ 492919 h 985838"/>
              <a:gd name="T12" fmla="*/ 492125 w 984250"/>
              <a:gd name="T13" fmla="*/ 985838 h 985838"/>
              <a:gd name="T14" fmla="*/ 984250 w 984250"/>
              <a:gd name="T15" fmla="*/ 492919 h 985838"/>
              <a:gd name="T16" fmla="*/ 492125 w 984250"/>
              <a:gd name="T17" fmla="*/ 0 h 985838"/>
              <a:gd name="T18" fmla="*/ 0 w 984250"/>
              <a:gd name="T19" fmla="*/ 492919 h 985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4250" h="985838">
                <a:moveTo>
                  <a:pt x="0" y="492919"/>
                </a:moveTo>
                <a:cubicBezTo>
                  <a:pt x="0" y="220687"/>
                  <a:pt x="220332" y="0"/>
                  <a:pt x="492125" y="0"/>
                </a:cubicBezTo>
                <a:cubicBezTo>
                  <a:pt x="763918" y="0"/>
                  <a:pt x="984250" y="220687"/>
                  <a:pt x="984250" y="492919"/>
                </a:cubicBezTo>
                <a:cubicBezTo>
                  <a:pt x="984250" y="765151"/>
                  <a:pt x="763918" y="985838"/>
                  <a:pt x="492125" y="985838"/>
                </a:cubicBezTo>
                <a:cubicBezTo>
                  <a:pt x="220332" y="985838"/>
                  <a:pt x="0" y="765151"/>
                  <a:pt x="0" y="492919"/>
                </a:cubicBezTo>
                <a:close/>
                <a:moveTo>
                  <a:pt x="0" y="492919"/>
                </a:moveTo>
                <a:cubicBezTo>
                  <a:pt x="0" y="765151"/>
                  <a:pt x="220332" y="985838"/>
                  <a:pt x="492125" y="985838"/>
                </a:cubicBezTo>
                <a:cubicBezTo>
                  <a:pt x="763918" y="985838"/>
                  <a:pt x="984250" y="765151"/>
                  <a:pt x="984250" y="492919"/>
                </a:cubicBezTo>
                <a:cubicBezTo>
                  <a:pt x="984250" y="220687"/>
                  <a:pt x="763918" y="0"/>
                  <a:pt x="492125" y="0"/>
                </a:cubicBezTo>
                <a:cubicBezTo>
                  <a:pt x="220332" y="0"/>
                  <a:pt x="0" y="220687"/>
                  <a:pt x="0" y="492919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04040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加载项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289609"/>
                  </p:ext>
                </p:extLst>
              </p:nvPr>
            </p:nvGraphicFramePr>
            <p:xfrm>
              <a:off x="1920019" y="1086778"/>
              <a:ext cx="9037393" cy="45965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加载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019" y="1086778"/>
                <a:ext cx="9037393" cy="4596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5256" y="2032454"/>
            <a:ext cx="6589487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strike="sngStrike" dirty="0"/>
              <a:t>Tradition</a:t>
            </a:r>
          </a:p>
        </p:txBody>
      </p:sp>
    </p:spTree>
    <p:extLst>
      <p:ext uri="{BB962C8B-B14F-4D97-AF65-F5344CB8AC3E}">
        <p14:creationId xmlns:p14="http://schemas.microsoft.com/office/powerpoint/2010/main" val="35639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1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1298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1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674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1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836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1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Datasheet</a:t>
            </a:r>
          </a:p>
        </p:txBody>
      </p:sp>
    </p:spTree>
    <p:extLst>
      <p:ext uri="{BB962C8B-B14F-4D97-AF65-F5344CB8AC3E}">
        <p14:creationId xmlns:p14="http://schemas.microsoft.com/office/powerpoint/2010/main" val="36180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0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798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19" y="1052513"/>
            <a:ext cx="4602161" cy="46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2930753" y="1561372"/>
            <a:ext cx="7751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Push to channel</a:t>
            </a:r>
          </a:p>
        </p:txBody>
      </p:sp>
    </p:spTree>
    <p:extLst>
      <p:ext uri="{BB962C8B-B14F-4D97-AF65-F5344CB8AC3E}">
        <p14:creationId xmlns:p14="http://schemas.microsoft.com/office/powerpoint/2010/main" val="29677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09610" y="1619429"/>
            <a:ext cx="7751762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HTTPS?</a:t>
            </a:r>
          </a:p>
        </p:txBody>
      </p:sp>
    </p:spTree>
    <p:extLst>
      <p:ext uri="{BB962C8B-B14F-4D97-AF65-F5344CB8AC3E}">
        <p14:creationId xmlns:p14="http://schemas.microsoft.com/office/powerpoint/2010/main" val="9086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3" y="1966952"/>
            <a:ext cx="8998857" cy="2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2933700" y="2076450"/>
            <a:ext cx="6438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SLive </a:t>
            </a:r>
            <a:r>
              <a:rPr lang="en-US" altLang="zh-CN" sz="4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 Slack</a:t>
            </a:r>
            <a:endParaRPr lang="zh-CN" altLang="zh-CN" sz="44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75" name="直接连接符 6"/>
          <p:cNvCxnSpPr>
            <a:cxnSpLocks noChangeShapeType="1"/>
          </p:cNvCxnSpPr>
          <p:nvPr/>
        </p:nvCxnSpPr>
        <p:spPr bwMode="auto">
          <a:xfrm>
            <a:off x="2343150" y="3143250"/>
            <a:ext cx="2609850" cy="0"/>
          </a:xfrm>
          <a:prstGeom prst="line">
            <a:avLst/>
          </a:prstGeom>
          <a:noFill/>
          <a:ln w="635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文本框 12"/>
          <p:cNvSpPr txBox="1">
            <a:spLocks noChangeArrowheads="1"/>
          </p:cNvSpPr>
          <p:nvPr/>
        </p:nvSpPr>
        <p:spPr bwMode="auto">
          <a:xfrm>
            <a:off x="4849813" y="2949575"/>
            <a:ext cx="2617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五轴飞行器</a:t>
            </a:r>
            <a:endParaRPr lang="zh-CN" altLang="zh-CN" sz="1800" dirty="0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77" name="直接连接符 8"/>
          <p:cNvCxnSpPr>
            <a:cxnSpLocks noChangeShapeType="1"/>
          </p:cNvCxnSpPr>
          <p:nvPr/>
        </p:nvCxnSpPr>
        <p:spPr bwMode="auto">
          <a:xfrm>
            <a:off x="7362825" y="3143250"/>
            <a:ext cx="2609850" cy="0"/>
          </a:xfrm>
          <a:prstGeom prst="line">
            <a:avLst/>
          </a:prstGeom>
          <a:noFill/>
          <a:ln w="635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文本框 9"/>
          <p:cNvSpPr txBox="1">
            <a:spLocks noChangeArrowheads="1"/>
          </p:cNvSpPr>
          <p:nvPr/>
        </p:nvSpPr>
        <p:spPr bwMode="auto">
          <a:xfrm>
            <a:off x="5443538" y="3317875"/>
            <a:ext cx="141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2016/7/3</a:t>
            </a:r>
            <a:endParaRPr lang="zh-CN" altLang="zh-CN" sz="1800" dirty="0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79" name="文本框 17"/>
          <p:cNvSpPr txBox="1">
            <a:spLocks noChangeArrowheads="1"/>
          </p:cNvSpPr>
          <p:nvPr/>
        </p:nvSpPr>
        <p:spPr bwMode="auto">
          <a:xfrm>
            <a:off x="5700713" y="4249738"/>
            <a:ext cx="90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GO</a:t>
            </a:r>
          </a:p>
        </p:txBody>
      </p:sp>
      <p:sp>
        <p:nvSpPr>
          <p:cNvPr id="3080" name="同心圆 12"/>
          <p:cNvSpPr>
            <a:spLocks/>
          </p:cNvSpPr>
          <p:nvPr/>
        </p:nvSpPr>
        <p:spPr bwMode="auto">
          <a:xfrm>
            <a:off x="5711825" y="3999737"/>
            <a:ext cx="898525" cy="900112"/>
          </a:xfrm>
          <a:custGeom>
            <a:avLst/>
            <a:gdLst>
              <a:gd name="T0" fmla="*/ 0 w 984250"/>
              <a:gd name="T1" fmla="*/ 492919 h 985838"/>
              <a:gd name="T2" fmla="*/ 492125 w 984250"/>
              <a:gd name="T3" fmla="*/ 0 h 985838"/>
              <a:gd name="T4" fmla="*/ 984250 w 984250"/>
              <a:gd name="T5" fmla="*/ 492919 h 985838"/>
              <a:gd name="T6" fmla="*/ 492125 w 984250"/>
              <a:gd name="T7" fmla="*/ 985838 h 985838"/>
              <a:gd name="T8" fmla="*/ 0 w 984250"/>
              <a:gd name="T9" fmla="*/ 492919 h 985838"/>
              <a:gd name="T10" fmla="*/ 0 w 984250"/>
              <a:gd name="T11" fmla="*/ 492919 h 985838"/>
              <a:gd name="T12" fmla="*/ 492125 w 984250"/>
              <a:gd name="T13" fmla="*/ 985838 h 985838"/>
              <a:gd name="T14" fmla="*/ 984250 w 984250"/>
              <a:gd name="T15" fmla="*/ 492919 h 985838"/>
              <a:gd name="T16" fmla="*/ 492125 w 984250"/>
              <a:gd name="T17" fmla="*/ 0 h 985838"/>
              <a:gd name="T18" fmla="*/ 0 w 984250"/>
              <a:gd name="T19" fmla="*/ 492919 h 985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4250" h="985838">
                <a:moveTo>
                  <a:pt x="0" y="492919"/>
                </a:moveTo>
                <a:cubicBezTo>
                  <a:pt x="0" y="220687"/>
                  <a:pt x="220332" y="0"/>
                  <a:pt x="492125" y="0"/>
                </a:cubicBezTo>
                <a:cubicBezTo>
                  <a:pt x="763918" y="0"/>
                  <a:pt x="984250" y="220687"/>
                  <a:pt x="984250" y="492919"/>
                </a:cubicBezTo>
                <a:cubicBezTo>
                  <a:pt x="984250" y="765151"/>
                  <a:pt x="763918" y="985838"/>
                  <a:pt x="492125" y="985838"/>
                </a:cubicBezTo>
                <a:cubicBezTo>
                  <a:pt x="220332" y="985838"/>
                  <a:pt x="0" y="765151"/>
                  <a:pt x="0" y="492919"/>
                </a:cubicBezTo>
                <a:close/>
                <a:moveTo>
                  <a:pt x="0" y="492919"/>
                </a:moveTo>
                <a:cubicBezTo>
                  <a:pt x="0" y="765151"/>
                  <a:pt x="220332" y="985838"/>
                  <a:pt x="492125" y="985838"/>
                </a:cubicBezTo>
                <a:cubicBezTo>
                  <a:pt x="763918" y="985838"/>
                  <a:pt x="984250" y="765151"/>
                  <a:pt x="984250" y="492919"/>
                </a:cubicBezTo>
                <a:cubicBezTo>
                  <a:pt x="984250" y="220687"/>
                  <a:pt x="763918" y="0"/>
                  <a:pt x="492125" y="0"/>
                </a:cubicBezTo>
                <a:cubicBezTo>
                  <a:pt x="220332" y="0"/>
                  <a:pt x="0" y="220687"/>
                  <a:pt x="0" y="492919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04040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2785609" y="1648458"/>
            <a:ext cx="7751762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Generate Report</a:t>
            </a:r>
          </a:p>
        </p:txBody>
      </p:sp>
    </p:spTree>
    <p:extLst>
      <p:ext uri="{BB962C8B-B14F-4D97-AF65-F5344CB8AC3E}">
        <p14:creationId xmlns:p14="http://schemas.microsoft.com/office/powerpoint/2010/main" val="1098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2916238" y="1604914"/>
            <a:ext cx="7751762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Auto Reply / Quiz</a:t>
            </a:r>
          </a:p>
        </p:txBody>
      </p:sp>
    </p:spTree>
    <p:extLst>
      <p:ext uri="{BB962C8B-B14F-4D97-AF65-F5344CB8AC3E}">
        <p14:creationId xmlns:p14="http://schemas.microsoft.com/office/powerpoint/2010/main" val="29191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1596571" y="1633943"/>
            <a:ext cx="10885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Context Sense Assistant</a:t>
            </a:r>
          </a:p>
        </p:txBody>
      </p:sp>
    </p:spTree>
    <p:extLst>
      <p:ext uri="{BB962C8B-B14F-4D97-AF65-F5344CB8AC3E}">
        <p14:creationId xmlns:p14="http://schemas.microsoft.com/office/powerpoint/2010/main" val="5517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2931885" y="1662972"/>
            <a:ext cx="7605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Better Assistant</a:t>
            </a:r>
          </a:p>
        </p:txBody>
      </p:sp>
    </p:spTree>
    <p:extLst>
      <p:ext uri="{BB962C8B-B14F-4D97-AF65-F5344CB8AC3E}">
        <p14:creationId xmlns:p14="http://schemas.microsoft.com/office/powerpoint/2010/main" val="30933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3551115" y="2064462"/>
            <a:ext cx="5204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7200" dirty="0"/>
              <a:t>What’s </a:t>
            </a:r>
            <a:r>
              <a:rPr lang="en-US" altLang="zh-CN" sz="7200" dirty="0" err="1">
                <a:solidFill>
                  <a:srgbClr val="FF0000"/>
                </a:solidFill>
              </a:rPr>
              <a:t>Slive</a:t>
            </a:r>
            <a:r>
              <a:rPr lang="en-US" altLang="zh-CN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65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H="1">
            <a:off x="3091544" y="1480457"/>
            <a:ext cx="5573485" cy="3968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17" y="3573463"/>
            <a:ext cx="1919107" cy="1919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30" y="418193"/>
            <a:ext cx="3155270" cy="31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6096000" y="3328087"/>
            <a:ext cx="5384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6600" dirty="0"/>
              <a:t>Presentation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3483429" y="1378857"/>
            <a:ext cx="5428342" cy="3751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9"/>
          <p:cNvSpPr txBox="1"/>
          <p:nvPr/>
        </p:nvSpPr>
        <p:spPr>
          <a:xfrm>
            <a:off x="1828799" y="1131723"/>
            <a:ext cx="6589487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660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20546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4324124" y="1692001"/>
            <a:ext cx="445521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40236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3641953" y="1648458"/>
            <a:ext cx="56617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Engagement</a:t>
            </a:r>
          </a:p>
        </p:txBody>
      </p:sp>
    </p:spTree>
    <p:extLst>
      <p:ext uri="{BB962C8B-B14F-4D97-AF65-F5344CB8AC3E}">
        <p14:creationId xmlns:p14="http://schemas.microsoft.com/office/powerpoint/2010/main" val="343125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3641953" y="1648458"/>
            <a:ext cx="56617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8000" dirty="0"/>
              <a:t>Engagement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加载项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429817"/>
                  </p:ext>
                </p:extLst>
              </p:nvPr>
            </p:nvGraphicFramePr>
            <p:xfrm>
              <a:off x="-1" y="0"/>
              <a:ext cx="12353925" cy="74277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加载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353925" cy="7427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7025582" y="3328087"/>
            <a:ext cx="4455219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6600" dirty="0"/>
              <a:t>Manual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3483429" y="1378857"/>
            <a:ext cx="5428342" cy="3751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9"/>
          <p:cNvSpPr txBox="1"/>
          <p:nvPr/>
        </p:nvSpPr>
        <p:spPr>
          <a:xfrm>
            <a:off x="914399" y="987426"/>
            <a:ext cx="6589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6600" dirty="0"/>
              <a:t>Pre-presentation</a:t>
            </a:r>
          </a:p>
        </p:txBody>
      </p:sp>
    </p:spTree>
    <p:extLst>
      <p:ext uri="{BB962C8B-B14F-4D97-AF65-F5344CB8AC3E}">
        <p14:creationId xmlns:p14="http://schemas.microsoft.com/office/powerpoint/2010/main" val="41846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95DA6BC-C01D-4633-9FDE-2462D0F7F073}">
  <we:reference id="e0e2d96f-3a85-4bac-b4c0-ea36bb04010b" version="1.0.0.0" store="developer" storeType="Registry"/>
  <we:alternateReferences/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C947F51-892C-43DD-8605-43A205B05F21}">
  <we:reference id="cecb8c91-cbe7-4e35-867c-dcd147699d82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Pages>0</Pages>
  <Words>48</Words>
  <Characters>0</Characters>
  <Application>Microsoft Office PowerPoint</Application>
  <DocSecurity>0</DocSecurity>
  <PresentationFormat>宽屏</PresentationFormat>
  <Lines>0</Lines>
  <Paragraphs>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D13001</dc:creator>
  <cp:keywords/>
  <dc:description/>
  <cp:lastModifiedBy>John Lee</cp:lastModifiedBy>
  <cp:revision>66</cp:revision>
  <dcterms:created xsi:type="dcterms:W3CDTF">2013-11-26T08:12:46Z</dcterms:created>
  <dcterms:modified xsi:type="dcterms:W3CDTF">2016-07-04T03:37:00Z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