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Barlow Light" panose="00000400000000000000" pitchFamily="2" charset="0"/>
      <p:regular r:id="rId26"/>
      <p:bold r:id="rId27"/>
      <p:italic r:id="rId28"/>
      <p:boldItalic r:id="rId29"/>
    </p:embeddedFont>
    <p:embeddedFont>
      <p:font typeface="Miriam Libre" panose="00000500000000000000" pitchFamily="2" charset="-79"/>
      <p:regular r:id="rId30"/>
      <p:bold r:id="rId31"/>
    </p:embeddedFont>
    <p:embeddedFont>
      <p:font typeface="Work Sans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e2c99bc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e2c99bc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e2c99bc27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e2c99bc27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e2c99bc27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e2c99bc27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2c99bc27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2c99bc27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e2c99bc27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e2c99bc27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b01c29e2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b01c29e2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b01c29e2e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b01c29e2e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4e92a75f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4e92a75f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9b6194118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9b6194118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4e92a75f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4e92a75f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cb8b340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cb8b340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b619411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b619411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9b619411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9b619411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9b619411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9b619411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e2c99bc27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e2c99bc27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2c99bc27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e2c99bc27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Unmasking  Deceptive Info. USING ENSEMBLE LEARNING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4" name="Google Shape;304;p22"/>
          <p:cNvSpPr txBox="1">
            <a:spLocks noGrp="1"/>
          </p:cNvSpPr>
          <p:nvPr>
            <p:ph type="body" idx="1"/>
          </p:nvPr>
        </p:nvSpPr>
        <p:spPr>
          <a:xfrm>
            <a:off x="457200" y="389450"/>
            <a:ext cx="5138700" cy="4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4) Sentiment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75" y="1374475"/>
            <a:ext cx="4199675" cy="31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1"/>
          </p:nvPr>
        </p:nvSpPr>
        <p:spPr>
          <a:xfrm>
            <a:off x="457200" y="255150"/>
            <a:ext cx="5138700" cy="4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5) Word Embeddings</a:t>
            </a:r>
            <a:endParaRPr/>
          </a:p>
        </p:txBody>
      </p:sp>
      <p:pic>
        <p:nvPicPr>
          <p:cNvPr id="312" name="Google Shape;3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0" y="782475"/>
            <a:ext cx="6205401" cy="40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484075" y="2829700"/>
            <a:ext cx="5138700" cy="857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155CC"/>
                </a:solidFill>
              </a:rPr>
              <a:t>Model Selection</a:t>
            </a:r>
            <a:endParaRPr sz="7200">
              <a:solidFill>
                <a:srgbClr val="1155CC"/>
              </a:solidFill>
            </a:endParaRPr>
          </a:p>
        </p:txBody>
      </p:sp>
      <p:sp>
        <p:nvSpPr>
          <p:cNvPr id="318" name="Google Shape;318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25" name="Google Shape;3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350" y="411250"/>
            <a:ext cx="3263700" cy="4321049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331" name="Google Shape;331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32" name="Google Shape;3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700" y="152425"/>
            <a:ext cx="2460240" cy="483870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664725" y="1841625"/>
            <a:ext cx="4794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Model  3 is the ensemble of the  following: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Model 1- (with sentiments, Count of postags,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Dependencies and Named Entities)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Model2 - (Bi-LSTM with Embeddings)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And we have Find the weighted average.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50" y="1694825"/>
            <a:ext cx="4533600" cy="2718525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578650" y="1639500"/>
            <a:ext cx="5507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We have used word embeddings as input for training  and testing purposes consisting of LSTM and neural networks.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578650" y="2750650"/>
            <a:ext cx="5507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We have used the NER, POS Tagging, Dependencies, Sentiment.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578650" y="3653775"/>
            <a:ext cx="5507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Altogether our proposed model gives decent accuracy of 88.64% on testing.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642950" y="589350"/>
            <a:ext cx="46935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Future Scope</a:t>
            </a:r>
            <a:endParaRPr sz="3000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Hyper parameter tuning will be done on model in future.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Certain modifications in feature extraction and model selection according the dataset present is always possible.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sldNum" idx="12"/>
          </p:nvPr>
        </p:nvSpPr>
        <p:spPr>
          <a:xfrm>
            <a:off x="8808000" y="2208150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67" name="Google Shape;3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457200" y="99175"/>
            <a:ext cx="5138700" cy="7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</a:t>
            </a:r>
            <a:endParaRPr b="1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826375"/>
            <a:ext cx="5569500" cy="41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latin typeface="Barlow"/>
                <a:ea typeface="Barlow"/>
                <a:cs typeface="Barlow"/>
                <a:sym typeface="Barlow"/>
              </a:rPr>
              <a:t>Detection of false news in social media. </a:t>
            </a:r>
            <a:endParaRPr sz="3000" b="1" dirty="0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48" name="Google Shape;2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75" y="1759200"/>
            <a:ext cx="2294600" cy="18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Impact Of False News</a:t>
            </a:r>
            <a:endParaRPr b="1" dirty="0"/>
          </a:p>
        </p:txBody>
      </p:sp>
      <p:sp>
        <p:nvSpPr>
          <p:cNvPr id="254" name="Google Shape;254;p15"/>
          <p:cNvSpPr txBox="1">
            <a:spLocks noGrp="1"/>
          </p:cNvSpPr>
          <p:nvPr>
            <p:ph type="body" idx="2"/>
          </p:nvPr>
        </p:nvSpPr>
        <p:spPr>
          <a:xfrm>
            <a:off x="550600" y="1519900"/>
            <a:ext cx="5045400" cy="32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arlow"/>
              <a:buChar char="➔"/>
            </a:pPr>
            <a:r>
              <a:rPr lang="en" sz="2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Reputation</a:t>
            </a:r>
            <a:endParaRPr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arlow"/>
              <a:buChar char="➔"/>
            </a:pPr>
            <a:r>
              <a:rPr lang="en" sz="2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Political Events</a:t>
            </a:r>
            <a:endParaRPr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arlow"/>
              <a:buChar char="➔"/>
            </a:pPr>
            <a:r>
              <a:rPr lang="en" sz="2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Mob lynching, Cow slaughtering etc.</a:t>
            </a:r>
            <a:endParaRPr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61" name="Google Shape;2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0" y="833175"/>
            <a:ext cx="8839199" cy="347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body" idx="1"/>
          </p:nvPr>
        </p:nvSpPr>
        <p:spPr>
          <a:xfrm>
            <a:off x="457200" y="1444375"/>
            <a:ext cx="5138700" cy="3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have used the following benchmark dataset 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1) LIAR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2) POLITIFACT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3) ISOT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Removing Unnecessary Data.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Relabelling Of labels.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Handling NaN.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457200" y="89750"/>
            <a:ext cx="51387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Text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1"/>
          </p:nvPr>
        </p:nvSpPr>
        <p:spPr>
          <a:xfrm>
            <a:off x="457200" y="1218575"/>
            <a:ext cx="54987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Combining all the dataset that we have taken.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Tokenization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Removal of stopwords, urls etc.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Lemmatization.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00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1) Name Entity Recognition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arenR"/>
            </a:pPr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75" y="2501399"/>
            <a:ext cx="5947223" cy="16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body" idx="1"/>
          </p:nvPr>
        </p:nvSpPr>
        <p:spPr>
          <a:xfrm>
            <a:off x="457200" y="295450"/>
            <a:ext cx="5138700" cy="45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2) Part of Speech Tagging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3) Dependencies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25" y="1253625"/>
            <a:ext cx="2907300" cy="135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13" y="3233837"/>
            <a:ext cx="4955600" cy="17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Miriam Libre</vt:lpstr>
      <vt:lpstr>Barlow</vt:lpstr>
      <vt:lpstr>Calibri</vt:lpstr>
      <vt:lpstr>Work Sans</vt:lpstr>
      <vt:lpstr>Barlow Light</vt:lpstr>
      <vt:lpstr>Roderigo template</vt:lpstr>
      <vt:lpstr>Unmasking  Deceptive Info. USING ENSEMBLE LEARNING</vt:lpstr>
      <vt:lpstr>Problem Statement</vt:lpstr>
      <vt:lpstr>Impact Of False News</vt:lpstr>
      <vt:lpstr>PowerPoint Presentation</vt:lpstr>
      <vt:lpstr>Dataset</vt:lpstr>
      <vt:lpstr>Data Cleaning</vt:lpstr>
      <vt:lpstr>Text Preprocessing </vt:lpstr>
      <vt:lpstr>Features </vt:lpstr>
      <vt:lpstr>PowerPoint Presentation</vt:lpstr>
      <vt:lpstr>PowerPoint Presentation</vt:lpstr>
      <vt:lpstr>PowerPoint Presentation</vt:lpstr>
      <vt:lpstr>Model Selection</vt:lpstr>
      <vt:lpstr>Model 1</vt:lpstr>
      <vt:lpstr>Model 2</vt:lpstr>
      <vt:lpstr>Model 3</vt:lpstr>
      <vt:lpstr>Result 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Unmasking  Deceptive Info. USING ENSEMBLE LEARNING</dc:title>
  <cp:lastModifiedBy>Chirayu Baliyan</cp:lastModifiedBy>
  <cp:revision>1</cp:revision>
  <dcterms:modified xsi:type="dcterms:W3CDTF">2024-03-08T13:05:04Z</dcterms:modified>
</cp:coreProperties>
</file>