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8" r:id="rId2"/>
    <p:sldMasterId id="2147483720" r:id="rId3"/>
  </p:sldMasterIdLst>
  <p:sldIdLst>
    <p:sldId id="262" r:id="rId4"/>
    <p:sldId id="256" r:id="rId5"/>
    <p:sldId id="259" r:id="rId6"/>
    <p:sldId id="261" r:id="rId7"/>
    <p:sldId id="260" r:id="rId8"/>
    <p:sldId id="264" r:id="rId9"/>
    <p:sldId id="265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C0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 showGuides="1">
      <p:cViewPr>
        <p:scale>
          <a:sx n="66" d="100"/>
          <a:sy n="66" d="100"/>
        </p:scale>
        <p:origin x="533" y="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76134" y="928052"/>
            <a:ext cx="10239733" cy="360000"/>
            <a:chOff x="732100" y="631600"/>
            <a:chExt cx="7679800" cy="270000"/>
          </a:xfrm>
        </p:grpSpPr>
        <p:sp>
          <p:nvSpPr>
            <p:cNvPr id="10" name="Google Shape;10;p2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" name="Google Shape;11;p2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" name="Google Shape;12;p2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" name="Google Shape;13;p2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0"/>
            <a:ext cx="12191973" cy="720000"/>
            <a:chOff x="0" y="0"/>
            <a:chExt cx="9143980" cy="540000"/>
          </a:xfrm>
        </p:grpSpPr>
        <p:sp>
          <p:nvSpPr>
            <p:cNvPr id="15" name="Google Shape;15;p2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0" y="6498000"/>
            <a:ext cx="12191973" cy="360000"/>
            <a:chOff x="0" y="0"/>
            <a:chExt cx="9143980" cy="540000"/>
          </a:xfrm>
        </p:grpSpPr>
        <p:sp>
          <p:nvSpPr>
            <p:cNvPr id="23" name="Google Shape;23;p2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972833" y="1832233"/>
            <a:ext cx="10272000" cy="2718400"/>
          </a:xfrm>
          <a:prstGeom prst="rect">
            <a:avLst/>
          </a:prstGeom>
          <a:effectLst>
            <a:outerShdw dist="38100" dir="30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960033" y="4927700"/>
            <a:ext cx="10272000" cy="45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59966" y="5488146"/>
            <a:ext cx="10271625" cy="423327"/>
            <a:chOff x="720000" y="4116100"/>
            <a:chExt cx="7647131" cy="315162"/>
          </a:xfrm>
        </p:grpSpPr>
        <p:sp>
          <p:nvSpPr>
            <p:cNvPr id="33" name="Google Shape;33;p2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068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936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04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672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541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8437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305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2173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4042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5910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8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74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1542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3410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279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7147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0159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09117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27799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46481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5165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845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02532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149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4017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5885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7753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621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90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3386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5254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22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8991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0859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727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623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6491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359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0228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2096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8737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"/>
          <p:cNvSpPr txBox="1">
            <a:spLocks noGrp="1"/>
          </p:cNvSpPr>
          <p:nvPr>
            <p:ph type="title" hasCustomPrompt="1"/>
          </p:nvPr>
        </p:nvSpPr>
        <p:spPr>
          <a:xfrm>
            <a:off x="960000" y="2077967"/>
            <a:ext cx="10272000" cy="1734400"/>
          </a:xfrm>
          <a:prstGeom prst="rect">
            <a:avLst/>
          </a:prstGeom>
          <a:effectLst>
            <a:outerShdw dist="38100" dir="33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472" name="Google Shape;472;p11"/>
          <p:cNvGrpSpPr/>
          <p:nvPr/>
        </p:nvGrpSpPr>
        <p:grpSpPr>
          <a:xfrm>
            <a:off x="0" y="0"/>
            <a:ext cx="12191973" cy="720000"/>
            <a:chOff x="0" y="0"/>
            <a:chExt cx="9143980" cy="540000"/>
          </a:xfrm>
        </p:grpSpPr>
        <p:sp>
          <p:nvSpPr>
            <p:cNvPr id="473" name="Google Shape;473;p11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1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1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1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0" name="Google Shape;480;p11"/>
          <p:cNvGrpSpPr/>
          <p:nvPr/>
        </p:nvGrpSpPr>
        <p:grpSpPr>
          <a:xfrm>
            <a:off x="955587" y="6034426"/>
            <a:ext cx="10280821" cy="463569"/>
            <a:chOff x="748940" y="988319"/>
            <a:chExt cx="7710616" cy="347677"/>
          </a:xfrm>
        </p:grpSpPr>
        <p:sp>
          <p:nvSpPr>
            <p:cNvPr id="481" name="Google Shape;481;p11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5" name="Google Shape;485;p11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486" name="Google Shape;486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88" name="Google Shape;488;p11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2" name="Google Shape;492;p11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493" name="Google Shape;493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5" name="Google Shape;495;p11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9" name="Google Shape;499;p11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02" name="Google Shape;502;p11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06" name="Google Shape;506;p11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09" name="Google Shape;509;p11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3" name="Google Shape;513;p11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514" name="Google Shape;514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6" name="Google Shape;516;p11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0" name="Google Shape;520;p11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521" name="Google Shape;521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23" name="Google Shape;523;p11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27" name="Google Shape;527;p11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528" name="Google Shape;528;p1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0" name="Google Shape;530;p11"/>
          <p:cNvSpPr txBox="1">
            <a:spLocks noGrp="1"/>
          </p:cNvSpPr>
          <p:nvPr>
            <p:ph type="subTitle" idx="1"/>
          </p:nvPr>
        </p:nvSpPr>
        <p:spPr>
          <a:xfrm>
            <a:off x="976184" y="3972933"/>
            <a:ext cx="10239600" cy="545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531" name="Google Shape;531;p11"/>
          <p:cNvGrpSpPr/>
          <p:nvPr/>
        </p:nvGrpSpPr>
        <p:grpSpPr>
          <a:xfrm>
            <a:off x="976134" y="928052"/>
            <a:ext cx="10239733" cy="360000"/>
            <a:chOff x="732100" y="631600"/>
            <a:chExt cx="7679800" cy="270000"/>
          </a:xfrm>
        </p:grpSpPr>
        <p:sp>
          <p:nvSpPr>
            <p:cNvPr id="532" name="Google Shape;532;p11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533" name="Google Shape;533;p11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534" name="Google Shape;534;p11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535" name="Google Shape;535;p11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56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"/>
          <p:cNvSpPr/>
          <p:nvPr/>
        </p:nvSpPr>
        <p:spPr>
          <a:xfrm>
            <a:off x="969333" y="689300"/>
            <a:ext cx="10272000" cy="82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9" name="Google Shape;539;p13"/>
          <p:cNvSpPr/>
          <p:nvPr/>
        </p:nvSpPr>
        <p:spPr>
          <a:xfrm>
            <a:off x="967467" y="1626733"/>
            <a:ext cx="5128400" cy="190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"/>
          </p:nvPr>
        </p:nvSpPr>
        <p:spPr>
          <a:xfrm>
            <a:off x="2424533" y="2371800"/>
            <a:ext cx="32908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2"/>
          </p:nvPr>
        </p:nvSpPr>
        <p:spPr>
          <a:xfrm>
            <a:off x="960000" y="1789567"/>
            <a:ext cx="51360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22000"/>
          </a:xfrm>
          <a:prstGeom prst="rect">
            <a:avLst/>
          </a:prstGeom>
          <a:noFill/>
          <a:effectLst>
            <a:outerShdw dist="4762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543" name="Google Shape;543;p13"/>
          <p:cNvSpPr/>
          <p:nvPr/>
        </p:nvSpPr>
        <p:spPr>
          <a:xfrm>
            <a:off x="6095867" y="1626733"/>
            <a:ext cx="5128400" cy="190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13"/>
          <p:cNvSpPr/>
          <p:nvPr/>
        </p:nvSpPr>
        <p:spPr>
          <a:xfrm>
            <a:off x="967467" y="4228800"/>
            <a:ext cx="5128400" cy="1909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13"/>
          <p:cNvSpPr/>
          <p:nvPr/>
        </p:nvSpPr>
        <p:spPr>
          <a:xfrm>
            <a:off x="6095867" y="4228800"/>
            <a:ext cx="5128400" cy="19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3"/>
          </p:nvPr>
        </p:nvSpPr>
        <p:spPr>
          <a:xfrm>
            <a:off x="2424533" y="4966733"/>
            <a:ext cx="32908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4"/>
          </p:nvPr>
        </p:nvSpPr>
        <p:spPr>
          <a:xfrm>
            <a:off x="1311067" y="4402100"/>
            <a:ext cx="4408800" cy="557600"/>
          </a:xfrm>
          <a:prstGeom prst="rect">
            <a:avLst/>
          </a:prstGeom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5"/>
          </p:nvPr>
        </p:nvSpPr>
        <p:spPr>
          <a:xfrm>
            <a:off x="7561667" y="4966733"/>
            <a:ext cx="32908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6"/>
          </p:nvPr>
        </p:nvSpPr>
        <p:spPr>
          <a:xfrm>
            <a:off x="6096000" y="4402100"/>
            <a:ext cx="51360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7"/>
          </p:nvPr>
        </p:nvSpPr>
        <p:spPr>
          <a:xfrm>
            <a:off x="7561667" y="2350384"/>
            <a:ext cx="32908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8"/>
          </p:nvPr>
        </p:nvSpPr>
        <p:spPr>
          <a:xfrm>
            <a:off x="6096000" y="1807167"/>
            <a:ext cx="5136000" cy="557600"/>
          </a:xfrm>
          <a:prstGeom prst="rect">
            <a:avLst/>
          </a:prstGeom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9" hasCustomPrompt="1"/>
          </p:nvPr>
        </p:nvSpPr>
        <p:spPr>
          <a:xfrm>
            <a:off x="1318533" y="2350400"/>
            <a:ext cx="1106000" cy="967600"/>
          </a:xfrm>
          <a:prstGeom prst="rect">
            <a:avLst/>
          </a:prstGeom>
          <a:effectLst>
            <a:outerShdw dist="28575" dir="32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455667" y="2350400"/>
            <a:ext cx="1106000" cy="96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455667" y="4966733"/>
            <a:ext cx="1106000" cy="967600"/>
          </a:xfrm>
          <a:prstGeom prst="rect">
            <a:avLst/>
          </a:prstGeom>
          <a:effectLst>
            <a:outerShdw dist="38100" dir="32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>
            <a:spLocks noGrp="1"/>
          </p:cNvSpPr>
          <p:nvPr>
            <p:ph type="title" idx="15" hasCustomPrompt="1"/>
          </p:nvPr>
        </p:nvSpPr>
        <p:spPr>
          <a:xfrm>
            <a:off x="1318533" y="4966733"/>
            <a:ext cx="1106000" cy="96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556" name="Google Shape;556;p13"/>
          <p:cNvGrpSpPr/>
          <p:nvPr/>
        </p:nvGrpSpPr>
        <p:grpSpPr>
          <a:xfrm>
            <a:off x="964433" y="3670012"/>
            <a:ext cx="10271625" cy="423327"/>
            <a:chOff x="720000" y="4116100"/>
            <a:chExt cx="7647131" cy="315162"/>
          </a:xfrm>
        </p:grpSpPr>
        <p:sp>
          <p:nvSpPr>
            <p:cNvPr id="557" name="Google Shape;557;p13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9068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10936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12804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14672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16541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18437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20305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22173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24042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5910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7778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9674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31542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33410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35279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37147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390159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409117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427799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446481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65165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83845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502532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52149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540172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58854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77538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596218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614904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33862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52544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671226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689910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708590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727277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46235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64917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783599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0228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820963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8" name="Google Shape;598;p13"/>
          <p:cNvSpPr txBox="1">
            <a:spLocks noGrp="1"/>
          </p:cNvSpPr>
          <p:nvPr>
            <p:ph type="subTitle" idx="16"/>
          </p:nvPr>
        </p:nvSpPr>
        <p:spPr>
          <a:xfrm>
            <a:off x="976133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17"/>
          </p:nvPr>
        </p:nvSpPr>
        <p:spPr>
          <a:xfrm>
            <a:off x="5092600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8"/>
          </p:nvPr>
        </p:nvSpPr>
        <p:spPr>
          <a:xfrm>
            <a:off x="9209067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601" name="Google Shape;601;p13"/>
          <p:cNvGrpSpPr/>
          <p:nvPr/>
        </p:nvGrpSpPr>
        <p:grpSpPr>
          <a:xfrm>
            <a:off x="967467" y="179997"/>
            <a:ext cx="10248400" cy="360000"/>
            <a:chOff x="725600" y="134998"/>
            <a:chExt cx="7686300" cy="270000"/>
          </a:xfrm>
        </p:grpSpPr>
        <p:sp>
          <p:nvSpPr>
            <p:cNvPr id="602" name="Google Shape;602;p13"/>
            <p:cNvSpPr txBox="1"/>
            <p:nvPr/>
          </p:nvSpPr>
          <p:spPr>
            <a:xfrm>
              <a:off x="725600" y="134998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03" name="Google Shape;603;p13"/>
            <p:cNvSpPr txBox="1"/>
            <p:nvPr/>
          </p:nvSpPr>
          <p:spPr>
            <a:xfrm>
              <a:off x="2314350" y="134998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04" name="Google Shape;604;p13"/>
            <p:cNvSpPr txBox="1"/>
            <p:nvPr/>
          </p:nvSpPr>
          <p:spPr>
            <a:xfrm>
              <a:off x="5324550" y="134998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05" name="Google Shape;605;p13"/>
            <p:cNvSpPr txBox="1"/>
            <p:nvPr/>
          </p:nvSpPr>
          <p:spPr>
            <a:xfrm>
              <a:off x="6906800" y="134998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1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4"/>
          <p:cNvGrpSpPr/>
          <p:nvPr/>
        </p:nvGrpSpPr>
        <p:grpSpPr>
          <a:xfrm>
            <a:off x="694853" y="373833"/>
            <a:ext cx="10853467" cy="1050400"/>
            <a:chOff x="521140" y="280375"/>
            <a:chExt cx="8140100" cy="787800"/>
          </a:xfrm>
        </p:grpSpPr>
        <p:sp>
          <p:nvSpPr>
            <p:cNvPr id="608" name="Google Shape;608;p14"/>
            <p:cNvSpPr/>
            <p:nvPr/>
          </p:nvSpPr>
          <p:spPr>
            <a:xfrm>
              <a:off x="521150" y="2803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707970" y="4380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521140" y="5955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707983" y="7531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521156" y="9106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897596" y="2803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894800" y="5955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1081620" y="4380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1268440" y="2803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4"/>
            <p:cNvSpPr/>
            <p:nvPr/>
          </p:nvSpPr>
          <p:spPr>
            <a:xfrm flipH="1">
              <a:off x="8503731" y="2803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4"/>
            <p:cNvSpPr/>
            <p:nvPr/>
          </p:nvSpPr>
          <p:spPr>
            <a:xfrm flipH="1">
              <a:off x="8316910" y="4380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4"/>
            <p:cNvSpPr/>
            <p:nvPr/>
          </p:nvSpPr>
          <p:spPr>
            <a:xfrm flipH="1">
              <a:off x="8503740" y="5955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4"/>
            <p:cNvSpPr/>
            <p:nvPr/>
          </p:nvSpPr>
          <p:spPr>
            <a:xfrm flipH="1">
              <a:off x="8316897" y="7531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4"/>
            <p:cNvSpPr/>
            <p:nvPr/>
          </p:nvSpPr>
          <p:spPr>
            <a:xfrm flipH="1">
              <a:off x="8503725" y="9106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4"/>
            <p:cNvSpPr/>
            <p:nvPr/>
          </p:nvSpPr>
          <p:spPr>
            <a:xfrm flipH="1">
              <a:off x="8127284" y="2803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4"/>
            <p:cNvSpPr/>
            <p:nvPr/>
          </p:nvSpPr>
          <p:spPr>
            <a:xfrm flipH="1">
              <a:off x="8130081" y="5955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4"/>
            <p:cNvSpPr/>
            <p:nvPr/>
          </p:nvSpPr>
          <p:spPr>
            <a:xfrm flipH="1">
              <a:off x="7943260" y="4380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4"/>
            <p:cNvSpPr/>
            <p:nvPr/>
          </p:nvSpPr>
          <p:spPr>
            <a:xfrm flipH="1">
              <a:off x="7756440" y="2803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6" name="Google Shape;626;p14"/>
          <p:cNvSpPr txBox="1">
            <a:spLocks noGrp="1"/>
          </p:cNvSpPr>
          <p:nvPr>
            <p:ph type="subTitle" idx="1"/>
          </p:nvPr>
        </p:nvSpPr>
        <p:spPr>
          <a:xfrm>
            <a:off x="693967" y="2782284"/>
            <a:ext cx="33452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7" name="Google Shape;627;p14"/>
          <p:cNvSpPr txBox="1">
            <a:spLocks noGrp="1"/>
          </p:cNvSpPr>
          <p:nvPr>
            <p:ph type="subTitle" idx="2"/>
          </p:nvPr>
        </p:nvSpPr>
        <p:spPr>
          <a:xfrm>
            <a:off x="693967" y="2200051"/>
            <a:ext cx="33452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28" name="Google Shape;628;p1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22000"/>
          </a:xfrm>
          <a:prstGeom prst="rect">
            <a:avLst/>
          </a:prstGeom>
          <a:noFill/>
          <a:effectLst>
            <a:outerShdw dist="47625" dir="342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29" name="Google Shape;629;p14"/>
          <p:cNvSpPr txBox="1">
            <a:spLocks noGrp="1"/>
          </p:cNvSpPr>
          <p:nvPr>
            <p:ph type="subTitle" idx="3"/>
          </p:nvPr>
        </p:nvSpPr>
        <p:spPr>
          <a:xfrm>
            <a:off x="693967" y="5073833"/>
            <a:ext cx="33452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0" name="Google Shape;630;p14"/>
          <p:cNvSpPr txBox="1">
            <a:spLocks noGrp="1"/>
          </p:cNvSpPr>
          <p:nvPr>
            <p:ph type="subTitle" idx="4"/>
          </p:nvPr>
        </p:nvSpPr>
        <p:spPr>
          <a:xfrm>
            <a:off x="696417" y="4509200"/>
            <a:ext cx="33400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1" name="Google Shape;631;p14"/>
          <p:cNvSpPr txBox="1">
            <a:spLocks noGrp="1"/>
          </p:cNvSpPr>
          <p:nvPr>
            <p:ph type="subTitle" idx="5"/>
          </p:nvPr>
        </p:nvSpPr>
        <p:spPr>
          <a:xfrm>
            <a:off x="4426044" y="5073833"/>
            <a:ext cx="334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2" name="Google Shape;632;p14"/>
          <p:cNvSpPr txBox="1">
            <a:spLocks noGrp="1"/>
          </p:cNvSpPr>
          <p:nvPr>
            <p:ph type="subTitle" idx="6"/>
          </p:nvPr>
        </p:nvSpPr>
        <p:spPr>
          <a:xfrm>
            <a:off x="4423399" y="4509200"/>
            <a:ext cx="33424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3" name="Google Shape;633;p14"/>
          <p:cNvSpPr txBox="1">
            <a:spLocks noGrp="1"/>
          </p:cNvSpPr>
          <p:nvPr>
            <p:ph type="subTitle" idx="7"/>
          </p:nvPr>
        </p:nvSpPr>
        <p:spPr>
          <a:xfrm>
            <a:off x="4430991" y="2760884"/>
            <a:ext cx="33376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4" name="Google Shape;634;p14"/>
          <p:cNvSpPr txBox="1">
            <a:spLocks noGrp="1"/>
          </p:cNvSpPr>
          <p:nvPr>
            <p:ph type="subTitle" idx="8"/>
          </p:nvPr>
        </p:nvSpPr>
        <p:spPr>
          <a:xfrm>
            <a:off x="4423399" y="2217651"/>
            <a:ext cx="3342400" cy="557600"/>
          </a:xfrm>
          <a:prstGeom prst="rect">
            <a:avLst/>
          </a:prstGeom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35" name="Google Shape;635;p14"/>
          <p:cNvSpPr txBox="1">
            <a:spLocks noGrp="1"/>
          </p:cNvSpPr>
          <p:nvPr>
            <p:ph type="title" idx="9" hasCustomPrompt="1"/>
          </p:nvPr>
        </p:nvSpPr>
        <p:spPr>
          <a:xfrm>
            <a:off x="1813500" y="1626100"/>
            <a:ext cx="1106000" cy="484800"/>
          </a:xfrm>
          <a:prstGeom prst="rect">
            <a:avLst/>
          </a:prstGeom>
          <a:effectLst>
            <a:outerShdw dist="28575" dir="324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36" name="Google Shape;636;p14"/>
          <p:cNvSpPr txBox="1">
            <a:spLocks noGrp="1"/>
          </p:cNvSpPr>
          <p:nvPr>
            <p:ph type="title" idx="13" hasCustomPrompt="1"/>
          </p:nvPr>
        </p:nvSpPr>
        <p:spPr>
          <a:xfrm>
            <a:off x="5541400" y="1626100"/>
            <a:ext cx="1106000" cy="484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37" name="Google Shape;637;p14"/>
          <p:cNvSpPr txBox="1">
            <a:spLocks noGrp="1"/>
          </p:cNvSpPr>
          <p:nvPr>
            <p:ph type="title" idx="14" hasCustomPrompt="1"/>
          </p:nvPr>
        </p:nvSpPr>
        <p:spPr>
          <a:xfrm>
            <a:off x="5541400" y="3961384"/>
            <a:ext cx="1106000" cy="484800"/>
          </a:xfrm>
          <a:prstGeom prst="rect">
            <a:avLst/>
          </a:prstGeom>
          <a:effectLst>
            <a:outerShdw dist="38100" dir="324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38" name="Google Shape;638;p14"/>
          <p:cNvSpPr txBox="1">
            <a:spLocks noGrp="1"/>
          </p:cNvSpPr>
          <p:nvPr>
            <p:ph type="title" idx="15" hasCustomPrompt="1"/>
          </p:nvPr>
        </p:nvSpPr>
        <p:spPr>
          <a:xfrm>
            <a:off x="1813500" y="3961384"/>
            <a:ext cx="1106000" cy="484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6"/>
          </p:nvPr>
        </p:nvSpPr>
        <p:spPr>
          <a:xfrm>
            <a:off x="976133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7"/>
          </p:nvPr>
        </p:nvSpPr>
        <p:spPr>
          <a:xfrm>
            <a:off x="5092600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18"/>
          </p:nvPr>
        </p:nvSpPr>
        <p:spPr>
          <a:xfrm>
            <a:off x="9455167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9"/>
          </p:nvPr>
        </p:nvSpPr>
        <p:spPr>
          <a:xfrm>
            <a:off x="8205777" y="5073833"/>
            <a:ext cx="33424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0"/>
          </p:nvPr>
        </p:nvSpPr>
        <p:spPr>
          <a:xfrm>
            <a:off x="8203132" y="4509200"/>
            <a:ext cx="3342400" cy="5576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21"/>
          </p:nvPr>
        </p:nvSpPr>
        <p:spPr>
          <a:xfrm>
            <a:off x="8210724" y="2760884"/>
            <a:ext cx="33376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22"/>
          </p:nvPr>
        </p:nvSpPr>
        <p:spPr>
          <a:xfrm>
            <a:off x="8203132" y="2217651"/>
            <a:ext cx="3342400" cy="557600"/>
          </a:xfrm>
          <a:prstGeom prst="rect">
            <a:avLst/>
          </a:prstGeom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6" name="Google Shape;646;p14"/>
          <p:cNvSpPr txBox="1">
            <a:spLocks noGrp="1"/>
          </p:cNvSpPr>
          <p:nvPr>
            <p:ph type="title" idx="23" hasCustomPrompt="1"/>
          </p:nvPr>
        </p:nvSpPr>
        <p:spPr>
          <a:xfrm>
            <a:off x="9321133" y="1626100"/>
            <a:ext cx="1106000" cy="484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47" name="Google Shape;647;p14"/>
          <p:cNvSpPr txBox="1">
            <a:spLocks noGrp="1"/>
          </p:cNvSpPr>
          <p:nvPr>
            <p:ph type="title" idx="24" hasCustomPrompt="1"/>
          </p:nvPr>
        </p:nvSpPr>
        <p:spPr>
          <a:xfrm>
            <a:off x="9321133" y="3961384"/>
            <a:ext cx="1106000" cy="484800"/>
          </a:xfrm>
          <a:prstGeom prst="rect">
            <a:avLst/>
          </a:prstGeom>
          <a:effectLst>
            <a:outerShdw dist="38100" dir="324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69817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5"/>
          <p:cNvSpPr/>
          <p:nvPr/>
        </p:nvSpPr>
        <p:spPr>
          <a:xfrm>
            <a:off x="6919200" y="2937567"/>
            <a:ext cx="4312800" cy="17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15"/>
          <p:cNvSpPr/>
          <p:nvPr/>
        </p:nvSpPr>
        <p:spPr>
          <a:xfrm>
            <a:off x="954933" y="2937567"/>
            <a:ext cx="4312800" cy="17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15"/>
          <p:cNvSpPr/>
          <p:nvPr/>
        </p:nvSpPr>
        <p:spPr>
          <a:xfrm>
            <a:off x="6919200" y="2215533"/>
            <a:ext cx="4312800" cy="6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2" name="Google Shape;652;p15"/>
          <p:cNvSpPr/>
          <p:nvPr/>
        </p:nvSpPr>
        <p:spPr>
          <a:xfrm>
            <a:off x="952984" y="2215533"/>
            <a:ext cx="4312800" cy="6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3" name="Google Shape;653;p15"/>
          <p:cNvGrpSpPr/>
          <p:nvPr/>
        </p:nvGrpSpPr>
        <p:grpSpPr>
          <a:xfrm>
            <a:off x="972934" y="179997"/>
            <a:ext cx="10239733" cy="360000"/>
            <a:chOff x="732100" y="631600"/>
            <a:chExt cx="7679800" cy="270000"/>
          </a:xfrm>
        </p:grpSpPr>
        <p:sp>
          <p:nvSpPr>
            <p:cNvPr id="654" name="Google Shape;654;p1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55" name="Google Shape;655;p1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56" name="Google Shape;656;p1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657" name="Google Shape;657;p1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658" name="Google Shape;658;p15"/>
          <p:cNvSpPr txBox="1">
            <a:spLocks noGrp="1"/>
          </p:cNvSpPr>
          <p:nvPr>
            <p:ph type="subTitle" idx="1"/>
          </p:nvPr>
        </p:nvSpPr>
        <p:spPr>
          <a:xfrm>
            <a:off x="959984" y="3076300"/>
            <a:ext cx="4277600" cy="1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9" name="Google Shape;659;p15"/>
          <p:cNvSpPr txBox="1">
            <a:spLocks noGrp="1"/>
          </p:cNvSpPr>
          <p:nvPr>
            <p:ph type="subTitle" idx="2"/>
          </p:nvPr>
        </p:nvSpPr>
        <p:spPr>
          <a:xfrm>
            <a:off x="6951117" y="3076300"/>
            <a:ext cx="4277600" cy="1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0" name="Google Shape;660;p15"/>
          <p:cNvSpPr txBox="1">
            <a:spLocks noGrp="1"/>
          </p:cNvSpPr>
          <p:nvPr>
            <p:ph type="subTitle" idx="3"/>
          </p:nvPr>
        </p:nvSpPr>
        <p:spPr>
          <a:xfrm>
            <a:off x="971567" y="2353467"/>
            <a:ext cx="4277600" cy="371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1" name="Google Shape;661;p15"/>
          <p:cNvSpPr txBox="1">
            <a:spLocks noGrp="1"/>
          </p:cNvSpPr>
          <p:nvPr>
            <p:ph type="subTitle" idx="4"/>
          </p:nvPr>
        </p:nvSpPr>
        <p:spPr>
          <a:xfrm>
            <a:off x="6941600" y="2353467"/>
            <a:ext cx="4277600" cy="371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2" name="Google Shape;662;p15"/>
          <p:cNvSpPr txBox="1">
            <a:spLocks noGrp="1"/>
          </p:cNvSpPr>
          <p:nvPr>
            <p:ph type="subTitle" idx="5"/>
          </p:nvPr>
        </p:nvSpPr>
        <p:spPr>
          <a:xfrm>
            <a:off x="9729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3" name="Google Shape;663;p15"/>
          <p:cNvSpPr txBox="1">
            <a:spLocks noGrp="1"/>
          </p:cNvSpPr>
          <p:nvPr>
            <p:ph type="subTitle" idx="6"/>
          </p:nvPr>
        </p:nvSpPr>
        <p:spPr>
          <a:xfrm>
            <a:off x="50894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4" name="Google Shape;664;p15"/>
          <p:cNvSpPr txBox="1">
            <a:spLocks noGrp="1"/>
          </p:cNvSpPr>
          <p:nvPr>
            <p:ph type="subTitle" idx="7"/>
          </p:nvPr>
        </p:nvSpPr>
        <p:spPr>
          <a:xfrm>
            <a:off x="92058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5" name="Google Shape;665;p15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666" name="Google Shape;666;p15"/>
          <p:cNvGrpSpPr/>
          <p:nvPr/>
        </p:nvGrpSpPr>
        <p:grpSpPr>
          <a:xfrm>
            <a:off x="960000" y="5317784"/>
            <a:ext cx="10270448" cy="420216"/>
            <a:chOff x="720000" y="7392188"/>
            <a:chExt cx="7702836" cy="315162"/>
          </a:xfrm>
        </p:grpSpPr>
        <p:sp>
          <p:nvSpPr>
            <p:cNvPr id="667" name="Google Shape;667;p15"/>
            <p:cNvSpPr/>
            <p:nvPr/>
          </p:nvSpPr>
          <p:spPr>
            <a:xfrm>
              <a:off x="720000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908633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1097267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1285900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474534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663167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851800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5"/>
            <p:cNvSpPr/>
            <p:nvPr/>
          </p:nvSpPr>
          <p:spPr>
            <a:xfrm>
              <a:off x="2040434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5"/>
            <p:cNvSpPr/>
            <p:nvPr/>
          </p:nvSpPr>
          <p:spPr>
            <a:xfrm>
              <a:off x="2229067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2417701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2606334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2794968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2983601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3172234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3360868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3549501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3738135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3926768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115401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304035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492668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681302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869935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058568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5247202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435835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624469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5813102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001735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190369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6379002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6567636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6756269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6944903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7133536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7322169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7510803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699436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888070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8076703" y="7549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8265336" y="73921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8" name="Google Shape;708;p15"/>
          <p:cNvGrpSpPr/>
          <p:nvPr/>
        </p:nvGrpSpPr>
        <p:grpSpPr>
          <a:xfrm>
            <a:off x="968184" y="1599500"/>
            <a:ext cx="10265613" cy="163451"/>
            <a:chOff x="-2853901" y="-1141017"/>
            <a:chExt cx="14851872" cy="168900"/>
          </a:xfrm>
        </p:grpSpPr>
        <p:sp>
          <p:nvSpPr>
            <p:cNvPr id="709" name="Google Shape;709;p15"/>
            <p:cNvSpPr/>
            <p:nvPr/>
          </p:nvSpPr>
          <p:spPr>
            <a:xfrm>
              <a:off x="-2853901" y="-1141017"/>
              <a:ext cx="2121600" cy="168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-732189" y="-1141017"/>
              <a:ext cx="2121600" cy="16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1389523" y="-1141017"/>
              <a:ext cx="2121600" cy="16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511235" y="-1141017"/>
              <a:ext cx="2121600" cy="16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5632947" y="-1141017"/>
              <a:ext cx="2121600" cy="16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7754659" y="-1141017"/>
              <a:ext cx="2121600" cy="16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9876371" y="-1141017"/>
              <a:ext cx="2121600" cy="16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6025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6"/>
          <p:cNvGrpSpPr/>
          <p:nvPr/>
        </p:nvGrpSpPr>
        <p:grpSpPr>
          <a:xfrm>
            <a:off x="969168" y="1382532"/>
            <a:ext cx="10253593" cy="420216"/>
            <a:chOff x="726893" y="4283737"/>
            <a:chExt cx="7690195" cy="315162"/>
          </a:xfrm>
        </p:grpSpPr>
        <p:grpSp>
          <p:nvGrpSpPr>
            <p:cNvPr id="718" name="Google Shape;718;p16"/>
            <p:cNvGrpSpPr/>
            <p:nvPr/>
          </p:nvGrpSpPr>
          <p:grpSpPr>
            <a:xfrm>
              <a:off x="726893" y="4283737"/>
              <a:ext cx="1841708" cy="315162"/>
              <a:chOff x="748425" y="4276560"/>
              <a:chExt cx="1841708" cy="315162"/>
            </a:xfrm>
          </p:grpSpPr>
          <p:sp>
            <p:nvSpPr>
              <p:cNvPr id="719" name="Google Shape;719;p16"/>
              <p:cNvSpPr/>
              <p:nvPr/>
            </p:nvSpPr>
            <p:spPr>
              <a:xfrm>
                <a:off x="74842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935245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112206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1308908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1495706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6"/>
              <p:cNvSpPr/>
              <p:nvPr/>
            </p:nvSpPr>
            <p:spPr>
              <a:xfrm>
                <a:off x="1682571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187215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2058970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224579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2432633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9" name="Google Shape;729;p16"/>
            <p:cNvGrpSpPr/>
            <p:nvPr/>
          </p:nvGrpSpPr>
          <p:grpSpPr>
            <a:xfrm>
              <a:off x="6575402" y="4283737"/>
              <a:ext cx="1841685" cy="315162"/>
              <a:chOff x="6553870" y="4276560"/>
              <a:chExt cx="1841685" cy="315162"/>
            </a:xfrm>
          </p:grpSpPr>
          <p:sp>
            <p:nvSpPr>
              <p:cNvPr id="730" name="Google Shape;730;p16"/>
              <p:cNvSpPr/>
              <p:nvPr/>
            </p:nvSpPr>
            <p:spPr>
              <a:xfrm>
                <a:off x="6553870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674069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6927533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16"/>
              <p:cNvSpPr/>
              <p:nvPr/>
            </p:nvSpPr>
            <p:spPr>
              <a:xfrm>
                <a:off x="7114331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16"/>
              <p:cNvSpPr/>
              <p:nvPr/>
            </p:nvSpPr>
            <p:spPr>
              <a:xfrm>
                <a:off x="7301196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16"/>
              <p:cNvSpPr/>
              <p:nvPr/>
            </p:nvSpPr>
            <p:spPr>
              <a:xfrm>
                <a:off x="749077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6"/>
              <p:cNvSpPr/>
              <p:nvPr/>
            </p:nvSpPr>
            <p:spPr>
              <a:xfrm>
                <a:off x="7677595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16"/>
              <p:cNvSpPr/>
              <p:nvPr/>
            </p:nvSpPr>
            <p:spPr>
              <a:xfrm>
                <a:off x="786441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16"/>
              <p:cNvSpPr/>
              <p:nvPr/>
            </p:nvSpPr>
            <p:spPr>
              <a:xfrm>
                <a:off x="8051258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6"/>
              <p:cNvSpPr/>
              <p:nvPr/>
            </p:nvSpPr>
            <p:spPr>
              <a:xfrm>
                <a:off x="8238056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40" name="Google Shape;740;p16"/>
          <p:cNvSpPr txBox="1">
            <a:spLocks noGrp="1"/>
          </p:cNvSpPr>
          <p:nvPr>
            <p:ph type="subTitle" idx="1"/>
          </p:nvPr>
        </p:nvSpPr>
        <p:spPr>
          <a:xfrm>
            <a:off x="8249736" y="3429000"/>
            <a:ext cx="2532000" cy="1577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1" name="Google Shape;741;p16"/>
          <p:cNvSpPr txBox="1">
            <a:spLocks noGrp="1"/>
          </p:cNvSpPr>
          <p:nvPr>
            <p:ph type="subTitle" idx="2"/>
          </p:nvPr>
        </p:nvSpPr>
        <p:spPr>
          <a:xfrm>
            <a:off x="4830001" y="3429000"/>
            <a:ext cx="2532000" cy="1577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2" name="Google Shape;742;p16"/>
          <p:cNvSpPr txBox="1">
            <a:spLocks noGrp="1"/>
          </p:cNvSpPr>
          <p:nvPr>
            <p:ph type="subTitle" idx="3"/>
          </p:nvPr>
        </p:nvSpPr>
        <p:spPr>
          <a:xfrm>
            <a:off x="1410267" y="3429000"/>
            <a:ext cx="2532000" cy="1577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3" name="Google Shape;743;p16"/>
          <p:cNvSpPr txBox="1">
            <a:spLocks noGrp="1"/>
          </p:cNvSpPr>
          <p:nvPr>
            <p:ph type="subTitle" idx="4"/>
          </p:nvPr>
        </p:nvSpPr>
        <p:spPr>
          <a:xfrm>
            <a:off x="1410267" y="2740933"/>
            <a:ext cx="2532000" cy="582800"/>
          </a:xfrm>
          <a:prstGeom prst="rect">
            <a:avLst/>
          </a:prstGeom>
          <a:noFill/>
          <a:effectLst>
            <a:outerShdw dist="28575" dir="34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4" name="Google Shape;744;p16"/>
          <p:cNvSpPr txBox="1">
            <a:spLocks noGrp="1"/>
          </p:cNvSpPr>
          <p:nvPr>
            <p:ph type="subTitle" idx="5"/>
          </p:nvPr>
        </p:nvSpPr>
        <p:spPr>
          <a:xfrm>
            <a:off x="4830001" y="2741009"/>
            <a:ext cx="2532000" cy="582800"/>
          </a:xfrm>
          <a:prstGeom prst="rect">
            <a:avLst/>
          </a:prstGeom>
          <a:noFill/>
          <a:effectLst>
            <a:outerShdw dist="28575" dir="34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45" name="Google Shape;745;p16"/>
          <p:cNvSpPr txBox="1">
            <a:spLocks noGrp="1"/>
          </p:cNvSpPr>
          <p:nvPr>
            <p:ph type="subTitle" idx="6"/>
          </p:nvPr>
        </p:nvSpPr>
        <p:spPr>
          <a:xfrm>
            <a:off x="8249736" y="2741009"/>
            <a:ext cx="2532000" cy="582800"/>
          </a:xfrm>
          <a:prstGeom prst="rect">
            <a:avLst/>
          </a:prstGeom>
          <a:noFill/>
          <a:effectLst>
            <a:outerShdw dist="28575" dir="342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746" name="Google Shape;746;p16"/>
          <p:cNvGrpSpPr/>
          <p:nvPr/>
        </p:nvGrpSpPr>
        <p:grpSpPr>
          <a:xfrm>
            <a:off x="969192" y="5711649"/>
            <a:ext cx="10253593" cy="420216"/>
            <a:chOff x="726893" y="4283737"/>
            <a:chExt cx="7690195" cy="315162"/>
          </a:xfrm>
        </p:grpSpPr>
        <p:grpSp>
          <p:nvGrpSpPr>
            <p:cNvPr id="747" name="Google Shape;747;p16"/>
            <p:cNvGrpSpPr/>
            <p:nvPr/>
          </p:nvGrpSpPr>
          <p:grpSpPr>
            <a:xfrm>
              <a:off x="726893" y="4283737"/>
              <a:ext cx="1841708" cy="315162"/>
              <a:chOff x="748425" y="4276560"/>
              <a:chExt cx="1841708" cy="315162"/>
            </a:xfrm>
          </p:grpSpPr>
          <p:sp>
            <p:nvSpPr>
              <p:cNvPr id="748" name="Google Shape;748;p16"/>
              <p:cNvSpPr/>
              <p:nvPr/>
            </p:nvSpPr>
            <p:spPr>
              <a:xfrm>
                <a:off x="74842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6"/>
              <p:cNvSpPr/>
              <p:nvPr/>
            </p:nvSpPr>
            <p:spPr>
              <a:xfrm>
                <a:off x="935245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6"/>
              <p:cNvSpPr/>
              <p:nvPr/>
            </p:nvSpPr>
            <p:spPr>
              <a:xfrm>
                <a:off x="112206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6"/>
              <p:cNvSpPr/>
              <p:nvPr/>
            </p:nvSpPr>
            <p:spPr>
              <a:xfrm>
                <a:off x="1308908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1495706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6"/>
              <p:cNvSpPr/>
              <p:nvPr/>
            </p:nvSpPr>
            <p:spPr>
              <a:xfrm>
                <a:off x="1682571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6"/>
              <p:cNvSpPr/>
              <p:nvPr/>
            </p:nvSpPr>
            <p:spPr>
              <a:xfrm>
                <a:off x="187215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6"/>
              <p:cNvSpPr/>
              <p:nvPr/>
            </p:nvSpPr>
            <p:spPr>
              <a:xfrm>
                <a:off x="2058970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6"/>
              <p:cNvSpPr/>
              <p:nvPr/>
            </p:nvSpPr>
            <p:spPr>
              <a:xfrm>
                <a:off x="224579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6"/>
              <p:cNvSpPr/>
              <p:nvPr/>
            </p:nvSpPr>
            <p:spPr>
              <a:xfrm>
                <a:off x="2432633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8" name="Google Shape;758;p16"/>
            <p:cNvGrpSpPr/>
            <p:nvPr/>
          </p:nvGrpSpPr>
          <p:grpSpPr>
            <a:xfrm>
              <a:off x="6575402" y="4283737"/>
              <a:ext cx="1841685" cy="315162"/>
              <a:chOff x="6553870" y="4276560"/>
              <a:chExt cx="1841685" cy="315162"/>
            </a:xfrm>
          </p:grpSpPr>
          <p:sp>
            <p:nvSpPr>
              <p:cNvPr id="759" name="Google Shape;759;p16"/>
              <p:cNvSpPr/>
              <p:nvPr/>
            </p:nvSpPr>
            <p:spPr>
              <a:xfrm>
                <a:off x="6553870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6"/>
              <p:cNvSpPr/>
              <p:nvPr/>
            </p:nvSpPr>
            <p:spPr>
              <a:xfrm>
                <a:off x="6740690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6"/>
              <p:cNvSpPr/>
              <p:nvPr/>
            </p:nvSpPr>
            <p:spPr>
              <a:xfrm>
                <a:off x="6927533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6"/>
              <p:cNvSpPr/>
              <p:nvPr/>
            </p:nvSpPr>
            <p:spPr>
              <a:xfrm>
                <a:off x="7114331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6"/>
              <p:cNvSpPr/>
              <p:nvPr/>
            </p:nvSpPr>
            <p:spPr>
              <a:xfrm>
                <a:off x="7301196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6"/>
              <p:cNvSpPr/>
              <p:nvPr/>
            </p:nvSpPr>
            <p:spPr>
              <a:xfrm>
                <a:off x="749077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6"/>
              <p:cNvSpPr/>
              <p:nvPr/>
            </p:nvSpPr>
            <p:spPr>
              <a:xfrm>
                <a:off x="7677595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6"/>
              <p:cNvSpPr/>
              <p:nvPr/>
            </p:nvSpPr>
            <p:spPr>
              <a:xfrm>
                <a:off x="7864415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7" name="Google Shape;767;p16"/>
              <p:cNvSpPr/>
              <p:nvPr/>
            </p:nvSpPr>
            <p:spPr>
              <a:xfrm>
                <a:off x="8051258" y="443422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8" name="Google Shape;768;p16"/>
              <p:cNvSpPr/>
              <p:nvPr/>
            </p:nvSpPr>
            <p:spPr>
              <a:xfrm>
                <a:off x="8238056" y="427656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69" name="Google Shape;769;p16"/>
          <p:cNvSpPr txBox="1">
            <a:spLocks noGrp="1"/>
          </p:cNvSpPr>
          <p:nvPr>
            <p:ph type="subTitle" idx="7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0" name="Google Shape;770;p16"/>
          <p:cNvSpPr txBox="1">
            <a:spLocks noGrp="1"/>
          </p:cNvSpPr>
          <p:nvPr>
            <p:ph type="subTitle" idx="8"/>
          </p:nvPr>
        </p:nvSpPr>
        <p:spPr>
          <a:xfrm>
            <a:off x="5092600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1" name="Google Shape;771;p16"/>
          <p:cNvSpPr txBox="1">
            <a:spLocks noGrp="1"/>
          </p:cNvSpPr>
          <p:nvPr>
            <p:ph type="subTitle" idx="9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772" name="Google Shape;772;p16"/>
          <p:cNvGrpSpPr/>
          <p:nvPr/>
        </p:nvGrpSpPr>
        <p:grpSpPr>
          <a:xfrm>
            <a:off x="976118" y="183997"/>
            <a:ext cx="10239733" cy="360000"/>
            <a:chOff x="732100" y="631600"/>
            <a:chExt cx="7679800" cy="270000"/>
          </a:xfrm>
        </p:grpSpPr>
        <p:sp>
          <p:nvSpPr>
            <p:cNvPr id="773" name="Google Shape;773;p16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74" name="Google Shape;774;p16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75" name="Google Shape;775;p16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76" name="Google Shape;776;p16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777" name="Google Shape;777;p16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8" name="Google Shape;778;p16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412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7"/>
          <p:cNvSpPr txBox="1">
            <a:spLocks noGrp="1"/>
          </p:cNvSpPr>
          <p:nvPr>
            <p:ph type="subTitle" idx="1"/>
          </p:nvPr>
        </p:nvSpPr>
        <p:spPr>
          <a:xfrm>
            <a:off x="2806600" y="3372851"/>
            <a:ext cx="2532000" cy="582800"/>
          </a:xfrm>
          <a:prstGeom prst="rect">
            <a:avLst/>
          </a:prstGeom>
          <a:noFill/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1" name="Google Shape;781;p17"/>
          <p:cNvSpPr txBox="1">
            <a:spLocks noGrp="1"/>
          </p:cNvSpPr>
          <p:nvPr>
            <p:ph type="subTitle" idx="2"/>
          </p:nvPr>
        </p:nvSpPr>
        <p:spPr>
          <a:xfrm>
            <a:off x="6860000" y="3372860"/>
            <a:ext cx="2532000" cy="582800"/>
          </a:xfrm>
          <a:prstGeom prst="rect">
            <a:avLst/>
          </a:prstGeom>
          <a:noFill/>
          <a:effectLst>
            <a:outerShdw dist="28575" dir="34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2" name="Google Shape;782;p17"/>
          <p:cNvSpPr txBox="1">
            <a:spLocks noGrp="1"/>
          </p:cNvSpPr>
          <p:nvPr>
            <p:ph type="subTitle" idx="3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3" name="Google Shape;783;p17"/>
          <p:cNvSpPr txBox="1">
            <a:spLocks noGrp="1"/>
          </p:cNvSpPr>
          <p:nvPr>
            <p:ph type="subTitle" idx="4"/>
          </p:nvPr>
        </p:nvSpPr>
        <p:spPr>
          <a:xfrm>
            <a:off x="5092600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4" name="Google Shape;784;p17"/>
          <p:cNvSpPr txBox="1">
            <a:spLocks noGrp="1"/>
          </p:cNvSpPr>
          <p:nvPr>
            <p:ph type="subTitle" idx="5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785" name="Google Shape;785;p17"/>
          <p:cNvGrpSpPr/>
          <p:nvPr/>
        </p:nvGrpSpPr>
        <p:grpSpPr>
          <a:xfrm>
            <a:off x="976118" y="183997"/>
            <a:ext cx="10239733" cy="360000"/>
            <a:chOff x="732100" y="631600"/>
            <a:chExt cx="7679800" cy="270000"/>
          </a:xfrm>
        </p:grpSpPr>
        <p:sp>
          <p:nvSpPr>
            <p:cNvPr id="786" name="Google Shape;786;p17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87" name="Google Shape;787;p17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88" name="Google Shape;788;p17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789" name="Google Shape;789;p17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91" name="Google Shape;791;p17"/>
          <p:cNvGrpSpPr/>
          <p:nvPr/>
        </p:nvGrpSpPr>
        <p:grpSpPr>
          <a:xfrm>
            <a:off x="-3" y="-15"/>
            <a:ext cx="420216" cy="2455611"/>
            <a:chOff x="21548" y="3239649"/>
            <a:chExt cx="315162" cy="1841708"/>
          </a:xfrm>
        </p:grpSpPr>
        <p:sp>
          <p:nvSpPr>
            <p:cNvPr id="792" name="Google Shape;792;p17"/>
            <p:cNvSpPr/>
            <p:nvPr/>
          </p:nvSpPr>
          <p:spPr>
            <a:xfrm rot="5400000">
              <a:off x="179210" y="323964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 rot="5400000">
              <a:off x="21548" y="342646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 rot="5400000">
              <a:off x="179210" y="361328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7"/>
            <p:cNvSpPr/>
            <p:nvPr/>
          </p:nvSpPr>
          <p:spPr>
            <a:xfrm rot="5400000">
              <a:off x="21548" y="380013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7"/>
            <p:cNvSpPr/>
            <p:nvPr/>
          </p:nvSpPr>
          <p:spPr>
            <a:xfrm rot="5400000">
              <a:off x="179210" y="398693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rot="5400000">
              <a:off x="21548" y="417379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rot="5400000">
              <a:off x="179210" y="43633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rot="5400000">
              <a:off x="21548" y="455019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rot="5400000">
              <a:off x="179210" y="473701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rot="5400000">
              <a:off x="21548" y="492385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1771797" y="4402385"/>
            <a:ext cx="420216" cy="2455611"/>
            <a:chOff x="21548" y="3239649"/>
            <a:chExt cx="315162" cy="1841708"/>
          </a:xfrm>
        </p:grpSpPr>
        <p:sp>
          <p:nvSpPr>
            <p:cNvPr id="803" name="Google Shape;803;p17"/>
            <p:cNvSpPr/>
            <p:nvPr/>
          </p:nvSpPr>
          <p:spPr>
            <a:xfrm rot="5400000">
              <a:off x="179210" y="323964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 rot="5400000">
              <a:off x="21548" y="342646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 rot="5400000">
              <a:off x="179210" y="361328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17"/>
            <p:cNvSpPr/>
            <p:nvPr/>
          </p:nvSpPr>
          <p:spPr>
            <a:xfrm rot="5400000">
              <a:off x="21548" y="380013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17"/>
            <p:cNvSpPr/>
            <p:nvPr/>
          </p:nvSpPr>
          <p:spPr>
            <a:xfrm rot="5400000">
              <a:off x="179210" y="398693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7"/>
            <p:cNvSpPr/>
            <p:nvPr/>
          </p:nvSpPr>
          <p:spPr>
            <a:xfrm rot="5400000">
              <a:off x="21548" y="417379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7"/>
            <p:cNvSpPr/>
            <p:nvPr/>
          </p:nvSpPr>
          <p:spPr>
            <a:xfrm rot="5400000">
              <a:off x="179210" y="43633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17"/>
            <p:cNvSpPr/>
            <p:nvPr/>
          </p:nvSpPr>
          <p:spPr>
            <a:xfrm rot="5400000">
              <a:off x="21548" y="455019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 rot="5400000">
              <a:off x="179210" y="473701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 rot="5400000">
              <a:off x="21548" y="492385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3" name="Google Shape;813;p17"/>
          <p:cNvSpPr txBox="1">
            <a:spLocks noGrp="1"/>
          </p:cNvSpPr>
          <p:nvPr>
            <p:ph type="subTitle" idx="6"/>
          </p:nvPr>
        </p:nvSpPr>
        <p:spPr>
          <a:xfrm>
            <a:off x="2400000" y="3955667"/>
            <a:ext cx="33452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4" name="Google Shape;814;p17"/>
          <p:cNvSpPr txBox="1">
            <a:spLocks noGrp="1"/>
          </p:cNvSpPr>
          <p:nvPr>
            <p:ph type="subTitle" idx="7"/>
          </p:nvPr>
        </p:nvSpPr>
        <p:spPr>
          <a:xfrm>
            <a:off x="6453400" y="3955667"/>
            <a:ext cx="3345200" cy="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2392200" y="2070500"/>
            <a:ext cx="3360800" cy="355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6" name="Google Shape;816;p17"/>
          <p:cNvSpPr/>
          <p:nvPr/>
        </p:nvSpPr>
        <p:spPr>
          <a:xfrm>
            <a:off x="6445592" y="2070500"/>
            <a:ext cx="3360800" cy="355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24821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8"/>
          <p:cNvSpPr txBox="1">
            <a:spLocks noGrp="1"/>
          </p:cNvSpPr>
          <p:nvPr>
            <p:ph type="subTitle" idx="1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19" name="Google Shape;819;p18"/>
          <p:cNvSpPr txBox="1">
            <a:spLocks noGrp="1"/>
          </p:cNvSpPr>
          <p:nvPr>
            <p:ph type="subTitle" idx="2"/>
          </p:nvPr>
        </p:nvSpPr>
        <p:spPr>
          <a:xfrm>
            <a:off x="5092600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0" name="Google Shape;820;p18"/>
          <p:cNvSpPr txBox="1">
            <a:spLocks noGrp="1"/>
          </p:cNvSpPr>
          <p:nvPr>
            <p:ph type="subTitle" idx="3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1" name="Google Shape;821;p18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22" name="Google Shape;822;p18"/>
          <p:cNvSpPr txBox="1">
            <a:spLocks noGrp="1"/>
          </p:cNvSpPr>
          <p:nvPr>
            <p:ph type="subTitle" idx="4"/>
          </p:nvPr>
        </p:nvSpPr>
        <p:spPr>
          <a:xfrm>
            <a:off x="1053751" y="4537333"/>
            <a:ext cx="32100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3" name="Google Shape;823;p18"/>
          <p:cNvSpPr txBox="1">
            <a:spLocks noGrp="1"/>
          </p:cNvSpPr>
          <p:nvPr>
            <p:ph type="subTitle" idx="5"/>
          </p:nvPr>
        </p:nvSpPr>
        <p:spPr>
          <a:xfrm>
            <a:off x="1053764" y="3931700"/>
            <a:ext cx="32100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4" name="Google Shape;824;p18"/>
          <p:cNvSpPr txBox="1">
            <a:spLocks noGrp="1"/>
          </p:cNvSpPr>
          <p:nvPr>
            <p:ph type="subTitle" idx="6"/>
          </p:nvPr>
        </p:nvSpPr>
        <p:spPr>
          <a:xfrm>
            <a:off x="4490980" y="4537333"/>
            <a:ext cx="32100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5" name="Google Shape;825;p18"/>
          <p:cNvSpPr txBox="1">
            <a:spLocks noGrp="1"/>
          </p:cNvSpPr>
          <p:nvPr>
            <p:ph type="subTitle" idx="7"/>
          </p:nvPr>
        </p:nvSpPr>
        <p:spPr>
          <a:xfrm>
            <a:off x="4490968" y="3931700"/>
            <a:ext cx="32100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6" name="Google Shape;826;p18"/>
          <p:cNvSpPr txBox="1">
            <a:spLocks noGrp="1"/>
          </p:cNvSpPr>
          <p:nvPr>
            <p:ph type="subTitle" idx="8"/>
          </p:nvPr>
        </p:nvSpPr>
        <p:spPr>
          <a:xfrm>
            <a:off x="7928247" y="4537333"/>
            <a:ext cx="32100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27" name="Google Shape;827;p18"/>
          <p:cNvSpPr txBox="1">
            <a:spLocks noGrp="1"/>
          </p:cNvSpPr>
          <p:nvPr>
            <p:ph type="subTitle" idx="9"/>
          </p:nvPr>
        </p:nvSpPr>
        <p:spPr>
          <a:xfrm>
            <a:off x="7928233" y="3931700"/>
            <a:ext cx="32100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28" name="Google Shape;828;p18"/>
          <p:cNvGrpSpPr/>
          <p:nvPr/>
        </p:nvGrpSpPr>
        <p:grpSpPr>
          <a:xfrm>
            <a:off x="967" y="0"/>
            <a:ext cx="12191055" cy="274933"/>
            <a:chOff x="-853637" y="-4481813"/>
            <a:chExt cx="10851283" cy="284100"/>
          </a:xfrm>
        </p:grpSpPr>
        <p:sp>
          <p:nvSpPr>
            <p:cNvPr id="829" name="Google Shape;829;p18"/>
            <p:cNvSpPr/>
            <p:nvPr/>
          </p:nvSpPr>
          <p:spPr>
            <a:xfrm>
              <a:off x="-853637" y="-4481813"/>
              <a:ext cx="1550100" cy="28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8"/>
            <p:cNvSpPr/>
            <p:nvPr/>
          </p:nvSpPr>
          <p:spPr>
            <a:xfrm>
              <a:off x="696560" y="-4481813"/>
              <a:ext cx="1550100" cy="28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8"/>
            <p:cNvSpPr/>
            <p:nvPr/>
          </p:nvSpPr>
          <p:spPr>
            <a:xfrm>
              <a:off x="2246757" y="-4481813"/>
              <a:ext cx="1550100" cy="28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3796954" y="-4481813"/>
              <a:ext cx="1550100" cy="28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5347151" y="-4481813"/>
              <a:ext cx="1550100" cy="28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6897348" y="-4481813"/>
              <a:ext cx="15501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8447546" y="-4481813"/>
              <a:ext cx="1550100" cy="28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8"/>
          <p:cNvGrpSpPr/>
          <p:nvPr/>
        </p:nvGrpSpPr>
        <p:grpSpPr>
          <a:xfrm>
            <a:off x="-3" y="2370252"/>
            <a:ext cx="420216" cy="2455611"/>
            <a:chOff x="21548" y="5017349"/>
            <a:chExt cx="315162" cy="1841708"/>
          </a:xfrm>
        </p:grpSpPr>
        <p:sp>
          <p:nvSpPr>
            <p:cNvPr id="837" name="Google Shape;837;p18"/>
            <p:cNvSpPr/>
            <p:nvPr/>
          </p:nvSpPr>
          <p:spPr>
            <a:xfrm rot="5400000">
              <a:off x="179210" y="501734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8"/>
            <p:cNvSpPr/>
            <p:nvPr/>
          </p:nvSpPr>
          <p:spPr>
            <a:xfrm rot="5400000">
              <a:off x="21548" y="520416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8"/>
            <p:cNvSpPr/>
            <p:nvPr/>
          </p:nvSpPr>
          <p:spPr>
            <a:xfrm rot="5400000">
              <a:off x="179210" y="539098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 rot="5400000">
              <a:off x="21548" y="557783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 rot="5400000">
              <a:off x="179210" y="576463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 rot="5400000">
              <a:off x="21548" y="595149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 rot="5400000">
              <a:off x="179210" y="614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 rot="5400000">
              <a:off x="21548" y="632789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 rot="5400000">
              <a:off x="179210" y="651471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 rot="5400000">
              <a:off x="21548" y="670155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7" name="Google Shape;847;p18"/>
          <p:cNvGrpSpPr/>
          <p:nvPr/>
        </p:nvGrpSpPr>
        <p:grpSpPr>
          <a:xfrm>
            <a:off x="11771831" y="2370252"/>
            <a:ext cx="420216" cy="2455611"/>
            <a:chOff x="21548" y="5017349"/>
            <a:chExt cx="315162" cy="1841708"/>
          </a:xfrm>
        </p:grpSpPr>
        <p:sp>
          <p:nvSpPr>
            <p:cNvPr id="848" name="Google Shape;848;p18"/>
            <p:cNvSpPr/>
            <p:nvPr/>
          </p:nvSpPr>
          <p:spPr>
            <a:xfrm rot="5400000">
              <a:off x="179210" y="501734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 rot="5400000">
              <a:off x="21548" y="520416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 rot="5400000">
              <a:off x="179210" y="539098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 rot="5400000">
              <a:off x="21548" y="557783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 rot="5400000">
              <a:off x="179210" y="576463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rot="5400000">
              <a:off x="21548" y="595149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rot="5400000">
              <a:off x="179210" y="614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rot="5400000">
              <a:off x="21548" y="632789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rot="5400000">
              <a:off x="179210" y="651471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rot="5400000">
              <a:off x="21548" y="670155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97782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9"/>
          <p:cNvSpPr txBox="1">
            <a:spLocks noGrp="1"/>
          </p:cNvSpPr>
          <p:nvPr>
            <p:ph type="subTitle" idx="1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ubTitle" idx="2"/>
          </p:nvPr>
        </p:nvSpPr>
        <p:spPr>
          <a:xfrm>
            <a:off x="5092600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61" name="Google Shape;861;p19"/>
          <p:cNvSpPr txBox="1">
            <a:spLocks noGrp="1"/>
          </p:cNvSpPr>
          <p:nvPr>
            <p:ph type="subTitle" idx="3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62" name="Google Shape;862;p19"/>
          <p:cNvGrpSpPr/>
          <p:nvPr/>
        </p:nvGrpSpPr>
        <p:grpSpPr>
          <a:xfrm>
            <a:off x="976118" y="183997"/>
            <a:ext cx="10239733" cy="360000"/>
            <a:chOff x="732100" y="631600"/>
            <a:chExt cx="7679800" cy="270000"/>
          </a:xfrm>
        </p:grpSpPr>
        <p:sp>
          <p:nvSpPr>
            <p:cNvPr id="863" name="Google Shape;863;p19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4" name="Google Shape;864;p19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5" name="Google Shape;865;p19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866" name="Google Shape;866;p19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867" name="Google Shape;867;p19"/>
          <p:cNvSpPr txBox="1">
            <a:spLocks noGrp="1"/>
          </p:cNvSpPr>
          <p:nvPr>
            <p:ph type="title" hasCustomPrompt="1"/>
          </p:nvPr>
        </p:nvSpPr>
        <p:spPr>
          <a:xfrm>
            <a:off x="947867" y="3530600"/>
            <a:ext cx="27664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868" name="Google Shape;868;p19"/>
          <p:cNvSpPr txBox="1">
            <a:spLocks noGrp="1"/>
          </p:cNvSpPr>
          <p:nvPr>
            <p:ph type="title" idx="4" hasCustomPrompt="1"/>
          </p:nvPr>
        </p:nvSpPr>
        <p:spPr>
          <a:xfrm>
            <a:off x="4710200" y="3530633"/>
            <a:ext cx="27664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869" name="Google Shape;869;p19"/>
          <p:cNvSpPr txBox="1">
            <a:spLocks noGrp="1"/>
          </p:cNvSpPr>
          <p:nvPr>
            <p:ph type="subTitle" idx="5"/>
          </p:nvPr>
        </p:nvSpPr>
        <p:spPr>
          <a:xfrm>
            <a:off x="4684700" y="4573433"/>
            <a:ext cx="2766400" cy="9196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0" name="Google Shape;870;p19"/>
          <p:cNvSpPr txBox="1">
            <a:spLocks noGrp="1"/>
          </p:cNvSpPr>
          <p:nvPr>
            <p:ph type="subTitle" idx="6"/>
          </p:nvPr>
        </p:nvSpPr>
        <p:spPr>
          <a:xfrm>
            <a:off x="8449700" y="4573433"/>
            <a:ext cx="2766400" cy="9196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ctr" anchorCtr="0">
            <a:noAutofit/>
          </a:bodyPr>
          <a:lstStyle>
            <a:lvl1pPr marR="9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1" name="Google Shape;871;p19"/>
          <p:cNvSpPr txBox="1">
            <a:spLocks noGrp="1"/>
          </p:cNvSpPr>
          <p:nvPr>
            <p:ph type="subTitle" idx="7"/>
          </p:nvPr>
        </p:nvSpPr>
        <p:spPr>
          <a:xfrm>
            <a:off x="947800" y="4573433"/>
            <a:ext cx="2766400" cy="9196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872" name="Google Shape;872;p19"/>
          <p:cNvSpPr txBox="1">
            <a:spLocks noGrp="1"/>
          </p:cNvSpPr>
          <p:nvPr>
            <p:ph type="title" idx="8" hasCustomPrompt="1"/>
          </p:nvPr>
        </p:nvSpPr>
        <p:spPr>
          <a:xfrm>
            <a:off x="8506900" y="3530633"/>
            <a:ext cx="27064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873" name="Google Shape;873;p19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19"/>
          <p:cNvSpPr txBox="1">
            <a:spLocks noGrp="1"/>
          </p:cNvSpPr>
          <p:nvPr>
            <p:ph type="title" idx="9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875" name="Google Shape;875;p19"/>
          <p:cNvGrpSpPr/>
          <p:nvPr/>
        </p:nvGrpSpPr>
        <p:grpSpPr>
          <a:xfrm>
            <a:off x="959628" y="5905288"/>
            <a:ext cx="10276499" cy="232704"/>
            <a:chOff x="720000" y="1028141"/>
            <a:chExt cx="7707374" cy="174528"/>
          </a:xfrm>
        </p:grpSpPr>
        <p:sp>
          <p:nvSpPr>
            <p:cNvPr id="876" name="Google Shape;876;p19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9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95048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>
            <a:spLocks noGrp="1"/>
          </p:cNvSpPr>
          <p:nvPr>
            <p:ph type="subTitle" idx="1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0" name="Google Shape;900;p20"/>
          <p:cNvSpPr txBox="1">
            <a:spLocks noGrp="1"/>
          </p:cNvSpPr>
          <p:nvPr>
            <p:ph type="subTitle" idx="2"/>
          </p:nvPr>
        </p:nvSpPr>
        <p:spPr>
          <a:xfrm>
            <a:off x="5092600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01" name="Google Shape;901;p20"/>
          <p:cNvSpPr txBox="1">
            <a:spLocks noGrp="1"/>
          </p:cNvSpPr>
          <p:nvPr>
            <p:ph type="subTitle" idx="3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902" name="Google Shape;902;p20"/>
          <p:cNvGrpSpPr/>
          <p:nvPr/>
        </p:nvGrpSpPr>
        <p:grpSpPr>
          <a:xfrm>
            <a:off x="976118" y="183997"/>
            <a:ext cx="10239733" cy="360000"/>
            <a:chOff x="732100" y="631600"/>
            <a:chExt cx="7679800" cy="270000"/>
          </a:xfrm>
        </p:grpSpPr>
        <p:sp>
          <p:nvSpPr>
            <p:cNvPr id="903" name="Google Shape;903;p20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904" name="Google Shape;904;p20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905" name="Google Shape;905;p20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906" name="Google Shape;906;p20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907" name="Google Shape;907;p20"/>
          <p:cNvSpPr txBox="1">
            <a:spLocks noGrp="1"/>
          </p:cNvSpPr>
          <p:nvPr>
            <p:ph type="title" hasCustomPrompt="1"/>
          </p:nvPr>
        </p:nvSpPr>
        <p:spPr>
          <a:xfrm>
            <a:off x="3638351" y="1441467"/>
            <a:ext cx="48780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08" name="Google Shape;908;p20"/>
          <p:cNvSpPr txBox="1">
            <a:spLocks noGrp="1"/>
          </p:cNvSpPr>
          <p:nvPr>
            <p:ph type="title" idx="4" hasCustomPrompt="1"/>
          </p:nvPr>
        </p:nvSpPr>
        <p:spPr>
          <a:xfrm>
            <a:off x="975951" y="3872484"/>
            <a:ext cx="48780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09" name="Google Shape;909;p20"/>
          <p:cNvSpPr txBox="1">
            <a:spLocks noGrp="1"/>
          </p:cNvSpPr>
          <p:nvPr>
            <p:ph type="subTitle" idx="5"/>
          </p:nvPr>
        </p:nvSpPr>
        <p:spPr>
          <a:xfrm>
            <a:off x="950451" y="4915267"/>
            <a:ext cx="4878000" cy="7972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subTitle" idx="6"/>
          </p:nvPr>
        </p:nvSpPr>
        <p:spPr>
          <a:xfrm>
            <a:off x="6336349" y="4915267"/>
            <a:ext cx="4878000" cy="7972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7"/>
          </p:nvPr>
        </p:nvSpPr>
        <p:spPr>
          <a:xfrm>
            <a:off x="3638284" y="2484300"/>
            <a:ext cx="4878000" cy="7972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t" anchorCtr="0">
            <a:noAutofit/>
          </a:bodyPr>
          <a:lstStyle>
            <a:lvl1pPr marR="9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title" idx="8" hasCustomPrompt="1"/>
          </p:nvPr>
        </p:nvSpPr>
        <p:spPr>
          <a:xfrm>
            <a:off x="6363551" y="3872467"/>
            <a:ext cx="4878000" cy="1042800"/>
          </a:xfrm>
          <a:prstGeom prst="rect">
            <a:avLst/>
          </a:prstGeom>
          <a:effectLst>
            <a:outerShdw dist="38100" dir="3300000" algn="bl" rotWithShape="0">
              <a:srgbClr val="000000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1333"/>
              </a:spcBef>
              <a:spcAft>
                <a:spcPts val="0"/>
              </a:spcAft>
              <a:buSzPts val="5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aleway"/>
              <a:buNone/>
              <a:defRPr sz="160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grpSp>
        <p:nvGrpSpPr>
          <p:cNvPr id="913" name="Google Shape;913;p20"/>
          <p:cNvGrpSpPr/>
          <p:nvPr/>
        </p:nvGrpSpPr>
        <p:grpSpPr>
          <a:xfrm>
            <a:off x="11792783" y="-829616"/>
            <a:ext cx="420216" cy="10270448"/>
            <a:chOff x="-33738" y="2781638"/>
            <a:chExt cx="315162" cy="7702836"/>
          </a:xfrm>
        </p:grpSpPr>
        <p:sp>
          <p:nvSpPr>
            <p:cNvPr id="914" name="Google Shape;914;p20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0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0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0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0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0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0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0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0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0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20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20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0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0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0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0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0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0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0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0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0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0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0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0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0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0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0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0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0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0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0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0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0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0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0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0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0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0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0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5" name="Google Shape;955;p20"/>
          <p:cNvGrpSpPr/>
          <p:nvPr/>
        </p:nvGrpSpPr>
        <p:grpSpPr>
          <a:xfrm>
            <a:off x="16" y="-829616"/>
            <a:ext cx="420216" cy="10270448"/>
            <a:chOff x="-33738" y="2781638"/>
            <a:chExt cx="315162" cy="7702836"/>
          </a:xfrm>
        </p:grpSpPr>
        <p:sp>
          <p:nvSpPr>
            <p:cNvPr id="956" name="Google Shape;956;p20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0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0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0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0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0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0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0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0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0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0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0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0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0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0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0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551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2517167" y="3370500"/>
            <a:ext cx="7166400" cy="1635600"/>
          </a:xfrm>
          <a:prstGeom prst="rect">
            <a:avLst/>
          </a:prstGeom>
          <a:effectLst>
            <a:outerShdw dist="28575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4" hasCustomPrompt="1"/>
          </p:nvPr>
        </p:nvSpPr>
        <p:spPr>
          <a:xfrm>
            <a:off x="4739000" y="916700"/>
            <a:ext cx="2703200" cy="1790800"/>
          </a:xfrm>
          <a:prstGeom prst="rect">
            <a:avLst/>
          </a:prstGeom>
          <a:effectLst>
            <a:outerShdw dist="66675" dir="33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5"/>
          </p:nvPr>
        </p:nvSpPr>
        <p:spPr>
          <a:xfrm>
            <a:off x="2210833" y="5123500"/>
            <a:ext cx="7770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959987" y="720000"/>
            <a:ext cx="10272000" cy="5418000"/>
            <a:chOff x="719990" y="540000"/>
            <a:chExt cx="7704000" cy="4063500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719990" y="540000"/>
              <a:ext cx="904800" cy="787800"/>
              <a:chOff x="719990" y="540000"/>
              <a:chExt cx="904800" cy="7878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" name="Google Shape;92;p3"/>
            <p:cNvGrpSpPr/>
            <p:nvPr/>
          </p:nvGrpSpPr>
          <p:grpSpPr>
            <a:xfrm rot="10800000" flipH="1">
              <a:off x="719990" y="3815700"/>
              <a:ext cx="904800" cy="787800"/>
              <a:chOff x="719990" y="540000"/>
              <a:chExt cx="904800" cy="7878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 flipH="1">
              <a:off x="7519190" y="540000"/>
              <a:ext cx="904800" cy="787800"/>
              <a:chOff x="719990" y="540000"/>
              <a:chExt cx="904800" cy="787800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 rot="10800000">
              <a:off x="7519190" y="3815700"/>
              <a:ext cx="904800" cy="787800"/>
              <a:chOff x="719990" y="540000"/>
              <a:chExt cx="904800" cy="7878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72000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90682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71999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906833" y="10128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720006" y="11703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096446" y="54001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093650" y="85515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80470" y="697662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67290" y="540000"/>
                <a:ext cx="157500" cy="157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2" name="Google Shape;122;p3"/>
          <p:cNvGrpSpPr/>
          <p:nvPr/>
        </p:nvGrpSpPr>
        <p:grpSpPr>
          <a:xfrm>
            <a:off x="980500" y="179997"/>
            <a:ext cx="10239733" cy="360000"/>
            <a:chOff x="732100" y="631600"/>
            <a:chExt cx="7679800" cy="270000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296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1"/>
          <p:cNvSpPr/>
          <p:nvPr/>
        </p:nvSpPr>
        <p:spPr>
          <a:xfrm>
            <a:off x="33" y="3004400"/>
            <a:ext cx="12192000" cy="38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9" name="Google Shape;999;p21"/>
          <p:cNvSpPr/>
          <p:nvPr/>
        </p:nvSpPr>
        <p:spPr>
          <a:xfrm>
            <a:off x="1947233" y="1502200"/>
            <a:ext cx="8297600" cy="385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21"/>
          <p:cNvSpPr/>
          <p:nvPr/>
        </p:nvSpPr>
        <p:spPr>
          <a:xfrm>
            <a:off x="1947233" y="5471100"/>
            <a:ext cx="8297600" cy="14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1" name="Google Shape;1001;p21"/>
          <p:cNvGrpSpPr/>
          <p:nvPr/>
        </p:nvGrpSpPr>
        <p:grpSpPr>
          <a:xfrm>
            <a:off x="976118" y="183997"/>
            <a:ext cx="10239733" cy="360000"/>
            <a:chOff x="732100" y="631600"/>
            <a:chExt cx="7679800" cy="270000"/>
          </a:xfrm>
        </p:grpSpPr>
        <p:sp>
          <p:nvSpPr>
            <p:cNvPr id="1002" name="Google Shape;1002;p21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3" name="Google Shape;1003;p21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4" name="Google Shape;1004;p21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005" name="Google Shape;1005;p21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006" name="Google Shape;1006;p21"/>
          <p:cNvSpPr txBox="1">
            <a:spLocks noGrp="1"/>
          </p:cNvSpPr>
          <p:nvPr>
            <p:ph type="subTitle" idx="1"/>
          </p:nvPr>
        </p:nvSpPr>
        <p:spPr>
          <a:xfrm>
            <a:off x="1686800" y="3926900"/>
            <a:ext cx="8818400" cy="797200"/>
          </a:xfrm>
          <a:prstGeom prst="rect">
            <a:avLst/>
          </a:prstGeom>
          <a:noFill/>
        </p:spPr>
        <p:txBody>
          <a:bodyPr spcFirstLastPara="1" wrap="square" lIns="182875" tIns="91425" rIns="182875" bIns="5486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morant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07" name="Google Shape;1007;p21"/>
          <p:cNvSpPr txBox="1">
            <a:spLocks noGrp="1"/>
          </p:cNvSpPr>
          <p:nvPr>
            <p:ph type="title" hasCustomPrompt="1"/>
          </p:nvPr>
        </p:nvSpPr>
        <p:spPr>
          <a:xfrm>
            <a:off x="960000" y="2077967"/>
            <a:ext cx="10272000" cy="17344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008" name="Google Shape;1008;p21"/>
          <p:cNvGrpSpPr/>
          <p:nvPr/>
        </p:nvGrpSpPr>
        <p:grpSpPr>
          <a:xfrm>
            <a:off x="955587" y="725236"/>
            <a:ext cx="10280821" cy="463569"/>
            <a:chOff x="748940" y="988319"/>
            <a:chExt cx="7710616" cy="347677"/>
          </a:xfrm>
        </p:grpSpPr>
        <p:sp>
          <p:nvSpPr>
            <p:cNvPr id="1009" name="Google Shape;1009;p21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13" name="Google Shape;1013;p21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014" name="Google Shape;1014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16" name="Google Shape;1016;p21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0" name="Google Shape;1020;p21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021" name="Google Shape;1021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23" name="Google Shape;1023;p21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7" name="Google Shape;1027;p21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028" name="Google Shape;1028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30" name="Google Shape;1030;p21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34" name="Google Shape;1034;p21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035" name="Google Shape;1035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37" name="Google Shape;1037;p21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1" name="Google Shape;1041;p21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042" name="Google Shape;1042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44" name="Google Shape;1044;p21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8" name="Google Shape;1048;p21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049" name="Google Shape;1049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051" name="Google Shape;1051;p21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55" name="Google Shape;1055;p21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056" name="Google Shape;1056;p2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58" name="Google Shape;1058;p21"/>
          <p:cNvGrpSpPr/>
          <p:nvPr/>
        </p:nvGrpSpPr>
        <p:grpSpPr>
          <a:xfrm>
            <a:off x="0" y="6437783"/>
            <a:ext cx="2455611" cy="420216"/>
            <a:chOff x="21550" y="8067997"/>
            <a:chExt cx="1841708" cy="315162"/>
          </a:xfrm>
        </p:grpSpPr>
        <p:sp>
          <p:nvSpPr>
            <p:cNvPr id="1059" name="Google Shape;1059;p21"/>
            <p:cNvSpPr/>
            <p:nvPr/>
          </p:nvSpPr>
          <p:spPr>
            <a:xfrm rot="10800000">
              <a:off x="170575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1"/>
            <p:cNvSpPr/>
            <p:nvPr/>
          </p:nvSpPr>
          <p:spPr>
            <a:xfrm rot="10800000">
              <a:off x="1518938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1"/>
            <p:cNvSpPr/>
            <p:nvPr/>
          </p:nvSpPr>
          <p:spPr>
            <a:xfrm rot="10800000">
              <a:off x="133211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1"/>
            <p:cNvSpPr/>
            <p:nvPr/>
          </p:nvSpPr>
          <p:spPr>
            <a:xfrm rot="10800000">
              <a:off x="1145275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1"/>
            <p:cNvSpPr/>
            <p:nvPr/>
          </p:nvSpPr>
          <p:spPr>
            <a:xfrm rot="10800000">
              <a:off x="95847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1"/>
            <p:cNvSpPr/>
            <p:nvPr/>
          </p:nvSpPr>
          <p:spPr>
            <a:xfrm rot="10800000">
              <a:off x="771612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1"/>
            <p:cNvSpPr/>
            <p:nvPr/>
          </p:nvSpPr>
          <p:spPr>
            <a:xfrm rot="10800000">
              <a:off x="582033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1"/>
            <p:cNvSpPr/>
            <p:nvPr/>
          </p:nvSpPr>
          <p:spPr>
            <a:xfrm rot="10800000">
              <a:off x="395213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1"/>
            <p:cNvSpPr/>
            <p:nvPr/>
          </p:nvSpPr>
          <p:spPr>
            <a:xfrm rot="10800000">
              <a:off x="208393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1"/>
            <p:cNvSpPr/>
            <p:nvPr/>
          </p:nvSpPr>
          <p:spPr>
            <a:xfrm rot="10800000">
              <a:off x="21550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9" name="Google Shape;1069;p21"/>
          <p:cNvGrpSpPr/>
          <p:nvPr/>
        </p:nvGrpSpPr>
        <p:grpSpPr>
          <a:xfrm>
            <a:off x="9736433" y="6437783"/>
            <a:ext cx="2455611" cy="420216"/>
            <a:chOff x="21550" y="8067997"/>
            <a:chExt cx="1841708" cy="315162"/>
          </a:xfrm>
        </p:grpSpPr>
        <p:sp>
          <p:nvSpPr>
            <p:cNvPr id="1070" name="Google Shape;1070;p21"/>
            <p:cNvSpPr/>
            <p:nvPr/>
          </p:nvSpPr>
          <p:spPr>
            <a:xfrm rot="10800000">
              <a:off x="170575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1"/>
            <p:cNvSpPr/>
            <p:nvPr/>
          </p:nvSpPr>
          <p:spPr>
            <a:xfrm rot="10800000">
              <a:off x="1518938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1"/>
            <p:cNvSpPr/>
            <p:nvPr/>
          </p:nvSpPr>
          <p:spPr>
            <a:xfrm rot="10800000">
              <a:off x="133211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1"/>
            <p:cNvSpPr/>
            <p:nvPr/>
          </p:nvSpPr>
          <p:spPr>
            <a:xfrm rot="10800000">
              <a:off x="1145275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1"/>
            <p:cNvSpPr/>
            <p:nvPr/>
          </p:nvSpPr>
          <p:spPr>
            <a:xfrm rot="10800000">
              <a:off x="958478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1"/>
            <p:cNvSpPr/>
            <p:nvPr/>
          </p:nvSpPr>
          <p:spPr>
            <a:xfrm rot="10800000">
              <a:off x="771612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1"/>
            <p:cNvSpPr/>
            <p:nvPr/>
          </p:nvSpPr>
          <p:spPr>
            <a:xfrm rot="10800000">
              <a:off x="582033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1"/>
            <p:cNvSpPr/>
            <p:nvPr/>
          </p:nvSpPr>
          <p:spPr>
            <a:xfrm rot="10800000">
              <a:off x="395213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1"/>
            <p:cNvSpPr/>
            <p:nvPr/>
          </p:nvSpPr>
          <p:spPr>
            <a:xfrm rot="10800000">
              <a:off x="208393" y="822565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1"/>
            <p:cNvSpPr/>
            <p:nvPr/>
          </p:nvSpPr>
          <p:spPr>
            <a:xfrm rot="10800000">
              <a:off x="21550" y="80679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84595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22"/>
          <p:cNvGrpSpPr/>
          <p:nvPr/>
        </p:nvGrpSpPr>
        <p:grpSpPr>
          <a:xfrm>
            <a:off x="965576" y="1375178"/>
            <a:ext cx="10269096" cy="695620"/>
            <a:chOff x="724182" y="1031383"/>
            <a:chExt cx="7701822" cy="521715"/>
          </a:xfrm>
        </p:grpSpPr>
        <p:sp>
          <p:nvSpPr>
            <p:cNvPr id="1082" name="Google Shape;1082;p22"/>
            <p:cNvSpPr/>
            <p:nvPr/>
          </p:nvSpPr>
          <p:spPr>
            <a:xfrm>
              <a:off x="1275197" y="1204977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907557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724182" y="1031383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1091822" y="1378570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009588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1641948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1458573" y="1031383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1826213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743979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76339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192963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560604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3478370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3110729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927354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294995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4212761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845120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661745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4029386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4947152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4579511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4396136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4763777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5681543" y="1204977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5313902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5130527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5498168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6415934" y="1204977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6048293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5864918" y="1031383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6232558" y="1378570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7150324" y="1204977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6782684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6599309" y="1031383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6966949" y="1378570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884715" y="1204977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517075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333699" y="1031383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701340" y="1378570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251465" y="1204977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068090" y="1031383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4" name="Google Shape;1124;p22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5" name="Google Shape;1125;p22"/>
          <p:cNvSpPr txBox="1">
            <a:spLocks noGrp="1"/>
          </p:cNvSpPr>
          <p:nvPr>
            <p:ph type="subTitle" idx="1"/>
          </p:nvPr>
        </p:nvSpPr>
        <p:spPr>
          <a:xfrm>
            <a:off x="3540000" y="4237333"/>
            <a:ext cx="2532000" cy="11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6" name="Google Shape;1126;p22"/>
          <p:cNvSpPr txBox="1">
            <a:spLocks noGrp="1"/>
          </p:cNvSpPr>
          <p:nvPr>
            <p:ph type="subTitle" idx="2"/>
          </p:nvPr>
        </p:nvSpPr>
        <p:spPr>
          <a:xfrm>
            <a:off x="960000" y="4237333"/>
            <a:ext cx="2532000" cy="11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7" name="Google Shape;1127;p22"/>
          <p:cNvSpPr txBox="1">
            <a:spLocks noGrp="1"/>
          </p:cNvSpPr>
          <p:nvPr>
            <p:ph type="subTitle" idx="3"/>
          </p:nvPr>
        </p:nvSpPr>
        <p:spPr>
          <a:xfrm>
            <a:off x="960000" y="3549267"/>
            <a:ext cx="25320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8" name="Google Shape;1128;p22"/>
          <p:cNvSpPr txBox="1">
            <a:spLocks noGrp="1"/>
          </p:cNvSpPr>
          <p:nvPr>
            <p:ph type="subTitle" idx="4"/>
          </p:nvPr>
        </p:nvSpPr>
        <p:spPr>
          <a:xfrm>
            <a:off x="3540000" y="3549343"/>
            <a:ext cx="25320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9" name="Google Shape;1129;p22"/>
          <p:cNvSpPr txBox="1">
            <a:spLocks noGrp="1"/>
          </p:cNvSpPr>
          <p:nvPr>
            <p:ph type="subTitle" idx="5"/>
          </p:nvPr>
        </p:nvSpPr>
        <p:spPr>
          <a:xfrm>
            <a:off x="8700001" y="4237333"/>
            <a:ext cx="2532000" cy="11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0" name="Google Shape;1130;p22"/>
          <p:cNvSpPr txBox="1">
            <a:spLocks noGrp="1"/>
          </p:cNvSpPr>
          <p:nvPr>
            <p:ph type="subTitle" idx="6"/>
          </p:nvPr>
        </p:nvSpPr>
        <p:spPr>
          <a:xfrm>
            <a:off x="6120000" y="4237333"/>
            <a:ext cx="2532000" cy="111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1" name="Google Shape;1131;p22"/>
          <p:cNvSpPr txBox="1">
            <a:spLocks noGrp="1"/>
          </p:cNvSpPr>
          <p:nvPr>
            <p:ph type="subTitle" idx="7"/>
          </p:nvPr>
        </p:nvSpPr>
        <p:spPr>
          <a:xfrm>
            <a:off x="6120000" y="3549267"/>
            <a:ext cx="25320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2" name="Google Shape;1132;p22"/>
          <p:cNvSpPr txBox="1">
            <a:spLocks noGrp="1"/>
          </p:cNvSpPr>
          <p:nvPr>
            <p:ph type="subTitle" idx="8"/>
          </p:nvPr>
        </p:nvSpPr>
        <p:spPr>
          <a:xfrm>
            <a:off x="8700001" y="3549343"/>
            <a:ext cx="25320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3" name="Google Shape;1133;p22"/>
          <p:cNvSpPr txBox="1">
            <a:spLocks noGrp="1"/>
          </p:cNvSpPr>
          <p:nvPr>
            <p:ph type="subTitle" idx="9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13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14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136" name="Google Shape;1136;p22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137" name="Google Shape;1137;p22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38" name="Google Shape;1138;p22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39" name="Google Shape;1139;p22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40" name="Google Shape;1140;p22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141" name="Google Shape;1141;p22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2" name="Google Shape;1142;p22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387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3"/>
          <p:cNvSpPr txBox="1">
            <a:spLocks noGrp="1"/>
          </p:cNvSpPr>
          <p:nvPr>
            <p:ph type="subTitle" idx="1"/>
          </p:nvPr>
        </p:nvSpPr>
        <p:spPr>
          <a:xfrm>
            <a:off x="2337933" y="4714467"/>
            <a:ext cx="3298400" cy="111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5" name="Google Shape;1145;p23"/>
          <p:cNvSpPr txBox="1">
            <a:spLocks noGrp="1"/>
          </p:cNvSpPr>
          <p:nvPr>
            <p:ph type="subTitle" idx="2"/>
          </p:nvPr>
        </p:nvSpPr>
        <p:spPr>
          <a:xfrm>
            <a:off x="2338033" y="2518600"/>
            <a:ext cx="3298400" cy="111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6" name="Google Shape;1146;p23"/>
          <p:cNvSpPr txBox="1">
            <a:spLocks noGrp="1"/>
          </p:cNvSpPr>
          <p:nvPr>
            <p:ph type="subTitle" idx="3"/>
          </p:nvPr>
        </p:nvSpPr>
        <p:spPr>
          <a:xfrm>
            <a:off x="2350000" y="1935800"/>
            <a:ext cx="23372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7" name="Google Shape;1147;p23"/>
          <p:cNvSpPr txBox="1">
            <a:spLocks noGrp="1"/>
          </p:cNvSpPr>
          <p:nvPr>
            <p:ph type="subTitle" idx="4"/>
          </p:nvPr>
        </p:nvSpPr>
        <p:spPr>
          <a:xfrm>
            <a:off x="2333867" y="4131667"/>
            <a:ext cx="23372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8" name="Google Shape;1148;p23"/>
          <p:cNvSpPr txBox="1">
            <a:spLocks noGrp="1"/>
          </p:cNvSpPr>
          <p:nvPr>
            <p:ph type="subTitle" idx="5"/>
          </p:nvPr>
        </p:nvSpPr>
        <p:spPr>
          <a:xfrm>
            <a:off x="6552733" y="4714467"/>
            <a:ext cx="3298400" cy="111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49" name="Google Shape;1149;p23"/>
          <p:cNvSpPr txBox="1">
            <a:spLocks noGrp="1"/>
          </p:cNvSpPr>
          <p:nvPr>
            <p:ph type="subTitle" idx="6"/>
          </p:nvPr>
        </p:nvSpPr>
        <p:spPr>
          <a:xfrm>
            <a:off x="6552833" y="2518600"/>
            <a:ext cx="3298400" cy="1117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0" name="Google Shape;1150;p23"/>
          <p:cNvSpPr txBox="1">
            <a:spLocks noGrp="1"/>
          </p:cNvSpPr>
          <p:nvPr>
            <p:ph type="subTitle" idx="7"/>
          </p:nvPr>
        </p:nvSpPr>
        <p:spPr>
          <a:xfrm>
            <a:off x="7509867" y="1935800"/>
            <a:ext cx="23372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1" name="Google Shape;1151;p23"/>
          <p:cNvSpPr txBox="1">
            <a:spLocks noGrp="1"/>
          </p:cNvSpPr>
          <p:nvPr>
            <p:ph type="subTitle" idx="8"/>
          </p:nvPr>
        </p:nvSpPr>
        <p:spPr>
          <a:xfrm>
            <a:off x="7509867" y="4131667"/>
            <a:ext cx="2337200" cy="582800"/>
          </a:xfrm>
          <a:prstGeom prst="rect">
            <a:avLst/>
          </a:prstGeom>
          <a:noFill/>
          <a:effectLst>
            <a:outerShdw dist="28575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2" name="Google Shape;1152;p23"/>
          <p:cNvSpPr txBox="1">
            <a:spLocks noGrp="1"/>
          </p:cNvSpPr>
          <p:nvPr>
            <p:ph type="subTitle" idx="9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3" name="Google Shape;1153;p23"/>
          <p:cNvSpPr txBox="1">
            <a:spLocks noGrp="1"/>
          </p:cNvSpPr>
          <p:nvPr>
            <p:ph type="subTitle" idx="13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54" name="Google Shape;1154;p23"/>
          <p:cNvSpPr txBox="1">
            <a:spLocks noGrp="1"/>
          </p:cNvSpPr>
          <p:nvPr>
            <p:ph type="subTitle" idx="14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155" name="Google Shape;1155;p23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156" name="Google Shape;1156;p23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57" name="Google Shape;1157;p23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58" name="Google Shape;1158;p23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59" name="Google Shape;1159;p23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160" name="Google Shape;1160;p23"/>
          <p:cNvGrpSpPr/>
          <p:nvPr/>
        </p:nvGrpSpPr>
        <p:grpSpPr>
          <a:xfrm>
            <a:off x="964151" y="1380085"/>
            <a:ext cx="865167" cy="231200"/>
            <a:chOff x="732100" y="770550"/>
            <a:chExt cx="648875" cy="173400"/>
          </a:xfrm>
        </p:grpSpPr>
        <p:sp>
          <p:nvSpPr>
            <p:cNvPr id="1161" name="Google Shape;1161;p23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4" name="Google Shape;1164;p23"/>
          <p:cNvGrpSpPr/>
          <p:nvPr/>
        </p:nvGrpSpPr>
        <p:grpSpPr>
          <a:xfrm>
            <a:off x="10366818" y="1380085"/>
            <a:ext cx="865167" cy="231200"/>
            <a:chOff x="732100" y="770550"/>
            <a:chExt cx="648875" cy="173400"/>
          </a:xfrm>
        </p:grpSpPr>
        <p:sp>
          <p:nvSpPr>
            <p:cNvPr id="1165" name="Google Shape;1165;p23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8" name="Google Shape;1168;p23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9" name="Google Shape;1169;p23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0" name="Google Shape;1170;p23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758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4"/>
          <p:cNvSpPr txBox="1">
            <a:spLocks noGrp="1"/>
          </p:cNvSpPr>
          <p:nvPr>
            <p:ph type="subTitle" idx="1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73" name="Google Shape;1173;p24"/>
          <p:cNvSpPr txBox="1">
            <a:spLocks noGrp="1"/>
          </p:cNvSpPr>
          <p:nvPr>
            <p:ph type="subTitle" idx="2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74" name="Google Shape;1174;p24"/>
          <p:cNvSpPr txBox="1">
            <a:spLocks noGrp="1"/>
          </p:cNvSpPr>
          <p:nvPr>
            <p:ph type="subTitle" idx="3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175" name="Google Shape;1175;p24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176" name="Google Shape;1176;p24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77" name="Google Shape;1177;p24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78" name="Google Shape;1178;p24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179" name="Google Shape;1179;p24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180" name="Google Shape;1180;p24"/>
          <p:cNvSpPr txBox="1">
            <a:spLocks noGrp="1"/>
          </p:cNvSpPr>
          <p:nvPr>
            <p:ph type="subTitle" idx="4"/>
          </p:nvPr>
        </p:nvSpPr>
        <p:spPr>
          <a:xfrm>
            <a:off x="7448733" y="2500428"/>
            <a:ext cx="31864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1" name="Google Shape;1181;p24"/>
          <p:cNvSpPr txBox="1">
            <a:spLocks noGrp="1"/>
          </p:cNvSpPr>
          <p:nvPr>
            <p:ph type="subTitle" idx="5"/>
          </p:nvPr>
        </p:nvSpPr>
        <p:spPr>
          <a:xfrm>
            <a:off x="2506765" y="2500115"/>
            <a:ext cx="31864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2" name="Google Shape;1182;p24"/>
          <p:cNvSpPr txBox="1">
            <a:spLocks noGrp="1"/>
          </p:cNvSpPr>
          <p:nvPr>
            <p:ph type="subTitle" idx="6"/>
          </p:nvPr>
        </p:nvSpPr>
        <p:spPr>
          <a:xfrm>
            <a:off x="2506779" y="1837617"/>
            <a:ext cx="31864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3" name="Google Shape;1183;p24"/>
          <p:cNvSpPr txBox="1">
            <a:spLocks noGrp="1"/>
          </p:cNvSpPr>
          <p:nvPr>
            <p:ph type="subTitle" idx="7"/>
          </p:nvPr>
        </p:nvSpPr>
        <p:spPr>
          <a:xfrm>
            <a:off x="7448745" y="1838000"/>
            <a:ext cx="31864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4" name="Google Shape;1184;p24"/>
          <p:cNvSpPr txBox="1">
            <a:spLocks noGrp="1"/>
          </p:cNvSpPr>
          <p:nvPr>
            <p:ph type="subTitle" idx="8"/>
          </p:nvPr>
        </p:nvSpPr>
        <p:spPr>
          <a:xfrm>
            <a:off x="7448733" y="4452361"/>
            <a:ext cx="31864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5" name="Google Shape;1185;p24"/>
          <p:cNvSpPr txBox="1">
            <a:spLocks noGrp="1"/>
          </p:cNvSpPr>
          <p:nvPr>
            <p:ph type="subTitle" idx="9"/>
          </p:nvPr>
        </p:nvSpPr>
        <p:spPr>
          <a:xfrm>
            <a:off x="2506779" y="4452048"/>
            <a:ext cx="3186400" cy="69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6" name="Google Shape;1186;p24"/>
          <p:cNvSpPr txBox="1">
            <a:spLocks noGrp="1"/>
          </p:cNvSpPr>
          <p:nvPr>
            <p:ph type="subTitle" idx="13"/>
          </p:nvPr>
        </p:nvSpPr>
        <p:spPr>
          <a:xfrm>
            <a:off x="2506767" y="3789551"/>
            <a:ext cx="31864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7" name="Google Shape;1187;p24"/>
          <p:cNvSpPr txBox="1">
            <a:spLocks noGrp="1"/>
          </p:cNvSpPr>
          <p:nvPr>
            <p:ph type="subTitle" idx="14"/>
          </p:nvPr>
        </p:nvSpPr>
        <p:spPr>
          <a:xfrm>
            <a:off x="7448740" y="3764367"/>
            <a:ext cx="3186400" cy="5828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88" name="Google Shape;1188;p24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89" name="Google Shape;1189;p24"/>
          <p:cNvGrpSpPr/>
          <p:nvPr/>
        </p:nvGrpSpPr>
        <p:grpSpPr>
          <a:xfrm>
            <a:off x="0" y="-4"/>
            <a:ext cx="163400" cy="6857895"/>
            <a:chOff x="-4254629" y="-2793852"/>
            <a:chExt cx="236400" cy="7086554"/>
          </a:xfrm>
        </p:grpSpPr>
        <p:sp>
          <p:nvSpPr>
            <p:cNvPr id="1190" name="Google Shape;1190;p24"/>
            <p:cNvSpPr/>
            <p:nvPr/>
          </p:nvSpPr>
          <p:spPr>
            <a:xfrm rot="5400000">
              <a:off x="-4642529" y="-2405952"/>
              <a:ext cx="1012200" cy="23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 rot="5400000">
              <a:off x="-4642529" y="-1393560"/>
              <a:ext cx="1012200" cy="23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4"/>
            <p:cNvSpPr/>
            <p:nvPr/>
          </p:nvSpPr>
          <p:spPr>
            <a:xfrm rot="5400000">
              <a:off x="-4642529" y="-381167"/>
              <a:ext cx="1012200" cy="23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4"/>
            <p:cNvSpPr/>
            <p:nvPr/>
          </p:nvSpPr>
          <p:spPr>
            <a:xfrm rot="5400000">
              <a:off x="-4642529" y="631225"/>
              <a:ext cx="1012200" cy="23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rot="5400000">
              <a:off x="-4642529" y="1643617"/>
              <a:ext cx="1012200" cy="23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rot="5400000">
              <a:off x="-4642529" y="2656010"/>
              <a:ext cx="1012200" cy="23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rot="5400000">
              <a:off x="-4642529" y="3668402"/>
              <a:ext cx="1012200" cy="23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7" name="Google Shape;1197;p24"/>
          <p:cNvGrpSpPr/>
          <p:nvPr/>
        </p:nvGrpSpPr>
        <p:grpSpPr>
          <a:xfrm>
            <a:off x="12035200" y="-4"/>
            <a:ext cx="163400" cy="6857895"/>
            <a:chOff x="-4254629" y="-2793852"/>
            <a:chExt cx="236400" cy="7086554"/>
          </a:xfrm>
        </p:grpSpPr>
        <p:sp>
          <p:nvSpPr>
            <p:cNvPr id="1198" name="Google Shape;1198;p24"/>
            <p:cNvSpPr/>
            <p:nvPr/>
          </p:nvSpPr>
          <p:spPr>
            <a:xfrm rot="5400000">
              <a:off x="-4642529" y="-2405952"/>
              <a:ext cx="1012200" cy="236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4"/>
            <p:cNvSpPr/>
            <p:nvPr/>
          </p:nvSpPr>
          <p:spPr>
            <a:xfrm rot="5400000">
              <a:off x="-4642529" y="-1393560"/>
              <a:ext cx="1012200" cy="23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4"/>
            <p:cNvSpPr/>
            <p:nvPr/>
          </p:nvSpPr>
          <p:spPr>
            <a:xfrm rot="5400000">
              <a:off x="-4642529" y="-381167"/>
              <a:ext cx="1012200" cy="23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4"/>
            <p:cNvSpPr/>
            <p:nvPr/>
          </p:nvSpPr>
          <p:spPr>
            <a:xfrm rot="5400000">
              <a:off x="-4642529" y="631225"/>
              <a:ext cx="1012200" cy="23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4"/>
            <p:cNvSpPr/>
            <p:nvPr/>
          </p:nvSpPr>
          <p:spPr>
            <a:xfrm rot="5400000">
              <a:off x="-4642529" y="1643617"/>
              <a:ext cx="1012200" cy="236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 rot="5400000">
              <a:off x="-4642529" y="2656010"/>
              <a:ext cx="1012200" cy="236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 rot="5400000">
              <a:off x="-4642529" y="3668402"/>
              <a:ext cx="1012200" cy="23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351241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25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07" name="Google Shape;1207;p25"/>
          <p:cNvGrpSpPr/>
          <p:nvPr/>
        </p:nvGrpSpPr>
        <p:grpSpPr>
          <a:xfrm flipH="1">
            <a:off x="960301" y="1371233"/>
            <a:ext cx="10271727" cy="102800"/>
            <a:chOff x="724925" y="4519975"/>
            <a:chExt cx="7699175" cy="77100"/>
          </a:xfrm>
        </p:grpSpPr>
        <p:sp>
          <p:nvSpPr>
            <p:cNvPr id="1208" name="Google Shape;1208;p25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724925" y="4519975"/>
              <a:ext cx="6389400" cy="7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0" name="Google Shape;1220;p25"/>
          <p:cNvGrpSpPr/>
          <p:nvPr/>
        </p:nvGrpSpPr>
        <p:grpSpPr>
          <a:xfrm>
            <a:off x="966567" y="6026633"/>
            <a:ext cx="10265567" cy="102800"/>
            <a:chOff x="724925" y="4519975"/>
            <a:chExt cx="7699175" cy="77100"/>
          </a:xfrm>
        </p:grpSpPr>
        <p:sp>
          <p:nvSpPr>
            <p:cNvPr id="1221" name="Google Shape;1221;p25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724925" y="4519975"/>
              <a:ext cx="6389400" cy="77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3" name="Google Shape;1233;p25"/>
          <p:cNvSpPr txBox="1">
            <a:spLocks noGrp="1"/>
          </p:cNvSpPr>
          <p:nvPr>
            <p:ph type="subTitle" idx="1"/>
          </p:nvPr>
        </p:nvSpPr>
        <p:spPr>
          <a:xfrm>
            <a:off x="4712800" y="46437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4" name="Google Shape;1234;p25"/>
          <p:cNvSpPr txBox="1">
            <a:spLocks noGrp="1"/>
          </p:cNvSpPr>
          <p:nvPr>
            <p:ph type="subTitle" idx="2"/>
          </p:nvPr>
        </p:nvSpPr>
        <p:spPr>
          <a:xfrm>
            <a:off x="960000" y="46437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5" name="Google Shape;1235;p25"/>
          <p:cNvSpPr txBox="1">
            <a:spLocks noGrp="1"/>
          </p:cNvSpPr>
          <p:nvPr>
            <p:ph type="subTitle" idx="3"/>
          </p:nvPr>
        </p:nvSpPr>
        <p:spPr>
          <a:xfrm>
            <a:off x="960000" y="4158867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6" name="Google Shape;1236;p25"/>
          <p:cNvSpPr txBox="1">
            <a:spLocks noGrp="1"/>
          </p:cNvSpPr>
          <p:nvPr>
            <p:ph type="subTitle" idx="4"/>
          </p:nvPr>
        </p:nvSpPr>
        <p:spPr>
          <a:xfrm>
            <a:off x="4712800" y="4158933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7" name="Google Shape;1237;p25"/>
          <p:cNvSpPr txBox="1">
            <a:spLocks noGrp="1"/>
          </p:cNvSpPr>
          <p:nvPr>
            <p:ph type="subTitle" idx="5"/>
          </p:nvPr>
        </p:nvSpPr>
        <p:spPr>
          <a:xfrm>
            <a:off x="8449467" y="46437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8" name="Google Shape;1238;p25"/>
          <p:cNvSpPr txBox="1">
            <a:spLocks noGrp="1"/>
          </p:cNvSpPr>
          <p:nvPr>
            <p:ph type="subTitle" idx="6"/>
          </p:nvPr>
        </p:nvSpPr>
        <p:spPr>
          <a:xfrm>
            <a:off x="8449467" y="4158867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39" name="Google Shape;1239;p25"/>
          <p:cNvSpPr txBox="1">
            <a:spLocks noGrp="1"/>
          </p:cNvSpPr>
          <p:nvPr>
            <p:ph type="subTitle" idx="7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0" name="Google Shape;1240;p25"/>
          <p:cNvSpPr txBox="1">
            <a:spLocks noGrp="1"/>
          </p:cNvSpPr>
          <p:nvPr>
            <p:ph type="subTitle" idx="8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1" name="Google Shape;1241;p25"/>
          <p:cNvSpPr txBox="1">
            <a:spLocks noGrp="1"/>
          </p:cNvSpPr>
          <p:nvPr>
            <p:ph type="subTitle" idx="9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242" name="Google Shape;1242;p25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243" name="Google Shape;1243;p2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44" name="Google Shape;1244;p2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45" name="Google Shape;1245;p2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46" name="Google Shape;1246;p2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247" name="Google Shape;1247;p25"/>
          <p:cNvSpPr txBox="1">
            <a:spLocks noGrp="1"/>
          </p:cNvSpPr>
          <p:nvPr>
            <p:ph type="subTitle" idx="13"/>
          </p:nvPr>
        </p:nvSpPr>
        <p:spPr>
          <a:xfrm>
            <a:off x="4712800" y="27564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8" name="Google Shape;1248;p25"/>
          <p:cNvSpPr txBox="1">
            <a:spLocks noGrp="1"/>
          </p:cNvSpPr>
          <p:nvPr>
            <p:ph type="subTitle" idx="14"/>
          </p:nvPr>
        </p:nvSpPr>
        <p:spPr>
          <a:xfrm>
            <a:off x="960000" y="27564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9" name="Google Shape;1249;p25"/>
          <p:cNvSpPr txBox="1">
            <a:spLocks noGrp="1"/>
          </p:cNvSpPr>
          <p:nvPr>
            <p:ph type="subTitle" idx="15"/>
          </p:nvPr>
        </p:nvSpPr>
        <p:spPr>
          <a:xfrm>
            <a:off x="960000" y="2277167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0" name="Google Shape;1250;p25"/>
          <p:cNvSpPr txBox="1">
            <a:spLocks noGrp="1"/>
          </p:cNvSpPr>
          <p:nvPr>
            <p:ph type="subTitle" idx="16"/>
          </p:nvPr>
        </p:nvSpPr>
        <p:spPr>
          <a:xfrm>
            <a:off x="4712800" y="2277233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1" name="Google Shape;1251;p25"/>
          <p:cNvSpPr txBox="1">
            <a:spLocks noGrp="1"/>
          </p:cNvSpPr>
          <p:nvPr>
            <p:ph type="subTitle" idx="17"/>
          </p:nvPr>
        </p:nvSpPr>
        <p:spPr>
          <a:xfrm>
            <a:off x="8449467" y="2756433"/>
            <a:ext cx="2766400" cy="87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2" name="Google Shape;1252;p25"/>
          <p:cNvSpPr txBox="1">
            <a:spLocks noGrp="1"/>
          </p:cNvSpPr>
          <p:nvPr>
            <p:ph type="subTitle" idx="18"/>
          </p:nvPr>
        </p:nvSpPr>
        <p:spPr>
          <a:xfrm>
            <a:off x="8449467" y="2277167"/>
            <a:ext cx="27664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3" name="Google Shape;1253;p25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7692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26"/>
          <p:cNvSpPr txBox="1">
            <a:spLocks noGrp="1"/>
          </p:cNvSpPr>
          <p:nvPr>
            <p:ph type="subTitle" idx="1"/>
          </p:nvPr>
        </p:nvSpPr>
        <p:spPr>
          <a:xfrm>
            <a:off x="7004461" y="5128600"/>
            <a:ext cx="3387600" cy="69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43834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6" name="Google Shape;1256;p26"/>
          <p:cNvSpPr txBox="1">
            <a:spLocks noGrp="1"/>
          </p:cNvSpPr>
          <p:nvPr>
            <p:ph type="subTitle" idx="2"/>
          </p:nvPr>
        </p:nvSpPr>
        <p:spPr>
          <a:xfrm>
            <a:off x="1806633" y="5128600"/>
            <a:ext cx="3387600" cy="69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7" name="Google Shape;1257;p26"/>
          <p:cNvSpPr txBox="1">
            <a:spLocks noGrp="1"/>
          </p:cNvSpPr>
          <p:nvPr>
            <p:ph type="subTitle" idx="3"/>
          </p:nvPr>
        </p:nvSpPr>
        <p:spPr>
          <a:xfrm>
            <a:off x="1806633" y="4643733"/>
            <a:ext cx="33876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8" name="Google Shape;1258;p26"/>
          <p:cNvSpPr txBox="1">
            <a:spLocks noGrp="1"/>
          </p:cNvSpPr>
          <p:nvPr>
            <p:ph type="subTitle" idx="4"/>
          </p:nvPr>
        </p:nvSpPr>
        <p:spPr>
          <a:xfrm>
            <a:off x="7004461" y="4643800"/>
            <a:ext cx="33876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59" name="Google Shape;1259;p26"/>
          <p:cNvSpPr txBox="1">
            <a:spLocks noGrp="1"/>
          </p:cNvSpPr>
          <p:nvPr>
            <p:ph type="subTitle" idx="5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0" name="Google Shape;1260;p26"/>
          <p:cNvSpPr txBox="1">
            <a:spLocks noGrp="1"/>
          </p:cNvSpPr>
          <p:nvPr>
            <p:ph type="subTitle" idx="6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1" name="Google Shape;1261;p26"/>
          <p:cNvSpPr txBox="1">
            <a:spLocks noGrp="1"/>
          </p:cNvSpPr>
          <p:nvPr>
            <p:ph type="subTitle" idx="7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262" name="Google Shape;1262;p26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263" name="Google Shape;1263;p26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64" name="Google Shape;1264;p26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65" name="Google Shape;1265;p26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66" name="Google Shape;1266;p26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267" name="Google Shape;1267;p26"/>
          <p:cNvSpPr txBox="1">
            <a:spLocks noGrp="1"/>
          </p:cNvSpPr>
          <p:nvPr>
            <p:ph type="subTitle" idx="8"/>
          </p:nvPr>
        </p:nvSpPr>
        <p:spPr>
          <a:xfrm>
            <a:off x="7004467" y="2756433"/>
            <a:ext cx="3387600" cy="69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8" name="Google Shape;1268;p26"/>
          <p:cNvSpPr txBox="1">
            <a:spLocks noGrp="1"/>
          </p:cNvSpPr>
          <p:nvPr>
            <p:ph type="subTitle" idx="9"/>
          </p:nvPr>
        </p:nvSpPr>
        <p:spPr>
          <a:xfrm>
            <a:off x="1806633" y="2756433"/>
            <a:ext cx="3387600" cy="69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9" name="Google Shape;1269;p26"/>
          <p:cNvSpPr txBox="1">
            <a:spLocks noGrp="1"/>
          </p:cNvSpPr>
          <p:nvPr>
            <p:ph type="subTitle" idx="13"/>
          </p:nvPr>
        </p:nvSpPr>
        <p:spPr>
          <a:xfrm>
            <a:off x="1806633" y="2277167"/>
            <a:ext cx="33876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70" name="Google Shape;1270;p26"/>
          <p:cNvSpPr txBox="1">
            <a:spLocks noGrp="1"/>
          </p:cNvSpPr>
          <p:nvPr>
            <p:ph type="subTitle" idx="14"/>
          </p:nvPr>
        </p:nvSpPr>
        <p:spPr>
          <a:xfrm>
            <a:off x="7004467" y="2277233"/>
            <a:ext cx="3387600" cy="475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71" name="Google Shape;1271;p26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72" name="Google Shape;1272;p26"/>
          <p:cNvSpPr/>
          <p:nvPr/>
        </p:nvSpPr>
        <p:spPr>
          <a:xfrm>
            <a:off x="956684" y="3744733"/>
            <a:ext cx="5080800" cy="22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3" name="Google Shape;1273;p26"/>
          <p:cNvSpPr/>
          <p:nvPr/>
        </p:nvSpPr>
        <p:spPr>
          <a:xfrm>
            <a:off x="956684" y="1357567"/>
            <a:ext cx="5080800" cy="22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4" name="Google Shape;1274;p26"/>
          <p:cNvSpPr/>
          <p:nvPr/>
        </p:nvSpPr>
        <p:spPr>
          <a:xfrm>
            <a:off x="6154517" y="3744733"/>
            <a:ext cx="5080800" cy="22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5" name="Google Shape;1275;p26"/>
          <p:cNvSpPr/>
          <p:nvPr/>
        </p:nvSpPr>
        <p:spPr>
          <a:xfrm>
            <a:off x="6154517" y="1357567"/>
            <a:ext cx="5080800" cy="227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6" name="Google Shape;1276;p26"/>
          <p:cNvSpPr/>
          <p:nvPr/>
        </p:nvSpPr>
        <p:spPr>
          <a:xfrm>
            <a:off x="960033" y="720000"/>
            <a:ext cx="10272000" cy="54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9432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27"/>
          <p:cNvGrpSpPr/>
          <p:nvPr/>
        </p:nvGrpSpPr>
        <p:grpSpPr>
          <a:xfrm>
            <a:off x="976134" y="1027400"/>
            <a:ext cx="10255833" cy="231200"/>
            <a:chOff x="732100" y="770550"/>
            <a:chExt cx="7691875" cy="173400"/>
          </a:xfrm>
        </p:grpSpPr>
        <p:sp>
          <p:nvSpPr>
            <p:cNvPr id="1279" name="Google Shape;1279;p27"/>
            <p:cNvSpPr/>
            <p:nvPr/>
          </p:nvSpPr>
          <p:spPr>
            <a:xfrm>
              <a:off x="1470575" y="861050"/>
              <a:ext cx="69534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80" name="Google Shape;1280;p27"/>
            <p:cNvGrpSpPr/>
            <p:nvPr/>
          </p:nvGrpSpPr>
          <p:grpSpPr>
            <a:xfrm>
              <a:off x="732100" y="770550"/>
              <a:ext cx="648875" cy="173400"/>
              <a:chOff x="732100" y="770550"/>
              <a:chExt cx="648875" cy="173400"/>
            </a:xfrm>
          </p:grpSpPr>
          <p:sp>
            <p:nvSpPr>
              <p:cNvPr id="1281" name="Google Shape;1281;p27"/>
              <p:cNvSpPr/>
              <p:nvPr/>
            </p:nvSpPr>
            <p:spPr>
              <a:xfrm>
                <a:off x="732100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1207275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969688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84" name="Google Shape;1284;p27"/>
          <p:cNvSpPr/>
          <p:nvPr/>
        </p:nvSpPr>
        <p:spPr>
          <a:xfrm>
            <a:off x="976133" y="5079900"/>
            <a:ext cx="10256000" cy="52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5" name="Google Shape;1285;p27"/>
          <p:cNvSpPr txBox="1">
            <a:spLocks noGrp="1"/>
          </p:cNvSpPr>
          <p:nvPr>
            <p:ph type="subTitle" idx="1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6" name="Google Shape;1286;p27"/>
          <p:cNvSpPr txBox="1">
            <a:spLocks noGrp="1"/>
          </p:cNvSpPr>
          <p:nvPr>
            <p:ph type="subTitle" idx="2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7" name="Google Shape;1287;p27"/>
          <p:cNvSpPr txBox="1">
            <a:spLocks noGrp="1"/>
          </p:cNvSpPr>
          <p:nvPr>
            <p:ph type="subTitle" idx="3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8" name="Google Shape;1288;p27"/>
          <p:cNvSpPr txBox="1">
            <a:spLocks noGrp="1"/>
          </p:cNvSpPr>
          <p:nvPr>
            <p:ph type="title"/>
          </p:nvPr>
        </p:nvSpPr>
        <p:spPr>
          <a:xfrm>
            <a:off x="6096000" y="5120267"/>
            <a:ext cx="5136000" cy="533200"/>
          </a:xfrm>
          <a:prstGeom prst="rect">
            <a:avLst/>
          </a:prstGeom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89" name="Google Shape;1289;p27"/>
          <p:cNvSpPr txBox="1">
            <a:spLocks noGrp="1"/>
          </p:cNvSpPr>
          <p:nvPr>
            <p:ph type="subTitle" idx="4"/>
          </p:nvPr>
        </p:nvSpPr>
        <p:spPr>
          <a:xfrm>
            <a:off x="968000" y="1657167"/>
            <a:ext cx="10256000" cy="3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290" name="Google Shape;1290;p27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291" name="Google Shape;1291;p27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92" name="Google Shape;1292;p27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93" name="Google Shape;1293;p27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294" name="Google Shape;1294;p27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5377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8"/>
          <p:cNvSpPr/>
          <p:nvPr/>
        </p:nvSpPr>
        <p:spPr>
          <a:xfrm>
            <a:off x="-67" y="959600"/>
            <a:ext cx="12192000" cy="493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7" name="Google Shape;1297;p28"/>
          <p:cNvSpPr txBox="1">
            <a:spLocks noGrp="1"/>
          </p:cNvSpPr>
          <p:nvPr>
            <p:ph type="subTitle" idx="1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8" name="Google Shape;1298;p28"/>
          <p:cNvSpPr txBox="1">
            <a:spLocks noGrp="1"/>
          </p:cNvSpPr>
          <p:nvPr>
            <p:ph type="subTitle" idx="2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99" name="Google Shape;1299;p28"/>
          <p:cNvSpPr txBox="1">
            <a:spLocks noGrp="1"/>
          </p:cNvSpPr>
          <p:nvPr>
            <p:ph type="subTitle" idx="3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0" name="Google Shape;1300;p28"/>
          <p:cNvSpPr txBox="1">
            <a:spLocks noGrp="1"/>
          </p:cNvSpPr>
          <p:nvPr>
            <p:ph type="title"/>
          </p:nvPr>
        </p:nvSpPr>
        <p:spPr>
          <a:xfrm>
            <a:off x="3675800" y="4796700"/>
            <a:ext cx="4840400" cy="533200"/>
          </a:xfrm>
          <a:prstGeom prst="rect">
            <a:avLst/>
          </a:prstGeom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1" name="Google Shape;1301;p28"/>
          <p:cNvSpPr txBox="1">
            <a:spLocks noGrp="1"/>
          </p:cNvSpPr>
          <p:nvPr>
            <p:ph type="subTitle" idx="4"/>
          </p:nvPr>
        </p:nvSpPr>
        <p:spPr>
          <a:xfrm>
            <a:off x="968000" y="1591600"/>
            <a:ext cx="10256000" cy="3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302" name="Google Shape;1302;p28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303" name="Google Shape;1303;p28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04" name="Google Shape;1304;p28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05" name="Google Shape;1305;p28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06" name="Google Shape;1306;p28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307" name="Google Shape;1307;p28"/>
          <p:cNvGrpSpPr/>
          <p:nvPr/>
        </p:nvGrpSpPr>
        <p:grpSpPr>
          <a:xfrm>
            <a:off x="-205566" y="959600"/>
            <a:ext cx="12550201" cy="420216"/>
            <a:chOff x="-154175" y="719700"/>
            <a:chExt cx="9412651" cy="315162"/>
          </a:xfrm>
        </p:grpSpPr>
        <p:sp>
          <p:nvSpPr>
            <p:cNvPr id="1308" name="Google Shape;1308;p28"/>
            <p:cNvSpPr/>
            <p:nvPr/>
          </p:nvSpPr>
          <p:spPr>
            <a:xfrm>
              <a:off x="-154175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34458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3092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411725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600359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788992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977625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1166259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1354892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1543526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1732159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1920793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109426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2298059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2486693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2675326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2863960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3052593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3241226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3429860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3618493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3807127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3995760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4184393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4373027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4561660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4750294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4938927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5127560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5316194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504827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5693461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5882094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070728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259361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447994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636628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25261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013895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202528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7391161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7403275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591908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780542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969175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8157809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8346442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8535075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8723709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8912342" y="7197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9100976" y="8773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9" name="Google Shape;1359;p28"/>
          <p:cNvGrpSpPr/>
          <p:nvPr/>
        </p:nvGrpSpPr>
        <p:grpSpPr>
          <a:xfrm>
            <a:off x="-205566" y="5478200"/>
            <a:ext cx="12550201" cy="420216"/>
            <a:chOff x="-154175" y="1183475"/>
            <a:chExt cx="9412651" cy="315162"/>
          </a:xfrm>
        </p:grpSpPr>
        <p:sp>
          <p:nvSpPr>
            <p:cNvPr id="1360" name="Google Shape;1360;p28"/>
            <p:cNvSpPr/>
            <p:nvPr/>
          </p:nvSpPr>
          <p:spPr>
            <a:xfrm>
              <a:off x="-154175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34458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23092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411725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600359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788992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977625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1166259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1354892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1543526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1732159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1920793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109426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2298059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2486693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2675326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2863960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052593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241226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429860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618493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3807127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3995760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4184393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4373027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4561660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750294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938927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5127560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5316194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5504827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5693461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5882094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6070728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6259361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6447994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6636628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6825261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7013895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7202528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7391161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7403275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7591908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7780542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7969175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8157809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8346442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8535075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8723709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8912342" y="11834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9100976" y="13411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80361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/>
          <p:nvPr/>
        </p:nvSpPr>
        <p:spPr>
          <a:xfrm>
            <a:off x="2152000" y="1541033"/>
            <a:ext cx="7888000" cy="376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3" name="Google Shape;1413;p29"/>
          <p:cNvSpPr txBox="1">
            <a:spLocks noGrp="1"/>
          </p:cNvSpPr>
          <p:nvPr>
            <p:ph type="title"/>
          </p:nvPr>
        </p:nvSpPr>
        <p:spPr>
          <a:xfrm>
            <a:off x="3675800" y="4267951"/>
            <a:ext cx="4840400" cy="533200"/>
          </a:xfrm>
          <a:prstGeom prst="rect">
            <a:avLst/>
          </a:prstGeom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14" name="Google Shape;1414;p29"/>
          <p:cNvSpPr txBox="1">
            <a:spLocks noGrp="1"/>
          </p:cNvSpPr>
          <p:nvPr>
            <p:ph type="subTitle" idx="1"/>
          </p:nvPr>
        </p:nvSpPr>
        <p:spPr>
          <a:xfrm>
            <a:off x="2522133" y="2056851"/>
            <a:ext cx="7304400" cy="2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15" name="Google Shape;1415;p29"/>
          <p:cNvSpPr txBox="1">
            <a:spLocks noGrp="1"/>
          </p:cNvSpPr>
          <p:nvPr>
            <p:ph type="subTitle" idx="2"/>
          </p:nvPr>
        </p:nvSpPr>
        <p:spPr>
          <a:xfrm>
            <a:off x="976133" y="6366600"/>
            <a:ext cx="2933600" cy="26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16" name="Google Shape;1416;p29"/>
          <p:cNvSpPr txBox="1">
            <a:spLocks noGrp="1"/>
          </p:cNvSpPr>
          <p:nvPr>
            <p:ph type="subTitle" idx="3"/>
          </p:nvPr>
        </p:nvSpPr>
        <p:spPr>
          <a:xfrm>
            <a:off x="5092600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17" name="Google Shape;1417;p29"/>
          <p:cNvSpPr txBox="1">
            <a:spLocks noGrp="1"/>
          </p:cNvSpPr>
          <p:nvPr>
            <p:ph type="subTitle" idx="4"/>
          </p:nvPr>
        </p:nvSpPr>
        <p:spPr>
          <a:xfrm>
            <a:off x="9209067" y="6366600"/>
            <a:ext cx="2006800" cy="262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418" name="Google Shape;1418;p29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419" name="Google Shape;1419;p29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420" name="Google Shape;1420;p29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421" name="Google Shape;1421;p29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422" name="Google Shape;1422;p29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423" name="Google Shape;1423;p29"/>
          <p:cNvGrpSpPr/>
          <p:nvPr/>
        </p:nvGrpSpPr>
        <p:grpSpPr>
          <a:xfrm>
            <a:off x="11792783" y="-829616"/>
            <a:ext cx="420216" cy="10270448"/>
            <a:chOff x="-33738" y="2781638"/>
            <a:chExt cx="315162" cy="7702836"/>
          </a:xfrm>
        </p:grpSpPr>
        <p:sp>
          <p:nvSpPr>
            <p:cNvPr id="1424" name="Google Shape;1424;p29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29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29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29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29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29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29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29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29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29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29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29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29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29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29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29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29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29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29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29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29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29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29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29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29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29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29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29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29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29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29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29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29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29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29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29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29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29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29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29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29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5" name="Google Shape;1465;p29"/>
          <p:cNvGrpSpPr/>
          <p:nvPr/>
        </p:nvGrpSpPr>
        <p:grpSpPr>
          <a:xfrm>
            <a:off x="-20984" y="-829616"/>
            <a:ext cx="420216" cy="10270448"/>
            <a:chOff x="-33738" y="2781638"/>
            <a:chExt cx="315162" cy="7702836"/>
          </a:xfrm>
        </p:grpSpPr>
        <p:sp>
          <p:nvSpPr>
            <p:cNvPr id="1466" name="Google Shape;1466;p29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29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29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29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29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29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29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29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29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29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29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29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29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29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29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29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29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29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29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29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29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29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29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29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29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29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29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29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29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29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29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29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29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29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29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29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29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29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7" name="Google Shape;1507;p29"/>
          <p:cNvGrpSpPr/>
          <p:nvPr/>
        </p:nvGrpSpPr>
        <p:grpSpPr>
          <a:xfrm>
            <a:off x="5806984" y="1066696"/>
            <a:ext cx="865167" cy="231200"/>
            <a:chOff x="-2687775" y="256125"/>
            <a:chExt cx="648875" cy="173400"/>
          </a:xfrm>
        </p:grpSpPr>
        <p:sp>
          <p:nvSpPr>
            <p:cNvPr id="1508" name="Google Shape;1508;p29"/>
            <p:cNvSpPr/>
            <p:nvPr/>
          </p:nvSpPr>
          <p:spPr>
            <a:xfrm>
              <a:off x="-2687775" y="256125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-2212600" y="256125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-2450187" y="256125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29"/>
          <p:cNvGrpSpPr/>
          <p:nvPr/>
        </p:nvGrpSpPr>
        <p:grpSpPr>
          <a:xfrm>
            <a:off x="2161967" y="5426967"/>
            <a:ext cx="7878000" cy="194224"/>
            <a:chOff x="-1126784" y="2814067"/>
            <a:chExt cx="11397570" cy="200700"/>
          </a:xfrm>
        </p:grpSpPr>
        <p:sp>
          <p:nvSpPr>
            <p:cNvPr id="1512" name="Google Shape;1512;p29"/>
            <p:cNvSpPr/>
            <p:nvPr/>
          </p:nvSpPr>
          <p:spPr>
            <a:xfrm>
              <a:off x="-1126784" y="2814067"/>
              <a:ext cx="1628100" cy="200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501461" y="2814067"/>
              <a:ext cx="1628100" cy="20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2129706" y="2814067"/>
              <a:ext cx="1628100" cy="200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3757951" y="2814067"/>
              <a:ext cx="1628100" cy="20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5386196" y="2814067"/>
              <a:ext cx="1628100" cy="200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7014441" y="2814067"/>
              <a:ext cx="1628100" cy="200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8642686" y="2814067"/>
              <a:ext cx="1628100" cy="200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199489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0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1" name="Google Shape;1521;p30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2" name="Google Shape;1522;p30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523" name="Google Shape;1523;p30"/>
          <p:cNvSpPr txBox="1">
            <a:spLocks noGrp="1"/>
          </p:cNvSpPr>
          <p:nvPr>
            <p:ph type="title"/>
          </p:nvPr>
        </p:nvSpPr>
        <p:spPr>
          <a:xfrm>
            <a:off x="4041433" y="2068000"/>
            <a:ext cx="7166400" cy="1635600"/>
          </a:xfrm>
          <a:prstGeom prst="rect">
            <a:avLst/>
          </a:prstGeom>
          <a:effectLst>
            <a:outerShdw dist="28575" dir="33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24" name="Google Shape;1524;p30"/>
          <p:cNvSpPr txBox="1">
            <a:spLocks noGrp="1"/>
          </p:cNvSpPr>
          <p:nvPr>
            <p:ph type="title" idx="4" hasCustomPrompt="1"/>
          </p:nvPr>
        </p:nvSpPr>
        <p:spPr>
          <a:xfrm>
            <a:off x="960300" y="2068000"/>
            <a:ext cx="2711200" cy="22692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525" name="Google Shape;1525;p30"/>
          <p:cNvSpPr txBox="1">
            <a:spLocks noGrp="1"/>
          </p:cNvSpPr>
          <p:nvPr>
            <p:ph type="subTitle" idx="5"/>
          </p:nvPr>
        </p:nvSpPr>
        <p:spPr>
          <a:xfrm>
            <a:off x="4041433" y="3821000"/>
            <a:ext cx="7190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526" name="Google Shape;1526;p30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527" name="Google Shape;1527;p30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28" name="Google Shape;1528;p30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29" name="Google Shape;1529;p30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30" name="Google Shape;1530;p30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531" name="Google Shape;1531;p30"/>
          <p:cNvGrpSpPr/>
          <p:nvPr/>
        </p:nvGrpSpPr>
        <p:grpSpPr>
          <a:xfrm>
            <a:off x="955587" y="5674426"/>
            <a:ext cx="10280821" cy="463569"/>
            <a:chOff x="748940" y="988319"/>
            <a:chExt cx="7710616" cy="347677"/>
          </a:xfrm>
        </p:grpSpPr>
        <p:sp>
          <p:nvSpPr>
            <p:cNvPr id="1532" name="Google Shape;1532;p30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6" name="Google Shape;1536;p3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537" name="Google Shape;1537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8" name="Google Shape;1538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9" name="Google Shape;1539;p30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30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0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30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43" name="Google Shape;1543;p3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544" name="Google Shape;1544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46" name="Google Shape;1546;p30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30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30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50" name="Google Shape;1550;p3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551" name="Google Shape;1551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53" name="Google Shape;1553;p30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57" name="Google Shape;1557;p3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558" name="Google Shape;1558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60" name="Google Shape;1560;p30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4" name="Google Shape;1564;p3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565" name="Google Shape;1565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67" name="Google Shape;1567;p30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0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0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71" name="Google Shape;1571;p3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572" name="Google Shape;1572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3" name="Google Shape;1573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74" name="Google Shape;1574;p30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78" name="Google Shape;1578;p3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579" name="Google Shape;1579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0" name="Google Shape;1580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581" name="Google Shape;1581;p30"/>
          <p:cNvGrpSpPr/>
          <p:nvPr/>
        </p:nvGrpSpPr>
        <p:grpSpPr>
          <a:xfrm>
            <a:off x="955587" y="718838"/>
            <a:ext cx="10280821" cy="463569"/>
            <a:chOff x="748940" y="988319"/>
            <a:chExt cx="7710616" cy="347677"/>
          </a:xfrm>
        </p:grpSpPr>
        <p:sp>
          <p:nvSpPr>
            <p:cNvPr id="1582" name="Google Shape;1582;p30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86" name="Google Shape;1586;p3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587" name="Google Shape;1587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8" name="Google Shape;1588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89" name="Google Shape;1589;p30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0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0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0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3" name="Google Shape;1593;p3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594" name="Google Shape;1594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5" name="Google Shape;1595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96" name="Google Shape;1596;p30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0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0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0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0" name="Google Shape;1600;p3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601" name="Google Shape;1601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3" name="Google Shape;1603;p30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0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0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0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7" name="Google Shape;1607;p3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608" name="Google Shape;1608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9" name="Google Shape;1609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10" name="Google Shape;1610;p30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0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0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0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4" name="Google Shape;1614;p3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615" name="Google Shape;1615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17" name="Google Shape;1617;p30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30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30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30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21" name="Google Shape;1621;p3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622" name="Google Shape;1622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3" name="Google Shape;1623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24" name="Google Shape;1624;p30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28" name="Google Shape;1628;p3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629" name="Google Shape;1629;p3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95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960000" y="1459317"/>
            <a:ext cx="10272000" cy="4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00"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9" name="Google Shape;129;p4"/>
          <p:cNvSpPr txBox="1">
            <a:spLocks noGrp="1"/>
          </p:cNvSpPr>
          <p:nvPr>
            <p:ph type="subTitle" idx="2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subTitle" idx="3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subTitle" idx="4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32" name="Google Shape;132;p4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37" name="Google Shape;137;p4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4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3150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1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3" name="Google Shape;1633;p31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4" name="Google Shape;1634;p31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5" name="Google Shape;1635;p31"/>
          <p:cNvSpPr txBox="1">
            <a:spLocks noGrp="1"/>
          </p:cNvSpPr>
          <p:nvPr>
            <p:ph type="title"/>
          </p:nvPr>
        </p:nvSpPr>
        <p:spPr>
          <a:xfrm>
            <a:off x="976133" y="2576100"/>
            <a:ext cx="7166400" cy="1635600"/>
          </a:xfrm>
          <a:prstGeom prst="rect">
            <a:avLst/>
          </a:prstGeom>
          <a:effectLst>
            <a:outerShdw dist="28575" dir="33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36" name="Google Shape;1636;p31"/>
          <p:cNvSpPr txBox="1">
            <a:spLocks noGrp="1"/>
          </p:cNvSpPr>
          <p:nvPr>
            <p:ph type="title" idx="4" hasCustomPrompt="1"/>
          </p:nvPr>
        </p:nvSpPr>
        <p:spPr>
          <a:xfrm>
            <a:off x="8533200" y="2474400"/>
            <a:ext cx="2703200" cy="22692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637" name="Google Shape;1637;p31"/>
          <p:cNvSpPr txBox="1">
            <a:spLocks noGrp="1"/>
          </p:cNvSpPr>
          <p:nvPr>
            <p:ph type="subTitle" idx="5"/>
          </p:nvPr>
        </p:nvSpPr>
        <p:spPr>
          <a:xfrm>
            <a:off x="976133" y="4227500"/>
            <a:ext cx="7182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638" name="Google Shape;1638;p31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639" name="Google Shape;1639;p31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640" name="Google Shape;1640;p31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641" name="Google Shape;1641;p31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642" name="Google Shape;1642;p31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643" name="Google Shape;1643;p31"/>
          <p:cNvGrpSpPr/>
          <p:nvPr/>
        </p:nvGrpSpPr>
        <p:grpSpPr>
          <a:xfrm>
            <a:off x="955587" y="718838"/>
            <a:ext cx="10280821" cy="463569"/>
            <a:chOff x="748940" y="988319"/>
            <a:chExt cx="7710616" cy="347677"/>
          </a:xfrm>
        </p:grpSpPr>
        <p:sp>
          <p:nvSpPr>
            <p:cNvPr id="1644" name="Google Shape;1644;p31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31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48" name="Google Shape;1648;p31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649" name="Google Shape;1649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0" name="Google Shape;1650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1" name="Google Shape;1651;p31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55" name="Google Shape;1655;p31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656" name="Google Shape;1656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58" name="Google Shape;1658;p31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2" name="Google Shape;1662;p31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663" name="Google Shape;1663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4" name="Google Shape;1664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65" name="Google Shape;1665;p31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9" name="Google Shape;1669;p31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670" name="Google Shape;1670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72" name="Google Shape;1672;p31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76" name="Google Shape;1676;p31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677" name="Google Shape;1677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8" name="Google Shape;1678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79" name="Google Shape;1679;p31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83" name="Google Shape;1683;p31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684" name="Google Shape;1684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5" name="Google Shape;1685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6" name="Google Shape;1686;p31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90" name="Google Shape;1690;p31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691" name="Google Shape;1691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2" name="Google Shape;1692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93" name="Google Shape;1693;p31"/>
          <p:cNvGrpSpPr/>
          <p:nvPr/>
        </p:nvGrpSpPr>
        <p:grpSpPr>
          <a:xfrm>
            <a:off x="955587" y="5674426"/>
            <a:ext cx="10280821" cy="463569"/>
            <a:chOff x="748940" y="988319"/>
            <a:chExt cx="7710616" cy="347677"/>
          </a:xfrm>
        </p:grpSpPr>
        <p:sp>
          <p:nvSpPr>
            <p:cNvPr id="1694" name="Google Shape;1694;p31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98" name="Google Shape;1698;p31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01" name="Google Shape;1701;p31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5" name="Google Shape;1705;p31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706" name="Google Shape;1706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08" name="Google Shape;1708;p31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12" name="Google Shape;1712;p31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713" name="Google Shape;1713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15" name="Google Shape;1715;p31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19" name="Google Shape;1719;p31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720" name="Google Shape;1720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22" name="Google Shape;1722;p31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31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31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31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26" name="Google Shape;1726;p31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727" name="Google Shape;1727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29" name="Google Shape;1729;p31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3" name="Google Shape;1733;p31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734" name="Google Shape;1734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36" name="Google Shape;1736;p31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0" name="Google Shape;1740;p31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741" name="Google Shape;1741;p31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9234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32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5" name="Google Shape;1745;p32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46" name="Google Shape;1746;p32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47" name="Google Shape;1747;p32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748" name="Google Shape;1748;p32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49" name="Google Shape;1749;p32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50" name="Google Shape;1750;p32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51" name="Google Shape;1751;p32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752" name="Google Shape;1752;p32"/>
          <p:cNvSpPr txBox="1">
            <a:spLocks noGrp="1"/>
          </p:cNvSpPr>
          <p:nvPr>
            <p:ph type="title"/>
          </p:nvPr>
        </p:nvSpPr>
        <p:spPr>
          <a:xfrm>
            <a:off x="4871667" y="1816200"/>
            <a:ext cx="6344000" cy="1432800"/>
          </a:xfrm>
          <a:prstGeom prst="rect">
            <a:avLst/>
          </a:prstGeom>
          <a:effectLst>
            <a:outerShdw dist="28575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53" name="Google Shape;1753;p32"/>
          <p:cNvSpPr txBox="1">
            <a:spLocks noGrp="1"/>
          </p:cNvSpPr>
          <p:nvPr>
            <p:ph type="subTitle" idx="4"/>
          </p:nvPr>
        </p:nvSpPr>
        <p:spPr>
          <a:xfrm>
            <a:off x="4871667" y="3859267"/>
            <a:ext cx="6344000" cy="852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54" name="Google Shape;1754;p32"/>
          <p:cNvGrpSpPr/>
          <p:nvPr/>
        </p:nvGrpSpPr>
        <p:grpSpPr>
          <a:xfrm>
            <a:off x="966567" y="6026633"/>
            <a:ext cx="10265567" cy="102800"/>
            <a:chOff x="724925" y="4519975"/>
            <a:chExt cx="7699175" cy="77100"/>
          </a:xfrm>
        </p:grpSpPr>
        <p:sp>
          <p:nvSpPr>
            <p:cNvPr id="1755" name="Google Shape;1755;p32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32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724925" y="4519975"/>
              <a:ext cx="6389400" cy="77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34495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33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69" name="Google Shape;1769;p33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70" name="Google Shape;1770;p33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71" name="Google Shape;1771;p33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772" name="Google Shape;1772;p33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73" name="Google Shape;1773;p33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74" name="Google Shape;1774;p33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775" name="Google Shape;1775;p33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776" name="Google Shape;1776;p33"/>
          <p:cNvSpPr txBox="1">
            <a:spLocks noGrp="1"/>
          </p:cNvSpPr>
          <p:nvPr>
            <p:ph type="title"/>
          </p:nvPr>
        </p:nvSpPr>
        <p:spPr>
          <a:xfrm>
            <a:off x="1354800" y="1923933"/>
            <a:ext cx="9482400" cy="786000"/>
          </a:xfrm>
          <a:prstGeom prst="rect">
            <a:avLst/>
          </a:prstGeom>
          <a:effectLst>
            <a:outerShdw dist="28575" dir="33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77" name="Google Shape;1777;p33"/>
          <p:cNvSpPr txBox="1">
            <a:spLocks noGrp="1"/>
          </p:cNvSpPr>
          <p:nvPr>
            <p:ph type="subTitle" idx="4"/>
          </p:nvPr>
        </p:nvSpPr>
        <p:spPr>
          <a:xfrm>
            <a:off x="2924000" y="4960177"/>
            <a:ext cx="6344000" cy="8520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778" name="Google Shape;1778;p33"/>
          <p:cNvGrpSpPr/>
          <p:nvPr/>
        </p:nvGrpSpPr>
        <p:grpSpPr>
          <a:xfrm>
            <a:off x="1485116" y="947934"/>
            <a:ext cx="9221757" cy="695620"/>
            <a:chOff x="1819787" y="1885769"/>
            <a:chExt cx="6916318" cy="521715"/>
          </a:xfrm>
        </p:grpSpPr>
        <p:grpSp>
          <p:nvGrpSpPr>
            <p:cNvPr id="1779" name="Google Shape;1779;p33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1780" name="Google Shape;1780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1" name="Google Shape;1781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2" name="Google Shape;1782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3" name="Google Shape;1783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4" name="Google Shape;1784;p33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1785" name="Google Shape;1785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6" name="Google Shape;1786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7" name="Google Shape;1787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8" name="Google Shape;1788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89" name="Google Shape;1789;p33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1790" name="Google Shape;1790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1" name="Google Shape;1791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2" name="Google Shape;1792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3" name="Google Shape;1793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94" name="Google Shape;1794;p33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1795" name="Google Shape;1795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6" name="Google Shape;1796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7" name="Google Shape;1797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8" name="Google Shape;1798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99" name="Google Shape;1799;p33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4" name="Google Shape;1804;p33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1805" name="Google Shape;1805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6" name="Google Shape;1806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7" name="Google Shape;1807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09" name="Google Shape;1809;p33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1810" name="Google Shape;1810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3" name="Google Shape;1813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14" name="Google Shape;1814;p33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1815" name="Google Shape;1815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17" name="Google Shape;1817;p33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1818" name="Google Shape;1818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0" name="Google Shape;1820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1" name="Google Shape;1821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22" name="Google Shape;1822;p33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1823" name="Google Shape;1823;p33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4" name="Google Shape;1824;p33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5" name="Google Shape;1825;p33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6" name="Google Shape;1826;p33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27" name="Google Shape;1827;p33"/>
          <p:cNvSpPr/>
          <p:nvPr/>
        </p:nvSpPr>
        <p:spPr>
          <a:xfrm>
            <a:off x="960000" y="720000"/>
            <a:ext cx="10272000" cy="10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8" name="Google Shape;1828;p33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78435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34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31" name="Google Shape;1831;p34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32" name="Google Shape;1832;p34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833" name="Google Shape;1833;p34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834" name="Google Shape;1834;p34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35" name="Google Shape;1835;p34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36" name="Google Shape;1836;p34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37" name="Google Shape;1837;p34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838" name="Google Shape;1838;p34"/>
          <p:cNvSpPr txBox="1">
            <a:spLocks noGrp="1"/>
          </p:cNvSpPr>
          <p:nvPr>
            <p:ph type="title"/>
          </p:nvPr>
        </p:nvSpPr>
        <p:spPr>
          <a:xfrm>
            <a:off x="6096000" y="2212367"/>
            <a:ext cx="5140400" cy="975200"/>
          </a:xfrm>
          <a:prstGeom prst="rect">
            <a:avLst/>
          </a:prstGeom>
          <a:effectLst>
            <a:outerShdw dist="28575" dir="33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39" name="Google Shape;1839;p34"/>
          <p:cNvSpPr txBox="1">
            <a:spLocks noGrp="1"/>
          </p:cNvSpPr>
          <p:nvPr>
            <p:ph type="subTitle" idx="4"/>
          </p:nvPr>
        </p:nvSpPr>
        <p:spPr>
          <a:xfrm>
            <a:off x="6096000" y="3351267"/>
            <a:ext cx="5119600" cy="15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840" name="Google Shape;1840;p34"/>
          <p:cNvGrpSpPr/>
          <p:nvPr/>
        </p:nvGrpSpPr>
        <p:grpSpPr>
          <a:xfrm>
            <a:off x="955587" y="718838"/>
            <a:ext cx="10280821" cy="463569"/>
            <a:chOff x="748940" y="988319"/>
            <a:chExt cx="7710616" cy="347677"/>
          </a:xfrm>
        </p:grpSpPr>
        <p:sp>
          <p:nvSpPr>
            <p:cNvPr id="1841" name="Google Shape;1841;p34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45" name="Google Shape;1845;p34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846" name="Google Shape;1846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7" name="Google Shape;1847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48" name="Google Shape;1848;p34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52" name="Google Shape;1852;p34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853" name="Google Shape;1853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4" name="Google Shape;1854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55" name="Google Shape;1855;p34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34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34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59" name="Google Shape;1859;p34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860" name="Google Shape;1860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1" name="Google Shape;1861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62" name="Google Shape;1862;p34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66" name="Google Shape;1866;p34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867" name="Google Shape;1867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8" name="Google Shape;1868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69" name="Google Shape;1869;p34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3" name="Google Shape;1873;p34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874" name="Google Shape;1874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5" name="Google Shape;1875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76" name="Google Shape;1876;p34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34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34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80" name="Google Shape;1880;p34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881" name="Google Shape;1881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83" name="Google Shape;1883;p34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87" name="Google Shape;1887;p34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888" name="Google Shape;1888;p3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9" name="Google Shape;1889;p3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9089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35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2" name="Google Shape;1892;p35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3" name="Google Shape;1893;p35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894" name="Google Shape;1894;p35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895" name="Google Shape;1895;p3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96" name="Google Shape;1896;p3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97" name="Google Shape;1897;p3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898" name="Google Shape;1898;p3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899" name="Google Shape;1899;p35"/>
          <p:cNvSpPr txBox="1">
            <a:spLocks noGrp="1"/>
          </p:cNvSpPr>
          <p:nvPr>
            <p:ph type="title"/>
          </p:nvPr>
        </p:nvSpPr>
        <p:spPr>
          <a:xfrm>
            <a:off x="960000" y="2203800"/>
            <a:ext cx="5136000" cy="975200"/>
          </a:xfrm>
          <a:prstGeom prst="rect">
            <a:avLst/>
          </a:prstGeom>
          <a:effectLst>
            <a:outerShdw dist="28575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0" name="Google Shape;1900;p35"/>
          <p:cNvSpPr txBox="1">
            <a:spLocks noGrp="1"/>
          </p:cNvSpPr>
          <p:nvPr>
            <p:ph type="subTitle" idx="4"/>
          </p:nvPr>
        </p:nvSpPr>
        <p:spPr>
          <a:xfrm>
            <a:off x="960000" y="3351267"/>
            <a:ext cx="5136000" cy="1584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01" name="Google Shape;1901;p35"/>
          <p:cNvGrpSpPr/>
          <p:nvPr/>
        </p:nvGrpSpPr>
        <p:grpSpPr>
          <a:xfrm>
            <a:off x="955587" y="718838"/>
            <a:ext cx="10280821" cy="463569"/>
            <a:chOff x="748940" y="988319"/>
            <a:chExt cx="7710616" cy="347677"/>
          </a:xfrm>
        </p:grpSpPr>
        <p:sp>
          <p:nvSpPr>
            <p:cNvPr id="1902" name="Google Shape;1902;p35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06" name="Google Shape;1906;p35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907" name="Google Shape;1907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8" name="Google Shape;1908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09" name="Google Shape;1909;p35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13" name="Google Shape;1913;p35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914" name="Google Shape;1914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5" name="Google Shape;1915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16" name="Google Shape;1916;p35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20" name="Google Shape;1920;p35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921" name="Google Shape;1921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2" name="Google Shape;1922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23" name="Google Shape;1923;p35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27" name="Google Shape;1927;p35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928" name="Google Shape;1928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9" name="Google Shape;1929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30" name="Google Shape;1930;p35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34" name="Google Shape;1934;p35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935" name="Google Shape;1935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6" name="Google Shape;1936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37" name="Google Shape;1937;p35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1" name="Google Shape;1941;p35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942" name="Google Shape;1942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3" name="Google Shape;1943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44" name="Google Shape;1944;p35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8" name="Google Shape;1948;p35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1949" name="Google Shape;1949;p3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0" name="Google Shape;1950;p3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4163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36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3" name="Google Shape;1953;p36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55" name="Google Shape;1955;p36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956" name="Google Shape;1956;p36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57" name="Google Shape;1957;p36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58" name="Google Shape;1958;p36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59" name="Google Shape;1959;p36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960" name="Google Shape;1960;p36"/>
          <p:cNvSpPr txBox="1">
            <a:spLocks noGrp="1"/>
          </p:cNvSpPr>
          <p:nvPr>
            <p:ph type="body" idx="4"/>
          </p:nvPr>
        </p:nvSpPr>
        <p:spPr>
          <a:xfrm>
            <a:off x="960000" y="1459333"/>
            <a:ext cx="7656400" cy="20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600"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61" name="Google Shape;1961;p36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2" name="Google Shape;1962;p36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42337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37"/>
          <p:cNvSpPr/>
          <p:nvPr/>
        </p:nvSpPr>
        <p:spPr>
          <a:xfrm>
            <a:off x="955633" y="720000"/>
            <a:ext cx="10265600" cy="5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5" name="Google Shape;1965;p37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66" name="Google Shape;1966;p37"/>
          <p:cNvSpPr txBox="1">
            <a:spLocks noGrp="1"/>
          </p:cNvSpPr>
          <p:nvPr>
            <p:ph type="subTitle" idx="1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7" name="Google Shape;1967;p37"/>
          <p:cNvSpPr txBox="1">
            <a:spLocks noGrp="1"/>
          </p:cNvSpPr>
          <p:nvPr>
            <p:ph type="subTitle" idx="2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8" name="Google Shape;1968;p37"/>
          <p:cNvSpPr txBox="1">
            <a:spLocks noGrp="1"/>
          </p:cNvSpPr>
          <p:nvPr>
            <p:ph type="subTitle" idx="3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69" name="Google Shape;1969;p37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970" name="Google Shape;1970;p37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71" name="Google Shape;1971;p37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72" name="Google Shape;1972;p37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73" name="Google Shape;1973;p37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1974" name="Google Shape;1974;p37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70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38"/>
          <p:cNvSpPr txBox="1">
            <a:spLocks noGrp="1"/>
          </p:cNvSpPr>
          <p:nvPr>
            <p:ph type="subTitle" idx="1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7" name="Google Shape;1977;p38"/>
          <p:cNvSpPr txBox="1">
            <a:spLocks noGrp="1"/>
          </p:cNvSpPr>
          <p:nvPr>
            <p:ph type="subTitle" idx="2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78" name="Google Shape;1978;p38"/>
          <p:cNvSpPr txBox="1">
            <a:spLocks noGrp="1"/>
          </p:cNvSpPr>
          <p:nvPr>
            <p:ph type="subTitle" idx="3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79" name="Google Shape;1979;p38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1980" name="Google Shape;1980;p38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81" name="Google Shape;1981;p38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82" name="Google Shape;1982;p38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983" name="Google Shape;1983;p38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964151" y="1386636"/>
            <a:ext cx="865167" cy="231200"/>
            <a:chOff x="732100" y="770550"/>
            <a:chExt cx="648875" cy="173400"/>
          </a:xfrm>
        </p:grpSpPr>
        <p:sp>
          <p:nvSpPr>
            <p:cNvPr id="1985" name="Google Shape;1985;p38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8" name="Google Shape;1988;p38"/>
          <p:cNvGrpSpPr/>
          <p:nvPr/>
        </p:nvGrpSpPr>
        <p:grpSpPr>
          <a:xfrm>
            <a:off x="10366818" y="1386636"/>
            <a:ext cx="865167" cy="231200"/>
            <a:chOff x="732100" y="770550"/>
            <a:chExt cx="648875" cy="173400"/>
          </a:xfrm>
        </p:grpSpPr>
        <p:sp>
          <p:nvSpPr>
            <p:cNvPr id="1989" name="Google Shape;1989;p38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92" name="Google Shape;1992;p38"/>
          <p:cNvGrpSpPr/>
          <p:nvPr/>
        </p:nvGrpSpPr>
        <p:grpSpPr>
          <a:xfrm flipH="1">
            <a:off x="968085" y="5906800"/>
            <a:ext cx="10255833" cy="231200"/>
            <a:chOff x="732100" y="770550"/>
            <a:chExt cx="7691875" cy="173400"/>
          </a:xfrm>
        </p:grpSpPr>
        <p:sp>
          <p:nvSpPr>
            <p:cNvPr id="1993" name="Google Shape;1993;p38"/>
            <p:cNvSpPr/>
            <p:nvPr/>
          </p:nvSpPr>
          <p:spPr>
            <a:xfrm>
              <a:off x="1470575" y="861050"/>
              <a:ext cx="69534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94" name="Google Shape;1994;p38"/>
            <p:cNvGrpSpPr/>
            <p:nvPr/>
          </p:nvGrpSpPr>
          <p:grpSpPr>
            <a:xfrm>
              <a:off x="732100" y="770550"/>
              <a:ext cx="648875" cy="173400"/>
              <a:chOff x="732100" y="770550"/>
              <a:chExt cx="648875" cy="173400"/>
            </a:xfrm>
          </p:grpSpPr>
          <p:sp>
            <p:nvSpPr>
              <p:cNvPr id="1995" name="Google Shape;1995;p38"/>
              <p:cNvSpPr/>
              <p:nvPr/>
            </p:nvSpPr>
            <p:spPr>
              <a:xfrm>
                <a:off x="732100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6" name="Google Shape;1996;p38"/>
              <p:cNvSpPr/>
              <p:nvPr/>
            </p:nvSpPr>
            <p:spPr>
              <a:xfrm>
                <a:off x="1207275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7" name="Google Shape;1997;p38"/>
              <p:cNvSpPr/>
              <p:nvPr/>
            </p:nvSpPr>
            <p:spPr>
              <a:xfrm>
                <a:off x="969688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98" name="Google Shape;1998;p38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9" name="Google Shape;1999;p38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76439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" name="Google Shape;2001;p39"/>
          <p:cNvGrpSpPr/>
          <p:nvPr/>
        </p:nvGrpSpPr>
        <p:grpSpPr>
          <a:xfrm>
            <a:off x="960000" y="1370855"/>
            <a:ext cx="10276499" cy="232704"/>
            <a:chOff x="720000" y="1028141"/>
            <a:chExt cx="7707374" cy="174528"/>
          </a:xfrm>
        </p:grpSpPr>
        <p:sp>
          <p:nvSpPr>
            <p:cNvPr id="2002" name="Google Shape;2002;p39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24" name="Google Shape;2024;p39"/>
          <p:cNvGrpSpPr/>
          <p:nvPr/>
        </p:nvGrpSpPr>
        <p:grpSpPr>
          <a:xfrm>
            <a:off x="959628" y="5905288"/>
            <a:ext cx="10276499" cy="232704"/>
            <a:chOff x="720000" y="1028141"/>
            <a:chExt cx="7707374" cy="174528"/>
          </a:xfrm>
        </p:grpSpPr>
        <p:sp>
          <p:nvSpPr>
            <p:cNvPr id="2025" name="Google Shape;2025;p39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7" name="Google Shape;2047;p39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8" name="Google Shape;2048;p39"/>
          <p:cNvSpPr txBox="1">
            <a:spLocks noGrp="1"/>
          </p:cNvSpPr>
          <p:nvPr>
            <p:ph type="title"/>
          </p:nvPr>
        </p:nvSpPr>
        <p:spPr>
          <a:xfrm>
            <a:off x="966633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49" name="Google Shape;2049;p39"/>
          <p:cNvSpPr txBox="1">
            <a:spLocks noGrp="1"/>
          </p:cNvSpPr>
          <p:nvPr>
            <p:ph type="subTitle" idx="1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50" name="Google Shape;2050;p39"/>
          <p:cNvSpPr txBox="1">
            <a:spLocks noGrp="1"/>
          </p:cNvSpPr>
          <p:nvPr>
            <p:ph type="subTitle" idx="2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51" name="Google Shape;2051;p39"/>
          <p:cNvSpPr txBox="1">
            <a:spLocks noGrp="1"/>
          </p:cNvSpPr>
          <p:nvPr>
            <p:ph type="subTitle" idx="3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52" name="Google Shape;2052;p39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2053" name="Google Shape;2053;p39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54" name="Google Shape;2054;p39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55" name="Google Shape;2055;p39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56" name="Google Shape;2056;p39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80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40"/>
          <p:cNvGrpSpPr/>
          <p:nvPr/>
        </p:nvGrpSpPr>
        <p:grpSpPr>
          <a:xfrm>
            <a:off x="960000" y="1370855"/>
            <a:ext cx="10276499" cy="232704"/>
            <a:chOff x="720000" y="1028141"/>
            <a:chExt cx="7707374" cy="174528"/>
          </a:xfrm>
        </p:grpSpPr>
        <p:sp>
          <p:nvSpPr>
            <p:cNvPr id="2059" name="Google Shape;2059;p40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81" name="Google Shape;2081;p40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2" name="Google Shape;2082;p40"/>
          <p:cNvSpPr txBox="1">
            <a:spLocks noGrp="1"/>
          </p:cNvSpPr>
          <p:nvPr>
            <p:ph type="title"/>
          </p:nvPr>
        </p:nvSpPr>
        <p:spPr>
          <a:xfrm>
            <a:off x="9664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3" name="Google Shape;2083;p40"/>
          <p:cNvSpPr txBox="1">
            <a:spLocks noGrp="1"/>
          </p:cNvSpPr>
          <p:nvPr>
            <p:ph type="subTitle" idx="1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4" name="Google Shape;2084;p40"/>
          <p:cNvSpPr txBox="1">
            <a:spLocks noGrp="1"/>
          </p:cNvSpPr>
          <p:nvPr>
            <p:ph type="subTitle" idx="2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5" name="Google Shape;2085;p40"/>
          <p:cNvSpPr txBox="1">
            <a:spLocks noGrp="1"/>
          </p:cNvSpPr>
          <p:nvPr>
            <p:ph type="subTitle" idx="3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86" name="Google Shape;2086;p40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2087" name="Google Shape;2087;p40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88" name="Google Shape;2088;p40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89" name="Google Shape;2089;p40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090" name="Google Shape;2090;p40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2091" name="Google Shape;2091;p40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998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980100" y="2905700"/>
            <a:ext cx="4312800" cy="52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5"/>
          <p:cNvSpPr/>
          <p:nvPr/>
        </p:nvSpPr>
        <p:spPr>
          <a:xfrm>
            <a:off x="6919200" y="2905700"/>
            <a:ext cx="4312800" cy="52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1"/>
          </p:nvPr>
        </p:nvSpPr>
        <p:spPr>
          <a:xfrm>
            <a:off x="966567" y="3633667"/>
            <a:ext cx="4277600" cy="1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2"/>
          </p:nvPr>
        </p:nvSpPr>
        <p:spPr>
          <a:xfrm>
            <a:off x="6954400" y="3633667"/>
            <a:ext cx="4277600" cy="14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976184" y="2946500"/>
            <a:ext cx="4277600" cy="371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4"/>
          </p:nvPr>
        </p:nvSpPr>
        <p:spPr>
          <a:xfrm>
            <a:off x="6944884" y="2946500"/>
            <a:ext cx="4277600" cy="371600"/>
          </a:xfrm>
          <a:prstGeom prst="rect">
            <a:avLst/>
          </a:prstGeom>
          <a:noFill/>
          <a:effectLst>
            <a:outerShdw dist="2857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ess Start 2P"/>
              <a:buNone/>
              <a:defRPr sz="20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5"/>
          </p:nvPr>
        </p:nvSpPr>
        <p:spPr>
          <a:xfrm>
            <a:off x="9729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6"/>
          </p:nvPr>
        </p:nvSpPr>
        <p:spPr>
          <a:xfrm>
            <a:off x="50894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ubTitle" idx="7"/>
          </p:nvPr>
        </p:nvSpPr>
        <p:spPr>
          <a:xfrm>
            <a:off x="92058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49" name="Google Shape;149;p5"/>
          <p:cNvGrpSpPr/>
          <p:nvPr/>
        </p:nvGrpSpPr>
        <p:grpSpPr>
          <a:xfrm>
            <a:off x="972934" y="179997"/>
            <a:ext cx="10239733" cy="360000"/>
            <a:chOff x="732100" y="631600"/>
            <a:chExt cx="7679800" cy="270000"/>
          </a:xfrm>
        </p:grpSpPr>
        <p:sp>
          <p:nvSpPr>
            <p:cNvPr id="150" name="Google Shape;150;p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955587" y="1366678"/>
            <a:ext cx="10280821" cy="463569"/>
            <a:chOff x="748940" y="988319"/>
            <a:chExt cx="7710616" cy="347677"/>
          </a:xfrm>
        </p:grpSpPr>
        <p:sp>
          <p:nvSpPr>
            <p:cNvPr id="155" name="Google Shape;155;p5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" name="Google Shape;159;p5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2" name="Google Shape;162;p5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9" name="Google Shape;169;p5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3" name="Google Shape;173;p5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6" name="Google Shape;176;p5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0" name="Google Shape;180;p5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83" name="Google Shape;183;p5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7" name="Google Shape;187;p5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0" name="Google Shape;190;p5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7" name="Google Shape;197;p5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04" name="Google Shape;204;p5"/>
          <p:cNvGrpSpPr/>
          <p:nvPr/>
        </p:nvGrpSpPr>
        <p:grpSpPr>
          <a:xfrm>
            <a:off x="966567" y="6026633"/>
            <a:ext cx="10265567" cy="102800"/>
            <a:chOff x="724925" y="4519975"/>
            <a:chExt cx="7699175" cy="77100"/>
          </a:xfrm>
        </p:grpSpPr>
        <p:sp>
          <p:nvSpPr>
            <p:cNvPr id="205" name="Google Shape;205;p5"/>
            <p:cNvSpPr/>
            <p:nvPr/>
          </p:nvSpPr>
          <p:spPr>
            <a:xfrm>
              <a:off x="83320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82129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80938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79747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8557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7366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6175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49847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7940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260325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141250" y="4519975"/>
              <a:ext cx="92100" cy="77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24925" y="4519975"/>
              <a:ext cx="63894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5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341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41"/>
          <p:cNvSpPr txBox="1">
            <a:spLocks noGrp="1"/>
          </p:cNvSpPr>
          <p:nvPr>
            <p:ph type="title"/>
          </p:nvPr>
        </p:nvSpPr>
        <p:spPr>
          <a:xfrm>
            <a:off x="976133" y="3231817"/>
            <a:ext cx="6998800" cy="1635600"/>
          </a:xfrm>
          <a:prstGeom prst="rect">
            <a:avLst/>
          </a:prstGeom>
          <a:effectLst>
            <a:outerShdw dist="47625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94" name="Google Shape;2094;p41"/>
          <p:cNvSpPr txBox="1">
            <a:spLocks noGrp="1"/>
          </p:cNvSpPr>
          <p:nvPr>
            <p:ph type="title" idx="2" hasCustomPrompt="1"/>
          </p:nvPr>
        </p:nvSpPr>
        <p:spPr>
          <a:xfrm>
            <a:off x="976200" y="1323417"/>
            <a:ext cx="2703200" cy="1790800"/>
          </a:xfrm>
          <a:prstGeom prst="rect">
            <a:avLst/>
          </a:prstGeom>
          <a:effectLst>
            <a:outerShdw dist="66675" dir="33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095" name="Google Shape;2095;p41"/>
          <p:cNvSpPr txBox="1">
            <a:spLocks noGrp="1"/>
          </p:cNvSpPr>
          <p:nvPr>
            <p:ph type="subTitle" idx="1"/>
          </p:nvPr>
        </p:nvSpPr>
        <p:spPr>
          <a:xfrm>
            <a:off x="976133" y="5018584"/>
            <a:ext cx="5984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6" name="Google Shape;2096;p41"/>
          <p:cNvGrpSpPr/>
          <p:nvPr/>
        </p:nvGrpSpPr>
        <p:grpSpPr>
          <a:xfrm>
            <a:off x="5000" y="0"/>
            <a:ext cx="12191971" cy="515899"/>
            <a:chOff x="-4247396" y="-2793848"/>
            <a:chExt cx="17638847" cy="533100"/>
          </a:xfrm>
        </p:grpSpPr>
        <p:sp>
          <p:nvSpPr>
            <p:cNvPr id="2097" name="Google Shape;2097;p41"/>
            <p:cNvSpPr/>
            <p:nvPr/>
          </p:nvSpPr>
          <p:spPr>
            <a:xfrm>
              <a:off x="-4247396" y="-2793848"/>
              <a:ext cx="2519700" cy="53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1"/>
            <p:cNvSpPr/>
            <p:nvPr/>
          </p:nvSpPr>
          <p:spPr>
            <a:xfrm>
              <a:off x="-1727538" y="-2793848"/>
              <a:ext cx="2519700" cy="53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9" name="Google Shape;2099;p41"/>
            <p:cNvSpPr/>
            <p:nvPr/>
          </p:nvSpPr>
          <p:spPr>
            <a:xfrm>
              <a:off x="792320" y="-2793848"/>
              <a:ext cx="2519700" cy="53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0" name="Google Shape;2100;p41"/>
            <p:cNvSpPr/>
            <p:nvPr/>
          </p:nvSpPr>
          <p:spPr>
            <a:xfrm>
              <a:off x="3312177" y="-2793848"/>
              <a:ext cx="2519700" cy="53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1"/>
            <p:cNvSpPr/>
            <p:nvPr/>
          </p:nvSpPr>
          <p:spPr>
            <a:xfrm>
              <a:off x="5832035" y="-2793848"/>
              <a:ext cx="2519700" cy="53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1"/>
            <p:cNvSpPr/>
            <p:nvPr/>
          </p:nvSpPr>
          <p:spPr>
            <a:xfrm>
              <a:off x="8351893" y="-2793848"/>
              <a:ext cx="2519700" cy="53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1"/>
            <p:cNvSpPr/>
            <p:nvPr/>
          </p:nvSpPr>
          <p:spPr>
            <a:xfrm>
              <a:off x="10871751" y="-2793848"/>
              <a:ext cx="2519700" cy="533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04" name="Google Shape;2104;p41"/>
          <p:cNvGrpSpPr/>
          <p:nvPr/>
        </p:nvGrpSpPr>
        <p:grpSpPr>
          <a:xfrm>
            <a:off x="10009453" y="1022467"/>
            <a:ext cx="1206400" cy="1050400"/>
            <a:chOff x="271790" y="766850"/>
            <a:chExt cx="904800" cy="787800"/>
          </a:xfrm>
        </p:grpSpPr>
        <p:sp>
          <p:nvSpPr>
            <p:cNvPr id="2105" name="Google Shape;2105;p41"/>
            <p:cNvSpPr/>
            <p:nvPr/>
          </p:nvSpPr>
          <p:spPr>
            <a:xfrm flipH="1">
              <a:off x="1019081" y="766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41"/>
            <p:cNvSpPr/>
            <p:nvPr/>
          </p:nvSpPr>
          <p:spPr>
            <a:xfrm flipH="1">
              <a:off x="832260" y="9245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41"/>
            <p:cNvSpPr/>
            <p:nvPr/>
          </p:nvSpPr>
          <p:spPr>
            <a:xfrm flipH="1">
              <a:off x="1019090" y="1082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41"/>
            <p:cNvSpPr/>
            <p:nvPr/>
          </p:nvSpPr>
          <p:spPr>
            <a:xfrm flipH="1">
              <a:off x="832247" y="12396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41"/>
            <p:cNvSpPr/>
            <p:nvPr/>
          </p:nvSpPr>
          <p:spPr>
            <a:xfrm flipH="1">
              <a:off x="1019075" y="1397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1"/>
            <p:cNvSpPr/>
            <p:nvPr/>
          </p:nvSpPr>
          <p:spPr>
            <a:xfrm flipH="1">
              <a:off x="642634" y="7668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41"/>
            <p:cNvSpPr/>
            <p:nvPr/>
          </p:nvSpPr>
          <p:spPr>
            <a:xfrm flipH="1">
              <a:off x="645431" y="1082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41"/>
            <p:cNvSpPr/>
            <p:nvPr/>
          </p:nvSpPr>
          <p:spPr>
            <a:xfrm flipH="1">
              <a:off x="458610" y="9245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1"/>
            <p:cNvSpPr/>
            <p:nvPr/>
          </p:nvSpPr>
          <p:spPr>
            <a:xfrm flipH="1">
              <a:off x="271790" y="766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14" name="Google Shape;2114;p41"/>
          <p:cNvGrpSpPr/>
          <p:nvPr/>
        </p:nvGrpSpPr>
        <p:grpSpPr>
          <a:xfrm>
            <a:off x="10087453" y="4776933"/>
            <a:ext cx="1050400" cy="1206400"/>
            <a:chOff x="330290" y="221875"/>
            <a:chExt cx="787800" cy="904800"/>
          </a:xfrm>
        </p:grpSpPr>
        <p:sp>
          <p:nvSpPr>
            <p:cNvPr id="2115" name="Google Shape;2115;p41"/>
            <p:cNvSpPr/>
            <p:nvPr/>
          </p:nvSpPr>
          <p:spPr>
            <a:xfrm rot="5400000" flipH="1">
              <a:off x="960590" y="96916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41"/>
            <p:cNvSpPr/>
            <p:nvPr/>
          </p:nvSpPr>
          <p:spPr>
            <a:xfrm rot="5400000" flipH="1">
              <a:off x="802928" y="78234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41"/>
            <p:cNvSpPr/>
            <p:nvPr/>
          </p:nvSpPr>
          <p:spPr>
            <a:xfrm rot="5400000" flipH="1">
              <a:off x="645440" y="9691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1"/>
            <p:cNvSpPr/>
            <p:nvPr/>
          </p:nvSpPr>
          <p:spPr>
            <a:xfrm rot="5400000" flipH="1">
              <a:off x="487778" y="78233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1"/>
            <p:cNvSpPr/>
            <p:nvPr/>
          </p:nvSpPr>
          <p:spPr>
            <a:xfrm rot="5400000" flipH="1">
              <a:off x="330290" y="96916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0" name="Google Shape;2120;p41"/>
            <p:cNvSpPr/>
            <p:nvPr/>
          </p:nvSpPr>
          <p:spPr>
            <a:xfrm rot="5400000" flipH="1">
              <a:off x="960578" y="59271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1" name="Google Shape;2121;p41"/>
            <p:cNvSpPr/>
            <p:nvPr/>
          </p:nvSpPr>
          <p:spPr>
            <a:xfrm rot="5400000" flipH="1">
              <a:off x="645440" y="59551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2" name="Google Shape;2122;p41"/>
            <p:cNvSpPr/>
            <p:nvPr/>
          </p:nvSpPr>
          <p:spPr>
            <a:xfrm rot="5400000" flipH="1">
              <a:off x="802928" y="40869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3" name="Google Shape;2123;p41"/>
            <p:cNvSpPr/>
            <p:nvPr/>
          </p:nvSpPr>
          <p:spPr>
            <a:xfrm rot="5400000" flipH="1">
              <a:off x="960590" y="2218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12152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42"/>
          <p:cNvSpPr txBox="1">
            <a:spLocks noGrp="1"/>
          </p:cNvSpPr>
          <p:nvPr>
            <p:ph type="title"/>
          </p:nvPr>
        </p:nvSpPr>
        <p:spPr>
          <a:xfrm>
            <a:off x="4480517" y="1954733"/>
            <a:ext cx="6237600" cy="886000"/>
          </a:xfrm>
          <a:prstGeom prst="rect">
            <a:avLst/>
          </a:prstGeom>
          <a:noFill/>
          <a:effectLst>
            <a:outerShdw dist="47625" dir="3060000" algn="bl" rotWithShape="0">
              <a:schemeClr val="accent5">
                <a:alpha val="9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26" name="Google Shape;2126;p42"/>
          <p:cNvSpPr txBox="1">
            <a:spLocks noGrp="1"/>
          </p:cNvSpPr>
          <p:nvPr>
            <p:ph type="subTitle" idx="1"/>
          </p:nvPr>
        </p:nvSpPr>
        <p:spPr>
          <a:xfrm>
            <a:off x="4480580" y="2972500"/>
            <a:ext cx="6237600" cy="21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27" name="Google Shape;2127;p42"/>
          <p:cNvSpPr/>
          <p:nvPr/>
        </p:nvSpPr>
        <p:spPr>
          <a:xfrm>
            <a:off x="1473833" y="2163000"/>
            <a:ext cx="2634000" cy="21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8" name="Google Shape;2128;p42"/>
          <p:cNvSpPr/>
          <p:nvPr/>
        </p:nvSpPr>
        <p:spPr>
          <a:xfrm>
            <a:off x="1473817" y="4406740"/>
            <a:ext cx="2634000" cy="10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29" name="Google Shape;2129;p42"/>
          <p:cNvGrpSpPr/>
          <p:nvPr/>
        </p:nvGrpSpPr>
        <p:grpSpPr>
          <a:xfrm>
            <a:off x="960000" y="949667"/>
            <a:ext cx="10270448" cy="420216"/>
            <a:chOff x="720000" y="4116100"/>
            <a:chExt cx="7702836" cy="315162"/>
          </a:xfrm>
        </p:grpSpPr>
        <p:sp>
          <p:nvSpPr>
            <p:cNvPr id="2130" name="Google Shape;2130;p42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1" name="Google Shape;2131;p42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2" name="Google Shape;2132;p42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3" name="Google Shape;2133;p42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4" name="Google Shape;2134;p42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5" name="Google Shape;2135;p42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6" name="Google Shape;2136;p42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7" name="Google Shape;2137;p42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8" name="Google Shape;2138;p42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9" name="Google Shape;2139;p42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0" name="Google Shape;2140;p42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1" name="Google Shape;2141;p42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2" name="Google Shape;2142;p42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3" name="Google Shape;2143;p42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4" name="Google Shape;2144;p42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5" name="Google Shape;2145;p42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6" name="Google Shape;2146;p42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7" name="Google Shape;2147;p42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8" name="Google Shape;2148;p42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9" name="Google Shape;2149;p42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2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2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2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2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2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2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2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2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71" name="Google Shape;2171;p42"/>
          <p:cNvGrpSpPr/>
          <p:nvPr/>
        </p:nvGrpSpPr>
        <p:grpSpPr>
          <a:xfrm>
            <a:off x="960000" y="5488133"/>
            <a:ext cx="10270448" cy="420216"/>
            <a:chOff x="720000" y="4116100"/>
            <a:chExt cx="7702836" cy="315162"/>
          </a:xfrm>
        </p:grpSpPr>
        <p:sp>
          <p:nvSpPr>
            <p:cNvPr id="2172" name="Google Shape;2172;p42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2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2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2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29444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43"/>
          <p:cNvSpPr/>
          <p:nvPr/>
        </p:nvSpPr>
        <p:spPr>
          <a:xfrm>
            <a:off x="0" y="1743067"/>
            <a:ext cx="12192000" cy="390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5" name="Google Shape;2215;p43"/>
          <p:cNvSpPr txBox="1">
            <a:spLocks noGrp="1"/>
          </p:cNvSpPr>
          <p:nvPr>
            <p:ph type="subTitle" idx="1"/>
          </p:nvPr>
        </p:nvSpPr>
        <p:spPr>
          <a:xfrm>
            <a:off x="9729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6" name="Google Shape;2216;p43"/>
          <p:cNvSpPr txBox="1">
            <a:spLocks noGrp="1"/>
          </p:cNvSpPr>
          <p:nvPr>
            <p:ph type="subTitle" idx="2"/>
          </p:nvPr>
        </p:nvSpPr>
        <p:spPr>
          <a:xfrm>
            <a:off x="50894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7" name="Google Shape;2217;p43"/>
          <p:cNvSpPr txBox="1">
            <a:spLocks noGrp="1"/>
          </p:cNvSpPr>
          <p:nvPr>
            <p:ph type="subTitle" idx="3"/>
          </p:nvPr>
        </p:nvSpPr>
        <p:spPr>
          <a:xfrm>
            <a:off x="92058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8" name="Google Shape;2218;p43"/>
          <p:cNvSpPr txBox="1">
            <a:spLocks noGrp="1"/>
          </p:cNvSpPr>
          <p:nvPr>
            <p:ph type="subTitle" idx="4"/>
          </p:nvPr>
        </p:nvSpPr>
        <p:spPr>
          <a:xfrm>
            <a:off x="4648967" y="2085600"/>
            <a:ext cx="6681200" cy="30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9" name="Google Shape;2219;p43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220" name="Google Shape;2220;p43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2221" name="Google Shape;2221;p43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22" name="Google Shape;2222;p43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23" name="Google Shape;2223;p43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24" name="Google Shape;2224;p43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016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4"/>
          <p:cNvSpPr txBox="1">
            <a:spLocks noGrp="1"/>
          </p:cNvSpPr>
          <p:nvPr>
            <p:ph type="subTitle" idx="1"/>
          </p:nvPr>
        </p:nvSpPr>
        <p:spPr>
          <a:xfrm>
            <a:off x="960000" y="4309833"/>
            <a:ext cx="6008000" cy="512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7" name="Google Shape;2227;p44"/>
          <p:cNvSpPr txBox="1">
            <a:spLocks noGrp="1"/>
          </p:cNvSpPr>
          <p:nvPr>
            <p:ph type="title"/>
          </p:nvPr>
        </p:nvSpPr>
        <p:spPr>
          <a:xfrm>
            <a:off x="960000" y="2036167"/>
            <a:ext cx="6008000" cy="2006000"/>
          </a:xfrm>
          <a:prstGeom prst="rect">
            <a:avLst/>
          </a:prstGeom>
          <a:effectLst>
            <a:outerShdw dist="57150" dir="3840000" algn="bl" rotWithShape="0">
              <a:schemeClr val="accent5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228" name="Google Shape;2228;p44"/>
          <p:cNvGrpSpPr/>
          <p:nvPr/>
        </p:nvGrpSpPr>
        <p:grpSpPr>
          <a:xfrm>
            <a:off x="-13" y="0"/>
            <a:ext cx="1206400" cy="1050400"/>
            <a:chOff x="-10" y="0"/>
            <a:chExt cx="904800" cy="787800"/>
          </a:xfrm>
        </p:grpSpPr>
        <p:sp>
          <p:nvSpPr>
            <p:cNvPr id="2229" name="Google Shape;2229;p44"/>
            <p:cNvSpPr/>
            <p:nvPr/>
          </p:nvSpPr>
          <p:spPr>
            <a:xfrm>
              <a:off x="0" y="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0" name="Google Shape;2230;p44"/>
            <p:cNvSpPr/>
            <p:nvPr/>
          </p:nvSpPr>
          <p:spPr>
            <a:xfrm>
              <a:off x="186820" y="1576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1" name="Google Shape;2231;p44"/>
            <p:cNvSpPr/>
            <p:nvPr/>
          </p:nvSpPr>
          <p:spPr>
            <a:xfrm>
              <a:off x="-10" y="315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2" name="Google Shape;2232;p44"/>
            <p:cNvSpPr/>
            <p:nvPr/>
          </p:nvSpPr>
          <p:spPr>
            <a:xfrm>
              <a:off x="186833" y="4728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3" name="Google Shape;2233;p44"/>
            <p:cNvSpPr/>
            <p:nvPr/>
          </p:nvSpPr>
          <p:spPr>
            <a:xfrm>
              <a:off x="6" y="6303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4" name="Google Shape;2234;p44"/>
            <p:cNvSpPr/>
            <p:nvPr/>
          </p:nvSpPr>
          <p:spPr>
            <a:xfrm>
              <a:off x="376446" y="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5" name="Google Shape;2235;p44"/>
            <p:cNvSpPr/>
            <p:nvPr/>
          </p:nvSpPr>
          <p:spPr>
            <a:xfrm>
              <a:off x="373650" y="315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6" name="Google Shape;2236;p44"/>
            <p:cNvSpPr/>
            <p:nvPr/>
          </p:nvSpPr>
          <p:spPr>
            <a:xfrm>
              <a:off x="560470" y="1576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7" name="Google Shape;2237;p44"/>
            <p:cNvSpPr/>
            <p:nvPr/>
          </p:nvSpPr>
          <p:spPr>
            <a:xfrm>
              <a:off x="747290" y="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38" name="Google Shape;2238;p44"/>
          <p:cNvGrpSpPr/>
          <p:nvPr/>
        </p:nvGrpSpPr>
        <p:grpSpPr>
          <a:xfrm>
            <a:off x="-13" y="5807600"/>
            <a:ext cx="1206400" cy="1050400"/>
            <a:chOff x="-10" y="688850"/>
            <a:chExt cx="904800" cy="787800"/>
          </a:xfrm>
        </p:grpSpPr>
        <p:sp>
          <p:nvSpPr>
            <p:cNvPr id="2239" name="Google Shape;2239;p44"/>
            <p:cNvSpPr/>
            <p:nvPr/>
          </p:nvSpPr>
          <p:spPr>
            <a:xfrm rot="10800000" flipH="1">
              <a:off x="0" y="1319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0" name="Google Shape;2240;p44"/>
            <p:cNvSpPr/>
            <p:nvPr/>
          </p:nvSpPr>
          <p:spPr>
            <a:xfrm rot="10800000" flipH="1">
              <a:off x="186820" y="11614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4"/>
            <p:cNvSpPr/>
            <p:nvPr/>
          </p:nvSpPr>
          <p:spPr>
            <a:xfrm rot="10800000" flipH="1">
              <a:off x="-10" y="1004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4"/>
            <p:cNvSpPr/>
            <p:nvPr/>
          </p:nvSpPr>
          <p:spPr>
            <a:xfrm rot="10800000" flipH="1">
              <a:off x="186833" y="8463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4"/>
            <p:cNvSpPr/>
            <p:nvPr/>
          </p:nvSpPr>
          <p:spPr>
            <a:xfrm rot="10800000" flipH="1">
              <a:off x="6" y="688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4"/>
            <p:cNvSpPr/>
            <p:nvPr/>
          </p:nvSpPr>
          <p:spPr>
            <a:xfrm rot="10800000" flipH="1">
              <a:off x="376446" y="13191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4"/>
            <p:cNvSpPr/>
            <p:nvPr/>
          </p:nvSpPr>
          <p:spPr>
            <a:xfrm rot="10800000" flipH="1">
              <a:off x="373650" y="1004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4"/>
            <p:cNvSpPr/>
            <p:nvPr/>
          </p:nvSpPr>
          <p:spPr>
            <a:xfrm rot="10800000" flipH="1">
              <a:off x="560470" y="11614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4"/>
            <p:cNvSpPr/>
            <p:nvPr/>
          </p:nvSpPr>
          <p:spPr>
            <a:xfrm rot="10800000" flipH="1">
              <a:off x="747290" y="1319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8" name="Google Shape;2248;p44"/>
          <p:cNvGrpSpPr/>
          <p:nvPr/>
        </p:nvGrpSpPr>
        <p:grpSpPr>
          <a:xfrm flipH="1">
            <a:off x="10985587" y="0"/>
            <a:ext cx="1206400" cy="1050400"/>
            <a:chOff x="-10" y="0"/>
            <a:chExt cx="904800" cy="787800"/>
          </a:xfrm>
        </p:grpSpPr>
        <p:sp>
          <p:nvSpPr>
            <p:cNvPr id="2249" name="Google Shape;2249;p44"/>
            <p:cNvSpPr/>
            <p:nvPr/>
          </p:nvSpPr>
          <p:spPr>
            <a:xfrm>
              <a:off x="0" y="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4"/>
            <p:cNvSpPr/>
            <p:nvPr/>
          </p:nvSpPr>
          <p:spPr>
            <a:xfrm>
              <a:off x="186820" y="1576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4"/>
            <p:cNvSpPr/>
            <p:nvPr/>
          </p:nvSpPr>
          <p:spPr>
            <a:xfrm>
              <a:off x="-10" y="315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4"/>
            <p:cNvSpPr/>
            <p:nvPr/>
          </p:nvSpPr>
          <p:spPr>
            <a:xfrm>
              <a:off x="186833" y="4728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4"/>
            <p:cNvSpPr/>
            <p:nvPr/>
          </p:nvSpPr>
          <p:spPr>
            <a:xfrm>
              <a:off x="6" y="6303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4"/>
            <p:cNvSpPr/>
            <p:nvPr/>
          </p:nvSpPr>
          <p:spPr>
            <a:xfrm>
              <a:off x="376446" y="1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5" name="Google Shape;2255;p44"/>
            <p:cNvSpPr/>
            <p:nvPr/>
          </p:nvSpPr>
          <p:spPr>
            <a:xfrm>
              <a:off x="373650" y="315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6" name="Google Shape;2256;p44"/>
            <p:cNvSpPr/>
            <p:nvPr/>
          </p:nvSpPr>
          <p:spPr>
            <a:xfrm>
              <a:off x="560470" y="1576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4"/>
            <p:cNvSpPr/>
            <p:nvPr/>
          </p:nvSpPr>
          <p:spPr>
            <a:xfrm>
              <a:off x="747290" y="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8" name="Google Shape;2258;p44"/>
          <p:cNvGrpSpPr/>
          <p:nvPr/>
        </p:nvGrpSpPr>
        <p:grpSpPr>
          <a:xfrm flipH="1">
            <a:off x="10985587" y="5807600"/>
            <a:ext cx="1206400" cy="1050400"/>
            <a:chOff x="-10" y="688850"/>
            <a:chExt cx="904800" cy="787800"/>
          </a:xfrm>
        </p:grpSpPr>
        <p:sp>
          <p:nvSpPr>
            <p:cNvPr id="2259" name="Google Shape;2259;p44"/>
            <p:cNvSpPr/>
            <p:nvPr/>
          </p:nvSpPr>
          <p:spPr>
            <a:xfrm rot="10800000" flipH="1">
              <a:off x="0" y="1319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4"/>
            <p:cNvSpPr/>
            <p:nvPr/>
          </p:nvSpPr>
          <p:spPr>
            <a:xfrm rot="10800000" flipH="1">
              <a:off x="186820" y="11614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4"/>
            <p:cNvSpPr/>
            <p:nvPr/>
          </p:nvSpPr>
          <p:spPr>
            <a:xfrm rot="10800000" flipH="1">
              <a:off x="-10" y="1004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4"/>
            <p:cNvSpPr/>
            <p:nvPr/>
          </p:nvSpPr>
          <p:spPr>
            <a:xfrm rot="10800000" flipH="1">
              <a:off x="186833" y="8463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4"/>
            <p:cNvSpPr/>
            <p:nvPr/>
          </p:nvSpPr>
          <p:spPr>
            <a:xfrm rot="10800000" flipH="1">
              <a:off x="6" y="6888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4"/>
            <p:cNvSpPr/>
            <p:nvPr/>
          </p:nvSpPr>
          <p:spPr>
            <a:xfrm rot="10800000" flipH="1">
              <a:off x="376446" y="13191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4"/>
            <p:cNvSpPr/>
            <p:nvPr/>
          </p:nvSpPr>
          <p:spPr>
            <a:xfrm rot="10800000" flipH="1">
              <a:off x="373650" y="10040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4"/>
            <p:cNvSpPr/>
            <p:nvPr/>
          </p:nvSpPr>
          <p:spPr>
            <a:xfrm rot="10800000" flipH="1">
              <a:off x="560470" y="116148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4"/>
            <p:cNvSpPr/>
            <p:nvPr/>
          </p:nvSpPr>
          <p:spPr>
            <a:xfrm rot="10800000" flipH="1">
              <a:off x="747290" y="13191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84489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45"/>
          <p:cNvSpPr/>
          <p:nvPr/>
        </p:nvSpPr>
        <p:spPr>
          <a:xfrm>
            <a:off x="976133" y="1386867"/>
            <a:ext cx="10239600" cy="388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0" name="Google Shape;2270;p45"/>
          <p:cNvSpPr txBox="1">
            <a:spLocks noGrp="1"/>
          </p:cNvSpPr>
          <p:nvPr>
            <p:ph type="subTitle" idx="1"/>
          </p:nvPr>
        </p:nvSpPr>
        <p:spPr>
          <a:xfrm>
            <a:off x="9761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71" name="Google Shape;2271;p45"/>
          <p:cNvSpPr txBox="1">
            <a:spLocks noGrp="1"/>
          </p:cNvSpPr>
          <p:nvPr>
            <p:ph type="subTitle" idx="2"/>
          </p:nvPr>
        </p:nvSpPr>
        <p:spPr>
          <a:xfrm>
            <a:off x="50926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72" name="Google Shape;2272;p45"/>
          <p:cNvSpPr txBox="1">
            <a:spLocks noGrp="1"/>
          </p:cNvSpPr>
          <p:nvPr>
            <p:ph type="subTitle" idx="3"/>
          </p:nvPr>
        </p:nvSpPr>
        <p:spPr>
          <a:xfrm>
            <a:off x="92090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73" name="Google Shape;2273;p45"/>
          <p:cNvSpPr txBox="1">
            <a:spLocks noGrp="1"/>
          </p:cNvSpPr>
          <p:nvPr>
            <p:ph type="title"/>
          </p:nvPr>
        </p:nvSpPr>
        <p:spPr>
          <a:xfrm>
            <a:off x="2500800" y="3495167"/>
            <a:ext cx="7166400" cy="1635600"/>
          </a:xfrm>
          <a:prstGeom prst="rect">
            <a:avLst/>
          </a:prstGeom>
          <a:effectLst>
            <a:outerShdw dist="47625" dir="330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74" name="Google Shape;2274;p45"/>
          <p:cNvSpPr txBox="1">
            <a:spLocks noGrp="1"/>
          </p:cNvSpPr>
          <p:nvPr>
            <p:ph type="title" idx="4" hasCustomPrompt="1"/>
          </p:nvPr>
        </p:nvSpPr>
        <p:spPr>
          <a:xfrm>
            <a:off x="4740551" y="1386867"/>
            <a:ext cx="2711200" cy="22692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275" name="Google Shape;2275;p45"/>
          <p:cNvSpPr txBox="1">
            <a:spLocks noGrp="1"/>
          </p:cNvSpPr>
          <p:nvPr>
            <p:ph type="subTitle" idx="5"/>
          </p:nvPr>
        </p:nvSpPr>
        <p:spPr>
          <a:xfrm>
            <a:off x="2500800" y="5409067"/>
            <a:ext cx="7190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76" name="Google Shape;2276;p45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2277" name="Google Shape;2277;p45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78" name="Google Shape;2278;p45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79" name="Google Shape;2279;p45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280" name="Google Shape;2280;p45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2281" name="Google Shape;2281;p45"/>
          <p:cNvGrpSpPr/>
          <p:nvPr/>
        </p:nvGrpSpPr>
        <p:grpSpPr>
          <a:xfrm>
            <a:off x="-44984" y="-829616"/>
            <a:ext cx="420216" cy="10270448"/>
            <a:chOff x="-33738" y="2781638"/>
            <a:chExt cx="315162" cy="7702836"/>
          </a:xfrm>
        </p:grpSpPr>
        <p:sp>
          <p:nvSpPr>
            <p:cNvPr id="2282" name="Google Shape;2282;p45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45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45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45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45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45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45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45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0" name="Google Shape;2290;p45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1" name="Google Shape;2291;p45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45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45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45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45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45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45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45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45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45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45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45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45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45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45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45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45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45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45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45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1" name="Google Shape;2311;p45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2" name="Google Shape;2312;p45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45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45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45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45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45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45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45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45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45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45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23" name="Google Shape;2323;p45"/>
          <p:cNvGrpSpPr/>
          <p:nvPr/>
        </p:nvGrpSpPr>
        <p:grpSpPr>
          <a:xfrm>
            <a:off x="960000" y="951334"/>
            <a:ext cx="10272965" cy="274933"/>
            <a:chOff x="0" y="-3498760"/>
            <a:chExt cx="9143988" cy="284100"/>
          </a:xfrm>
        </p:grpSpPr>
        <p:sp>
          <p:nvSpPr>
            <p:cNvPr id="2324" name="Google Shape;2324;p45"/>
            <p:cNvSpPr/>
            <p:nvPr/>
          </p:nvSpPr>
          <p:spPr>
            <a:xfrm>
              <a:off x="0" y="-3498760"/>
              <a:ext cx="1306200" cy="28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45"/>
            <p:cNvSpPr/>
            <p:nvPr/>
          </p:nvSpPr>
          <p:spPr>
            <a:xfrm>
              <a:off x="1306298" y="-3498760"/>
              <a:ext cx="1306200" cy="28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45"/>
            <p:cNvSpPr/>
            <p:nvPr/>
          </p:nvSpPr>
          <p:spPr>
            <a:xfrm>
              <a:off x="2612596" y="-3498760"/>
              <a:ext cx="1306200" cy="28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3918894" y="-3498760"/>
              <a:ext cx="1306200" cy="28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45"/>
            <p:cNvSpPr/>
            <p:nvPr/>
          </p:nvSpPr>
          <p:spPr>
            <a:xfrm>
              <a:off x="5225192" y="-3498760"/>
              <a:ext cx="1306200" cy="28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45"/>
            <p:cNvSpPr/>
            <p:nvPr/>
          </p:nvSpPr>
          <p:spPr>
            <a:xfrm>
              <a:off x="6531490" y="-3498760"/>
              <a:ext cx="13062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45"/>
            <p:cNvSpPr/>
            <p:nvPr/>
          </p:nvSpPr>
          <p:spPr>
            <a:xfrm>
              <a:off x="7837788" y="-3498760"/>
              <a:ext cx="1306200" cy="28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1" name="Google Shape;2331;p45"/>
          <p:cNvGrpSpPr/>
          <p:nvPr/>
        </p:nvGrpSpPr>
        <p:grpSpPr>
          <a:xfrm>
            <a:off x="11792783" y="-829616"/>
            <a:ext cx="420216" cy="10270448"/>
            <a:chOff x="-33738" y="2781638"/>
            <a:chExt cx="315162" cy="7702836"/>
          </a:xfrm>
        </p:grpSpPr>
        <p:sp>
          <p:nvSpPr>
            <p:cNvPr id="2332" name="Google Shape;2332;p45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3" name="Google Shape;2333;p45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45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45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45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45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45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45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45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45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45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45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45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45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45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7" name="Google Shape;2347;p45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8" name="Google Shape;2348;p45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9" name="Google Shape;2349;p45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45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45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45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45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45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45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45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45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45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45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45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45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45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45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45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45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45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45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45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9" name="Google Shape;2369;p45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0" name="Google Shape;2370;p45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45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45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46409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46"/>
          <p:cNvSpPr txBox="1">
            <a:spLocks noGrp="1"/>
          </p:cNvSpPr>
          <p:nvPr>
            <p:ph type="title"/>
          </p:nvPr>
        </p:nvSpPr>
        <p:spPr>
          <a:xfrm>
            <a:off x="1040433" y="706133"/>
            <a:ext cx="10243600" cy="25064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ress Start 2P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375" name="Google Shape;2375;p46"/>
          <p:cNvGrpSpPr/>
          <p:nvPr/>
        </p:nvGrpSpPr>
        <p:grpSpPr>
          <a:xfrm>
            <a:off x="967" y="0"/>
            <a:ext cx="12191055" cy="274933"/>
            <a:chOff x="-853637" y="-4481813"/>
            <a:chExt cx="10851283" cy="284100"/>
          </a:xfrm>
        </p:grpSpPr>
        <p:sp>
          <p:nvSpPr>
            <p:cNvPr id="2376" name="Google Shape;2376;p46"/>
            <p:cNvSpPr/>
            <p:nvPr/>
          </p:nvSpPr>
          <p:spPr>
            <a:xfrm>
              <a:off x="-853637" y="-4481813"/>
              <a:ext cx="1550100" cy="284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46"/>
            <p:cNvSpPr/>
            <p:nvPr/>
          </p:nvSpPr>
          <p:spPr>
            <a:xfrm>
              <a:off x="696560" y="-4481813"/>
              <a:ext cx="1550100" cy="28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46"/>
            <p:cNvSpPr/>
            <p:nvPr/>
          </p:nvSpPr>
          <p:spPr>
            <a:xfrm>
              <a:off x="2246757" y="-4481813"/>
              <a:ext cx="1550100" cy="28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46"/>
            <p:cNvSpPr/>
            <p:nvPr/>
          </p:nvSpPr>
          <p:spPr>
            <a:xfrm>
              <a:off x="3796954" y="-4481813"/>
              <a:ext cx="1550100" cy="28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46"/>
            <p:cNvSpPr/>
            <p:nvPr/>
          </p:nvSpPr>
          <p:spPr>
            <a:xfrm>
              <a:off x="5347151" y="-4481813"/>
              <a:ext cx="1550100" cy="28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46"/>
            <p:cNvSpPr/>
            <p:nvPr/>
          </p:nvSpPr>
          <p:spPr>
            <a:xfrm>
              <a:off x="6897348" y="-4481813"/>
              <a:ext cx="1550100" cy="28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46"/>
            <p:cNvSpPr/>
            <p:nvPr/>
          </p:nvSpPr>
          <p:spPr>
            <a:xfrm>
              <a:off x="8447546" y="-4481813"/>
              <a:ext cx="1550100" cy="28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3" name="Google Shape;2383;p46"/>
          <p:cNvGrpSpPr/>
          <p:nvPr/>
        </p:nvGrpSpPr>
        <p:grpSpPr>
          <a:xfrm>
            <a:off x="498866" y="3643749"/>
            <a:ext cx="2455611" cy="420216"/>
            <a:chOff x="395700" y="5653835"/>
            <a:chExt cx="1841708" cy="315162"/>
          </a:xfrm>
        </p:grpSpPr>
        <p:sp>
          <p:nvSpPr>
            <p:cNvPr id="2384" name="Google Shape;2384;p46"/>
            <p:cNvSpPr/>
            <p:nvPr/>
          </p:nvSpPr>
          <p:spPr>
            <a:xfrm>
              <a:off x="395700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5" name="Google Shape;2385;p46"/>
            <p:cNvSpPr/>
            <p:nvPr/>
          </p:nvSpPr>
          <p:spPr>
            <a:xfrm>
              <a:off x="582520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6" name="Google Shape;2386;p46"/>
            <p:cNvSpPr/>
            <p:nvPr/>
          </p:nvSpPr>
          <p:spPr>
            <a:xfrm>
              <a:off x="769340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46"/>
            <p:cNvSpPr/>
            <p:nvPr/>
          </p:nvSpPr>
          <p:spPr>
            <a:xfrm>
              <a:off x="956183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46"/>
            <p:cNvSpPr/>
            <p:nvPr/>
          </p:nvSpPr>
          <p:spPr>
            <a:xfrm>
              <a:off x="1142981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46"/>
            <p:cNvSpPr/>
            <p:nvPr/>
          </p:nvSpPr>
          <p:spPr>
            <a:xfrm>
              <a:off x="1329846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46"/>
            <p:cNvSpPr/>
            <p:nvPr/>
          </p:nvSpPr>
          <p:spPr>
            <a:xfrm>
              <a:off x="1519425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46"/>
            <p:cNvSpPr/>
            <p:nvPr/>
          </p:nvSpPr>
          <p:spPr>
            <a:xfrm>
              <a:off x="1706245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46"/>
            <p:cNvSpPr/>
            <p:nvPr/>
          </p:nvSpPr>
          <p:spPr>
            <a:xfrm>
              <a:off x="1893065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46"/>
            <p:cNvSpPr/>
            <p:nvPr/>
          </p:nvSpPr>
          <p:spPr>
            <a:xfrm>
              <a:off x="2079908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4" name="Google Shape;2394;p46"/>
          <p:cNvGrpSpPr/>
          <p:nvPr/>
        </p:nvGrpSpPr>
        <p:grpSpPr>
          <a:xfrm>
            <a:off x="9335733" y="5456016"/>
            <a:ext cx="2455611" cy="420216"/>
            <a:chOff x="395700" y="5653835"/>
            <a:chExt cx="1841708" cy="315162"/>
          </a:xfrm>
        </p:grpSpPr>
        <p:sp>
          <p:nvSpPr>
            <p:cNvPr id="2395" name="Google Shape;2395;p46"/>
            <p:cNvSpPr/>
            <p:nvPr/>
          </p:nvSpPr>
          <p:spPr>
            <a:xfrm>
              <a:off x="395700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46"/>
            <p:cNvSpPr/>
            <p:nvPr/>
          </p:nvSpPr>
          <p:spPr>
            <a:xfrm>
              <a:off x="582520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46"/>
            <p:cNvSpPr/>
            <p:nvPr/>
          </p:nvSpPr>
          <p:spPr>
            <a:xfrm>
              <a:off x="769340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46"/>
            <p:cNvSpPr/>
            <p:nvPr/>
          </p:nvSpPr>
          <p:spPr>
            <a:xfrm>
              <a:off x="956183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46"/>
            <p:cNvSpPr/>
            <p:nvPr/>
          </p:nvSpPr>
          <p:spPr>
            <a:xfrm>
              <a:off x="1142981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46"/>
            <p:cNvSpPr/>
            <p:nvPr/>
          </p:nvSpPr>
          <p:spPr>
            <a:xfrm>
              <a:off x="1329846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1" name="Google Shape;2401;p46"/>
            <p:cNvSpPr/>
            <p:nvPr/>
          </p:nvSpPr>
          <p:spPr>
            <a:xfrm>
              <a:off x="1519425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2" name="Google Shape;2402;p46"/>
            <p:cNvSpPr/>
            <p:nvPr/>
          </p:nvSpPr>
          <p:spPr>
            <a:xfrm>
              <a:off x="1706245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46"/>
            <p:cNvSpPr/>
            <p:nvPr/>
          </p:nvSpPr>
          <p:spPr>
            <a:xfrm>
              <a:off x="1893065" y="565383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46"/>
            <p:cNvSpPr/>
            <p:nvPr/>
          </p:nvSpPr>
          <p:spPr>
            <a:xfrm>
              <a:off x="2079908" y="581149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39251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47"/>
          <p:cNvSpPr txBox="1">
            <a:spLocks noGrp="1"/>
          </p:cNvSpPr>
          <p:nvPr>
            <p:ph type="title"/>
          </p:nvPr>
        </p:nvSpPr>
        <p:spPr>
          <a:xfrm>
            <a:off x="972933" y="1837900"/>
            <a:ext cx="5898400" cy="1432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07" name="Google Shape;2407;p47"/>
          <p:cNvSpPr txBox="1">
            <a:spLocks noGrp="1"/>
          </p:cNvSpPr>
          <p:nvPr>
            <p:ph type="subTitle" idx="1"/>
          </p:nvPr>
        </p:nvSpPr>
        <p:spPr>
          <a:xfrm>
            <a:off x="972933" y="3508900"/>
            <a:ext cx="5476400" cy="15112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408" name="Google Shape;2408;p47"/>
          <p:cNvGrpSpPr/>
          <p:nvPr/>
        </p:nvGrpSpPr>
        <p:grpSpPr>
          <a:xfrm>
            <a:off x="0" y="-102"/>
            <a:ext cx="275024" cy="6858099"/>
            <a:chOff x="-854498" y="-4481918"/>
            <a:chExt cx="244800" cy="7086765"/>
          </a:xfrm>
        </p:grpSpPr>
        <p:sp>
          <p:nvSpPr>
            <p:cNvPr id="2409" name="Google Shape;2409;p47"/>
            <p:cNvSpPr/>
            <p:nvPr/>
          </p:nvSpPr>
          <p:spPr>
            <a:xfrm rot="-5400000">
              <a:off x="-1238348" y="1976198"/>
              <a:ext cx="1012500" cy="24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47"/>
            <p:cNvSpPr/>
            <p:nvPr/>
          </p:nvSpPr>
          <p:spPr>
            <a:xfrm rot="-5400000">
              <a:off x="-1238348" y="963820"/>
              <a:ext cx="1012500" cy="24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47"/>
            <p:cNvSpPr/>
            <p:nvPr/>
          </p:nvSpPr>
          <p:spPr>
            <a:xfrm rot="-5400000">
              <a:off x="-1238348" y="-48557"/>
              <a:ext cx="1012500" cy="24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47"/>
            <p:cNvSpPr/>
            <p:nvPr/>
          </p:nvSpPr>
          <p:spPr>
            <a:xfrm rot="-5400000">
              <a:off x="-1238348" y="-1060935"/>
              <a:ext cx="1012500" cy="24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47"/>
            <p:cNvSpPr/>
            <p:nvPr/>
          </p:nvSpPr>
          <p:spPr>
            <a:xfrm rot="-5400000">
              <a:off x="-1238348" y="-2073312"/>
              <a:ext cx="1012500" cy="24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47"/>
            <p:cNvSpPr/>
            <p:nvPr/>
          </p:nvSpPr>
          <p:spPr>
            <a:xfrm rot="-5400000">
              <a:off x="-1238348" y="-3085690"/>
              <a:ext cx="1012500" cy="24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47"/>
            <p:cNvSpPr/>
            <p:nvPr/>
          </p:nvSpPr>
          <p:spPr>
            <a:xfrm rot="-5400000">
              <a:off x="-1238348" y="-4098068"/>
              <a:ext cx="1012500" cy="24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6" name="Google Shape;2416;p47"/>
          <p:cNvGrpSpPr/>
          <p:nvPr/>
        </p:nvGrpSpPr>
        <p:grpSpPr>
          <a:xfrm>
            <a:off x="11914833" y="-102"/>
            <a:ext cx="275024" cy="6858099"/>
            <a:chOff x="-854498" y="-4481918"/>
            <a:chExt cx="244800" cy="7086765"/>
          </a:xfrm>
        </p:grpSpPr>
        <p:sp>
          <p:nvSpPr>
            <p:cNvPr id="2417" name="Google Shape;2417;p47"/>
            <p:cNvSpPr/>
            <p:nvPr/>
          </p:nvSpPr>
          <p:spPr>
            <a:xfrm rot="-5400000">
              <a:off x="-1238348" y="1976198"/>
              <a:ext cx="1012500" cy="24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47"/>
            <p:cNvSpPr/>
            <p:nvPr/>
          </p:nvSpPr>
          <p:spPr>
            <a:xfrm rot="-5400000">
              <a:off x="-1238348" y="963820"/>
              <a:ext cx="1012500" cy="244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47"/>
            <p:cNvSpPr/>
            <p:nvPr/>
          </p:nvSpPr>
          <p:spPr>
            <a:xfrm rot="-5400000">
              <a:off x="-1238348" y="-48557"/>
              <a:ext cx="1012500" cy="24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47"/>
            <p:cNvSpPr/>
            <p:nvPr/>
          </p:nvSpPr>
          <p:spPr>
            <a:xfrm rot="-5400000">
              <a:off x="-1238348" y="-1060935"/>
              <a:ext cx="1012500" cy="24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47"/>
            <p:cNvSpPr/>
            <p:nvPr/>
          </p:nvSpPr>
          <p:spPr>
            <a:xfrm rot="-5400000">
              <a:off x="-1238348" y="-2073312"/>
              <a:ext cx="1012500" cy="24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2" name="Google Shape;2422;p47"/>
            <p:cNvSpPr/>
            <p:nvPr/>
          </p:nvSpPr>
          <p:spPr>
            <a:xfrm rot="-5400000">
              <a:off x="-1238348" y="-3085690"/>
              <a:ext cx="1012500" cy="24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3" name="Google Shape;2423;p47"/>
            <p:cNvSpPr/>
            <p:nvPr/>
          </p:nvSpPr>
          <p:spPr>
            <a:xfrm rot="-5400000">
              <a:off x="-1238348" y="-4098068"/>
              <a:ext cx="1012500" cy="24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4" name="Google Shape;2424;p47"/>
          <p:cNvGrpSpPr/>
          <p:nvPr/>
        </p:nvGrpSpPr>
        <p:grpSpPr>
          <a:xfrm>
            <a:off x="976120" y="459233"/>
            <a:ext cx="1206400" cy="1050400"/>
            <a:chOff x="732090" y="344425"/>
            <a:chExt cx="904800" cy="787800"/>
          </a:xfrm>
        </p:grpSpPr>
        <p:sp>
          <p:nvSpPr>
            <p:cNvPr id="2425" name="Google Shape;2425;p47"/>
            <p:cNvSpPr/>
            <p:nvPr/>
          </p:nvSpPr>
          <p:spPr>
            <a:xfrm>
              <a:off x="732100" y="3444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47"/>
            <p:cNvSpPr/>
            <p:nvPr/>
          </p:nvSpPr>
          <p:spPr>
            <a:xfrm>
              <a:off x="918920" y="5020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47"/>
            <p:cNvSpPr/>
            <p:nvPr/>
          </p:nvSpPr>
          <p:spPr>
            <a:xfrm>
              <a:off x="732090" y="6595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918933" y="8172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732106" y="9747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1108546" y="34443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1105750" y="6595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1292570" y="5020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1479390" y="3444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4" name="Google Shape;2434;p47"/>
          <p:cNvGrpSpPr/>
          <p:nvPr/>
        </p:nvGrpSpPr>
        <p:grpSpPr>
          <a:xfrm>
            <a:off x="976120" y="5348367"/>
            <a:ext cx="1206400" cy="1050400"/>
            <a:chOff x="732090" y="344425"/>
            <a:chExt cx="904800" cy="787800"/>
          </a:xfrm>
        </p:grpSpPr>
        <p:sp>
          <p:nvSpPr>
            <p:cNvPr id="2435" name="Google Shape;2435;p47"/>
            <p:cNvSpPr/>
            <p:nvPr/>
          </p:nvSpPr>
          <p:spPr>
            <a:xfrm rot="10800000" flipH="1">
              <a:off x="732100" y="9747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47"/>
            <p:cNvSpPr/>
            <p:nvPr/>
          </p:nvSpPr>
          <p:spPr>
            <a:xfrm rot="10800000" flipH="1">
              <a:off x="918920" y="81706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47"/>
            <p:cNvSpPr/>
            <p:nvPr/>
          </p:nvSpPr>
          <p:spPr>
            <a:xfrm rot="10800000" flipH="1">
              <a:off x="732090" y="6595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47"/>
            <p:cNvSpPr/>
            <p:nvPr/>
          </p:nvSpPr>
          <p:spPr>
            <a:xfrm rot="10800000" flipH="1">
              <a:off x="918933" y="50191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47"/>
            <p:cNvSpPr/>
            <p:nvPr/>
          </p:nvSpPr>
          <p:spPr>
            <a:xfrm rot="10800000" flipH="1">
              <a:off x="732106" y="3444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47"/>
            <p:cNvSpPr/>
            <p:nvPr/>
          </p:nvSpPr>
          <p:spPr>
            <a:xfrm rot="10800000" flipH="1">
              <a:off x="1108546" y="97471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47"/>
            <p:cNvSpPr/>
            <p:nvPr/>
          </p:nvSpPr>
          <p:spPr>
            <a:xfrm rot="10800000" flipH="1">
              <a:off x="1105750" y="65957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47"/>
            <p:cNvSpPr/>
            <p:nvPr/>
          </p:nvSpPr>
          <p:spPr>
            <a:xfrm rot="10800000" flipH="1">
              <a:off x="1292570" y="81706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47"/>
            <p:cNvSpPr/>
            <p:nvPr/>
          </p:nvSpPr>
          <p:spPr>
            <a:xfrm rot="10800000" flipH="1">
              <a:off x="1479390" y="97472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6308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2">
  <p:cSld name="Title and text 12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p48"/>
          <p:cNvSpPr txBox="1">
            <a:spLocks noGrp="1"/>
          </p:cNvSpPr>
          <p:nvPr>
            <p:ph type="title"/>
          </p:nvPr>
        </p:nvSpPr>
        <p:spPr>
          <a:xfrm>
            <a:off x="5261333" y="2249233"/>
            <a:ext cx="5954400" cy="1635600"/>
          </a:xfrm>
          <a:prstGeom prst="rect">
            <a:avLst/>
          </a:prstGeom>
          <a:effectLst>
            <a:outerShdw dist="57150" dir="33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46" name="Google Shape;2446;p48"/>
          <p:cNvSpPr txBox="1">
            <a:spLocks noGrp="1"/>
          </p:cNvSpPr>
          <p:nvPr>
            <p:ph type="title" idx="2" hasCustomPrompt="1"/>
          </p:nvPr>
        </p:nvSpPr>
        <p:spPr>
          <a:xfrm>
            <a:off x="1558300" y="2294400"/>
            <a:ext cx="2703200" cy="22692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447" name="Google Shape;2447;p48"/>
          <p:cNvSpPr txBox="1">
            <a:spLocks noGrp="1"/>
          </p:cNvSpPr>
          <p:nvPr>
            <p:ph type="subTitle" idx="1"/>
          </p:nvPr>
        </p:nvSpPr>
        <p:spPr>
          <a:xfrm>
            <a:off x="5261333" y="3900633"/>
            <a:ext cx="5954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93814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3">
  <p:cSld name="Title and text 13"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49"/>
          <p:cNvSpPr txBox="1">
            <a:spLocks noGrp="1"/>
          </p:cNvSpPr>
          <p:nvPr>
            <p:ph type="title"/>
          </p:nvPr>
        </p:nvSpPr>
        <p:spPr>
          <a:xfrm>
            <a:off x="1326733" y="2345300"/>
            <a:ext cx="5954400" cy="1635600"/>
          </a:xfrm>
          <a:prstGeom prst="rect">
            <a:avLst/>
          </a:prstGeom>
          <a:effectLst>
            <a:outerShdw dist="57150" dir="33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50" name="Google Shape;2450;p49"/>
          <p:cNvSpPr txBox="1">
            <a:spLocks noGrp="1"/>
          </p:cNvSpPr>
          <p:nvPr>
            <p:ph type="title" idx="2" hasCustomPrompt="1"/>
          </p:nvPr>
        </p:nvSpPr>
        <p:spPr>
          <a:xfrm>
            <a:off x="8051400" y="2294433"/>
            <a:ext cx="2703200" cy="2269200"/>
          </a:xfrm>
          <a:prstGeom prst="rect">
            <a:avLst/>
          </a:prstGeom>
          <a:effectLst>
            <a:outerShdw dist="47625" dir="3180000" algn="bl" rotWithShape="0">
              <a:schemeClr val="dk1"/>
            </a:outerShdw>
          </a:effectLst>
        </p:spPr>
        <p:txBody>
          <a:bodyPr spcFirstLastPara="1" wrap="square" lIns="91425" tIns="182875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2451" name="Google Shape;2451;p49"/>
          <p:cNvSpPr txBox="1">
            <a:spLocks noGrp="1"/>
          </p:cNvSpPr>
          <p:nvPr>
            <p:ph type="subTitle" idx="1"/>
          </p:nvPr>
        </p:nvSpPr>
        <p:spPr>
          <a:xfrm>
            <a:off x="1326733" y="4462033"/>
            <a:ext cx="5954400" cy="51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75276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4">
  <p:cSld name="Title and text 14"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50"/>
          <p:cNvSpPr txBox="1">
            <a:spLocks noGrp="1"/>
          </p:cNvSpPr>
          <p:nvPr>
            <p:ph type="title"/>
          </p:nvPr>
        </p:nvSpPr>
        <p:spPr>
          <a:xfrm>
            <a:off x="1303600" y="3901033"/>
            <a:ext cx="9584800" cy="1432800"/>
          </a:xfrm>
          <a:prstGeom prst="rect">
            <a:avLst/>
          </a:prstGeom>
          <a:effectLst>
            <a:outerShdw dist="38100" dir="330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54" name="Google Shape;2454;p50"/>
          <p:cNvSpPr txBox="1">
            <a:spLocks noGrp="1"/>
          </p:cNvSpPr>
          <p:nvPr>
            <p:ph type="subTitle" idx="1"/>
          </p:nvPr>
        </p:nvSpPr>
        <p:spPr>
          <a:xfrm>
            <a:off x="1646400" y="5063700"/>
            <a:ext cx="8899200" cy="1125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455" name="Google Shape;2455;p50"/>
          <p:cNvGrpSpPr/>
          <p:nvPr/>
        </p:nvGrpSpPr>
        <p:grpSpPr>
          <a:xfrm>
            <a:off x="11792783" y="-829616"/>
            <a:ext cx="420216" cy="10270448"/>
            <a:chOff x="-33738" y="2781638"/>
            <a:chExt cx="315162" cy="7702836"/>
          </a:xfrm>
        </p:grpSpPr>
        <p:sp>
          <p:nvSpPr>
            <p:cNvPr id="2456" name="Google Shape;2456;p50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50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50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50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50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50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50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50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50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5" name="Google Shape;2465;p50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6" name="Google Shape;2466;p50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7" name="Google Shape;2467;p50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50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50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50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50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50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50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50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0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50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50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0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0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0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50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50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0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4" name="Google Shape;2484;p50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5" name="Google Shape;2485;p50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50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50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0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0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0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0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0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0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0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0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0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97" name="Google Shape;2497;p50"/>
          <p:cNvGrpSpPr/>
          <p:nvPr/>
        </p:nvGrpSpPr>
        <p:grpSpPr>
          <a:xfrm>
            <a:off x="16" y="-829616"/>
            <a:ext cx="420216" cy="10270448"/>
            <a:chOff x="-33738" y="2781638"/>
            <a:chExt cx="315162" cy="7702836"/>
          </a:xfrm>
        </p:grpSpPr>
        <p:sp>
          <p:nvSpPr>
            <p:cNvPr id="2498" name="Google Shape;2498;p50"/>
            <p:cNvSpPr/>
            <p:nvPr/>
          </p:nvSpPr>
          <p:spPr>
            <a:xfrm rot="5400000">
              <a:off x="123924" y="27816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0"/>
            <p:cNvSpPr/>
            <p:nvPr/>
          </p:nvSpPr>
          <p:spPr>
            <a:xfrm rot="5400000">
              <a:off x="-33738" y="297027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0"/>
            <p:cNvSpPr/>
            <p:nvPr/>
          </p:nvSpPr>
          <p:spPr>
            <a:xfrm rot="5400000">
              <a:off x="123924" y="31589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0"/>
            <p:cNvSpPr/>
            <p:nvPr/>
          </p:nvSpPr>
          <p:spPr>
            <a:xfrm rot="5400000">
              <a:off x="-33738" y="33475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2" name="Google Shape;2502;p50"/>
            <p:cNvSpPr/>
            <p:nvPr/>
          </p:nvSpPr>
          <p:spPr>
            <a:xfrm rot="5400000">
              <a:off x="123924" y="35361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3" name="Google Shape;2503;p50"/>
            <p:cNvSpPr/>
            <p:nvPr/>
          </p:nvSpPr>
          <p:spPr>
            <a:xfrm rot="5400000">
              <a:off x="-33738" y="37248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4" name="Google Shape;2504;p50"/>
            <p:cNvSpPr/>
            <p:nvPr/>
          </p:nvSpPr>
          <p:spPr>
            <a:xfrm rot="5400000">
              <a:off x="123924" y="391343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50"/>
            <p:cNvSpPr/>
            <p:nvPr/>
          </p:nvSpPr>
          <p:spPr>
            <a:xfrm rot="5400000">
              <a:off x="-33738" y="41020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50"/>
            <p:cNvSpPr/>
            <p:nvPr/>
          </p:nvSpPr>
          <p:spPr>
            <a:xfrm rot="5400000">
              <a:off x="123924" y="4290705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50"/>
            <p:cNvSpPr/>
            <p:nvPr/>
          </p:nvSpPr>
          <p:spPr>
            <a:xfrm rot="5400000">
              <a:off x="-33738" y="44793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50"/>
            <p:cNvSpPr/>
            <p:nvPr/>
          </p:nvSpPr>
          <p:spPr>
            <a:xfrm rot="5400000">
              <a:off x="123924" y="46679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0"/>
            <p:cNvSpPr/>
            <p:nvPr/>
          </p:nvSpPr>
          <p:spPr>
            <a:xfrm rot="5400000">
              <a:off x="-33738" y="48566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50"/>
            <p:cNvSpPr/>
            <p:nvPr/>
          </p:nvSpPr>
          <p:spPr>
            <a:xfrm rot="5400000">
              <a:off x="123924" y="50452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50"/>
            <p:cNvSpPr/>
            <p:nvPr/>
          </p:nvSpPr>
          <p:spPr>
            <a:xfrm rot="5400000">
              <a:off x="-33738" y="523387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0"/>
            <p:cNvSpPr/>
            <p:nvPr/>
          </p:nvSpPr>
          <p:spPr>
            <a:xfrm rot="5400000">
              <a:off x="123924" y="54225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0"/>
            <p:cNvSpPr/>
            <p:nvPr/>
          </p:nvSpPr>
          <p:spPr>
            <a:xfrm rot="5400000">
              <a:off x="-33738" y="56111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0"/>
            <p:cNvSpPr/>
            <p:nvPr/>
          </p:nvSpPr>
          <p:spPr>
            <a:xfrm rot="5400000">
              <a:off x="123924" y="57997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0"/>
            <p:cNvSpPr/>
            <p:nvPr/>
          </p:nvSpPr>
          <p:spPr>
            <a:xfrm rot="5400000">
              <a:off x="-33738" y="59884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0"/>
            <p:cNvSpPr/>
            <p:nvPr/>
          </p:nvSpPr>
          <p:spPr>
            <a:xfrm rot="5400000">
              <a:off x="123924" y="6177039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0"/>
            <p:cNvSpPr/>
            <p:nvPr/>
          </p:nvSpPr>
          <p:spPr>
            <a:xfrm rot="5400000">
              <a:off x="-33738" y="63656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0"/>
            <p:cNvSpPr/>
            <p:nvPr/>
          </p:nvSpPr>
          <p:spPr>
            <a:xfrm rot="5400000">
              <a:off x="123924" y="65543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9" name="Google Shape;2519;p50"/>
            <p:cNvSpPr/>
            <p:nvPr/>
          </p:nvSpPr>
          <p:spPr>
            <a:xfrm rot="5400000">
              <a:off x="-33738" y="67429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0" name="Google Shape;2520;p50"/>
            <p:cNvSpPr/>
            <p:nvPr/>
          </p:nvSpPr>
          <p:spPr>
            <a:xfrm rot="5400000">
              <a:off x="123924" y="69315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0"/>
            <p:cNvSpPr/>
            <p:nvPr/>
          </p:nvSpPr>
          <p:spPr>
            <a:xfrm rot="5400000">
              <a:off x="-33738" y="7120206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0"/>
            <p:cNvSpPr/>
            <p:nvPr/>
          </p:nvSpPr>
          <p:spPr>
            <a:xfrm rot="5400000">
              <a:off x="123924" y="73088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0"/>
            <p:cNvSpPr/>
            <p:nvPr/>
          </p:nvSpPr>
          <p:spPr>
            <a:xfrm rot="5400000">
              <a:off x="-33738" y="74974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0"/>
            <p:cNvSpPr/>
            <p:nvPr/>
          </p:nvSpPr>
          <p:spPr>
            <a:xfrm rot="5400000">
              <a:off x="123924" y="76861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0"/>
            <p:cNvSpPr/>
            <p:nvPr/>
          </p:nvSpPr>
          <p:spPr>
            <a:xfrm rot="5400000">
              <a:off x="-33738" y="78747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0"/>
            <p:cNvSpPr/>
            <p:nvPr/>
          </p:nvSpPr>
          <p:spPr>
            <a:xfrm rot="5400000">
              <a:off x="123924" y="8063373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0"/>
            <p:cNvSpPr/>
            <p:nvPr/>
          </p:nvSpPr>
          <p:spPr>
            <a:xfrm rot="5400000">
              <a:off x="-33738" y="82520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0"/>
            <p:cNvSpPr/>
            <p:nvPr/>
          </p:nvSpPr>
          <p:spPr>
            <a:xfrm rot="5400000">
              <a:off x="123924" y="844064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0"/>
            <p:cNvSpPr/>
            <p:nvPr/>
          </p:nvSpPr>
          <p:spPr>
            <a:xfrm rot="5400000">
              <a:off x="-33738" y="86292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0"/>
            <p:cNvSpPr/>
            <p:nvPr/>
          </p:nvSpPr>
          <p:spPr>
            <a:xfrm rot="5400000">
              <a:off x="123924" y="88179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0"/>
            <p:cNvSpPr/>
            <p:nvPr/>
          </p:nvSpPr>
          <p:spPr>
            <a:xfrm rot="5400000">
              <a:off x="-33738" y="90065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0"/>
            <p:cNvSpPr/>
            <p:nvPr/>
          </p:nvSpPr>
          <p:spPr>
            <a:xfrm rot="5400000">
              <a:off x="123924" y="91951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0"/>
            <p:cNvSpPr/>
            <p:nvPr/>
          </p:nvSpPr>
          <p:spPr>
            <a:xfrm rot="5400000">
              <a:off x="-33738" y="938380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0"/>
            <p:cNvSpPr/>
            <p:nvPr/>
          </p:nvSpPr>
          <p:spPr>
            <a:xfrm rot="5400000">
              <a:off x="123924" y="95724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5" name="Google Shape;2535;p50"/>
            <p:cNvSpPr/>
            <p:nvPr/>
          </p:nvSpPr>
          <p:spPr>
            <a:xfrm rot="5400000">
              <a:off x="-33738" y="97610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6" name="Google Shape;2536;p50"/>
            <p:cNvSpPr/>
            <p:nvPr/>
          </p:nvSpPr>
          <p:spPr>
            <a:xfrm rot="5400000">
              <a:off x="123924" y="9949708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7" name="Google Shape;2537;p50"/>
            <p:cNvSpPr/>
            <p:nvPr/>
          </p:nvSpPr>
          <p:spPr>
            <a:xfrm rot="5400000">
              <a:off x="-33738" y="10138341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0"/>
            <p:cNvSpPr/>
            <p:nvPr/>
          </p:nvSpPr>
          <p:spPr>
            <a:xfrm rot="5400000">
              <a:off x="123924" y="10326974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2892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6"/>
          <p:cNvGrpSpPr/>
          <p:nvPr/>
        </p:nvGrpSpPr>
        <p:grpSpPr>
          <a:xfrm>
            <a:off x="960000" y="1370855"/>
            <a:ext cx="10276499" cy="232704"/>
            <a:chOff x="720000" y="1028141"/>
            <a:chExt cx="7707374" cy="174528"/>
          </a:xfrm>
        </p:grpSpPr>
        <p:sp>
          <p:nvSpPr>
            <p:cNvPr id="221" name="Google Shape;221;p6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6"/>
          <p:cNvGrpSpPr/>
          <p:nvPr/>
        </p:nvGrpSpPr>
        <p:grpSpPr>
          <a:xfrm>
            <a:off x="959628" y="5905288"/>
            <a:ext cx="10276499" cy="232704"/>
            <a:chOff x="720000" y="1028141"/>
            <a:chExt cx="7707374" cy="174528"/>
          </a:xfrm>
        </p:grpSpPr>
        <p:sp>
          <p:nvSpPr>
            <p:cNvPr id="244" name="Google Shape;244;p6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6" name="Google Shape;266;p6"/>
          <p:cNvSpPr txBox="1">
            <a:spLocks noGrp="1"/>
          </p:cNvSpPr>
          <p:nvPr>
            <p:ph type="subTitle" idx="1"/>
          </p:nvPr>
        </p:nvSpPr>
        <p:spPr>
          <a:xfrm>
            <a:off x="976117" y="6357800"/>
            <a:ext cx="2933600" cy="2804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7" name="Google Shape;267;p6"/>
          <p:cNvSpPr txBox="1">
            <a:spLocks noGrp="1"/>
          </p:cNvSpPr>
          <p:nvPr>
            <p:ph type="subTitle" idx="2"/>
          </p:nvPr>
        </p:nvSpPr>
        <p:spPr>
          <a:xfrm>
            <a:off x="5092584" y="6357800"/>
            <a:ext cx="2006800" cy="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8" name="Google Shape;268;p6"/>
          <p:cNvSpPr txBox="1">
            <a:spLocks noGrp="1"/>
          </p:cNvSpPr>
          <p:nvPr>
            <p:ph type="subTitle" idx="3"/>
          </p:nvPr>
        </p:nvSpPr>
        <p:spPr>
          <a:xfrm>
            <a:off x="10003884" y="6357800"/>
            <a:ext cx="1212000" cy="2804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69" name="Google Shape;269;p6"/>
          <p:cNvGrpSpPr/>
          <p:nvPr/>
        </p:nvGrpSpPr>
        <p:grpSpPr>
          <a:xfrm>
            <a:off x="976134" y="179997"/>
            <a:ext cx="10239733" cy="360000"/>
            <a:chOff x="732100" y="631600"/>
            <a:chExt cx="7679800" cy="270000"/>
          </a:xfrm>
        </p:grpSpPr>
        <p:sp>
          <p:nvSpPr>
            <p:cNvPr id="270" name="Google Shape;270;p6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274" name="Google Shape;274;p6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6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5114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0" name="Google Shape;2540;p51"/>
          <p:cNvGrpSpPr/>
          <p:nvPr/>
        </p:nvGrpSpPr>
        <p:grpSpPr>
          <a:xfrm>
            <a:off x="0" y="0"/>
            <a:ext cx="12191973" cy="720000"/>
            <a:chOff x="0" y="0"/>
            <a:chExt cx="9143980" cy="540000"/>
          </a:xfrm>
        </p:grpSpPr>
        <p:sp>
          <p:nvSpPr>
            <p:cNvPr id="2541" name="Google Shape;2541;p51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48" name="Google Shape;2548;p51"/>
          <p:cNvGrpSpPr/>
          <p:nvPr/>
        </p:nvGrpSpPr>
        <p:grpSpPr>
          <a:xfrm>
            <a:off x="0" y="6498000"/>
            <a:ext cx="12191973" cy="360000"/>
            <a:chOff x="0" y="0"/>
            <a:chExt cx="9143980" cy="540000"/>
          </a:xfrm>
        </p:grpSpPr>
        <p:sp>
          <p:nvSpPr>
            <p:cNvPr id="2549" name="Google Shape;2549;p51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56" name="Google Shape;2556;p51"/>
          <p:cNvSpPr txBox="1">
            <a:spLocks noGrp="1"/>
          </p:cNvSpPr>
          <p:nvPr>
            <p:ph type="ctrTitle"/>
          </p:nvPr>
        </p:nvSpPr>
        <p:spPr>
          <a:xfrm>
            <a:off x="2812400" y="1541133"/>
            <a:ext cx="6567200" cy="1241600"/>
          </a:xfrm>
          <a:prstGeom prst="rect">
            <a:avLst/>
          </a:prstGeom>
          <a:effectLst>
            <a:outerShdw dist="38100" dir="3000000" algn="bl" rotWithShape="0">
              <a:schemeClr val="accent6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7" name="Google Shape;2557;p51"/>
          <p:cNvSpPr txBox="1">
            <a:spLocks noGrp="1"/>
          </p:cNvSpPr>
          <p:nvPr>
            <p:ph type="subTitle" idx="1"/>
          </p:nvPr>
        </p:nvSpPr>
        <p:spPr>
          <a:xfrm>
            <a:off x="2816833" y="2688400"/>
            <a:ext cx="6567200" cy="133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558" name="Google Shape;2558;p51"/>
          <p:cNvSpPr txBox="1"/>
          <p:nvPr/>
        </p:nvSpPr>
        <p:spPr>
          <a:xfrm>
            <a:off x="2816833" y="5491167"/>
            <a:ext cx="6618800" cy="4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Orbitron"/>
                <a:ea typeface="Orbitron"/>
                <a:cs typeface="Orbitron"/>
                <a:sym typeface="Orbitro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Orbitron"/>
                <a:ea typeface="Orbitron"/>
                <a:cs typeface="Orbitron"/>
                <a:sym typeface="Orbitro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,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Orbitron"/>
                <a:ea typeface="Orbitron"/>
                <a:cs typeface="Orbitron"/>
                <a:sym typeface="Orbitr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. </a:t>
            </a:r>
            <a:endParaRPr sz="1333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grpSp>
        <p:nvGrpSpPr>
          <p:cNvPr id="2559" name="Google Shape;2559;p51"/>
          <p:cNvGrpSpPr/>
          <p:nvPr/>
        </p:nvGrpSpPr>
        <p:grpSpPr>
          <a:xfrm>
            <a:off x="976134" y="928052"/>
            <a:ext cx="10239733" cy="360000"/>
            <a:chOff x="732100" y="631600"/>
            <a:chExt cx="7679800" cy="270000"/>
          </a:xfrm>
        </p:grpSpPr>
        <p:sp>
          <p:nvSpPr>
            <p:cNvPr id="2560" name="Google Shape;2560;p51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561" name="Google Shape;2561;p51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562" name="Google Shape;2562;p51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563" name="Google Shape;2563;p51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grpSp>
        <p:nvGrpSpPr>
          <p:cNvPr id="2564" name="Google Shape;2564;p51"/>
          <p:cNvGrpSpPr/>
          <p:nvPr/>
        </p:nvGrpSpPr>
        <p:grpSpPr>
          <a:xfrm>
            <a:off x="10366818" y="1386636"/>
            <a:ext cx="865167" cy="231200"/>
            <a:chOff x="732100" y="770550"/>
            <a:chExt cx="648875" cy="173400"/>
          </a:xfrm>
        </p:grpSpPr>
        <p:sp>
          <p:nvSpPr>
            <p:cNvPr id="2565" name="Google Shape;2565;p51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8" name="Google Shape;2568;p51"/>
          <p:cNvGrpSpPr/>
          <p:nvPr/>
        </p:nvGrpSpPr>
        <p:grpSpPr>
          <a:xfrm>
            <a:off x="966501" y="5906803"/>
            <a:ext cx="865167" cy="231200"/>
            <a:chOff x="732100" y="770550"/>
            <a:chExt cx="648875" cy="173400"/>
          </a:xfrm>
        </p:grpSpPr>
        <p:sp>
          <p:nvSpPr>
            <p:cNvPr id="2569" name="Google Shape;2569;p51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2" name="Google Shape;2572;p51"/>
          <p:cNvGrpSpPr/>
          <p:nvPr/>
        </p:nvGrpSpPr>
        <p:grpSpPr>
          <a:xfrm>
            <a:off x="10369167" y="5906803"/>
            <a:ext cx="865167" cy="231200"/>
            <a:chOff x="732100" y="770550"/>
            <a:chExt cx="648875" cy="173400"/>
          </a:xfrm>
        </p:grpSpPr>
        <p:sp>
          <p:nvSpPr>
            <p:cNvPr id="2573" name="Google Shape;2573;p51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76" name="Google Shape;2576;p51"/>
          <p:cNvGrpSpPr/>
          <p:nvPr/>
        </p:nvGrpSpPr>
        <p:grpSpPr>
          <a:xfrm>
            <a:off x="964151" y="1386636"/>
            <a:ext cx="865167" cy="231200"/>
            <a:chOff x="732100" y="770550"/>
            <a:chExt cx="648875" cy="173400"/>
          </a:xfrm>
        </p:grpSpPr>
        <p:sp>
          <p:nvSpPr>
            <p:cNvPr id="2577" name="Google Shape;2577;p51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019829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2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82" name="Google Shape;2582;p52"/>
          <p:cNvGrpSpPr/>
          <p:nvPr/>
        </p:nvGrpSpPr>
        <p:grpSpPr>
          <a:xfrm>
            <a:off x="960000" y="1370855"/>
            <a:ext cx="10276499" cy="232704"/>
            <a:chOff x="720000" y="1028141"/>
            <a:chExt cx="7707374" cy="174528"/>
          </a:xfrm>
        </p:grpSpPr>
        <p:sp>
          <p:nvSpPr>
            <p:cNvPr id="2583" name="Google Shape;2583;p52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52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5" name="Google Shape;2585;p52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6" name="Google Shape;2586;p52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7" name="Google Shape;2587;p52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8" name="Google Shape;2588;p52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9" name="Google Shape;2589;p52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0" name="Google Shape;2590;p52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1" name="Google Shape;2591;p52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2" name="Google Shape;2592;p52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3" name="Google Shape;2593;p52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4" name="Google Shape;2594;p52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5" name="Google Shape;2595;p52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6" name="Google Shape;2596;p52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7" name="Google Shape;2597;p52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8" name="Google Shape;2598;p52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9" name="Google Shape;2599;p52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0" name="Google Shape;2600;p52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1" name="Google Shape;2601;p52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2" name="Google Shape;2602;p52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3" name="Google Shape;2603;p52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4" name="Google Shape;2604;p52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5" name="Google Shape;2605;p52"/>
          <p:cNvGrpSpPr/>
          <p:nvPr/>
        </p:nvGrpSpPr>
        <p:grpSpPr>
          <a:xfrm>
            <a:off x="959628" y="5905288"/>
            <a:ext cx="10276499" cy="232704"/>
            <a:chOff x="720000" y="1028141"/>
            <a:chExt cx="7707374" cy="174528"/>
          </a:xfrm>
        </p:grpSpPr>
        <p:sp>
          <p:nvSpPr>
            <p:cNvPr id="2606" name="Google Shape;2606;p52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7" name="Google Shape;2607;p52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8" name="Google Shape;2608;p52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9" name="Google Shape;2609;p52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0" name="Google Shape;2610;p52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1" name="Google Shape;2611;p52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2" name="Google Shape;2612;p52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3" name="Google Shape;2613;p52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4" name="Google Shape;2614;p52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5" name="Google Shape;2615;p52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6" name="Google Shape;2616;p52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7" name="Google Shape;2617;p52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8" name="Google Shape;2618;p52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9" name="Google Shape;2619;p52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0" name="Google Shape;2620;p52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1" name="Google Shape;2621;p52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2" name="Google Shape;2622;p52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3" name="Google Shape;2623;p52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4" name="Google Shape;2624;p52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5" name="Google Shape;2625;p52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6" name="Google Shape;2626;p52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7" name="Google Shape;2627;p52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049131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53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0" name="Google Shape;2630;p53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1" name="Google Shape;2631;p53"/>
          <p:cNvGrpSpPr/>
          <p:nvPr/>
        </p:nvGrpSpPr>
        <p:grpSpPr>
          <a:xfrm>
            <a:off x="960000" y="1370855"/>
            <a:ext cx="10276499" cy="232704"/>
            <a:chOff x="720000" y="1028141"/>
            <a:chExt cx="7707374" cy="174528"/>
          </a:xfrm>
        </p:grpSpPr>
        <p:sp>
          <p:nvSpPr>
            <p:cNvPr id="2632" name="Google Shape;2632;p53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3" name="Google Shape;2633;p53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4" name="Google Shape;2634;p53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5" name="Google Shape;2635;p53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6" name="Google Shape;2636;p53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7" name="Google Shape;2637;p53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8" name="Google Shape;2638;p53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9" name="Google Shape;2639;p53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0" name="Google Shape;2640;p53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1" name="Google Shape;2641;p53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2" name="Google Shape;2642;p53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3" name="Google Shape;2643;p53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4" name="Google Shape;2644;p53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5" name="Google Shape;2645;p53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6" name="Google Shape;2646;p53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7" name="Google Shape;2647;p53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8" name="Google Shape;2648;p53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9" name="Google Shape;2649;p53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0" name="Google Shape;2650;p53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1" name="Google Shape;2651;p53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2" name="Google Shape;2652;p53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3" name="Google Shape;2653;p53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73265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p54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56" name="Google Shape;2656;p54"/>
          <p:cNvGrpSpPr/>
          <p:nvPr/>
        </p:nvGrpSpPr>
        <p:grpSpPr>
          <a:xfrm>
            <a:off x="1485134" y="1288293"/>
            <a:ext cx="9221757" cy="695620"/>
            <a:chOff x="1819787" y="1885769"/>
            <a:chExt cx="6916318" cy="521715"/>
          </a:xfrm>
        </p:grpSpPr>
        <p:grpSp>
          <p:nvGrpSpPr>
            <p:cNvPr id="2657" name="Google Shape;2657;p54"/>
            <p:cNvGrpSpPr/>
            <p:nvPr/>
          </p:nvGrpSpPr>
          <p:grpSpPr>
            <a:xfrm>
              <a:off x="3279382" y="1885769"/>
              <a:ext cx="695347" cy="521715"/>
              <a:chOff x="-1940500" y="150075"/>
              <a:chExt cx="390425" cy="292950"/>
            </a:xfrm>
          </p:grpSpPr>
          <p:sp>
            <p:nvSpPr>
              <p:cNvPr id="2658" name="Google Shape;2658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9" name="Google Shape;2659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0" name="Google Shape;2660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1" name="Google Shape;2661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2" name="Google Shape;2662;p54"/>
            <p:cNvGrpSpPr/>
            <p:nvPr/>
          </p:nvGrpSpPr>
          <p:grpSpPr>
            <a:xfrm>
              <a:off x="4009180" y="1885769"/>
              <a:ext cx="695347" cy="521715"/>
              <a:chOff x="-1940500" y="150075"/>
              <a:chExt cx="390425" cy="292950"/>
            </a:xfrm>
          </p:grpSpPr>
          <p:sp>
            <p:nvSpPr>
              <p:cNvPr id="2663" name="Google Shape;2663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4" name="Google Shape;2664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5" name="Google Shape;2665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6" name="Google Shape;2666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67" name="Google Shape;2667;p54"/>
            <p:cNvGrpSpPr/>
            <p:nvPr/>
          </p:nvGrpSpPr>
          <p:grpSpPr>
            <a:xfrm>
              <a:off x="4738977" y="1885769"/>
              <a:ext cx="695347" cy="521715"/>
              <a:chOff x="-1940500" y="150075"/>
              <a:chExt cx="390425" cy="292950"/>
            </a:xfrm>
          </p:grpSpPr>
          <p:sp>
            <p:nvSpPr>
              <p:cNvPr id="2668" name="Google Shape;2668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9" name="Google Shape;2669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0" name="Google Shape;2670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1" name="Google Shape;2671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72" name="Google Shape;2672;p54"/>
            <p:cNvGrpSpPr/>
            <p:nvPr/>
          </p:nvGrpSpPr>
          <p:grpSpPr>
            <a:xfrm>
              <a:off x="5468775" y="1885769"/>
              <a:ext cx="695347" cy="521715"/>
              <a:chOff x="-1940500" y="150075"/>
              <a:chExt cx="390425" cy="292950"/>
            </a:xfrm>
          </p:grpSpPr>
          <p:sp>
            <p:nvSpPr>
              <p:cNvPr id="2673" name="Google Shape;2673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4" name="Google Shape;2674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5" name="Google Shape;2675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6" name="Google Shape;2676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77" name="Google Shape;2677;p54"/>
            <p:cNvGrpSpPr/>
            <p:nvPr/>
          </p:nvGrpSpPr>
          <p:grpSpPr>
            <a:xfrm>
              <a:off x="6198572" y="1885769"/>
              <a:ext cx="695347" cy="521715"/>
              <a:chOff x="-1940500" y="150075"/>
              <a:chExt cx="390425" cy="292950"/>
            </a:xfrm>
          </p:grpSpPr>
          <p:sp>
            <p:nvSpPr>
              <p:cNvPr id="2678" name="Google Shape;2678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9" name="Google Shape;2679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0" name="Google Shape;2680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1" name="Google Shape;2681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2" name="Google Shape;2682;p54"/>
            <p:cNvGrpSpPr/>
            <p:nvPr/>
          </p:nvGrpSpPr>
          <p:grpSpPr>
            <a:xfrm>
              <a:off x="6928370" y="1885769"/>
              <a:ext cx="695347" cy="521715"/>
              <a:chOff x="-1940500" y="150075"/>
              <a:chExt cx="390425" cy="292950"/>
            </a:xfrm>
          </p:grpSpPr>
          <p:sp>
            <p:nvSpPr>
              <p:cNvPr id="2683" name="Google Shape;2683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4" name="Google Shape;2684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5" name="Google Shape;2685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6" name="Google Shape;2686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7" name="Google Shape;2687;p54"/>
            <p:cNvGrpSpPr/>
            <p:nvPr/>
          </p:nvGrpSpPr>
          <p:grpSpPr>
            <a:xfrm>
              <a:off x="7658167" y="1885769"/>
              <a:ext cx="695347" cy="521715"/>
              <a:chOff x="-1940500" y="150075"/>
              <a:chExt cx="390425" cy="292950"/>
            </a:xfrm>
          </p:grpSpPr>
          <p:sp>
            <p:nvSpPr>
              <p:cNvPr id="2688" name="Google Shape;2688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9" name="Google Shape;2689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0" name="Google Shape;2690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1" name="Google Shape;2691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92" name="Google Shape;2692;p54"/>
            <p:cNvGrpSpPr/>
            <p:nvPr/>
          </p:nvGrpSpPr>
          <p:grpSpPr>
            <a:xfrm>
              <a:off x="8387965" y="1885769"/>
              <a:ext cx="348141" cy="347231"/>
              <a:chOff x="-1940500" y="150075"/>
              <a:chExt cx="195475" cy="194975"/>
            </a:xfrm>
          </p:grpSpPr>
          <p:sp>
            <p:nvSpPr>
              <p:cNvPr id="2693" name="Google Shape;2693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4" name="Google Shape;2694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95" name="Google Shape;2695;p54"/>
            <p:cNvGrpSpPr/>
            <p:nvPr/>
          </p:nvGrpSpPr>
          <p:grpSpPr>
            <a:xfrm>
              <a:off x="2549585" y="1885769"/>
              <a:ext cx="695347" cy="521715"/>
              <a:chOff x="-1940500" y="150075"/>
              <a:chExt cx="390425" cy="292950"/>
            </a:xfrm>
          </p:grpSpPr>
          <p:sp>
            <p:nvSpPr>
              <p:cNvPr id="2696" name="Google Shape;2696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7" name="Google Shape;2697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8" name="Google Shape;2698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9" name="Google Shape;2699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0" name="Google Shape;2700;p54"/>
            <p:cNvGrpSpPr/>
            <p:nvPr/>
          </p:nvGrpSpPr>
          <p:grpSpPr>
            <a:xfrm>
              <a:off x="1819787" y="1885769"/>
              <a:ext cx="695347" cy="521715"/>
              <a:chOff x="-1940500" y="150075"/>
              <a:chExt cx="390425" cy="292950"/>
            </a:xfrm>
          </p:grpSpPr>
          <p:sp>
            <p:nvSpPr>
              <p:cNvPr id="2701" name="Google Shape;2701;p54"/>
              <p:cNvSpPr/>
              <p:nvPr/>
            </p:nvSpPr>
            <p:spPr>
              <a:xfrm>
                <a:off x="-1647575" y="247550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2" name="Google Shape;2702;p54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3" name="Google Shape;2703;p54"/>
              <p:cNvSpPr/>
              <p:nvPr/>
            </p:nvSpPr>
            <p:spPr>
              <a:xfrm>
                <a:off x="-1745050" y="345025"/>
                <a:ext cx="97500" cy="980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20" extrusionOk="0">
                    <a:moveTo>
                      <a:pt x="0" y="1"/>
                    </a:moveTo>
                    <a:lnTo>
                      <a:pt x="0" y="3920"/>
                    </a:lnTo>
                    <a:lnTo>
                      <a:pt x="3899" y="392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4" name="Google Shape;2704;p54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05" name="Google Shape;2705;p54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23043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7" name="Google Shape;2707;p55"/>
          <p:cNvGrpSpPr/>
          <p:nvPr/>
        </p:nvGrpSpPr>
        <p:grpSpPr>
          <a:xfrm>
            <a:off x="964151" y="1326233"/>
            <a:ext cx="865167" cy="231200"/>
            <a:chOff x="732100" y="770550"/>
            <a:chExt cx="648875" cy="173400"/>
          </a:xfrm>
        </p:grpSpPr>
        <p:sp>
          <p:nvSpPr>
            <p:cNvPr id="2708" name="Google Shape;2708;p55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9" name="Google Shape;2709;p55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0" name="Google Shape;2710;p55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1" name="Google Shape;2711;p55"/>
          <p:cNvGrpSpPr/>
          <p:nvPr/>
        </p:nvGrpSpPr>
        <p:grpSpPr>
          <a:xfrm flipH="1">
            <a:off x="968085" y="5906800"/>
            <a:ext cx="10255833" cy="231200"/>
            <a:chOff x="732100" y="770550"/>
            <a:chExt cx="7691875" cy="173400"/>
          </a:xfrm>
        </p:grpSpPr>
        <p:sp>
          <p:nvSpPr>
            <p:cNvPr id="2712" name="Google Shape;2712;p55"/>
            <p:cNvSpPr/>
            <p:nvPr/>
          </p:nvSpPr>
          <p:spPr>
            <a:xfrm>
              <a:off x="1470575" y="861050"/>
              <a:ext cx="6953400" cy="77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13" name="Google Shape;2713;p55"/>
            <p:cNvGrpSpPr/>
            <p:nvPr/>
          </p:nvGrpSpPr>
          <p:grpSpPr>
            <a:xfrm>
              <a:off x="732100" y="770550"/>
              <a:ext cx="648875" cy="173400"/>
              <a:chOff x="732100" y="770550"/>
              <a:chExt cx="648875" cy="173400"/>
            </a:xfrm>
          </p:grpSpPr>
          <p:sp>
            <p:nvSpPr>
              <p:cNvPr id="2714" name="Google Shape;2714;p55"/>
              <p:cNvSpPr/>
              <p:nvPr/>
            </p:nvSpPr>
            <p:spPr>
              <a:xfrm>
                <a:off x="732100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5" name="Google Shape;2715;p55"/>
              <p:cNvSpPr/>
              <p:nvPr/>
            </p:nvSpPr>
            <p:spPr>
              <a:xfrm>
                <a:off x="1207275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6" name="Google Shape;2716;p55"/>
              <p:cNvSpPr/>
              <p:nvPr/>
            </p:nvSpPr>
            <p:spPr>
              <a:xfrm>
                <a:off x="969688" y="770550"/>
                <a:ext cx="173700" cy="173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717" name="Google Shape;2717;p55"/>
          <p:cNvGrpSpPr/>
          <p:nvPr/>
        </p:nvGrpSpPr>
        <p:grpSpPr>
          <a:xfrm>
            <a:off x="10372975" y="1326233"/>
            <a:ext cx="865167" cy="231200"/>
            <a:chOff x="732100" y="770550"/>
            <a:chExt cx="648875" cy="173400"/>
          </a:xfrm>
        </p:grpSpPr>
        <p:sp>
          <p:nvSpPr>
            <p:cNvPr id="2718" name="Google Shape;2718;p55"/>
            <p:cNvSpPr/>
            <p:nvPr/>
          </p:nvSpPr>
          <p:spPr>
            <a:xfrm>
              <a:off x="732100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9" name="Google Shape;2719;p55"/>
            <p:cNvSpPr/>
            <p:nvPr/>
          </p:nvSpPr>
          <p:spPr>
            <a:xfrm>
              <a:off x="1207275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0" name="Google Shape;2720;p55"/>
            <p:cNvSpPr/>
            <p:nvPr/>
          </p:nvSpPr>
          <p:spPr>
            <a:xfrm>
              <a:off x="969688" y="770550"/>
              <a:ext cx="173700" cy="17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1" name="Google Shape;2721;p55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353773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56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24" name="Google Shape;2724;p56"/>
          <p:cNvGrpSpPr/>
          <p:nvPr/>
        </p:nvGrpSpPr>
        <p:grpSpPr>
          <a:xfrm>
            <a:off x="959628" y="5905288"/>
            <a:ext cx="10276499" cy="232704"/>
            <a:chOff x="720000" y="1028141"/>
            <a:chExt cx="7707374" cy="174528"/>
          </a:xfrm>
        </p:grpSpPr>
        <p:sp>
          <p:nvSpPr>
            <p:cNvPr id="2725" name="Google Shape;2725;p56"/>
            <p:cNvSpPr/>
            <p:nvPr/>
          </p:nvSpPr>
          <p:spPr>
            <a:xfrm>
              <a:off x="107900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6" name="Google Shape;2726;p56"/>
            <p:cNvSpPr/>
            <p:nvPr/>
          </p:nvSpPr>
          <p:spPr>
            <a:xfrm>
              <a:off x="1438006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7" name="Google Shape;2727;p56"/>
            <p:cNvSpPr/>
            <p:nvPr/>
          </p:nvSpPr>
          <p:spPr>
            <a:xfrm>
              <a:off x="179611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8" name="Google Shape;2728;p56"/>
            <p:cNvSpPr/>
            <p:nvPr/>
          </p:nvSpPr>
          <p:spPr>
            <a:xfrm>
              <a:off x="2155123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9" name="Google Shape;2729;p56"/>
            <p:cNvSpPr/>
            <p:nvPr/>
          </p:nvSpPr>
          <p:spPr>
            <a:xfrm>
              <a:off x="2514126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0" name="Google Shape;2730;p56"/>
            <p:cNvSpPr/>
            <p:nvPr/>
          </p:nvSpPr>
          <p:spPr>
            <a:xfrm>
              <a:off x="2872239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1" name="Google Shape;2731;p56"/>
            <p:cNvSpPr/>
            <p:nvPr/>
          </p:nvSpPr>
          <p:spPr>
            <a:xfrm>
              <a:off x="3231242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2" name="Google Shape;2732;p56"/>
            <p:cNvSpPr/>
            <p:nvPr/>
          </p:nvSpPr>
          <p:spPr>
            <a:xfrm>
              <a:off x="359024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3" name="Google Shape;2733;p56"/>
            <p:cNvSpPr/>
            <p:nvPr/>
          </p:nvSpPr>
          <p:spPr>
            <a:xfrm>
              <a:off x="3948358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4" name="Google Shape;2734;p56"/>
            <p:cNvSpPr/>
            <p:nvPr/>
          </p:nvSpPr>
          <p:spPr>
            <a:xfrm>
              <a:off x="430736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5" name="Google Shape;2735;p56"/>
            <p:cNvSpPr/>
            <p:nvPr/>
          </p:nvSpPr>
          <p:spPr>
            <a:xfrm>
              <a:off x="4666365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6" name="Google Shape;2736;p56"/>
            <p:cNvSpPr/>
            <p:nvPr/>
          </p:nvSpPr>
          <p:spPr>
            <a:xfrm>
              <a:off x="502447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7" name="Google Shape;2737;p56"/>
            <p:cNvSpPr/>
            <p:nvPr/>
          </p:nvSpPr>
          <p:spPr>
            <a:xfrm>
              <a:off x="5383481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8" name="Google Shape;2738;p56"/>
            <p:cNvSpPr/>
            <p:nvPr/>
          </p:nvSpPr>
          <p:spPr>
            <a:xfrm>
              <a:off x="5742484" y="1028141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9" name="Google Shape;2739;p56"/>
            <p:cNvSpPr/>
            <p:nvPr/>
          </p:nvSpPr>
          <p:spPr>
            <a:xfrm>
              <a:off x="6100597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0" name="Google Shape;2740;p56"/>
            <p:cNvSpPr/>
            <p:nvPr/>
          </p:nvSpPr>
          <p:spPr>
            <a:xfrm>
              <a:off x="64596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1" name="Google Shape;2741;p56"/>
            <p:cNvSpPr/>
            <p:nvPr/>
          </p:nvSpPr>
          <p:spPr>
            <a:xfrm>
              <a:off x="6818604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2" name="Google Shape;2742;p56"/>
            <p:cNvSpPr/>
            <p:nvPr/>
          </p:nvSpPr>
          <p:spPr>
            <a:xfrm>
              <a:off x="717671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3" name="Google Shape;2743;p56"/>
            <p:cNvSpPr/>
            <p:nvPr/>
          </p:nvSpPr>
          <p:spPr>
            <a:xfrm>
              <a:off x="753572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4" name="Google Shape;2744;p56"/>
            <p:cNvSpPr/>
            <p:nvPr/>
          </p:nvSpPr>
          <p:spPr>
            <a:xfrm>
              <a:off x="7894723" y="1028141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5" name="Google Shape;2745;p56"/>
            <p:cNvSpPr/>
            <p:nvPr/>
          </p:nvSpPr>
          <p:spPr>
            <a:xfrm>
              <a:off x="8252836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6" name="Google Shape;2746;p56"/>
            <p:cNvSpPr/>
            <p:nvPr/>
          </p:nvSpPr>
          <p:spPr>
            <a:xfrm>
              <a:off x="720000" y="1028586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862397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8" name="Google Shape;2748;p57"/>
          <p:cNvGrpSpPr/>
          <p:nvPr/>
        </p:nvGrpSpPr>
        <p:grpSpPr>
          <a:xfrm>
            <a:off x="964889" y="1420800"/>
            <a:ext cx="10270448" cy="420216"/>
            <a:chOff x="723667" y="1065600"/>
            <a:chExt cx="7702836" cy="315162"/>
          </a:xfrm>
        </p:grpSpPr>
        <p:sp>
          <p:nvSpPr>
            <p:cNvPr id="2749" name="Google Shape;2749;p57"/>
            <p:cNvSpPr/>
            <p:nvPr/>
          </p:nvSpPr>
          <p:spPr>
            <a:xfrm>
              <a:off x="72366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0" name="Google Shape;2750;p57"/>
            <p:cNvSpPr/>
            <p:nvPr/>
          </p:nvSpPr>
          <p:spPr>
            <a:xfrm>
              <a:off x="910487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1" name="Google Shape;2751;p57"/>
            <p:cNvSpPr/>
            <p:nvPr/>
          </p:nvSpPr>
          <p:spPr>
            <a:xfrm>
              <a:off x="109730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2" name="Google Shape;2752;p57"/>
            <p:cNvSpPr/>
            <p:nvPr/>
          </p:nvSpPr>
          <p:spPr>
            <a:xfrm>
              <a:off x="1284150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3" name="Google Shape;2753;p57"/>
            <p:cNvSpPr/>
            <p:nvPr/>
          </p:nvSpPr>
          <p:spPr>
            <a:xfrm>
              <a:off x="1470947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4" name="Google Shape;2754;p57"/>
            <p:cNvSpPr/>
            <p:nvPr/>
          </p:nvSpPr>
          <p:spPr>
            <a:xfrm>
              <a:off x="1657813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5" name="Google Shape;2755;p57"/>
            <p:cNvSpPr/>
            <p:nvPr/>
          </p:nvSpPr>
          <p:spPr>
            <a:xfrm>
              <a:off x="1847392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6" name="Google Shape;2756;p57"/>
            <p:cNvSpPr/>
            <p:nvPr/>
          </p:nvSpPr>
          <p:spPr>
            <a:xfrm>
              <a:off x="2034212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7" name="Google Shape;2757;p57"/>
            <p:cNvSpPr/>
            <p:nvPr/>
          </p:nvSpPr>
          <p:spPr>
            <a:xfrm>
              <a:off x="2221032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8" name="Google Shape;2758;p57"/>
            <p:cNvSpPr/>
            <p:nvPr/>
          </p:nvSpPr>
          <p:spPr>
            <a:xfrm>
              <a:off x="2407875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9" name="Google Shape;2759;p57"/>
            <p:cNvSpPr/>
            <p:nvPr/>
          </p:nvSpPr>
          <p:spPr>
            <a:xfrm>
              <a:off x="6584818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0" name="Google Shape;2760;p57"/>
            <p:cNvSpPr/>
            <p:nvPr/>
          </p:nvSpPr>
          <p:spPr>
            <a:xfrm>
              <a:off x="6771638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1" name="Google Shape;2761;p57"/>
            <p:cNvSpPr/>
            <p:nvPr/>
          </p:nvSpPr>
          <p:spPr>
            <a:xfrm>
              <a:off x="6958481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2" name="Google Shape;2762;p57"/>
            <p:cNvSpPr/>
            <p:nvPr/>
          </p:nvSpPr>
          <p:spPr>
            <a:xfrm>
              <a:off x="7145278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3" name="Google Shape;2763;p57"/>
            <p:cNvSpPr/>
            <p:nvPr/>
          </p:nvSpPr>
          <p:spPr>
            <a:xfrm>
              <a:off x="7332144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4" name="Google Shape;2764;p57"/>
            <p:cNvSpPr/>
            <p:nvPr/>
          </p:nvSpPr>
          <p:spPr>
            <a:xfrm>
              <a:off x="752172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5" name="Google Shape;2765;p57"/>
            <p:cNvSpPr/>
            <p:nvPr/>
          </p:nvSpPr>
          <p:spPr>
            <a:xfrm>
              <a:off x="7708543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6" name="Google Shape;2766;p57"/>
            <p:cNvSpPr/>
            <p:nvPr/>
          </p:nvSpPr>
          <p:spPr>
            <a:xfrm>
              <a:off x="789536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7" name="Google Shape;2767;p57"/>
            <p:cNvSpPr/>
            <p:nvPr/>
          </p:nvSpPr>
          <p:spPr>
            <a:xfrm>
              <a:off x="8082206" y="12232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8" name="Google Shape;2768;p57"/>
            <p:cNvSpPr/>
            <p:nvPr/>
          </p:nvSpPr>
          <p:spPr>
            <a:xfrm>
              <a:off x="8269003" y="10656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9" name="Google Shape;2769;p57"/>
          <p:cNvGrpSpPr/>
          <p:nvPr/>
        </p:nvGrpSpPr>
        <p:grpSpPr>
          <a:xfrm>
            <a:off x="964889" y="5713316"/>
            <a:ext cx="10270448" cy="420216"/>
            <a:chOff x="723667" y="4284987"/>
            <a:chExt cx="7702836" cy="315162"/>
          </a:xfrm>
        </p:grpSpPr>
        <p:sp>
          <p:nvSpPr>
            <p:cNvPr id="2770" name="Google Shape;2770;p57"/>
            <p:cNvSpPr/>
            <p:nvPr/>
          </p:nvSpPr>
          <p:spPr>
            <a:xfrm>
              <a:off x="72366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1" name="Google Shape;2771;p57"/>
            <p:cNvSpPr/>
            <p:nvPr/>
          </p:nvSpPr>
          <p:spPr>
            <a:xfrm>
              <a:off x="910487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2" name="Google Shape;2772;p57"/>
            <p:cNvSpPr/>
            <p:nvPr/>
          </p:nvSpPr>
          <p:spPr>
            <a:xfrm>
              <a:off x="109730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3" name="Google Shape;2773;p57"/>
            <p:cNvSpPr/>
            <p:nvPr/>
          </p:nvSpPr>
          <p:spPr>
            <a:xfrm>
              <a:off x="1284150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4" name="Google Shape;2774;p57"/>
            <p:cNvSpPr/>
            <p:nvPr/>
          </p:nvSpPr>
          <p:spPr>
            <a:xfrm>
              <a:off x="1470947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5" name="Google Shape;2775;p57"/>
            <p:cNvSpPr/>
            <p:nvPr/>
          </p:nvSpPr>
          <p:spPr>
            <a:xfrm>
              <a:off x="1657813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6" name="Google Shape;2776;p57"/>
            <p:cNvSpPr/>
            <p:nvPr/>
          </p:nvSpPr>
          <p:spPr>
            <a:xfrm>
              <a:off x="1847392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7" name="Google Shape;2777;p57"/>
            <p:cNvSpPr/>
            <p:nvPr/>
          </p:nvSpPr>
          <p:spPr>
            <a:xfrm>
              <a:off x="2034212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8" name="Google Shape;2778;p57"/>
            <p:cNvSpPr/>
            <p:nvPr/>
          </p:nvSpPr>
          <p:spPr>
            <a:xfrm>
              <a:off x="2221032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9" name="Google Shape;2779;p57"/>
            <p:cNvSpPr/>
            <p:nvPr/>
          </p:nvSpPr>
          <p:spPr>
            <a:xfrm>
              <a:off x="2407875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0" name="Google Shape;2780;p57"/>
            <p:cNvSpPr/>
            <p:nvPr/>
          </p:nvSpPr>
          <p:spPr>
            <a:xfrm>
              <a:off x="6584818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1" name="Google Shape;2781;p57"/>
            <p:cNvSpPr/>
            <p:nvPr/>
          </p:nvSpPr>
          <p:spPr>
            <a:xfrm>
              <a:off x="6771638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2" name="Google Shape;2782;p57"/>
            <p:cNvSpPr/>
            <p:nvPr/>
          </p:nvSpPr>
          <p:spPr>
            <a:xfrm>
              <a:off x="6958481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3" name="Google Shape;2783;p57"/>
            <p:cNvSpPr/>
            <p:nvPr/>
          </p:nvSpPr>
          <p:spPr>
            <a:xfrm>
              <a:off x="7145278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4" name="Google Shape;2784;p57"/>
            <p:cNvSpPr/>
            <p:nvPr/>
          </p:nvSpPr>
          <p:spPr>
            <a:xfrm>
              <a:off x="7332144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5" name="Google Shape;2785;p57"/>
            <p:cNvSpPr/>
            <p:nvPr/>
          </p:nvSpPr>
          <p:spPr>
            <a:xfrm>
              <a:off x="752172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6" name="Google Shape;2786;p57"/>
            <p:cNvSpPr/>
            <p:nvPr/>
          </p:nvSpPr>
          <p:spPr>
            <a:xfrm>
              <a:off x="7708543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7" name="Google Shape;2787;p57"/>
            <p:cNvSpPr/>
            <p:nvPr/>
          </p:nvSpPr>
          <p:spPr>
            <a:xfrm>
              <a:off x="789536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8" name="Google Shape;2788;p57"/>
            <p:cNvSpPr/>
            <p:nvPr/>
          </p:nvSpPr>
          <p:spPr>
            <a:xfrm>
              <a:off x="8082206" y="444265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9" name="Google Shape;2789;p57"/>
            <p:cNvSpPr/>
            <p:nvPr/>
          </p:nvSpPr>
          <p:spPr>
            <a:xfrm>
              <a:off x="8269003" y="4284987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90" name="Google Shape;2790;p57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381171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86530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AB129-097B-4CAA-BDB1-6D57989E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88ABE6-EADA-28D3-E921-B45FE2EDC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3F01E-6D4F-E9D2-1832-04F68FAE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03C18-10ED-F904-ADC7-D1A5FFD4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99AEB6-703F-582E-2A7D-007C8EDD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87785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8C28-90A8-69D5-C663-BF81F23E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8B1DB-4C38-7ADB-CA7D-7B0C1D27D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B288D0-4325-8449-4910-57A40C6B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D87E0-27C7-46BE-BB79-FABD1E054CAB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0630AA-BFCF-4BFF-B0E2-65C9F832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3687A-719E-2E84-362B-F2BBF82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C27D0-7ABA-4D09-B1FE-517FBF633C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750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"/>
          <p:cNvSpPr txBox="1">
            <a:spLocks noGrp="1"/>
          </p:cNvSpPr>
          <p:nvPr>
            <p:ph type="subTitle" idx="1"/>
          </p:nvPr>
        </p:nvSpPr>
        <p:spPr>
          <a:xfrm>
            <a:off x="972933" y="6360600"/>
            <a:ext cx="2933600" cy="274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subTitle" idx="2"/>
          </p:nvPr>
        </p:nvSpPr>
        <p:spPr>
          <a:xfrm>
            <a:off x="50894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79" name="Google Shape;279;p7"/>
          <p:cNvSpPr txBox="1">
            <a:spLocks noGrp="1"/>
          </p:cNvSpPr>
          <p:nvPr>
            <p:ph type="subTitle" idx="3"/>
          </p:nvPr>
        </p:nvSpPr>
        <p:spPr>
          <a:xfrm>
            <a:off x="9205867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80" name="Google Shape;280;p7"/>
          <p:cNvGrpSpPr/>
          <p:nvPr/>
        </p:nvGrpSpPr>
        <p:grpSpPr>
          <a:xfrm>
            <a:off x="972934" y="179997"/>
            <a:ext cx="10239733" cy="360000"/>
            <a:chOff x="732100" y="631600"/>
            <a:chExt cx="7679800" cy="270000"/>
          </a:xfrm>
        </p:grpSpPr>
        <p:sp>
          <p:nvSpPr>
            <p:cNvPr id="281" name="Google Shape;281;p7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285" name="Google Shape;285;p7"/>
          <p:cNvSpPr txBox="1">
            <a:spLocks noGrp="1"/>
          </p:cNvSpPr>
          <p:nvPr>
            <p:ph type="subTitle" idx="4"/>
          </p:nvPr>
        </p:nvSpPr>
        <p:spPr>
          <a:xfrm>
            <a:off x="972933" y="1865384"/>
            <a:ext cx="6681200" cy="30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960000" y="6035200"/>
            <a:ext cx="102720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7"/>
          <p:cNvSpPr/>
          <p:nvPr/>
        </p:nvSpPr>
        <p:spPr>
          <a:xfrm>
            <a:off x="960133" y="722367"/>
            <a:ext cx="10272000" cy="5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7"/>
          <p:cNvSpPr txBox="1">
            <a:spLocks noGrp="1"/>
          </p:cNvSpPr>
          <p:nvPr>
            <p:ph type="title"/>
          </p:nvPr>
        </p:nvSpPr>
        <p:spPr>
          <a:xfrm>
            <a:off x="966500" y="720000"/>
            <a:ext cx="10265600" cy="524800"/>
          </a:xfrm>
          <a:prstGeom prst="rect">
            <a:avLst/>
          </a:prstGeom>
          <a:effectLst>
            <a:outerShdw dist="38100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89" name="Google Shape;289;p7"/>
          <p:cNvGrpSpPr/>
          <p:nvPr/>
        </p:nvGrpSpPr>
        <p:grpSpPr>
          <a:xfrm>
            <a:off x="960000" y="5488133"/>
            <a:ext cx="10270448" cy="420216"/>
            <a:chOff x="720000" y="4116100"/>
            <a:chExt cx="7702836" cy="315162"/>
          </a:xfrm>
        </p:grpSpPr>
        <p:sp>
          <p:nvSpPr>
            <p:cNvPr id="290" name="Google Shape;290;p7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189213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C97C1-5AA2-09A7-6DC5-6D6D47DD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D4905D-C790-5941-572F-8A8770C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E296F-BD20-BAAA-8F2D-3C388921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FEC1B-45DD-1CFF-9D03-C3F12202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A64F7-F0A2-E6BB-D7AC-91FE277A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652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241B1-B4B7-895B-000D-4E81D5B3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883BCD-B4A6-77B7-E5E9-7ED0480E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CE4ED-BF57-3E0F-04BF-AFFB4485C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4FAE3-0A67-7990-09BB-98D35398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AE730C-80D2-2B9E-F9E8-E69ED5FD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B66E8A-E569-E839-D32F-508EC1D6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01728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14AC3-AC6D-CCF4-C400-2CE9FAE8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51D452-7E97-33B1-A1E8-6407860B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6437D7-5AB7-6AC3-AD03-23AAA8EA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FBEC86-AC4E-CC8E-3BD5-A85761F3B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90CDC3-D758-88F3-8213-9BB47EF2A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827162-D658-9F5E-0D07-F44E4F6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ADAF69-BA0B-D909-628C-86026C93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AE1620-4CF1-B6DD-C9EC-96136076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060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A9182-F8E7-780B-1319-CE89897C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F1EB6D-55C7-91DE-F86D-B3ED2FB5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0FA0DE-20B1-06C8-88F1-F7C3381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0CF0CD-2820-7CFA-7F64-3892B9C3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3848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6C9CFC-1F22-EE7B-3CE9-39477E08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315230-992A-B838-9B4E-868E9D47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63DD0F-67AB-D90F-D005-2FA32516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2630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62005-96F8-C508-1D33-87745C0B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4474B-B22F-A4EA-90DD-51A6B4D1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CD776-1FCF-A900-C91E-A82DB7647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4CD3E-5980-A357-2B8D-81A230F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54A2F-872B-A5C1-C247-93DD25D0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E985BA-0F07-8846-1C40-BD14CD3A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33714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1F4EE-9B3F-C08D-627B-AED11E211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C03AC7-9771-FF7A-C63D-6B1D3C8C1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961C6E-BBC8-F0AD-B916-1D19DA4D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718BD1-B070-41DF-5DA0-F23E52E0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DE646-20C8-4655-BC3D-9E680FA4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9F42B4-653E-031C-05AE-C2CBDF7F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9228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9019-8E3B-8078-2F45-1DA267AC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ED14E7-5E50-A701-D371-DE7BF7D5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B292E-479D-B561-9E09-8E76212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38D4FE-A29F-6E44-2B43-9D9E1BF2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FE871-385E-98A1-601E-6F842756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4164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F5E547-AAAF-E283-18BA-5ADC70FFA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D920F-59BC-468A-6B01-B834E2BE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092F6-CE42-C0AC-982C-4D85F556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ED731-1388-E8CF-6A29-A9468A11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52E3-1F99-D002-266C-6EA8126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68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8"/>
          <p:cNvGrpSpPr/>
          <p:nvPr/>
        </p:nvGrpSpPr>
        <p:grpSpPr>
          <a:xfrm>
            <a:off x="0" y="0"/>
            <a:ext cx="12191973" cy="720000"/>
            <a:chOff x="0" y="0"/>
            <a:chExt cx="9143980" cy="540000"/>
          </a:xfrm>
        </p:grpSpPr>
        <p:sp>
          <p:nvSpPr>
            <p:cNvPr id="333" name="Google Shape;333;p8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0" name="Google Shape;340;p8"/>
          <p:cNvGrpSpPr/>
          <p:nvPr/>
        </p:nvGrpSpPr>
        <p:grpSpPr>
          <a:xfrm>
            <a:off x="0" y="6498000"/>
            <a:ext cx="12191973" cy="360000"/>
            <a:chOff x="0" y="0"/>
            <a:chExt cx="9143980" cy="540000"/>
          </a:xfrm>
        </p:grpSpPr>
        <p:sp>
          <p:nvSpPr>
            <p:cNvPr id="341" name="Google Shape;341;p8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8"/>
          <p:cNvSpPr txBox="1">
            <a:spLocks noGrp="1"/>
          </p:cNvSpPr>
          <p:nvPr>
            <p:ph type="subTitle" idx="1"/>
          </p:nvPr>
        </p:nvSpPr>
        <p:spPr>
          <a:xfrm>
            <a:off x="960000" y="4714133"/>
            <a:ext cx="10272000" cy="5120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349" name="Google Shape;349;p8"/>
          <p:cNvSpPr txBox="1">
            <a:spLocks noGrp="1"/>
          </p:cNvSpPr>
          <p:nvPr>
            <p:ph type="title"/>
          </p:nvPr>
        </p:nvSpPr>
        <p:spPr>
          <a:xfrm>
            <a:off x="960000" y="1996000"/>
            <a:ext cx="10272000" cy="2709200"/>
          </a:xfrm>
          <a:prstGeom prst="rect">
            <a:avLst/>
          </a:prstGeom>
          <a:effectLst>
            <a:outerShdw dist="57150" dir="3840000" algn="bl" rotWithShape="0">
              <a:schemeClr val="accent5">
                <a:alpha val="8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350" name="Google Shape;350;p8"/>
          <p:cNvGrpSpPr/>
          <p:nvPr/>
        </p:nvGrpSpPr>
        <p:grpSpPr>
          <a:xfrm>
            <a:off x="976134" y="928052"/>
            <a:ext cx="10239733" cy="360000"/>
            <a:chOff x="732100" y="631600"/>
            <a:chExt cx="7679800" cy="270000"/>
          </a:xfrm>
        </p:grpSpPr>
        <p:sp>
          <p:nvSpPr>
            <p:cNvPr id="351" name="Google Shape;351;p8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52" name="Google Shape;352;p8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53" name="Google Shape;353;p8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354" name="Google Shape;354;p8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33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333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23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"/>
          <p:cNvSpPr/>
          <p:nvPr/>
        </p:nvSpPr>
        <p:spPr>
          <a:xfrm>
            <a:off x="960000" y="2260300"/>
            <a:ext cx="10276800" cy="12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7" name="Google Shape;357;p9"/>
          <p:cNvGrpSpPr/>
          <p:nvPr/>
        </p:nvGrpSpPr>
        <p:grpSpPr>
          <a:xfrm>
            <a:off x="960000" y="5488133"/>
            <a:ext cx="10270448" cy="420216"/>
            <a:chOff x="720000" y="4116100"/>
            <a:chExt cx="7702836" cy="315162"/>
          </a:xfrm>
        </p:grpSpPr>
        <p:sp>
          <p:nvSpPr>
            <p:cNvPr id="358" name="Google Shape;358;p9"/>
            <p:cNvSpPr/>
            <p:nvPr/>
          </p:nvSpPr>
          <p:spPr>
            <a:xfrm>
              <a:off x="7200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90863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0972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1285900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14745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1663167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185180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0404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2229067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4177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606334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27949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29836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3172234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33608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3549501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37381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39267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115401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3040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492668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6813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8699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058568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2472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435835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56244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813102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6001735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61903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6379002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5676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6756269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69449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71335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7322169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510803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7699436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7888070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8076703" y="4273762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8265336" y="4116100"/>
              <a:ext cx="157500" cy="15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958933" y="710633"/>
            <a:ext cx="10276800" cy="14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976133" y="720000"/>
            <a:ext cx="10245600" cy="1466800"/>
          </a:xfrm>
          <a:prstGeom prst="rect">
            <a:avLst/>
          </a:prstGeom>
          <a:noFill/>
          <a:effectLst>
            <a:outerShdw dist="47625" dir="3060000" algn="bl" rotWithShape="0">
              <a:schemeClr val="dk1">
                <a:alpha val="9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1" name="Google Shape;401;p9"/>
          <p:cNvSpPr txBox="1">
            <a:spLocks noGrp="1"/>
          </p:cNvSpPr>
          <p:nvPr>
            <p:ph type="subTitle" idx="1"/>
          </p:nvPr>
        </p:nvSpPr>
        <p:spPr>
          <a:xfrm>
            <a:off x="3030867" y="3266533"/>
            <a:ext cx="6113200" cy="14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2"/>
          </p:nvPr>
        </p:nvSpPr>
        <p:spPr>
          <a:xfrm>
            <a:off x="976133" y="6352200"/>
            <a:ext cx="2933600" cy="2916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03" name="Google Shape;403;p9"/>
          <p:cNvSpPr txBox="1">
            <a:spLocks noGrp="1"/>
          </p:cNvSpPr>
          <p:nvPr>
            <p:ph type="subTitle" idx="3"/>
          </p:nvPr>
        </p:nvSpPr>
        <p:spPr>
          <a:xfrm>
            <a:off x="9209067" y="6352200"/>
            <a:ext cx="2006800" cy="2916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04" name="Google Shape;404;p9"/>
          <p:cNvGrpSpPr/>
          <p:nvPr/>
        </p:nvGrpSpPr>
        <p:grpSpPr>
          <a:xfrm>
            <a:off x="967600" y="179997"/>
            <a:ext cx="10239733" cy="360000"/>
            <a:chOff x="732100" y="631600"/>
            <a:chExt cx="7679800" cy="270000"/>
          </a:xfrm>
        </p:grpSpPr>
        <p:sp>
          <p:nvSpPr>
            <p:cNvPr id="405" name="Google Shape;405;p9"/>
            <p:cNvSpPr txBox="1"/>
            <p:nvPr/>
          </p:nvSpPr>
          <p:spPr>
            <a:xfrm>
              <a:off x="732100" y="631600"/>
              <a:ext cx="14166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P100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406" name="Google Shape;406;p9"/>
            <p:cNvSpPr txBox="1"/>
            <p:nvPr/>
          </p:nvSpPr>
          <p:spPr>
            <a:xfrm>
              <a:off x="23143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WT-FAX  100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407" name="Google Shape;407;p9"/>
            <p:cNvSpPr txBox="1"/>
            <p:nvPr/>
          </p:nvSpPr>
          <p:spPr>
            <a:xfrm>
              <a:off x="532455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Wed 24 Oct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  <p:sp>
          <p:nvSpPr>
            <p:cNvPr id="408" name="Google Shape;408;p9"/>
            <p:cNvSpPr txBox="1"/>
            <p:nvPr/>
          </p:nvSpPr>
          <p:spPr>
            <a:xfrm>
              <a:off x="6906800" y="631600"/>
              <a:ext cx="15051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Orbitron"/>
                  <a:ea typeface="Orbitron"/>
                  <a:cs typeface="Orbitron"/>
                  <a:sym typeface="Orbitron"/>
                </a:rPr>
                <a:t>14.09.4</a:t>
              </a:r>
              <a:endParaRPr sz="1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endParaRPr>
            </a:p>
          </p:txBody>
        </p:sp>
      </p:grpSp>
      <p:sp>
        <p:nvSpPr>
          <p:cNvPr id="409" name="Google Shape;409;p9"/>
          <p:cNvSpPr txBox="1">
            <a:spLocks noGrp="1"/>
          </p:cNvSpPr>
          <p:nvPr>
            <p:ph type="subTitle" idx="4"/>
          </p:nvPr>
        </p:nvSpPr>
        <p:spPr>
          <a:xfrm>
            <a:off x="5089400" y="6360600"/>
            <a:ext cx="20068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0513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 txBox="1">
            <a:spLocks noGrp="1"/>
          </p:cNvSpPr>
          <p:nvPr>
            <p:ph type="body" idx="1"/>
          </p:nvPr>
        </p:nvSpPr>
        <p:spPr>
          <a:xfrm>
            <a:off x="960000" y="4606233"/>
            <a:ext cx="10280800" cy="1531600"/>
          </a:xfrm>
          <a:prstGeom prst="rect">
            <a:avLst/>
          </a:prstGeom>
          <a:effectLst>
            <a:outerShdw dist="47625" dir="33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267"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412" name="Google Shape;412;p10"/>
          <p:cNvGrpSpPr/>
          <p:nvPr/>
        </p:nvGrpSpPr>
        <p:grpSpPr>
          <a:xfrm>
            <a:off x="955587" y="359993"/>
            <a:ext cx="10280821" cy="463569"/>
            <a:chOff x="748940" y="988319"/>
            <a:chExt cx="7710616" cy="347677"/>
          </a:xfrm>
        </p:grpSpPr>
        <p:sp>
          <p:nvSpPr>
            <p:cNvPr id="413" name="Google Shape;413;p10"/>
            <p:cNvSpPr/>
            <p:nvPr/>
          </p:nvSpPr>
          <p:spPr>
            <a:xfrm>
              <a:off x="1120964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934507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48940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1306532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7" name="Google Shape;417;p10"/>
            <p:cNvGrpSpPr/>
            <p:nvPr/>
          </p:nvGrpSpPr>
          <p:grpSpPr>
            <a:xfrm>
              <a:off x="1492099" y="988319"/>
              <a:ext cx="348141" cy="347231"/>
              <a:chOff x="-1940500" y="150075"/>
              <a:chExt cx="195475" cy="194975"/>
            </a:xfrm>
          </p:grpSpPr>
          <p:sp>
            <p:nvSpPr>
              <p:cNvPr id="418" name="Google Shape;418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0" name="Google Shape;420;p10"/>
            <p:cNvSpPr/>
            <p:nvPr/>
          </p:nvSpPr>
          <p:spPr>
            <a:xfrm>
              <a:off x="2224184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203772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185215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409751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24" name="Google Shape;424;p10"/>
            <p:cNvGrpSpPr/>
            <p:nvPr/>
          </p:nvGrpSpPr>
          <p:grpSpPr>
            <a:xfrm>
              <a:off x="2595318" y="988319"/>
              <a:ext cx="348141" cy="347231"/>
              <a:chOff x="-1940500" y="150075"/>
              <a:chExt cx="195475" cy="194975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27" name="Google Shape;427;p10"/>
            <p:cNvSpPr/>
            <p:nvPr/>
          </p:nvSpPr>
          <p:spPr>
            <a:xfrm>
              <a:off x="332740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3140946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2955379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351297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1" name="Google Shape;431;p10"/>
            <p:cNvGrpSpPr/>
            <p:nvPr/>
          </p:nvGrpSpPr>
          <p:grpSpPr>
            <a:xfrm>
              <a:off x="3698537" y="988319"/>
              <a:ext cx="348141" cy="347231"/>
              <a:chOff x="-1940500" y="150075"/>
              <a:chExt cx="195475" cy="194975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34" name="Google Shape;434;p10"/>
            <p:cNvSpPr/>
            <p:nvPr/>
          </p:nvSpPr>
          <p:spPr>
            <a:xfrm>
              <a:off x="4430623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4244165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4058598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4616190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38" name="Google Shape;438;p10"/>
            <p:cNvGrpSpPr/>
            <p:nvPr/>
          </p:nvGrpSpPr>
          <p:grpSpPr>
            <a:xfrm>
              <a:off x="4801757" y="988319"/>
              <a:ext cx="348141" cy="347231"/>
              <a:chOff x="-1940500" y="150075"/>
              <a:chExt cx="195475" cy="194975"/>
            </a:xfrm>
          </p:grpSpPr>
          <p:sp>
            <p:nvSpPr>
              <p:cNvPr id="439" name="Google Shape;439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41" name="Google Shape;441;p10"/>
            <p:cNvSpPr/>
            <p:nvPr/>
          </p:nvSpPr>
          <p:spPr>
            <a:xfrm>
              <a:off x="5533842" y="988325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34738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16181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719409" y="1161468"/>
              <a:ext cx="173647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5" name="Google Shape;445;p10"/>
            <p:cNvGrpSpPr/>
            <p:nvPr/>
          </p:nvGrpSpPr>
          <p:grpSpPr>
            <a:xfrm>
              <a:off x="5904976" y="988319"/>
              <a:ext cx="348141" cy="347231"/>
              <a:chOff x="-1940500" y="150075"/>
              <a:chExt cx="195475" cy="194975"/>
            </a:xfrm>
          </p:grpSpPr>
          <p:sp>
            <p:nvSpPr>
              <p:cNvPr id="446" name="Google Shape;446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48" name="Google Shape;448;p10"/>
            <p:cNvSpPr/>
            <p:nvPr/>
          </p:nvSpPr>
          <p:spPr>
            <a:xfrm>
              <a:off x="663706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6450604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6265037" y="988319"/>
              <a:ext cx="173647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682262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2" name="Google Shape;452;p10"/>
            <p:cNvGrpSpPr/>
            <p:nvPr/>
          </p:nvGrpSpPr>
          <p:grpSpPr>
            <a:xfrm>
              <a:off x="7008195" y="988319"/>
              <a:ext cx="348141" cy="347231"/>
              <a:chOff x="-1940500" y="150075"/>
              <a:chExt cx="195475" cy="194975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5" name="Google Shape;455;p10"/>
            <p:cNvSpPr/>
            <p:nvPr/>
          </p:nvSpPr>
          <p:spPr>
            <a:xfrm>
              <a:off x="7740281" y="988325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7553823" y="1161912"/>
              <a:ext cx="174538" cy="173638"/>
            </a:xfrm>
            <a:custGeom>
              <a:avLst/>
              <a:gdLst/>
              <a:ahLst/>
              <a:cxnLst/>
              <a:rect l="l" t="t" r="r" b="b"/>
              <a:pathLst>
                <a:path w="392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919" y="3900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7368256" y="988319"/>
              <a:ext cx="173648" cy="173638"/>
            </a:xfrm>
            <a:custGeom>
              <a:avLst/>
              <a:gdLst/>
              <a:ahLst/>
              <a:cxnLst/>
              <a:rect l="l" t="t" r="r" b="b"/>
              <a:pathLst>
                <a:path w="3900" h="3900" extrusionOk="0">
                  <a:moveTo>
                    <a:pt x="0" y="1"/>
                  </a:moveTo>
                  <a:lnTo>
                    <a:pt x="0" y="3900"/>
                  </a:lnTo>
                  <a:lnTo>
                    <a:pt x="3899" y="390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7925848" y="1161468"/>
              <a:ext cx="173648" cy="174528"/>
            </a:xfrm>
            <a:custGeom>
              <a:avLst/>
              <a:gdLst/>
              <a:ahLst/>
              <a:cxnLst/>
              <a:rect l="l" t="t" r="r" b="b"/>
              <a:pathLst>
                <a:path w="3900" h="3920" extrusionOk="0">
                  <a:moveTo>
                    <a:pt x="0" y="1"/>
                  </a:moveTo>
                  <a:lnTo>
                    <a:pt x="0" y="3920"/>
                  </a:lnTo>
                  <a:lnTo>
                    <a:pt x="3899" y="3920"/>
                  </a:lnTo>
                  <a:lnTo>
                    <a:pt x="3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9" name="Google Shape;459;p10"/>
            <p:cNvGrpSpPr/>
            <p:nvPr/>
          </p:nvGrpSpPr>
          <p:grpSpPr>
            <a:xfrm>
              <a:off x="8111415" y="988319"/>
              <a:ext cx="348141" cy="347231"/>
              <a:chOff x="-1940500" y="150075"/>
              <a:chExt cx="195475" cy="194975"/>
            </a:xfrm>
          </p:grpSpPr>
          <p:sp>
            <p:nvSpPr>
              <p:cNvPr id="460" name="Google Shape;460;p10"/>
              <p:cNvSpPr/>
              <p:nvPr/>
            </p:nvSpPr>
            <p:spPr>
              <a:xfrm>
                <a:off x="-1843025" y="247550"/>
                <a:ext cx="980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2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919" y="3900"/>
                    </a:lnTo>
                    <a:lnTo>
                      <a:pt x="39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-1940500" y="150075"/>
                <a:ext cx="97500" cy="9750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3900" extrusionOk="0">
                    <a:moveTo>
                      <a:pt x="0" y="1"/>
                    </a:moveTo>
                    <a:lnTo>
                      <a:pt x="0" y="3900"/>
                    </a:lnTo>
                    <a:lnTo>
                      <a:pt x="3899" y="3900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62" name="Google Shape;462;p10"/>
          <p:cNvGrpSpPr/>
          <p:nvPr/>
        </p:nvGrpSpPr>
        <p:grpSpPr>
          <a:xfrm>
            <a:off x="0" y="6498000"/>
            <a:ext cx="12191973" cy="360000"/>
            <a:chOff x="0" y="0"/>
            <a:chExt cx="9143980" cy="540000"/>
          </a:xfrm>
        </p:grpSpPr>
        <p:sp>
          <p:nvSpPr>
            <p:cNvPr id="463" name="Google Shape;463;p10"/>
            <p:cNvSpPr/>
            <p:nvPr/>
          </p:nvSpPr>
          <p:spPr>
            <a:xfrm>
              <a:off x="0" y="0"/>
              <a:ext cx="1306200" cy="540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1306297" y="0"/>
              <a:ext cx="1306200" cy="54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2612593" y="0"/>
              <a:ext cx="13062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918890" y="0"/>
              <a:ext cx="1306200" cy="54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5225187" y="0"/>
              <a:ext cx="1306200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531483" y="0"/>
              <a:ext cx="1306200" cy="54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837780" y="0"/>
              <a:ext cx="1306200" cy="54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376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ress Start 2P"/>
              <a:buNone/>
              <a:defRPr sz="20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82800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rbitron"/>
              <a:buChar char="●"/>
              <a:defRPr sz="1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●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●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○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rbitron"/>
              <a:buChar char="■"/>
              <a:defRPr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1116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793" name="Google Shape;2793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485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B4EBC4-71E3-5012-1E91-A4454F5A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20245-B5CC-C8A8-1FDD-7760AE0D1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81063-6986-8017-7151-976C287AE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94379-07CF-4824-8E11-99198690D879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F50B3-AFD6-5A5B-0EC9-5C7B3043B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5F3CB-9CBD-650F-7886-FE1F5088A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EBDE-5D81-414A-BB29-EA7FAEF5BBA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400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rellas y galaxia espacio ultraterrestre cielo noche ...">
            <a:extLst>
              <a:ext uri="{FF2B5EF4-FFF2-40B4-BE49-F238E27FC236}">
                <a16:creationId xmlns:a16="http://schemas.microsoft.com/office/drawing/2014/main" id="{02B766DA-DB23-D1F1-F11B-55A089ED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5105" y="-584787"/>
            <a:ext cx="13494274" cy="89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5E7E4D-AD14-BEBC-78CC-18D1A14E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9145"/>
          </a:xfrm>
        </p:spPr>
        <p:txBody>
          <a:bodyPr>
            <a:normAutofit fontScale="90000"/>
          </a:bodyPr>
          <a:lstStyle/>
          <a:p>
            <a:r>
              <a:rPr lang="es-AR" dirty="0"/>
              <a:t>Primer parcial: producción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71EF9-6DFB-1327-A5F7-D443FD05B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73434" y="8404210"/>
            <a:ext cx="25206960" cy="5345396"/>
          </a:xfrm>
        </p:spPr>
        <p:txBody>
          <a:bodyPr>
            <a:normAutofit/>
            <a:scene3d>
              <a:camera prst="perspectiveRelaxedModerately" fov="7200000"/>
              <a:lightRig rig="threePt" dir="t"/>
            </a:scene3d>
            <a:sp3d z="762000">
              <a:bevelT w="0" h="0"/>
              <a:bevelB w="0" h="0"/>
            </a:sp3d>
          </a:bodyPr>
          <a:lstStyle/>
          <a:p>
            <a:r>
              <a:rPr lang="es-AR" sz="6000" b="1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Profesor: Fernando Gonzalo Gaitán</a:t>
            </a:r>
          </a:p>
          <a:p>
            <a:r>
              <a:rPr lang="es-AR" sz="6000" b="1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Alumno: Javier Perez</a:t>
            </a:r>
          </a:p>
          <a:p>
            <a:r>
              <a:rPr lang="es-AR" sz="6000" b="1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Grupo: P</a:t>
            </a:r>
          </a:p>
          <a:p>
            <a:r>
              <a:rPr lang="es-AR" sz="6000" b="1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Materia: Producción web </a:t>
            </a:r>
          </a:p>
          <a:p>
            <a:r>
              <a:rPr lang="es-AR" sz="6000" b="1" dirty="0">
                <a:solidFill>
                  <a:srgbClr val="FFFF00"/>
                </a:solidFill>
                <a:latin typeface="Tw Cen MT Condensed Extra Bold" panose="020B0803020202020204" pitchFamily="34" charset="0"/>
              </a:rPr>
              <a:t>Carrera: Analista de sistemas</a:t>
            </a:r>
          </a:p>
        </p:txBody>
      </p:sp>
    </p:spTree>
    <p:extLst>
      <p:ext uri="{BB962C8B-B14F-4D97-AF65-F5344CB8AC3E}">
        <p14:creationId xmlns:p14="http://schemas.microsoft.com/office/powerpoint/2010/main" val="314212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15254 L 0.02188 -1.375 " pathEditMode="relative" rAng="0" ptsTypes="AA">
                                      <p:cBhvr>
                                        <p:cTn id="16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38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65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AF39-6CA2-80D6-1B97-4D1C7987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0" cy="1464083"/>
          </a:xfrm>
        </p:spPr>
        <p:txBody>
          <a:bodyPr/>
          <a:lstStyle/>
          <a:p>
            <a:r>
              <a:rPr lang="es-AR" dirty="0" err="1"/>
              <a:t>Panko</a:t>
            </a:r>
            <a:r>
              <a:rPr lang="es-AR" dirty="0"/>
              <a:t> </a:t>
            </a:r>
            <a:r>
              <a:rPr lang="es-AR" dirty="0" err="1"/>
              <a:t>computer</a:t>
            </a:r>
            <a:endParaRPr lang="es-AR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457BFAD-6239-488C-A737-5A21111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6" y="3429000"/>
            <a:ext cx="3567927" cy="29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23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AF39-6CA2-80D6-1B97-4D1C7987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144000" cy="1464083"/>
          </a:xfrm>
        </p:spPr>
        <p:txBody>
          <a:bodyPr/>
          <a:lstStyle/>
          <a:p>
            <a:r>
              <a:rPr lang="es-AR" dirty="0" err="1"/>
              <a:t>Panko</a:t>
            </a:r>
            <a:r>
              <a:rPr lang="es-AR" dirty="0"/>
              <a:t> </a:t>
            </a:r>
            <a:r>
              <a:rPr lang="es-AR" dirty="0" err="1"/>
              <a:t>computer</a:t>
            </a:r>
            <a:endParaRPr lang="es-AR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6457BFAD-6239-488C-A737-5A21111F6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2036" y="3429000"/>
            <a:ext cx="3567927" cy="29985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9E360D4-8F69-AA66-382A-B3516CD58F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19" b="70592"/>
          <a:stretch/>
        </p:blipFill>
        <p:spPr>
          <a:xfrm>
            <a:off x="83820" y="1818639"/>
            <a:ext cx="12192000" cy="1981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03190A-378B-5A1E-EC0A-016C6F4575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58" t="32373" r="458" b="63998"/>
          <a:stretch/>
        </p:blipFill>
        <p:spPr>
          <a:xfrm>
            <a:off x="12700" y="2219960"/>
            <a:ext cx="12192000" cy="2489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1EB22A-366A-3F47-0D9D-F7F1CA2AE8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91" b="46380"/>
          <a:stretch/>
        </p:blipFill>
        <p:spPr>
          <a:xfrm>
            <a:off x="-12700" y="3424496"/>
            <a:ext cx="12192000" cy="2489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387A7-FD23-75A2-17C6-0A3A85BE3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" t="56100" r="-104" b="40271"/>
          <a:stretch/>
        </p:blipFill>
        <p:spPr>
          <a:xfrm>
            <a:off x="12700" y="3848025"/>
            <a:ext cx="12192000" cy="2489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CCEE7E-F813-19E1-B07D-D75ED1787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275" b="34096"/>
          <a:stretch/>
        </p:blipFill>
        <p:spPr>
          <a:xfrm>
            <a:off x="-12700" y="4271554"/>
            <a:ext cx="12192000" cy="2489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95034D3-A8A9-D533-B6F6-46FD2665B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8" t="68204" r="208" b="28167"/>
          <a:stretch/>
        </p:blipFill>
        <p:spPr>
          <a:xfrm>
            <a:off x="-12700" y="4677078"/>
            <a:ext cx="12192000" cy="2489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C142F1-9A9A-7C6D-D83D-831A797841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052" b="21319"/>
          <a:stretch/>
        </p:blipFill>
        <p:spPr>
          <a:xfrm>
            <a:off x="12700" y="5146765"/>
            <a:ext cx="12192000" cy="24892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6A9D50-9ABC-487B-05C1-ABE3FA31B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8" t="80471" r="208" b="15900"/>
          <a:stretch/>
        </p:blipFill>
        <p:spPr>
          <a:xfrm>
            <a:off x="-12700" y="5519632"/>
            <a:ext cx="12192000" cy="24892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28608A-7521-8D41-9C34-8D2DD25CB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871" b="9500"/>
          <a:stretch/>
        </p:blipFill>
        <p:spPr>
          <a:xfrm>
            <a:off x="-12700" y="5933790"/>
            <a:ext cx="12192000" cy="24892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BECC9DE-F37E-FD95-DA8A-6677D6E02357}"/>
              </a:ext>
            </a:extLst>
          </p:cNvPr>
          <p:cNvSpPr/>
          <p:nvPr/>
        </p:nvSpPr>
        <p:spPr>
          <a:xfrm>
            <a:off x="-12700" y="-77872"/>
            <a:ext cx="12192000" cy="69358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02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"/>
    </mc:Choice>
    <mc:Fallback xmlns="">
      <p:transition advClick="0" advTm="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1693 3.7037E-7 " pathEditMode="relative" rAng="0" ptsTypes="AA">
                                      <p:cBhvr>
                                        <p:cTn id="6" dur="1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3.33333E-6 3.33333E-6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043 3.33333E-6 " pathEditMode="relative" rAng="0" ptsTypes="AA">
                                      <p:cBhvr>
                                        <p:cTn id="1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-0.00378 -0.00092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00547 0.00023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48148E-6 L -0.00677 0.00069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00859 0.00069 " pathEditMode="relative" rAng="0" ptsTypes="AA">
                                      <p:cBhvr>
                                        <p:cTn id="1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-0.00807 -0.00046 " pathEditMode="relative" rAng="0" ptsTypes="AA">
                                      <p:cBhvr>
                                        <p:cTn id="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00755 0.0007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AF39-6CA2-80D6-1B97-4D1C7987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1481212"/>
            <a:ext cx="10272000" cy="1320287"/>
          </a:xfrm>
        </p:spPr>
        <p:txBody>
          <a:bodyPr>
            <a:normAutofit/>
          </a:bodyPr>
          <a:lstStyle/>
          <a:p>
            <a:r>
              <a:rPr lang="es-AR" sz="6000" dirty="0" err="1">
                <a:latin typeface="Press Start 2P" panose="02000503000000000000" pitchFamily="1" charset="0"/>
              </a:rPr>
              <a:t>Panko</a:t>
            </a:r>
            <a:r>
              <a:rPr lang="es-AR" sz="6000" dirty="0">
                <a:latin typeface="Press Start 2P" panose="02000503000000000000" pitchFamily="1" charset="0"/>
              </a:rPr>
              <a:t> </a:t>
            </a:r>
            <a:r>
              <a:rPr lang="es-AR" sz="6000" dirty="0" err="1">
                <a:latin typeface="Press Start 2P" panose="02000503000000000000" pitchFamily="1" charset="0"/>
              </a:rPr>
              <a:t>computer</a:t>
            </a:r>
            <a:endParaRPr lang="es-AR" sz="6000" dirty="0">
              <a:latin typeface="Press Start 2P" panose="02000503000000000000" pitchFamily="1" charset="0"/>
            </a:endParaRPr>
          </a:p>
        </p:txBody>
      </p:sp>
      <p:grpSp>
        <p:nvGrpSpPr>
          <p:cNvPr id="11" name="Gráfico 9">
            <a:extLst>
              <a:ext uri="{FF2B5EF4-FFF2-40B4-BE49-F238E27FC236}">
                <a16:creationId xmlns:a16="http://schemas.microsoft.com/office/drawing/2014/main" id="{07717E92-6082-98F2-DAF3-917C0897DA42}"/>
              </a:ext>
            </a:extLst>
          </p:cNvPr>
          <p:cNvGrpSpPr/>
          <p:nvPr/>
        </p:nvGrpSpPr>
        <p:grpSpPr>
          <a:xfrm>
            <a:off x="4325529" y="3141119"/>
            <a:ext cx="3140347" cy="2832055"/>
            <a:chOff x="532637" y="2451898"/>
            <a:chExt cx="4037925" cy="3641517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DC14D740-1F31-A51D-CA20-A59BD1F9C317}"/>
                </a:ext>
              </a:extLst>
            </p:cNvPr>
            <p:cNvSpPr/>
            <p:nvPr/>
          </p:nvSpPr>
          <p:spPr>
            <a:xfrm>
              <a:off x="532637" y="2451898"/>
              <a:ext cx="4037925" cy="3641517"/>
            </a:xfrm>
            <a:custGeom>
              <a:avLst/>
              <a:gdLst>
                <a:gd name="connsiteX0" fmla="*/ 1213702 w 4037925"/>
                <a:gd name="connsiteY0" fmla="*/ 3504323 h 3641517"/>
                <a:gd name="connsiteX1" fmla="*/ 1213702 w 4037925"/>
                <a:gd name="connsiteY1" fmla="*/ 3367183 h 3641517"/>
                <a:gd name="connsiteX2" fmla="*/ 1280806 w 4037925"/>
                <a:gd name="connsiteY2" fmla="*/ 3367183 h 3641517"/>
                <a:gd name="connsiteX3" fmla="*/ 1347911 w 4037925"/>
                <a:gd name="connsiteY3" fmla="*/ 3367183 h 3641517"/>
                <a:gd name="connsiteX4" fmla="*/ 1347911 w 4037925"/>
                <a:gd name="connsiteY4" fmla="*/ 3300072 h 3641517"/>
                <a:gd name="connsiteX5" fmla="*/ 1347911 w 4037925"/>
                <a:gd name="connsiteY5" fmla="*/ 3232961 h 3641517"/>
                <a:gd name="connsiteX6" fmla="*/ 1415015 w 4037925"/>
                <a:gd name="connsiteY6" fmla="*/ 3232961 h 3641517"/>
                <a:gd name="connsiteX7" fmla="*/ 1482119 w 4037925"/>
                <a:gd name="connsiteY7" fmla="*/ 3232961 h 3641517"/>
                <a:gd name="connsiteX8" fmla="*/ 1482119 w 4037925"/>
                <a:gd name="connsiteY8" fmla="*/ 3165849 h 3641517"/>
                <a:gd name="connsiteX9" fmla="*/ 1482119 w 4037925"/>
                <a:gd name="connsiteY9" fmla="*/ 3098738 h 3641517"/>
                <a:gd name="connsiteX10" fmla="*/ 1616328 w 4037925"/>
                <a:gd name="connsiteY10" fmla="*/ 3098738 h 3641517"/>
                <a:gd name="connsiteX11" fmla="*/ 1750536 w 4037925"/>
                <a:gd name="connsiteY11" fmla="*/ 3098738 h 3641517"/>
                <a:gd name="connsiteX12" fmla="*/ 1750536 w 4037925"/>
                <a:gd name="connsiteY12" fmla="*/ 3031627 h 3641517"/>
                <a:gd name="connsiteX13" fmla="*/ 1750536 w 4037925"/>
                <a:gd name="connsiteY13" fmla="*/ 2964515 h 3641517"/>
                <a:gd name="connsiteX14" fmla="*/ 1076576 w 4037925"/>
                <a:gd name="connsiteY14" fmla="*/ 2964515 h 3641517"/>
                <a:gd name="connsiteX15" fmla="*/ 402616 w 4037925"/>
                <a:gd name="connsiteY15" fmla="*/ 2964515 h 3641517"/>
                <a:gd name="connsiteX16" fmla="*/ 402616 w 4037925"/>
                <a:gd name="connsiteY16" fmla="*/ 2897404 h 3641517"/>
                <a:gd name="connsiteX17" fmla="*/ 402616 w 4037925"/>
                <a:gd name="connsiteY17" fmla="*/ 2830293 h 3641517"/>
                <a:gd name="connsiteX18" fmla="*/ 335512 w 4037925"/>
                <a:gd name="connsiteY18" fmla="*/ 2830293 h 3641517"/>
                <a:gd name="connsiteX19" fmla="*/ 268407 w 4037925"/>
                <a:gd name="connsiteY19" fmla="*/ 2830293 h 3641517"/>
                <a:gd name="connsiteX20" fmla="*/ 268407 w 4037925"/>
                <a:gd name="connsiteY20" fmla="*/ 2763181 h 3641517"/>
                <a:gd name="connsiteX21" fmla="*/ 268407 w 4037925"/>
                <a:gd name="connsiteY21" fmla="*/ 2696070 h 3641517"/>
                <a:gd name="connsiteX22" fmla="*/ 201303 w 4037925"/>
                <a:gd name="connsiteY22" fmla="*/ 2696070 h 3641517"/>
                <a:gd name="connsiteX23" fmla="*/ 134199 w 4037925"/>
                <a:gd name="connsiteY23" fmla="*/ 2696070 h 3641517"/>
                <a:gd name="connsiteX24" fmla="*/ 134199 w 4037925"/>
                <a:gd name="connsiteY24" fmla="*/ 2628959 h 3641517"/>
                <a:gd name="connsiteX25" fmla="*/ 134199 w 4037925"/>
                <a:gd name="connsiteY25" fmla="*/ 2561847 h 3641517"/>
                <a:gd name="connsiteX26" fmla="*/ 67094 w 4037925"/>
                <a:gd name="connsiteY26" fmla="*/ 2561847 h 3641517"/>
                <a:gd name="connsiteX27" fmla="*/ -10 w 4037925"/>
                <a:gd name="connsiteY27" fmla="*/ 2561847 h 3641517"/>
                <a:gd name="connsiteX28" fmla="*/ -10 w 4037925"/>
                <a:gd name="connsiteY28" fmla="*/ 1485149 h 3641517"/>
                <a:gd name="connsiteX29" fmla="*/ -10 w 4037925"/>
                <a:gd name="connsiteY29" fmla="*/ 408450 h 3641517"/>
                <a:gd name="connsiteX30" fmla="*/ 67094 w 4037925"/>
                <a:gd name="connsiteY30" fmla="*/ 408450 h 3641517"/>
                <a:gd name="connsiteX31" fmla="*/ 134199 w 4037925"/>
                <a:gd name="connsiteY31" fmla="*/ 408450 h 3641517"/>
                <a:gd name="connsiteX32" fmla="*/ 134199 w 4037925"/>
                <a:gd name="connsiteY32" fmla="*/ 341338 h 3641517"/>
                <a:gd name="connsiteX33" fmla="*/ 134199 w 4037925"/>
                <a:gd name="connsiteY33" fmla="*/ 274227 h 3641517"/>
                <a:gd name="connsiteX34" fmla="*/ 201303 w 4037925"/>
                <a:gd name="connsiteY34" fmla="*/ 274227 h 3641517"/>
                <a:gd name="connsiteX35" fmla="*/ 268407 w 4037925"/>
                <a:gd name="connsiteY35" fmla="*/ 274227 h 3641517"/>
                <a:gd name="connsiteX36" fmla="*/ 268407 w 4037925"/>
                <a:gd name="connsiteY36" fmla="*/ 207480 h 3641517"/>
                <a:gd name="connsiteX37" fmla="*/ 268407 w 4037925"/>
                <a:gd name="connsiteY37" fmla="*/ 140733 h 3641517"/>
                <a:gd name="connsiteX38" fmla="*/ 333104 w 4037925"/>
                <a:gd name="connsiteY38" fmla="*/ 138910 h 3641517"/>
                <a:gd name="connsiteX39" fmla="*/ 400208 w 4037925"/>
                <a:gd name="connsiteY39" fmla="*/ 139518 h 3641517"/>
                <a:gd name="connsiteX40" fmla="*/ 402616 w 4037925"/>
                <a:gd name="connsiteY40" fmla="*/ 208088 h 3641517"/>
                <a:gd name="connsiteX41" fmla="*/ 402616 w 4037925"/>
                <a:gd name="connsiteY41" fmla="*/ 274227 h 3641517"/>
                <a:gd name="connsiteX42" fmla="*/ 335512 w 4037925"/>
                <a:gd name="connsiteY42" fmla="*/ 274227 h 3641517"/>
                <a:gd name="connsiteX43" fmla="*/ 268407 w 4037925"/>
                <a:gd name="connsiteY43" fmla="*/ 274227 h 3641517"/>
                <a:gd name="connsiteX44" fmla="*/ 268407 w 4037925"/>
                <a:gd name="connsiteY44" fmla="*/ 341338 h 3641517"/>
                <a:gd name="connsiteX45" fmla="*/ 268407 w 4037925"/>
                <a:gd name="connsiteY45" fmla="*/ 408450 h 3641517"/>
                <a:gd name="connsiteX46" fmla="*/ 201303 w 4037925"/>
                <a:gd name="connsiteY46" fmla="*/ 408450 h 3641517"/>
                <a:gd name="connsiteX47" fmla="*/ 134199 w 4037925"/>
                <a:gd name="connsiteY47" fmla="*/ 408450 h 3641517"/>
                <a:gd name="connsiteX48" fmla="*/ 134199 w 4037925"/>
                <a:gd name="connsiteY48" fmla="*/ 1350926 h 3641517"/>
                <a:gd name="connsiteX49" fmla="*/ 134199 w 4037925"/>
                <a:gd name="connsiteY49" fmla="*/ 2293402 h 3641517"/>
                <a:gd name="connsiteX50" fmla="*/ 2018953 w 4037925"/>
                <a:gd name="connsiteY50" fmla="*/ 2293402 h 3641517"/>
                <a:gd name="connsiteX51" fmla="*/ 3903708 w 4037925"/>
                <a:gd name="connsiteY51" fmla="*/ 2293402 h 3641517"/>
                <a:gd name="connsiteX52" fmla="*/ 3903708 w 4037925"/>
                <a:gd name="connsiteY52" fmla="*/ 1350926 h 3641517"/>
                <a:gd name="connsiteX53" fmla="*/ 3903708 w 4037925"/>
                <a:gd name="connsiteY53" fmla="*/ 408450 h 3641517"/>
                <a:gd name="connsiteX54" fmla="*/ 3836603 w 4037925"/>
                <a:gd name="connsiteY54" fmla="*/ 408450 h 3641517"/>
                <a:gd name="connsiteX55" fmla="*/ 3769499 w 4037925"/>
                <a:gd name="connsiteY55" fmla="*/ 408450 h 3641517"/>
                <a:gd name="connsiteX56" fmla="*/ 3769499 w 4037925"/>
                <a:gd name="connsiteY56" fmla="*/ 341338 h 3641517"/>
                <a:gd name="connsiteX57" fmla="*/ 3769499 w 4037925"/>
                <a:gd name="connsiteY57" fmla="*/ 274227 h 3641517"/>
                <a:gd name="connsiteX58" fmla="*/ 3702395 w 4037925"/>
                <a:gd name="connsiteY58" fmla="*/ 274227 h 3641517"/>
                <a:gd name="connsiteX59" fmla="*/ 3635290 w 4037925"/>
                <a:gd name="connsiteY59" fmla="*/ 274227 h 3641517"/>
                <a:gd name="connsiteX60" fmla="*/ 3635290 w 4037925"/>
                <a:gd name="connsiteY60" fmla="*/ 208088 h 3641517"/>
                <a:gd name="connsiteX61" fmla="*/ 3637698 w 4037925"/>
                <a:gd name="connsiteY61" fmla="*/ 139518 h 3641517"/>
                <a:gd name="connsiteX62" fmla="*/ 3704803 w 4037925"/>
                <a:gd name="connsiteY62" fmla="*/ 138910 h 3641517"/>
                <a:gd name="connsiteX63" fmla="*/ 3769499 w 4037925"/>
                <a:gd name="connsiteY63" fmla="*/ 140733 h 3641517"/>
                <a:gd name="connsiteX64" fmla="*/ 3769499 w 4037925"/>
                <a:gd name="connsiteY64" fmla="*/ 207480 h 3641517"/>
                <a:gd name="connsiteX65" fmla="*/ 3769499 w 4037925"/>
                <a:gd name="connsiteY65" fmla="*/ 274227 h 3641517"/>
                <a:gd name="connsiteX66" fmla="*/ 3836603 w 4037925"/>
                <a:gd name="connsiteY66" fmla="*/ 274227 h 3641517"/>
                <a:gd name="connsiteX67" fmla="*/ 3903708 w 4037925"/>
                <a:gd name="connsiteY67" fmla="*/ 274227 h 3641517"/>
                <a:gd name="connsiteX68" fmla="*/ 3903708 w 4037925"/>
                <a:gd name="connsiteY68" fmla="*/ 341338 h 3641517"/>
                <a:gd name="connsiteX69" fmla="*/ 3903708 w 4037925"/>
                <a:gd name="connsiteY69" fmla="*/ 408450 h 3641517"/>
                <a:gd name="connsiteX70" fmla="*/ 3970812 w 4037925"/>
                <a:gd name="connsiteY70" fmla="*/ 408450 h 3641517"/>
                <a:gd name="connsiteX71" fmla="*/ 4037916 w 4037925"/>
                <a:gd name="connsiteY71" fmla="*/ 408450 h 3641517"/>
                <a:gd name="connsiteX72" fmla="*/ 4037916 w 4037925"/>
                <a:gd name="connsiteY72" fmla="*/ 1485149 h 3641517"/>
                <a:gd name="connsiteX73" fmla="*/ 4037916 w 4037925"/>
                <a:gd name="connsiteY73" fmla="*/ 2561847 h 3641517"/>
                <a:gd name="connsiteX74" fmla="*/ 3970812 w 4037925"/>
                <a:gd name="connsiteY74" fmla="*/ 2561847 h 3641517"/>
                <a:gd name="connsiteX75" fmla="*/ 3903708 w 4037925"/>
                <a:gd name="connsiteY75" fmla="*/ 2561847 h 3641517"/>
                <a:gd name="connsiteX76" fmla="*/ 3903708 w 4037925"/>
                <a:gd name="connsiteY76" fmla="*/ 2628959 h 3641517"/>
                <a:gd name="connsiteX77" fmla="*/ 3903708 w 4037925"/>
                <a:gd name="connsiteY77" fmla="*/ 2696070 h 3641517"/>
                <a:gd name="connsiteX78" fmla="*/ 3836603 w 4037925"/>
                <a:gd name="connsiteY78" fmla="*/ 2696070 h 3641517"/>
                <a:gd name="connsiteX79" fmla="*/ 3769499 w 4037925"/>
                <a:gd name="connsiteY79" fmla="*/ 2696070 h 3641517"/>
                <a:gd name="connsiteX80" fmla="*/ 3769499 w 4037925"/>
                <a:gd name="connsiteY80" fmla="*/ 2763181 h 3641517"/>
                <a:gd name="connsiteX81" fmla="*/ 3769499 w 4037925"/>
                <a:gd name="connsiteY81" fmla="*/ 2830293 h 3641517"/>
                <a:gd name="connsiteX82" fmla="*/ 3702395 w 4037925"/>
                <a:gd name="connsiteY82" fmla="*/ 2830293 h 3641517"/>
                <a:gd name="connsiteX83" fmla="*/ 3635290 w 4037925"/>
                <a:gd name="connsiteY83" fmla="*/ 2830293 h 3641517"/>
                <a:gd name="connsiteX84" fmla="*/ 3635290 w 4037925"/>
                <a:gd name="connsiteY84" fmla="*/ 2897404 h 3641517"/>
                <a:gd name="connsiteX85" fmla="*/ 3635290 w 4037925"/>
                <a:gd name="connsiteY85" fmla="*/ 2964515 h 3641517"/>
                <a:gd name="connsiteX86" fmla="*/ 2961330 w 4037925"/>
                <a:gd name="connsiteY86" fmla="*/ 2964515 h 3641517"/>
                <a:gd name="connsiteX87" fmla="*/ 2287370 w 4037925"/>
                <a:gd name="connsiteY87" fmla="*/ 2964515 h 3641517"/>
                <a:gd name="connsiteX88" fmla="*/ 2287370 w 4037925"/>
                <a:gd name="connsiteY88" fmla="*/ 3031627 h 3641517"/>
                <a:gd name="connsiteX89" fmla="*/ 2287370 w 4037925"/>
                <a:gd name="connsiteY89" fmla="*/ 3098738 h 3641517"/>
                <a:gd name="connsiteX90" fmla="*/ 2421579 w 4037925"/>
                <a:gd name="connsiteY90" fmla="*/ 3098738 h 3641517"/>
                <a:gd name="connsiteX91" fmla="*/ 2555787 w 4037925"/>
                <a:gd name="connsiteY91" fmla="*/ 3098738 h 3641517"/>
                <a:gd name="connsiteX92" fmla="*/ 2555787 w 4037925"/>
                <a:gd name="connsiteY92" fmla="*/ 3165849 h 3641517"/>
                <a:gd name="connsiteX93" fmla="*/ 2555787 w 4037925"/>
                <a:gd name="connsiteY93" fmla="*/ 3232961 h 3641517"/>
                <a:gd name="connsiteX94" fmla="*/ 2622891 w 4037925"/>
                <a:gd name="connsiteY94" fmla="*/ 3232961 h 3641517"/>
                <a:gd name="connsiteX95" fmla="*/ 2689996 w 4037925"/>
                <a:gd name="connsiteY95" fmla="*/ 3232961 h 3641517"/>
                <a:gd name="connsiteX96" fmla="*/ 2689996 w 4037925"/>
                <a:gd name="connsiteY96" fmla="*/ 3300072 h 3641517"/>
                <a:gd name="connsiteX97" fmla="*/ 2689996 w 4037925"/>
                <a:gd name="connsiteY97" fmla="*/ 3367183 h 3641517"/>
                <a:gd name="connsiteX98" fmla="*/ 2757100 w 4037925"/>
                <a:gd name="connsiteY98" fmla="*/ 3367183 h 3641517"/>
                <a:gd name="connsiteX99" fmla="*/ 2824204 w 4037925"/>
                <a:gd name="connsiteY99" fmla="*/ 3367183 h 3641517"/>
                <a:gd name="connsiteX100" fmla="*/ 2824204 w 4037925"/>
                <a:gd name="connsiteY100" fmla="*/ 3504323 h 3641517"/>
                <a:gd name="connsiteX101" fmla="*/ 2824204 w 4037925"/>
                <a:gd name="connsiteY101" fmla="*/ 3641464 h 3641517"/>
                <a:gd name="connsiteX102" fmla="*/ 2018953 w 4037925"/>
                <a:gd name="connsiteY102" fmla="*/ 3641464 h 3641517"/>
                <a:gd name="connsiteX103" fmla="*/ 1213702 w 4037925"/>
                <a:gd name="connsiteY103" fmla="*/ 3641464 h 3641517"/>
                <a:gd name="connsiteX104" fmla="*/ 2555787 w 4037925"/>
                <a:gd name="connsiteY104" fmla="*/ 3434294 h 3641517"/>
                <a:gd name="connsiteX105" fmla="*/ 2555787 w 4037925"/>
                <a:gd name="connsiteY105" fmla="*/ 3367183 h 3641517"/>
                <a:gd name="connsiteX106" fmla="*/ 2488683 w 4037925"/>
                <a:gd name="connsiteY106" fmla="*/ 3367183 h 3641517"/>
                <a:gd name="connsiteX107" fmla="*/ 2421579 w 4037925"/>
                <a:gd name="connsiteY107" fmla="*/ 3367183 h 3641517"/>
                <a:gd name="connsiteX108" fmla="*/ 2421579 w 4037925"/>
                <a:gd name="connsiteY108" fmla="*/ 3300072 h 3641517"/>
                <a:gd name="connsiteX109" fmla="*/ 2421579 w 4037925"/>
                <a:gd name="connsiteY109" fmla="*/ 3232961 h 3641517"/>
                <a:gd name="connsiteX110" fmla="*/ 2018953 w 4037925"/>
                <a:gd name="connsiteY110" fmla="*/ 3232961 h 3641517"/>
                <a:gd name="connsiteX111" fmla="*/ 1616328 w 4037925"/>
                <a:gd name="connsiteY111" fmla="*/ 3232961 h 3641517"/>
                <a:gd name="connsiteX112" fmla="*/ 1616328 w 4037925"/>
                <a:gd name="connsiteY112" fmla="*/ 3300072 h 3641517"/>
                <a:gd name="connsiteX113" fmla="*/ 1616328 w 4037925"/>
                <a:gd name="connsiteY113" fmla="*/ 3367183 h 3641517"/>
                <a:gd name="connsiteX114" fmla="*/ 1549223 w 4037925"/>
                <a:gd name="connsiteY114" fmla="*/ 3367183 h 3641517"/>
                <a:gd name="connsiteX115" fmla="*/ 1482119 w 4037925"/>
                <a:gd name="connsiteY115" fmla="*/ 3367183 h 3641517"/>
                <a:gd name="connsiteX116" fmla="*/ 1482119 w 4037925"/>
                <a:gd name="connsiteY116" fmla="*/ 3434294 h 3641517"/>
                <a:gd name="connsiteX117" fmla="*/ 1482119 w 4037925"/>
                <a:gd name="connsiteY117" fmla="*/ 3501405 h 3641517"/>
                <a:gd name="connsiteX118" fmla="*/ 2018953 w 4037925"/>
                <a:gd name="connsiteY118" fmla="*/ 3501405 h 3641517"/>
                <a:gd name="connsiteX119" fmla="*/ 2555787 w 4037925"/>
                <a:gd name="connsiteY119" fmla="*/ 3501405 h 3641517"/>
                <a:gd name="connsiteX120" fmla="*/ 2153162 w 4037925"/>
                <a:gd name="connsiteY120" fmla="*/ 3031627 h 3641517"/>
                <a:gd name="connsiteX121" fmla="*/ 2153162 w 4037925"/>
                <a:gd name="connsiteY121" fmla="*/ 2964515 h 3641517"/>
                <a:gd name="connsiteX122" fmla="*/ 2018953 w 4037925"/>
                <a:gd name="connsiteY122" fmla="*/ 2964515 h 3641517"/>
                <a:gd name="connsiteX123" fmla="*/ 1884745 w 4037925"/>
                <a:gd name="connsiteY123" fmla="*/ 2964515 h 3641517"/>
                <a:gd name="connsiteX124" fmla="*/ 1884745 w 4037925"/>
                <a:gd name="connsiteY124" fmla="*/ 3031627 h 3641517"/>
                <a:gd name="connsiteX125" fmla="*/ 1884745 w 4037925"/>
                <a:gd name="connsiteY125" fmla="*/ 3098738 h 3641517"/>
                <a:gd name="connsiteX126" fmla="*/ 2018953 w 4037925"/>
                <a:gd name="connsiteY126" fmla="*/ 3098738 h 3641517"/>
                <a:gd name="connsiteX127" fmla="*/ 2153162 w 4037925"/>
                <a:gd name="connsiteY127" fmla="*/ 3098738 h 3641517"/>
                <a:gd name="connsiteX128" fmla="*/ 3635290 w 4037925"/>
                <a:gd name="connsiteY128" fmla="*/ 2763181 h 3641517"/>
                <a:gd name="connsiteX129" fmla="*/ 3635290 w 4037925"/>
                <a:gd name="connsiteY129" fmla="*/ 2696070 h 3641517"/>
                <a:gd name="connsiteX130" fmla="*/ 3702395 w 4037925"/>
                <a:gd name="connsiteY130" fmla="*/ 2696070 h 3641517"/>
                <a:gd name="connsiteX131" fmla="*/ 3769499 w 4037925"/>
                <a:gd name="connsiteY131" fmla="*/ 2696070 h 3641517"/>
                <a:gd name="connsiteX132" fmla="*/ 3769499 w 4037925"/>
                <a:gd name="connsiteY132" fmla="*/ 2628959 h 3641517"/>
                <a:gd name="connsiteX133" fmla="*/ 3769499 w 4037925"/>
                <a:gd name="connsiteY133" fmla="*/ 2561847 h 3641517"/>
                <a:gd name="connsiteX134" fmla="*/ 3836603 w 4037925"/>
                <a:gd name="connsiteY134" fmla="*/ 2561847 h 3641517"/>
                <a:gd name="connsiteX135" fmla="*/ 3903708 w 4037925"/>
                <a:gd name="connsiteY135" fmla="*/ 2561847 h 3641517"/>
                <a:gd name="connsiteX136" fmla="*/ 3903708 w 4037925"/>
                <a:gd name="connsiteY136" fmla="*/ 2494736 h 3641517"/>
                <a:gd name="connsiteX137" fmla="*/ 3903708 w 4037925"/>
                <a:gd name="connsiteY137" fmla="*/ 2427625 h 3641517"/>
                <a:gd name="connsiteX138" fmla="*/ 2018953 w 4037925"/>
                <a:gd name="connsiteY138" fmla="*/ 2427625 h 3641517"/>
                <a:gd name="connsiteX139" fmla="*/ 134199 w 4037925"/>
                <a:gd name="connsiteY139" fmla="*/ 2427625 h 3641517"/>
                <a:gd name="connsiteX140" fmla="*/ 134199 w 4037925"/>
                <a:gd name="connsiteY140" fmla="*/ 2494736 h 3641517"/>
                <a:gd name="connsiteX141" fmla="*/ 134199 w 4037925"/>
                <a:gd name="connsiteY141" fmla="*/ 2561847 h 3641517"/>
                <a:gd name="connsiteX142" fmla="*/ 201303 w 4037925"/>
                <a:gd name="connsiteY142" fmla="*/ 2561847 h 3641517"/>
                <a:gd name="connsiteX143" fmla="*/ 268407 w 4037925"/>
                <a:gd name="connsiteY143" fmla="*/ 2561847 h 3641517"/>
                <a:gd name="connsiteX144" fmla="*/ 268407 w 4037925"/>
                <a:gd name="connsiteY144" fmla="*/ 2628959 h 3641517"/>
                <a:gd name="connsiteX145" fmla="*/ 268407 w 4037925"/>
                <a:gd name="connsiteY145" fmla="*/ 2696070 h 3641517"/>
                <a:gd name="connsiteX146" fmla="*/ 335512 w 4037925"/>
                <a:gd name="connsiteY146" fmla="*/ 2696070 h 3641517"/>
                <a:gd name="connsiteX147" fmla="*/ 402616 w 4037925"/>
                <a:gd name="connsiteY147" fmla="*/ 2696070 h 3641517"/>
                <a:gd name="connsiteX148" fmla="*/ 402616 w 4037925"/>
                <a:gd name="connsiteY148" fmla="*/ 2763181 h 3641517"/>
                <a:gd name="connsiteX149" fmla="*/ 402616 w 4037925"/>
                <a:gd name="connsiteY149" fmla="*/ 2830293 h 3641517"/>
                <a:gd name="connsiteX150" fmla="*/ 2018953 w 4037925"/>
                <a:gd name="connsiteY150" fmla="*/ 2830293 h 3641517"/>
                <a:gd name="connsiteX151" fmla="*/ 3635290 w 4037925"/>
                <a:gd name="connsiteY151" fmla="*/ 2830293 h 3641517"/>
                <a:gd name="connsiteX152" fmla="*/ 1884745 w 4037925"/>
                <a:gd name="connsiteY152" fmla="*/ 2628959 h 3641517"/>
                <a:gd name="connsiteX153" fmla="*/ 1884745 w 4037925"/>
                <a:gd name="connsiteY153" fmla="*/ 2561847 h 3641517"/>
                <a:gd name="connsiteX154" fmla="*/ 2018953 w 4037925"/>
                <a:gd name="connsiteY154" fmla="*/ 2561847 h 3641517"/>
                <a:gd name="connsiteX155" fmla="*/ 2153162 w 4037925"/>
                <a:gd name="connsiteY155" fmla="*/ 2561847 h 3641517"/>
                <a:gd name="connsiteX156" fmla="*/ 2153162 w 4037925"/>
                <a:gd name="connsiteY156" fmla="*/ 2628959 h 3641517"/>
                <a:gd name="connsiteX157" fmla="*/ 2153162 w 4037925"/>
                <a:gd name="connsiteY157" fmla="*/ 2696070 h 3641517"/>
                <a:gd name="connsiteX158" fmla="*/ 2018953 w 4037925"/>
                <a:gd name="connsiteY158" fmla="*/ 2696070 h 3641517"/>
                <a:gd name="connsiteX159" fmla="*/ 1884745 w 4037925"/>
                <a:gd name="connsiteY159" fmla="*/ 2696070 h 3641517"/>
                <a:gd name="connsiteX160" fmla="*/ 402616 w 4037925"/>
                <a:gd name="connsiteY160" fmla="*/ 69975 h 3641517"/>
                <a:gd name="connsiteX161" fmla="*/ 402616 w 4037925"/>
                <a:gd name="connsiteY161" fmla="*/ -54 h 3641517"/>
                <a:gd name="connsiteX162" fmla="*/ 2018953 w 4037925"/>
                <a:gd name="connsiteY162" fmla="*/ -54 h 3641517"/>
                <a:gd name="connsiteX163" fmla="*/ 3635290 w 4037925"/>
                <a:gd name="connsiteY163" fmla="*/ -54 h 3641517"/>
                <a:gd name="connsiteX164" fmla="*/ 3635290 w 4037925"/>
                <a:gd name="connsiteY164" fmla="*/ 69975 h 3641517"/>
                <a:gd name="connsiteX165" fmla="*/ 3635290 w 4037925"/>
                <a:gd name="connsiteY165" fmla="*/ 140005 h 3641517"/>
                <a:gd name="connsiteX166" fmla="*/ 2018953 w 4037925"/>
                <a:gd name="connsiteY166" fmla="*/ 140005 h 3641517"/>
                <a:gd name="connsiteX167" fmla="*/ 402616 w 4037925"/>
                <a:gd name="connsiteY167" fmla="*/ 140005 h 36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4037925" h="3641517">
                  <a:moveTo>
                    <a:pt x="1213702" y="3504323"/>
                  </a:moveTo>
                  <a:lnTo>
                    <a:pt x="1213702" y="3367183"/>
                  </a:lnTo>
                  <a:lnTo>
                    <a:pt x="1280806" y="3367183"/>
                  </a:lnTo>
                  <a:lnTo>
                    <a:pt x="1347911" y="3367183"/>
                  </a:lnTo>
                  <a:lnTo>
                    <a:pt x="1347911" y="3300072"/>
                  </a:lnTo>
                  <a:lnTo>
                    <a:pt x="1347911" y="3232961"/>
                  </a:lnTo>
                  <a:lnTo>
                    <a:pt x="1415015" y="3232961"/>
                  </a:lnTo>
                  <a:lnTo>
                    <a:pt x="1482119" y="3232961"/>
                  </a:lnTo>
                  <a:lnTo>
                    <a:pt x="1482119" y="3165849"/>
                  </a:lnTo>
                  <a:lnTo>
                    <a:pt x="1482119" y="3098738"/>
                  </a:lnTo>
                  <a:lnTo>
                    <a:pt x="1616328" y="3098738"/>
                  </a:lnTo>
                  <a:lnTo>
                    <a:pt x="1750536" y="3098738"/>
                  </a:lnTo>
                  <a:lnTo>
                    <a:pt x="1750536" y="3031627"/>
                  </a:lnTo>
                  <a:lnTo>
                    <a:pt x="1750536" y="2964515"/>
                  </a:lnTo>
                  <a:lnTo>
                    <a:pt x="1076576" y="2964515"/>
                  </a:lnTo>
                  <a:lnTo>
                    <a:pt x="402616" y="2964515"/>
                  </a:lnTo>
                  <a:lnTo>
                    <a:pt x="402616" y="2897404"/>
                  </a:lnTo>
                  <a:lnTo>
                    <a:pt x="402616" y="2830293"/>
                  </a:lnTo>
                  <a:lnTo>
                    <a:pt x="335512" y="2830293"/>
                  </a:lnTo>
                  <a:lnTo>
                    <a:pt x="268407" y="2830293"/>
                  </a:lnTo>
                  <a:lnTo>
                    <a:pt x="268407" y="2763181"/>
                  </a:lnTo>
                  <a:lnTo>
                    <a:pt x="268407" y="2696070"/>
                  </a:lnTo>
                  <a:lnTo>
                    <a:pt x="201303" y="2696070"/>
                  </a:lnTo>
                  <a:lnTo>
                    <a:pt x="134199" y="2696070"/>
                  </a:lnTo>
                  <a:lnTo>
                    <a:pt x="134199" y="2628959"/>
                  </a:lnTo>
                  <a:lnTo>
                    <a:pt x="134199" y="2561847"/>
                  </a:lnTo>
                  <a:lnTo>
                    <a:pt x="67094" y="2561847"/>
                  </a:lnTo>
                  <a:lnTo>
                    <a:pt x="-10" y="2561847"/>
                  </a:lnTo>
                  <a:lnTo>
                    <a:pt x="-10" y="1485149"/>
                  </a:lnTo>
                  <a:lnTo>
                    <a:pt x="-10" y="408450"/>
                  </a:lnTo>
                  <a:lnTo>
                    <a:pt x="67094" y="408450"/>
                  </a:lnTo>
                  <a:lnTo>
                    <a:pt x="134199" y="408450"/>
                  </a:lnTo>
                  <a:lnTo>
                    <a:pt x="134199" y="341338"/>
                  </a:lnTo>
                  <a:lnTo>
                    <a:pt x="134199" y="274227"/>
                  </a:lnTo>
                  <a:lnTo>
                    <a:pt x="201303" y="274227"/>
                  </a:lnTo>
                  <a:lnTo>
                    <a:pt x="268407" y="274227"/>
                  </a:lnTo>
                  <a:lnTo>
                    <a:pt x="268407" y="207480"/>
                  </a:lnTo>
                  <a:lnTo>
                    <a:pt x="268407" y="140733"/>
                  </a:lnTo>
                  <a:lnTo>
                    <a:pt x="333104" y="138910"/>
                  </a:lnTo>
                  <a:cubicBezTo>
                    <a:pt x="368687" y="137907"/>
                    <a:pt x="398884" y="138181"/>
                    <a:pt x="400208" y="139518"/>
                  </a:cubicBezTo>
                  <a:cubicBezTo>
                    <a:pt x="401533" y="140855"/>
                    <a:pt x="402616" y="171712"/>
                    <a:pt x="402616" y="208088"/>
                  </a:cubicBezTo>
                  <a:lnTo>
                    <a:pt x="402616" y="274227"/>
                  </a:lnTo>
                  <a:lnTo>
                    <a:pt x="335512" y="274227"/>
                  </a:lnTo>
                  <a:lnTo>
                    <a:pt x="268407" y="274227"/>
                  </a:lnTo>
                  <a:lnTo>
                    <a:pt x="268407" y="341338"/>
                  </a:lnTo>
                  <a:lnTo>
                    <a:pt x="268407" y="408450"/>
                  </a:lnTo>
                  <a:lnTo>
                    <a:pt x="201303" y="408450"/>
                  </a:lnTo>
                  <a:lnTo>
                    <a:pt x="134199" y="408450"/>
                  </a:lnTo>
                  <a:lnTo>
                    <a:pt x="134199" y="1350926"/>
                  </a:lnTo>
                  <a:lnTo>
                    <a:pt x="134199" y="2293402"/>
                  </a:lnTo>
                  <a:lnTo>
                    <a:pt x="2018953" y="2293402"/>
                  </a:lnTo>
                  <a:lnTo>
                    <a:pt x="3903708" y="2293402"/>
                  </a:lnTo>
                  <a:lnTo>
                    <a:pt x="3903708" y="1350926"/>
                  </a:lnTo>
                  <a:lnTo>
                    <a:pt x="3903708" y="408450"/>
                  </a:lnTo>
                  <a:lnTo>
                    <a:pt x="3836603" y="408450"/>
                  </a:lnTo>
                  <a:lnTo>
                    <a:pt x="3769499" y="408450"/>
                  </a:lnTo>
                  <a:lnTo>
                    <a:pt x="3769499" y="341338"/>
                  </a:lnTo>
                  <a:lnTo>
                    <a:pt x="3769499" y="274227"/>
                  </a:lnTo>
                  <a:lnTo>
                    <a:pt x="3702395" y="274227"/>
                  </a:lnTo>
                  <a:lnTo>
                    <a:pt x="3635290" y="274227"/>
                  </a:lnTo>
                  <a:lnTo>
                    <a:pt x="3635290" y="208088"/>
                  </a:lnTo>
                  <a:cubicBezTo>
                    <a:pt x="3635290" y="171712"/>
                    <a:pt x="3636373" y="140855"/>
                    <a:pt x="3637698" y="139518"/>
                  </a:cubicBezTo>
                  <a:cubicBezTo>
                    <a:pt x="3639021" y="138181"/>
                    <a:pt x="3669220" y="137907"/>
                    <a:pt x="3704803" y="138910"/>
                  </a:cubicBezTo>
                  <a:lnTo>
                    <a:pt x="3769499" y="140733"/>
                  </a:lnTo>
                  <a:lnTo>
                    <a:pt x="3769499" y="207480"/>
                  </a:lnTo>
                  <a:lnTo>
                    <a:pt x="3769499" y="274227"/>
                  </a:lnTo>
                  <a:lnTo>
                    <a:pt x="3836603" y="274227"/>
                  </a:lnTo>
                  <a:lnTo>
                    <a:pt x="3903708" y="274227"/>
                  </a:lnTo>
                  <a:lnTo>
                    <a:pt x="3903708" y="341338"/>
                  </a:lnTo>
                  <a:lnTo>
                    <a:pt x="3903708" y="408450"/>
                  </a:lnTo>
                  <a:lnTo>
                    <a:pt x="3970812" y="408450"/>
                  </a:lnTo>
                  <a:lnTo>
                    <a:pt x="4037916" y="408450"/>
                  </a:lnTo>
                  <a:lnTo>
                    <a:pt x="4037916" y="1485149"/>
                  </a:lnTo>
                  <a:lnTo>
                    <a:pt x="4037916" y="2561847"/>
                  </a:lnTo>
                  <a:lnTo>
                    <a:pt x="3970812" y="2561847"/>
                  </a:lnTo>
                  <a:lnTo>
                    <a:pt x="3903708" y="2561847"/>
                  </a:lnTo>
                  <a:lnTo>
                    <a:pt x="3903708" y="2628959"/>
                  </a:lnTo>
                  <a:lnTo>
                    <a:pt x="3903708" y="2696070"/>
                  </a:lnTo>
                  <a:lnTo>
                    <a:pt x="3836603" y="2696070"/>
                  </a:lnTo>
                  <a:lnTo>
                    <a:pt x="3769499" y="2696070"/>
                  </a:lnTo>
                  <a:lnTo>
                    <a:pt x="3769499" y="2763181"/>
                  </a:lnTo>
                  <a:lnTo>
                    <a:pt x="3769499" y="2830293"/>
                  </a:lnTo>
                  <a:lnTo>
                    <a:pt x="3702395" y="2830293"/>
                  </a:lnTo>
                  <a:lnTo>
                    <a:pt x="3635290" y="2830293"/>
                  </a:lnTo>
                  <a:lnTo>
                    <a:pt x="3635290" y="2897404"/>
                  </a:lnTo>
                  <a:lnTo>
                    <a:pt x="3635290" y="2964515"/>
                  </a:lnTo>
                  <a:lnTo>
                    <a:pt x="2961330" y="2964515"/>
                  </a:lnTo>
                  <a:lnTo>
                    <a:pt x="2287370" y="2964515"/>
                  </a:lnTo>
                  <a:lnTo>
                    <a:pt x="2287370" y="3031627"/>
                  </a:lnTo>
                  <a:lnTo>
                    <a:pt x="2287370" y="3098738"/>
                  </a:lnTo>
                  <a:lnTo>
                    <a:pt x="2421579" y="3098738"/>
                  </a:lnTo>
                  <a:lnTo>
                    <a:pt x="2555787" y="3098738"/>
                  </a:lnTo>
                  <a:lnTo>
                    <a:pt x="2555787" y="3165849"/>
                  </a:lnTo>
                  <a:lnTo>
                    <a:pt x="2555787" y="3232961"/>
                  </a:lnTo>
                  <a:lnTo>
                    <a:pt x="2622891" y="3232961"/>
                  </a:lnTo>
                  <a:lnTo>
                    <a:pt x="2689996" y="3232961"/>
                  </a:lnTo>
                  <a:lnTo>
                    <a:pt x="2689996" y="3300072"/>
                  </a:lnTo>
                  <a:lnTo>
                    <a:pt x="2689996" y="3367183"/>
                  </a:lnTo>
                  <a:lnTo>
                    <a:pt x="2757100" y="3367183"/>
                  </a:lnTo>
                  <a:lnTo>
                    <a:pt x="2824204" y="3367183"/>
                  </a:lnTo>
                  <a:lnTo>
                    <a:pt x="2824204" y="3504323"/>
                  </a:lnTo>
                  <a:lnTo>
                    <a:pt x="2824204" y="3641464"/>
                  </a:lnTo>
                  <a:lnTo>
                    <a:pt x="2018953" y="3641464"/>
                  </a:lnTo>
                  <a:lnTo>
                    <a:pt x="1213702" y="3641464"/>
                  </a:lnTo>
                  <a:close/>
                  <a:moveTo>
                    <a:pt x="2555787" y="3434294"/>
                  </a:moveTo>
                  <a:lnTo>
                    <a:pt x="2555787" y="3367183"/>
                  </a:lnTo>
                  <a:lnTo>
                    <a:pt x="2488683" y="3367183"/>
                  </a:lnTo>
                  <a:lnTo>
                    <a:pt x="2421579" y="3367183"/>
                  </a:lnTo>
                  <a:lnTo>
                    <a:pt x="2421579" y="3300072"/>
                  </a:lnTo>
                  <a:lnTo>
                    <a:pt x="2421579" y="3232961"/>
                  </a:lnTo>
                  <a:lnTo>
                    <a:pt x="2018953" y="3232961"/>
                  </a:lnTo>
                  <a:lnTo>
                    <a:pt x="1616328" y="3232961"/>
                  </a:lnTo>
                  <a:lnTo>
                    <a:pt x="1616328" y="3300072"/>
                  </a:lnTo>
                  <a:lnTo>
                    <a:pt x="1616328" y="3367183"/>
                  </a:lnTo>
                  <a:lnTo>
                    <a:pt x="1549223" y="3367183"/>
                  </a:lnTo>
                  <a:lnTo>
                    <a:pt x="1482119" y="3367183"/>
                  </a:lnTo>
                  <a:lnTo>
                    <a:pt x="1482119" y="3434294"/>
                  </a:lnTo>
                  <a:lnTo>
                    <a:pt x="1482119" y="3501405"/>
                  </a:lnTo>
                  <a:lnTo>
                    <a:pt x="2018953" y="3501405"/>
                  </a:lnTo>
                  <a:lnTo>
                    <a:pt x="2555787" y="3501405"/>
                  </a:lnTo>
                  <a:close/>
                  <a:moveTo>
                    <a:pt x="2153162" y="3031627"/>
                  </a:moveTo>
                  <a:lnTo>
                    <a:pt x="2153162" y="2964515"/>
                  </a:lnTo>
                  <a:lnTo>
                    <a:pt x="2018953" y="2964515"/>
                  </a:lnTo>
                  <a:lnTo>
                    <a:pt x="1884745" y="2964515"/>
                  </a:lnTo>
                  <a:lnTo>
                    <a:pt x="1884745" y="3031627"/>
                  </a:lnTo>
                  <a:lnTo>
                    <a:pt x="1884745" y="3098738"/>
                  </a:lnTo>
                  <a:lnTo>
                    <a:pt x="2018953" y="3098738"/>
                  </a:lnTo>
                  <a:lnTo>
                    <a:pt x="2153162" y="3098738"/>
                  </a:lnTo>
                  <a:close/>
                  <a:moveTo>
                    <a:pt x="3635290" y="2763181"/>
                  </a:moveTo>
                  <a:lnTo>
                    <a:pt x="3635290" y="2696070"/>
                  </a:lnTo>
                  <a:lnTo>
                    <a:pt x="3702395" y="2696070"/>
                  </a:lnTo>
                  <a:lnTo>
                    <a:pt x="3769499" y="2696070"/>
                  </a:lnTo>
                  <a:lnTo>
                    <a:pt x="3769499" y="2628959"/>
                  </a:lnTo>
                  <a:lnTo>
                    <a:pt x="3769499" y="2561847"/>
                  </a:lnTo>
                  <a:lnTo>
                    <a:pt x="3836603" y="2561847"/>
                  </a:lnTo>
                  <a:lnTo>
                    <a:pt x="3903708" y="2561847"/>
                  </a:lnTo>
                  <a:lnTo>
                    <a:pt x="3903708" y="2494736"/>
                  </a:lnTo>
                  <a:lnTo>
                    <a:pt x="3903708" y="2427625"/>
                  </a:lnTo>
                  <a:lnTo>
                    <a:pt x="2018953" y="2427625"/>
                  </a:lnTo>
                  <a:lnTo>
                    <a:pt x="134199" y="2427625"/>
                  </a:lnTo>
                  <a:lnTo>
                    <a:pt x="134199" y="2494736"/>
                  </a:lnTo>
                  <a:lnTo>
                    <a:pt x="134199" y="2561847"/>
                  </a:lnTo>
                  <a:lnTo>
                    <a:pt x="201303" y="2561847"/>
                  </a:lnTo>
                  <a:lnTo>
                    <a:pt x="268407" y="2561847"/>
                  </a:lnTo>
                  <a:lnTo>
                    <a:pt x="268407" y="2628959"/>
                  </a:lnTo>
                  <a:lnTo>
                    <a:pt x="268407" y="2696070"/>
                  </a:lnTo>
                  <a:lnTo>
                    <a:pt x="335512" y="2696070"/>
                  </a:lnTo>
                  <a:lnTo>
                    <a:pt x="402616" y="2696070"/>
                  </a:lnTo>
                  <a:lnTo>
                    <a:pt x="402616" y="2763181"/>
                  </a:lnTo>
                  <a:lnTo>
                    <a:pt x="402616" y="2830293"/>
                  </a:lnTo>
                  <a:lnTo>
                    <a:pt x="2018953" y="2830293"/>
                  </a:lnTo>
                  <a:lnTo>
                    <a:pt x="3635290" y="2830293"/>
                  </a:lnTo>
                  <a:close/>
                  <a:moveTo>
                    <a:pt x="1884745" y="2628959"/>
                  </a:moveTo>
                  <a:lnTo>
                    <a:pt x="1884745" y="2561847"/>
                  </a:lnTo>
                  <a:lnTo>
                    <a:pt x="2018953" y="2561847"/>
                  </a:lnTo>
                  <a:lnTo>
                    <a:pt x="2153162" y="2561847"/>
                  </a:lnTo>
                  <a:lnTo>
                    <a:pt x="2153162" y="2628959"/>
                  </a:lnTo>
                  <a:lnTo>
                    <a:pt x="2153162" y="2696070"/>
                  </a:lnTo>
                  <a:lnTo>
                    <a:pt x="2018953" y="2696070"/>
                  </a:lnTo>
                  <a:lnTo>
                    <a:pt x="1884745" y="2696070"/>
                  </a:lnTo>
                  <a:close/>
                  <a:moveTo>
                    <a:pt x="402616" y="69975"/>
                  </a:moveTo>
                  <a:lnTo>
                    <a:pt x="402616" y="-54"/>
                  </a:lnTo>
                  <a:lnTo>
                    <a:pt x="2018953" y="-54"/>
                  </a:lnTo>
                  <a:lnTo>
                    <a:pt x="3635290" y="-54"/>
                  </a:lnTo>
                  <a:lnTo>
                    <a:pt x="3635290" y="69975"/>
                  </a:lnTo>
                  <a:lnTo>
                    <a:pt x="3635290" y="140005"/>
                  </a:lnTo>
                  <a:lnTo>
                    <a:pt x="2018953" y="140005"/>
                  </a:lnTo>
                  <a:lnTo>
                    <a:pt x="402616" y="140005"/>
                  </a:lnTo>
                  <a:close/>
                </a:path>
              </a:pathLst>
            </a:custGeom>
            <a:solidFill>
              <a:schemeClr val="bg1"/>
            </a:solidFill>
            <a:ln w="58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>
                <a:ln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grpSp>
          <p:nvGrpSpPr>
            <p:cNvPr id="13" name="Gráfico 9">
              <a:extLst>
                <a:ext uri="{FF2B5EF4-FFF2-40B4-BE49-F238E27FC236}">
                  <a16:creationId xmlns:a16="http://schemas.microsoft.com/office/drawing/2014/main" id="{EDC6BBAC-5020-0A3E-CAD9-C3FFC530C609}"/>
                </a:ext>
              </a:extLst>
            </p:cNvPr>
            <p:cNvGrpSpPr/>
            <p:nvPr/>
          </p:nvGrpSpPr>
          <p:grpSpPr>
            <a:xfrm>
              <a:off x="1485194" y="2904964"/>
              <a:ext cx="2115124" cy="1456334"/>
              <a:chOff x="1485194" y="2904964"/>
              <a:chExt cx="2115124" cy="1456334"/>
            </a:xfrm>
          </p:grpSpPr>
          <p:sp>
            <p:nvSpPr>
              <p:cNvPr id="15" name="Forma libre: forma 14">
                <a:extLst>
                  <a:ext uri="{FF2B5EF4-FFF2-40B4-BE49-F238E27FC236}">
                    <a16:creationId xmlns:a16="http://schemas.microsoft.com/office/drawing/2014/main" id="{E96CED55-2EFE-304A-C83F-29C5460B787F}"/>
                  </a:ext>
                </a:extLst>
              </p:cNvPr>
              <p:cNvSpPr/>
              <p:nvPr/>
            </p:nvSpPr>
            <p:spPr>
              <a:xfrm>
                <a:off x="1557618" y="2909589"/>
                <a:ext cx="1970363" cy="1451709"/>
              </a:xfrm>
              <a:custGeom>
                <a:avLst/>
                <a:gdLst>
                  <a:gd name="connsiteX0" fmla="*/ 427970 w 1970363"/>
                  <a:gd name="connsiteY0" fmla="*/ 1449809 h 1451709"/>
                  <a:gd name="connsiteX1" fmla="*/ 583681 w 1970363"/>
                  <a:gd name="connsiteY1" fmla="*/ 1448106 h 1451709"/>
                  <a:gd name="connsiteX2" fmla="*/ 585519 w 1970363"/>
                  <a:gd name="connsiteY2" fmla="*/ 1432602 h 1451709"/>
                  <a:gd name="connsiteX3" fmla="*/ 596109 w 1970363"/>
                  <a:gd name="connsiteY3" fmla="*/ 1414745 h 1451709"/>
                  <a:gd name="connsiteX4" fmla="*/ 598156 w 1970363"/>
                  <a:gd name="connsiteY4" fmla="*/ 1417213 h 1451709"/>
                  <a:gd name="connsiteX5" fmla="*/ 589403 w 1970363"/>
                  <a:gd name="connsiteY5" fmla="*/ 1436624 h 1451709"/>
                  <a:gd name="connsiteX6" fmla="*/ 587356 w 1970363"/>
                  <a:gd name="connsiteY6" fmla="*/ 1451213 h 1451709"/>
                  <a:gd name="connsiteX7" fmla="*/ 429807 w 1970363"/>
                  <a:gd name="connsiteY7" fmla="*/ 1451367 h 1451709"/>
                  <a:gd name="connsiteX8" fmla="*/ 272258 w 1970363"/>
                  <a:gd name="connsiteY8" fmla="*/ 1451522 h 1451709"/>
                  <a:gd name="connsiteX9" fmla="*/ 427970 w 1970363"/>
                  <a:gd name="connsiteY9" fmla="*/ 1449819 h 1451709"/>
                  <a:gd name="connsiteX10" fmla="*/ 189107 w 1970363"/>
                  <a:gd name="connsiteY10" fmla="*/ 1414866 h 1451709"/>
                  <a:gd name="connsiteX11" fmla="*/ 232870 w 1970363"/>
                  <a:gd name="connsiteY11" fmla="*/ 1414866 h 1451709"/>
                  <a:gd name="connsiteX12" fmla="*/ 210989 w 1970363"/>
                  <a:gd name="connsiteY12" fmla="*/ 1417155 h 1451709"/>
                  <a:gd name="connsiteX13" fmla="*/ 189107 w 1970363"/>
                  <a:gd name="connsiteY13" fmla="*/ 1414866 h 1451709"/>
                  <a:gd name="connsiteX14" fmla="*/ 635564 w 1970363"/>
                  <a:gd name="connsiteY14" fmla="*/ 1414999 h 1451709"/>
                  <a:gd name="connsiteX15" fmla="*/ 658905 w 1970363"/>
                  <a:gd name="connsiteY15" fmla="*/ 1415108 h 1451709"/>
                  <a:gd name="connsiteX16" fmla="*/ 645708 w 1970363"/>
                  <a:gd name="connsiteY16" fmla="*/ 1417647 h 1451709"/>
                  <a:gd name="connsiteX17" fmla="*/ 635564 w 1970363"/>
                  <a:gd name="connsiteY17" fmla="*/ 1414990 h 1451709"/>
                  <a:gd name="connsiteX18" fmla="*/ 240164 w 1970363"/>
                  <a:gd name="connsiteY18" fmla="*/ 1296680 h 1451709"/>
                  <a:gd name="connsiteX19" fmla="*/ 240164 w 1970363"/>
                  <a:gd name="connsiteY19" fmla="*/ 1279068 h 1451709"/>
                  <a:gd name="connsiteX20" fmla="*/ 205153 w 1970363"/>
                  <a:gd name="connsiteY20" fmla="*/ 1279068 h 1451709"/>
                  <a:gd name="connsiteX21" fmla="*/ 170142 w 1970363"/>
                  <a:gd name="connsiteY21" fmla="*/ 1279068 h 1451709"/>
                  <a:gd name="connsiteX22" fmla="*/ 170142 w 1970363"/>
                  <a:gd name="connsiteY22" fmla="*/ 1261560 h 1451709"/>
                  <a:gd name="connsiteX23" fmla="*/ 152637 w 1970363"/>
                  <a:gd name="connsiteY23" fmla="*/ 1244052 h 1451709"/>
                  <a:gd name="connsiteX24" fmla="*/ 135132 w 1970363"/>
                  <a:gd name="connsiteY24" fmla="*/ 1226546 h 1451709"/>
                  <a:gd name="connsiteX25" fmla="*/ 117626 w 1970363"/>
                  <a:gd name="connsiteY25" fmla="*/ 1209038 h 1451709"/>
                  <a:gd name="connsiteX26" fmla="*/ 100121 w 1970363"/>
                  <a:gd name="connsiteY26" fmla="*/ 1191531 h 1451709"/>
                  <a:gd name="connsiteX27" fmla="*/ 82615 w 1970363"/>
                  <a:gd name="connsiteY27" fmla="*/ 1174024 h 1451709"/>
                  <a:gd name="connsiteX28" fmla="*/ 65110 w 1970363"/>
                  <a:gd name="connsiteY28" fmla="*/ 1174024 h 1451709"/>
                  <a:gd name="connsiteX29" fmla="*/ 65110 w 1970363"/>
                  <a:gd name="connsiteY29" fmla="*/ 1086487 h 1451709"/>
                  <a:gd name="connsiteX30" fmla="*/ 65110 w 1970363"/>
                  <a:gd name="connsiteY30" fmla="*/ 998951 h 1451709"/>
                  <a:gd name="connsiteX31" fmla="*/ 82615 w 1970363"/>
                  <a:gd name="connsiteY31" fmla="*/ 998951 h 1451709"/>
                  <a:gd name="connsiteX32" fmla="*/ 100121 w 1970363"/>
                  <a:gd name="connsiteY32" fmla="*/ 981443 h 1451709"/>
                  <a:gd name="connsiteX33" fmla="*/ 117626 w 1970363"/>
                  <a:gd name="connsiteY33" fmla="*/ 963936 h 1451709"/>
                  <a:gd name="connsiteX34" fmla="*/ 135132 w 1970363"/>
                  <a:gd name="connsiteY34" fmla="*/ 946429 h 1451709"/>
                  <a:gd name="connsiteX35" fmla="*/ 152637 w 1970363"/>
                  <a:gd name="connsiteY35" fmla="*/ 928921 h 1451709"/>
                  <a:gd name="connsiteX36" fmla="*/ 170142 w 1970363"/>
                  <a:gd name="connsiteY36" fmla="*/ 911414 h 1451709"/>
                  <a:gd name="connsiteX37" fmla="*/ 170142 w 1970363"/>
                  <a:gd name="connsiteY37" fmla="*/ 893907 h 1451709"/>
                  <a:gd name="connsiteX38" fmla="*/ 275175 w 1970363"/>
                  <a:gd name="connsiteY38" fmla="*/ 893907 h 1451709"/>
                  <a:gd name="connsiteX39" fmla="*/ 380208 w 1970363"/>
                  <a:gd name="connsiteY39" fmla="*/ 893907 h 1451709"/>
                  <a:gd name="connsiteX40" fmla="*/ 380208 w 1970363"/>
                  <a:gd name="connsiteY40" fmla="*/ 911123 h 1451709"/>
                  <a:gd name="connsiteX41" fmla="*/ 413760 w 1970363"/>
                  <a:gd name="connsiteY41" fmla="*/ 930089 h 1451709"/>
                  <a:gd name="connsiteX42" fmla="*/ 449159 w 1970363"/>
                  <a:gd name="connsiteY42" fmla="*/ 947888 h 1451709"/>
                  <a:gd name="connsiteX43" fmla="*/ 468123 w 1970363"/>
                  <a:gd name="connsiteY43" fmla="*/ 963936 h 1451709"/>
                  <a:gd name="connsiteX44" fmla="*/ 485241 w 1970363"/>
                  <a:gd name="connsiteY44" fmla="*/ 981056 h 1451709"/>
                  <a:gd name="connsiteX45" fmla="*/ 501287 w 1970363"/>
                  <a:gd name="connsiteY45" fmla="*/ 1000022 h 1451709"/>
                  <a:gd name="connsiteX46" fmla="*/ 517415 w 1970363"/>
                  <a:gd name="connsiteY46" fmla="*/ 1016458 h 1451709"/>
                  <a:gd name="connsiteX47" fmla="*/ 533462 w 1970363"/>
                  <a:gd name="connsiteY47" fmla="*/ 1032894 h 1451709"/>
                  <a:gd name="connsiteX48" fmla="*/ 550157 w 1970363"/>
                  <a:gd name="connsiteY48" fmla="*/ 1060614 h 1451709"/>
                  <a:gd name="connsiteX49" fmla="*/ 568392 w 1970363"/>
                  <a:gd name="connsiteY49" fmla="*/ 1102923 h 1451709"/>
                  <a:gd name="connsiteX50" fmla="*/ 584438 w 1970363"/>
                  <a:gd name="connsiteY50" fmla="*/ 1104769 h 1451709"/>
                  <a:gd name="connsiteX51" fmla="*/ 584438 w 1970363"/>
                  <a:gd name="connsiteY51" fmla="*/ 1174411 h 1451709"/>
                  <a:gd name="connsiteX52" fmla="*/ 584438 w 1970363"/>
                  <a:gd name="connsiteY52" fmla="*/ 1244052 h 1451709"/>
                  <a:gd name="connsiteX53" fmla="*/ 566933 w 1970363"/>
                  <a:gd name="connsiteY53" fmla="*/ 1244052 h 1451709"/>
                  <a:gd name="connsiteX54" fmla="*/ 549428 w 1970363"/>
                  <a:gd name="connsiteY54" fmla="*/ 1261172 h 1451709"/>
                  <a:gd name="connsiteX55" fmla="*/ 533381 w 1970363"/>
                  <a:gd name="connsiteY55" fmla="*/ 1280138 h 1451709"/>
                  <a:gd name="connsiteX56" fmla="*/ 517334 w 1970363"/>
                  <a:gd name="connsiteY56" fmla="*/ 1296574 h 1451709"/>
                  <a:gd name="connsiteX57" fmla="*/ 517334 w 1970363"/>
                  <a:gd name="connsiteY57" fmla="*/ 1311163 h 1451709"/>
                  <a:gd name="connsiteX58" fmla="*/ 378749 w 1970363"/>
                  <a:gd name="connsiteY58" fmla="*/ 1312728 h 1451709"/>
                  <a:gd name="connsiteX59" fmla="*/ 240164 w 1970363"/>
                  <a:gd name="connsiteY59" fmla="*/ 1314291 h 1451709"/>
                  <a:gd name="connsiteX60" fmla="*/ 1105121 w 1970363"/>
                  <a:gd name="connsiteY60" fmla="*/ 1226546 h 1451709"/>
                  <a:gd name="connsiteX61" fmla="*/ 1107789 w 1970363"/>
                  <a:gd name="connsiteY61" fmla="*/ 1216333 h 1451709"/>
                  <a:gd name="connsiteX62" fmla="*/ 1107789 w 1970363"/>
                  <a:gd name="connsiteY62" fmla="*/ 1236758 h 1451709"/>
                  <a:gd name="connsiteX63" fmla="*/ 1105121 w 1970363"/>
                  <a:gd name="connsiteY63" fmla="*/ 1226546 h 1451709"/>
                  <a:gd name="connsiteX64" fmla="*/ 1174927 w 1970363"/>
                  <a:gd name="connsiteY64" fmla="*/ 1188613 h 1451709"/>
                  <a:gd name="connsiteX65" fmla="*/ 1177833 w 1970363"/>
                  <a:gd name="connsiteY65" fmla="*/ 1181430 h 1451709"/>
                  <a:gd name="connsiteX66" fmla="*/ 1177612 w 1970363"/>
                  <a:gd name="connsiteY66" fmla="*/ 1198937 h 1451709"/>
                  <a:gd name="connsiteX67" fmla="*/ 1174922 w 1970363"/>
                  <a:gd name="connsiteY67" fmla="*/ 1188613 h 1451709"/>
                  <a:gd name="connsiteX68" fmla="*/ 1601325 w 1970363"/>
                  <a:gd name="connsiteY68" fmla="*/ 930713 h 1451709"/>
                  <a:gd name="connsiteX69" fmla="*/ 1618830 w 1970363"/>
                  <a:gd name="connsiteY69" fmla="*/ 930934 h 1451709"/>
                  <a:gd name="connsiteX70" fmla="*/ 1608508 w 1970363"/>
                  <a:gd name="connsiteY70" fmla="*/ 933624 h 1451709"/>
                  <a:gd name="connsiteX71" fmla="*/ 1601325 w 1970363"/>
                  <a:gd name="connsiteY71" fmla="*/ 930717 h 1451709"/>
                  <a:gd name="connsiteX72" fmla="*/ 1660634 w 1970363"/>
                  <a:gd name="connsiteY72" fmla="*/ 895565 h 1451709"/>
                  <a:gd name="connsiteX73" fmla="*/ 1694216 w 1970363"/>
                  <a:gd name="connsiteY73" fmla="*/ 877578 h 1451709"/>
                  <a:gd name="connsiteX74" fmla="*/ 1711728 w 1970363"/>
                  <a:gd name="connsiteY74" fmla="*/ 859998 h 1451709"/>
                  <a:gd name="connsiteX75" fmla="*/ 1729233 w 1970363"/>
                  <a:gd name="connsiteY75" fmla="*/ 842490 h 1451709"/>
                  <a:gd name="connsiteX76" fmla="*/ 1746739 w 1970363"/>
                  <a:gd name="connsiteY76" fmla="*/ 824983 h 1451709"/>
                  <a:gd name="connsiteX77" fmla="*/ 1765089 w 1970363"/>
                  <a:gd name="connsiteY77" fmla="*/ 807476 h 1451709"/>
                  <a:gd name="connsiteX78" fmla="*/ 1766902 w 1970363"/>
                  <a:gd name="connsiteY78" fmla="*/ 809289 h 1451709"/>
                  <a:gd name="connsiteX79" fmla="*/ 1750364 w 1970363"/>
                  <a:gd name="connsiteY79" fmla="*/ 828609 h 1451709"/>
                  <a:gd name="connsiteX80" fmla="*/ 1732859 w 1970363"/>
                  <a:gd name="connsiteY80" fmla="*/ 846116 h 1451709"/>
                  <a:gd name="connsiteX81" fmla="*/ 1715353 w 1970363"/>
                  <a:gd name="connsiteY81" fmla="*/ 863623 h 1451709"/>
                  <a:gd name="connsiteX82" fmla="*/ 1697848 w 1970363"/>
                  <a:gd name="connsiteY82" fmla="*/ 881131 h 1451709"/>
                  <a:gd name="connsiteX83" fmla="*/ 1662454 w 1970363"/>
                  <a:gd name="connsiteY83" fmla="*/ 897305 h 1451709"/>
                  <a:gd name="connsiteX84" fmla="*/ 1628873 w 1970363"/>
                  <a:gd name="connsiteY84" fmla="*/ 897784 h 1451709"/>
                  <a:gd name="connsiteX85" fmla="*/ 1660635 w 1970363"/>
                  <a:gd name="connsiteY85" fmla="*/ 895565 h 1451709"/>
                  <a:gd name="connsiteX86" fmla="*/ 1799288 w 1970363"/>
                  <a:gd name="connsiteY86" fmla="*/ 774273 h 1451709"/>
                  <a:gd name="connsiteX87" fmla="*/ 1802194 w 1970363"/>
                  <a:gd name="connsiteY87" fmla="*/ 767090 h 1451709"/>
                  <a:gd name="connsiteX88" fmla="*/ 1801973 w 1970363"/>
                  <a:gd name="connsiteY88" fmla="*/ 784597 h 1451709"/>
                  <a:gd name="connsiteX89" fmla="*/ 1799283 w 1970363"/>
                  <a:gd name="connsiteY89" fmla="*/ 774273 h 1451709"/>
                  <a:gd name="connsiteX90" fmla="*/ 2382 w 1970363"/>
                  <a:gd name="connsiteY90" fmla="*/ 755661 h 1451709"/>
                  <a:gd name="connsiteX91" fmla="*/ 22805 w 1970363"/>
                  <a:gd name="connsiteY91" fmla="*/ 755661 h 1451709"/>
                  <a:gd name="connsiteX92" fmla="*/ 12593 w 1970363"/>
                  <a:gd name="connsiteY92" fmla="*/ 758330 h 1451709"/>
                  <a:gd name="connsiteX93" fmla="*/ 2382 w 1970363"/>
                  <a:gd name="connsiteY93" fmla="*/ 755661 h 1451709"/>
                  <a:gd name="connsiteX94" fmla="*/ 37393 w 1970363"/>
                  <a:gd name="connsiteY94" fmla="*/ 720647 h 1451709"/>
                  <a:gd name="connsiteX95" fmla="*/ 57816 w 1970363"/>
                  <a:gd name="connsiteY95" fmla="*/ 720647 h 1451709"/>
                  <a:gd name="connsiteX96" fmla="*/ 47604 w 1970363"/>
                  <a:gd name="connsiteY96" fmla="*/ 723316 h 1451709"/>
                  <a:gd name="connsiteX97" fmla="*/ 37393 w 1970363"/>
                  <a:gd name="connsiteY97" fmla="*/ 720647 h 1451709"/>
                  <a:gd name="connsiteX98" fmla="*/ 72404 w 1970363"/>
                  <a:gd name="connsiteY98" fmla="*/ 685632 h 1451709"/>
                  <a:gd name="connsiteX99" fmla="*/ 92827 w 1970363"/>
                  <a:gd name="connsiteY99" fmla="*/ 685632 h 1451709"/>
                  <a:gd name="connsiteX100" fmla="*/ 82615 w 1970363"/>
                  <a:gd name="connsiteY100" fmla="*/ 688301 h 1451709"/>
                  <a:gd name="connsiteX101" fmla="*/ 72404 w 1970363"/>
                  <a:gd name="connsiteY101" fmla="*/ 685632 h 1451709"/>
                  <a:gd name="connsiteX102" fmla="*/ 376241 w 1970363"/>
                  <a:gd name="connsiteY102" fmla="*/ 479567 h 1451709"/>
                  <a:gd name="connsiteX103" fmla="*/ 378594 w 1970363"/>
                  <a:gd name="connsiteY103" fmla="*/ 460601 h 1451709"/>
                  <a:gd name="connsiteX104" fmla="*/ 378594 w 1970363"/>
                  <a:gd name="connsiteY104" fmla="*/ 498534 h 1451709"/>
                  <a:gd name="connsiteX105" fmla="*/ 376241 w 1970363"/>
                  <a:gd name="connsiteY105" fmla="*/ 479567 h 1451709"/>
                  <a:gd name="connsiteX106" fmla="*/ 410521 w 1970363"/>
                  <a:gd name="connsiteY106" fmla="*/ 424128 h 1451709"/>
                  <a:gd name="connsiteX107" fmla="*/ 413427 w 1970363"/>
                  <a:gd name="connsiteY107" fmla="*/ 416944 h 1451709"/>
                  <a:gd name="connsiteX108" fmla="*/ 413211 w 1970363"/>
                  <a:gd name="connsiteY108" fmla="*/ 434451 h 1451709"/>
                  <a:gd name="connsiteX109" fmla="*/ 410521 w 1970363"/>
                  <a:gd name="connsiteY109" fmla="*/ 424128 h 1451709"/>
                  <a:gd name="connsiteX110" fmla="*/ 880219 w 1970363"/>
                  <a:gd name="connsiteY110" fmla="*/ 166105 h 1451709"/>
                  <a:gd name="connsiteX111" fmla="*/ 894807 w 1970363"/>
                  <a:gd name="connsiteY111" fmla="*/ 148034 h 1451709"/>
                  <a:gd name="connsiteX112" fmla="*/ 947310 w 1970363"/>
                  <a:gd name="connsiteY112" fmla="*/ 130659 h 1451709"/>
                  <a:gd name="connsiteX113" fmla="*/ 999827 w 1970363"/>
                  <a:gd name="connsiteY113" fmla="*/ 113151 h 1451709"/>
                  <a:gd name="connsiteX114" fmla="*/ 1001653 w 1970363"/>
                  <a:gd name="connsiteY114" fmla="*/ 97325 h 1451709"/>
                  <a:gd name="connsiteX115" fmla="*/ 1140241 w 1970363"/>
                  <a:gd name="connsiteY115" fmla="*/ 97171 h 1451709"/>
                  <a:gd name="connsiteX116" fmla="*/ 1278829 w 1970363"/>
                  <a:gd name="connsiteY116" fmla="*/ 97016 h 1451709"/>
                  <a:gd name="connsiteX117" fmla="*/ 1142077 w 1970363"/>
                  <a:gd name="connsiteY117" fmla="*/ 98741 h 1451709"/>
                  <a:gd name="connsiteX118" fmla="*/ 1005325 w 1970363"/>
                  <a:gd name="connsiteY118" fmla="*/ 100466 h 1451709"/>
                  <a:gd name="connsiteX119" fmla="*/ 1003488 w 1970363"/>
                  <a:gd name="connsiteY119" fmla="*/ 116409 h 1451709"/>
                  <a:gd name="connsiteX120" fmla="*/ 950961 w 1970363"/>
                  <a:gd name="connsiteY120" fmla="*/ 134034 h 1451709"/>
                  <a:gd name="connsiteX121" fmla="*/ 898444 w 1970363"/>
                  <a:gd name="connsiteY121" fmla="*/ 151541 h 1451709"/>
                  <a:gd name="connsiteX122" fmla="*/ 882031 w 1970363"/>
                  <a:gd name="connsiteY122" fmla="*/ 167931 h 1451709"/>
                  <a:gd name="connsiteX123" fmla="*/ 880218 w 1970363"/>
                  <a:gd name="connsiteY123" fmla="*/ 166118 h 1451709"/>
                  <a:gd name="connsiteX124" fmla="*/ 1951434 w 1970363"/>
                  <a:gd name="connsiteY124" fmla="*/ 166237 h 1451709"/>
                  <a:gd name="connsiteX125" fmla="*/ 1968939 w 1970363"/>
                  <a:gd name="connsiteY125" fmla="*/ 166457 h 1451709"/>
                  <a:gd name="connsiteX126" fmla="*/ 1958617 w 1970363"/>
                  <a:gd name="connsiteY126" fmla="*/ 169148 h 1451709"/>
                  <a:gd name="connsiteX127" fmla="*/ 1951434 w 1970363"/>
                  <a:gd name="connsiteY127" fmla="*/ 166241 h 1451709"/>
                  <a:gd name="connsiteX128" fmla="*/ 1916423 w 1970363"/>
                  <a:gd name="connsiteY128" fmla="*/ 131222 h 1451709"/>
                  <a:gd name="connsiteX129" fmla="*/ 1933928 w 1970363"/>
                  <a:gd name="connsiteY129" fmla="*/ 131443 h 1451709"/>
                  <a:gd name="connsiteX130" fmla="*/ 1923606 w 1970363"/>
                  <a:gd name="connsiteY130" fmla="*/ 134133 h 1451709"/>
                  <a:gd name="connsiteX131" fmla="*/ 1916423 w 1970363"/>
                  <a:gd name="connsiteY131" fmla="*/ 131226 h 1451709"/>
                  <a:gd name="connsiteX132" fmla="*/ 1875466 w 1970363"/>
                  <a:gd name="connsiteY132" fmla="*/ 96229 h 1451709"/>
                  <a:gd name="connsiteX133" fmla="*/ 1895889 w 1970363"/>
                  <a:gd name="connsiteY133" fmla="*/ 96229 h 1451709"/>
                  <a:gd name="connsiteX134" fmla="*/ 1885677 w 1970363"/>
                  <a:gd name="connsiteY134" fmla="*/ 98898 h 1451709"/>
                  <a:gd name="connsiteX135" fmla="*/ 1875466 w 1970363"/>
                  <a:gd name="connsiteY135" fmla="*/ 96229 h 1451709"/>
                  <a:gd name="connsiteX136" fmla="*/ 1300808 w 1970363"/>
                  <a:gd name="connsiteY136" fmla="*/ 61008 h 1451709"/>
                  <a:gd name="connsiteX137" fmla="*/ 1335819 w 1970363"/>
                  <a:gd name="connsiteY137" fmla="*/ 61074 h 1451709"/>
                  <a:gd name="connsiteX138" fmla="*/ 1316750 w 1970363"/>
                  <a:gd name="connsiteY138" fmla="*/ 63436 h 1451709"/>
                  <a:gd name="connsiteX139" fmla="*/ 1300808 w 1970363"/>
                  <a:gd name="connsiteY139" fmla="*/ 61015 h 1451709"/>
                  <a:gd name="connsiteX140" fmla="*/ 1800391 w 1970363"/>
                  <a:gd name="connsiteY140" fmla="*/ 56825 h 1451709"/>
                  <a:gd name="connsiteX141" fmla="*/ 1799897 w 1970363"/>
                  <a:gd name="connsiteY141" fmla="*/ 37858 h 1451709"/>
                  <a:gd name="connsiteX142" fmla="*/ 1803308 w 1970363"/>
                  <a:gd name="connsiteY142" fmla="*/ 43062 h 1451709"/>
                  <a:gd name="connsiteX143" fmla="*/ 1837537 w 1970363"/>
                  <a:gd name="connsiteY143" fmla="*/ 60925 h 1451709"/>
                  <a:gd name="connsiteX144" fmla="*/ 1871089 w 1970363"/>
                  <a:gd name="connsiteY144" fmla="*/ 63031 h 1451709"/>
                  <a:gd name="connsiteX145" fmla="*/ 1837354 w 1970363"/>
                  <a:gd name="connsiteY145" fmla="*/ 64134 h 1451709"/>
                  <a:gd name="connsiteX146" fmla="*/ 1800391 w 1970363"/>
                  <a:gd name="connsiteY146" fmla="*/ 56825 h 1451709"/>
                  <a:gd name="connsiteX147" fmla="*/ 1729266 w 1970363"/>
                  <a:gd name="connsiteY147" fmla="*/ 9798 h 1451709"/>
                  <a:gd name="connsiteX148" fmla="*/ 1732172 w 1970363"/>
                  <a:gd name="connsiteY148" fmla="*/ 2614 h 1451709"/>
                  <a:gd name="connsiteX149" fmla="*/ 1731952 w 1970363"/>
                  <a:gd name="connsiteY149" fmla="*/ 20121 h 1451709"/>
                  <a:gd name="connsiteX150" fmla="*/ 1729262 w 1970363"/>
                  <a:gd name="connsiteY150" fmla="*/ 9798 h 1451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1970363" h="1451709">
                    <a:moveTo>
                      <a:pt x="427970" y="1449809"/>
                    </a:moveTo>
                    <a:lnTo>
                      <a:pt x="583681" y="1448106"/>
                    </a:lnTo>
                    <a:lnTo>
                      <a:pt x="585519" y="1432602"/>
                    </a:lnTo>
                    <a:cubicBezTo>
                      <a:pt x="586529" y="1424075"/>
                      <a:pt x="591295" y="1416040"/>
                      <a:pt x="596109" y="1414745"/>
                    </a:cubicBezTo>
                    <a:cubicBezTo>
                      <a:pt x="601960" y="1413172"/>
                      <a:pt x="602638" y="1413991"/>
                      <a:pt x="598156" y="1417213"/>
                    </a:cubicBezTo>
                    <a:cubicBezTo>
                      <a:pt x="594468" y="1419865"/>
                      <a:pt x="590529" y="1428599"/>
                      <a:pt x="589403" y="1436624"/>
                    </a:cubicBezTo>
                    <a:lnTo>
                      <a:pt x="587356" y="1451213"/>
                    </a:lnTo>
                    <a:lnTo>
                      <a:pt x="429807" y="1451367"/>
                    </a:lnTo>
                    <a:lnTo>
                      <a:pt x="272258" y="1451522"/>
                    </a:lnTo>
                    <a:lnTo>
                      <a:pt x="427970" y="1449819"/>
                    </a:lnTo>
                    <a:close/>
                    <a:moveTo>
                      <a:pt x="189107" y="1414866"/>
                    </a:moveTo>
                    <a:cubicBezTo>
                      <a:pt x="201142" y="1413607"/>
                      <a:pt x="220835" y="1413607"/>
                      <a:pt x="232870" y="1414866"/>
                    </a:cubicBezTo>
                    <a:cubicBezTo>
                      <a:pt x="244905" y="1416125"/>
                      <a:pt x="235059" y="1417155"/>
                      <a:pt x="210989" y="1417155"/>
                    </a:cubicBezTo>
                    <a:cubicBezTo>
                      <a:pt x="186919" y="1417155"/>
                      <a:pt x="177072" y="1416125"/>
                      <a:pt x="189107" y="1414866"/>
                    </a:cubicBezTo>
                    <a:close/>
                    <a:moveTo>
                      <a:pt x="635564" y="1414999"/>
                    </a:moveTo>
                    <a:cubicBezTo>
                      <a:pt x="642822" y="1413602"/>
                      <a:pt x="653326" y="1413655"/>
                      <a:pt x="658905" y="1415108"/>
                    </a:cubicBezTo>
                    <a:cubicBezTo>
                      <a:pt x="664484" y="1416569"/>
                      <a:pt x="658545" y="1417711"/>
                      <a:pt x="645708" y="1417647"/>
                    </a:cubicBezTo>
                    <a:cubicBezTo>
                      <a:pt x="632870" y="1417580"/>
                      <a:pt x="628306" y="1416387"/>
                      <a:pt x="635564" y="1414990"/>
                    </a:cubicBezTo>
                    <a:close/>
                    <a:moveTo>
                      <a:pt x="240164" y="1296680"/>
                    </a:moveTo>
                    <a:lnTo>
                      <a:pt x="240164" y="1279068"/>
                    </a:lnTo>
                    <a:lnTo>
                      <a:pt x="205153" y="1279068"/>
                    </a:lnTo>
                    <a:lnTo>
                      <a:pt x="170142" y="1279068"/>
                    </a:lnTo>
                    <a:lnTo>
                      <a:pt x="170142" y="1261560"/>
                    </a:lnTo>
                    <a:cubicBezTo>
                      <a:pt x="170142" y="1245998"/>
                      <a:pt x="168198" y="1244052"/>
                      <a:pt x="152637" y="1244052"/>
                    </a:cubicBezTo>
                    <a:cubicBezTo>
                      <a:pt x="137077" y="1244052"/>
                      <a:pt x="135132" y="1242107"/>
                      <a:pt x="135132" y="1226546"/>
                    </a:cubicBezTo>
                    <a:cubicBezTo>
                      <a:pt x="135132" y="1210983"/>
                      <a:pt x="133187" y="1209038"/>
                      <a:pt x="117626" y="1209038"/>
                    </a:cubicBezTo>
                    <a:cubicBezTo>
                      <a:pt x="102066" y="1209038"/>
                      <a:pt x="100121" y="1207093"/>
                      <a:pt x="100121" y="1191531"/>
                    </a:cubicBezTo>
                    <a:cubicBezTo>
                      <a:pt x="100121" y="1175969"/>
                      <a:pt x="98176" y="1174024"/>
                      <a:pt x="82615" y="1174024"/>
                    </a:cubicBezTo>
                    <a:lnTo>
                      <a:pt x="65110" y="1174024"/>
                    </a:lnTo>
                    <a:lnTo>
                      <a:pt x="65110" y="1086487"/>
                    </a:lnTo>
                    <a:lnTo>
                      <a:pt x="65110" y="998951"/>
                    </a:lnTo>
                    <a:lnTo>
                      <a:pt x="82615" y="998951"/>
                    </a:lnTo>
                    <a:cubicBezTo>
                      <a:pt x="98176" y="998951"/>
                      <a:pt x="100121" y="997005"/>
                      <a:pt x="100121" y="981443"/>
                    </a:cubicBezTo>
                    <a:cubicBezTo>
                      <a:pt x="100121" y="965881"/>
                      <a:pt x="102066" y="963936"/>
                      <a:pt x="117626" y="963936"/>
                    </a:cubicBezTo>
                    <a:cubicBezTo>
                      <a:pt x="133187" y="963936"/>
                      <a:pt x="135132" y="961990"/>
                      <a:pt x="135132" y="946429"/>
                    </a:cubicBezTo>
                    <a:cubicBezTo>
                      <a:pt x="135132" y="930867"/>
                      <a:pt x="137077" y="928921"/>
                      <a:pt x="152637" y="928921"/>
                    </a:cubicBezTo>
                    <a:cubicBezTo>
                      <a:pt x="168198" y="928921"/>
                      <a:pt x="170142" y="926976"/>
                      <a:pt x="170142" y="911414"/>
                    </a:cubicBezTo>
                    <a:lnTo>
                      <a:pt x="170142" y="893907"/>
                    </a:lnTo>
                    <a:lnTo>
                      <a:pt x="275175" y="893907"/>
                    </a:lnTo>
                    <a:lnTo>
                      <a:pt x="380208" y="893907"/>
                    </a:lnTo>
                    <a:lnTo>
                      <a:pt x="380208" y="911123"/>
                    </a:lnTo>
                    <a:cubicBezTo>
                      <a:pt x="380208" y="927988"/>
                      <a:pt x="380892" y="928375"/>
                      <a:pt x="413760" y="930089"/>
                    </a:cubicBezTo>
                    <a:cubicBezTo>
                      <a:pt x="445523" y="931746"/>
                      <a:pt x="447411" y="932695"/>
                      <a:pt x="449159" y="947888"/>
                    </a:cubicBezTo>
                    <a:cubicBezTo>
                      <a:pt x="450705" y="961328"/>
                      <a:pt x="453787" y="963936"/>
                      <a:pt x="468123" y="963936"/>
                    </a:cubicBezTo>
                    <a:cubicBezTo>
                      <a:pt x="483167" y="963936"/>
                      <a:pt x="485241" y="966012"/>
                      <a:pt x="485241" y="981056"/>
                    </a:cubicBezTo>
                    <a:cubicBezTo>
                      <a:pt x="485241" y="995393"/>
                      <a:pt x="487848" y="998475"/>
                      <a:pt x="501287" y="1000022"/>
                    </a:cubicBezTo>
                    <a:cubicBezTo>
                      <a:pt x="513994" y="1001484"/>
                      <a:pt x="517351" y="1004905"/>
                      <a:pt x="517415" y="1016458"/>
                    </a:cubicBezTo>
                    <a:cubicBezTo>
                      <a:pt x="517479" y="1027990"/>
                      <a:pt x="520841" y="1031434"/>
                      <a:pt x="533462" y="1032894"/>
                    </a:cubicBezTo>
                    <a:cubicBezTo>
                      <a:pt x="548049" y="1034581"/>
                      <a:pt x="549490" y="1036974"/>
                      <a:pt x="550157" y="1060614"/>
                    </a:cubicBezTo>
                    <a:cubicBezTo>
                      <a:pt x="551288" y="1100752"/>
                      <a:pt x="551380" y="1100966"/>
                      <a:pt x="568392" y="1102923"/>
                    </a:cubicBezTo>
                    <a:lnTo>
                      <a:pt x="584438" y="1104769"/>
                    </a:lnTo>
                    <a:lnTo>
                      <a:pt x="584438" y="1174411"/>
                    </a:lnTo>
                    <a:lnTo>
                      <a:pt x="584438" y="1244052"/>
                    </a:lnTo>
                    <a:lnTo>
                      <a:pt x="566933" y="1244052"/>
                    </a:lnTo>
                    <a:cubicBezTo>
                      <a:pt x="551461" y="1244052"/>
                      <a:pt x="549428" y="1246039"/>
                      <a:pt x="549428" y="1261172"/>
                    </a:cubicBezTo>
                    <a:cubicBezTo>
                      <a:pt x="549428" y="1275510"/>
                      <a:pt x="546820" y="1278592"/>
                      <a:pt x="533381" y="1280138"/>
                    </a:cubicBezTo>
                    <a:cubicBezTo>
                      <a:pt x="520647" y="1281602"/>
                      <a:pt x="517334" y="1284997"/>
                      <a:pt x="517334" y="1296574"/>
                    </a:cubicBezTo>
                    <a:lnTo>
                      <a:pt x="517334" y="1311163"/>
                    </a:lnTo>
                    <a:lnTo>
                      <a:pt x="378749" y="1312728"/>
                    </a:lnTo>
                    <a:lnTo>
                      <a:pt x="240164" y="1314291"/>
                    </a:lnTo>
                    <a:close/>
                    <a:moveTo>
                      <a:pt x="1105121" y="1226546"/>
                    </a:moveTo>
                    <a:cubicBezTo>
                      <a:pt x="1105121" y="1215311"/>
                      <a:pt x="1106323" y="1210716"/>
                      <a:pt x="1107789" y="1216333"/>
                    </a:cubicBezTo>
                    <a:cubicBezTo>
                      <a:pt x="1109256" y="1221950"/>
                      <a:pt x="1109256" y="1231141"/>
                      <a:pt x="1107789" y="1236758"/>
                    </a:cubicBezTo>
                    <a:cubicBezTo>
                      <a:pt x="1106321" y="1242375"/>
                      <a:pt x="1105121" y="1237779"/>
                      <a:pt x="1105121" y="1226546"/>
                    </a:cubicBezTo>
                    <a:close/>
                    <a:moveTo>
                      <a:pt x="1174927" y="1188613"/>
                    </a:moveTo>
                    <a:cubicBezTo>
                      <a:pt x="1175037" y="1178984"/>
                      <a:pt x="1176353" y="1175751"/>
                      <a:pt x="1177833" y="1181430"/>
                    </a:cubicBezTo>
                    <a:cubicBezTo>
                      <a:pt x="1179312" y="1187107"/>
                      <a:pt x="1179215" y="1194985"/>
                      <a:pt x="1177612" y="1198937"/>
                    </a:cubicBezTo>
                    <a:cubicBezTo>
                      <a:pt x="1176013" y="1202888"/>
                      <a:pt x="1174803" y="1198242"/>
                      <a:pt x="1174922" y="1188613"/>
                    </a:cubicBezTo>
                    <a:close/>
                    <a:moveTo>
                      <a:pt x="1601325" y="930713"/>
                    </a:moveTo>
                    <a:cubicBezTo>
                      <a:pt x="1607002" y="929233"/>
                      <a:pt x="1614880" y="929330"/>
                      <a:pt x="1618830" y="930934"/>
                    </a:cubicBezTo>
                    <a:cubicBezTo>
                      <a:pt x="1622781" y="932533"/>
                      <a:pt x="1618135" y="933743"/>
                      <a:pt x="1608508" y="933624"/>
                    </a:cubicBezTo>
                    <a:cubicBezTo>
                      <a:pt x="1598880" y="933514"/>
                      <a:pt x="1595647" y="932197"/>
                      <a:pt x="1601325" y="930717"/>
                    </a:cubicBezTo>
                    <a:close/>
                    <a:moveTo>
                      <a:pt x="1660634" y="895565"/>
                    </a:moveTo>
                    <a:cubicBezTo>
                      <a:pt x="1690157" y="893503"/>
                      <a:pt x="1692525" y="892234"/>
                      <a:pt x="1694216" y="877578"/>
                    </a:cubicBezTo>
                    <a:cubicBezTo>
                      <a:pt x="1695625" y="865371"/>
                      <a:pt x="1699579" y="861401"/>
                      <a:pt x="1711728" y="859998"/>
                    </a:cubicBezTo>
                    <a:cubicBezTo>
                      <a:pt x="1723857" y="858597"/>
                      <a:pt x="1727833" y="854620"/>
                      <a:pt x="1729233" y="842490"/>
                    </a:cubicBezTo>
                    <a:cubicBezTo>
                      <a:pt x="1730634" y="830361"/>
                      <a:pt x="1734611" y="826384"/>
                      <a:pt x="1746739" y="824983"/>
                    </a:cubicBezTo>
                    <a:cubicBezTo>
                      <a:pt x="1758598" y="823613"/>
                      <a:pt x="1763081" y="819336"/>
                      <a:pt x="1765089" y="807476"/>
                    </a:cubicBezTo>
                    <a:cubicBezTo>
                      <a:pt x="1767505" y="793204"/>
                      <a:pt x="1767669" y="793368"/>
                      <a:pt x="1766902" y="809289"/>
                    </a:cubicBezTo>
                    <a:cubicBezTo>
                      <a:pt x="1766207" y="823693"/>
                      <a:pt x="1763276" y="827118"/>
                      <a:pt x="1750364" y="828609"/>
                    </a:cubicBezTo>
                    <a:cubicBezTo>
                      <a:pt x="1738236" y="830009"/>
                      <a:pt x="1734259" y="833986"/>
                      <a:pt x="1732859" y="846116"/>
                    </a:cubicBezTo>
                    <a:cubicBezTo>
                      <a:pt x="1731459" y="858245"/>
                      <a:pt x="1727482" y="862223"/>
                      <a:pt x="1715353" y="863623"/>
                    </a:cubicBezTo>
                    <a:cubicBezTo>
                      <a:pt x="1703225" y="865024"/>
                      <a:pt x="1699249" y="869001"/>
                      <a:pt x="1697848" y="881131"/>
                    </a:cubicBezTo>
                    <a:cubicBezTo>
                      <a:pt x="1696123" y="896073"/>
                      <a:pt x="1694426" y="896848"/>
                      <a:pt x="1662454" y="897305"/>
                    </a:cubicBezTo>
                    <a:lnTo>
                      <a:pt x="1628873" y="897784"/>
                    </a:lnTo>
                    <a:lnTo>
                      <a:pt x="1660635" y="895565"/>
                    </a:lnTo>
                    <a:close/>
                    <a:moveTo>
                      <a:pt x="1799288" y="774273"/>
                    </a:moveTo>
                    <a:cubicBezTo>
                      <a:pt x="1799398" y="764645"/>
                      <a:pt x="1800715" y="761412"/>
                      <a:pt x="1802194" y="767090"/>
                    </a:cubicBezTo>
                    <a:cubicBezTo>
                      <a:pt x="1803674" y="772768"/>
                      <a:pt x="1803577" y="780646"/>
                      <a:pt x="1801973" y="784597"/>
                    </a:cubicBezTo>
                    <a:cubicBezTo>
                      <a:pt x="1800374" y="788548"/>
                      <a:pt x="1799165" y="783903"/>
                      <a:pt x="1799283" y="774273"/>
                    </a:cubicBezTo>
                    <a:close/>
                    <a:moveTo>
                      <a:pt x="2382" y="755661"/>
                    </a:moveTo>
                    <a:cubicBezTo>
                      <a:pt x="7998" y="754195"/>
                      <a:pt x="17189" y="754195"/>
                      <a:pt x="22805" y="755661"/>
                    </a:cubicBezTo>
                    <a:cubicBezTo>
                      <a:pt x="28421" y="757130"/>
                      <a:pt x="23826" y="758330"/>
                      <a:pt x="12593" y="758330"/>
                    </a:cubicBezTo>
                    <a:cubicBezTo>
                      <a:pt x="1361" y="758330"/>
                      <a:pt x="-3234" y="757128"/>
                      <a:pt x="2382" y="755661"/>
                    </a:cubicBezTo>
                    <a:close/>
                    <a:moveTo>
                      <a:pt x="37393" y="720647"/>
                    </a:moveTo>
                    <a:cubicBezTo>
                      <a:pt x="43009" y="719178"/>
                      <a:pt x="52200" y="719178"/>
                      <a:pt x="57816" y="720647"/>
                    </a:cubicBezTo>
                    <a:cubicBezTo>
                      <a:pt x="63432" y="722114"/>
                      <a:pt x="58837" y="723316"/>
                      <a:pt x="47604" y="723316"/>
                    </a:cubicBezTo>
                    <a:cubicBezTo>
                      <a:pt x="36372" y="723316"/>
                      <a:pt x="31776" y="722114"/>
                      <a:pt x="37393" y="720647"/>
                    </a:cubicBezTo>
                    <a:close/>
                    <a:moveTo>
                      <a:pt x="72404" y="685632"/>
                    </a:moveTo>
                    <a:cubicBezTo>
                      <a:pt x="78020" y="684163"/>
                      <a:pt x="87211" y="684163"/>
                      <a:pt x="92827" y="685632"/>
                    </a:cubicBezTo>
                    <a:cubicBezTo>
                      <a:pt x="98443" y="687101"/>
                      <a:pt x="93848" y="688301"/>
                      <a:pt x="82615" y="688301"/>
                    </a:cubicBezTo>
                    <a:cubicBezTo>
                      <a:pt x="71382" y="688301"/>
                      <a:pt x="66787" y="687101"/>
                      <a:pt x="72404" y="685632"/>
                    </a:cubicBezTo>
                    <a:close/>
                    <a:moveTo>
                      <a:pt x="376241" y="479567"/>
                    </a:moveTo>
                    <a:cubicBezTo>
                      <a:pt x="376241" y="458704"/>
                      <a:pt x="377300" y="450170"/>
                      <a:pt x="378594" y="460601"/>
                    </a:cubicBezTo>
                    <a:cubicBezTo>
                      <a:pt x="379888" y="471032"/>
                      <a:pt x="379888" y="488102"/>
                      <a:pt x="378594" y="498534"/>
                    </a:cubicBezTo>
                    <a:cubicBezTo>
                      <a:pt x="377300" y="508965"/>
                      <a:pt x="376241" y="500430"/>
                      <a:pt x="376241" y="479567"/>
                    </a:cubicBezTo>
                    <a:close/>
                    <a:moveTo>
                      <a:pt x="410521" y="424128"/>
                    </a:moveTo>
                    <a:cubicBezTo>
                      <a:pt x="410640" y="414499"/>
                      <a:pt x="411948" y="411266"/>
                      <a:pt x="413427" y="416944"/>
                    </a:cubicBezTo>
                    <a:cubicBezTo>
                      <a:pt x="414907" y="422622"/>
                      <a:pt x="414810" y="430500"/>
                      <a:pt x="413211" y="434451"/>
                    </a:cubicBezTo>
                    <a:cubicBezTo>
                      <a:pt x="411613" y="438402"/>
                      <a:pt x="410403" y="433757"/>
                      <a:pt x="410521" y="424128"/>
                    </a:cubicBezTo>
                    <a:close/>
                    <a:moveTo>
                      <a:pt x="880219" y="166105"/>
                    </a:moveTo>
                    <a:cubicBezTo>
                      <a:pt x="888980" y="164475"/>
                      <a:pt x="893564" y="158798"/>
                      <a:pt x="894807" y="148034"/>
                    </a:cubicBezTo>
                    <a:cubicBezTo>
                      <a:pt x="896602" y="132492"/>
                      <a:pt x="897110" y="132323"/>
                      <a:pt x="947310" y="130659"/>
                    </a:cubicBezTo>
                    <a:cubicBezTo>
                      <a:pt x="997620" y="128991"/>
                      <a:pt x="998015" y="128859"/>
                      <a:pt x="999827" y="113151"/>
                    </a:cubicBezTo>
                    <a:lnTo>
                      <a:pt x="1001653" y="97325"/>
                    </a:lnTo>
                    <a:lnTo>
                      <a:pt x="1140241" y="97171"/>
                    </a:lnTo>
                    <a:lnTo>
                      <a:pt x="1278829" y="97016"/>
                    </a:lnTo>
                    <a:lnTo>
                      <a:pt x="1142077" y="98741"/>
                    </a:lnTo>
                    <a:lnTo>
                      <a:pt x="1005325" y="100466"/>
                    </a:lnTo>
                    <a:lnTo>
                      <a:pt x="1003488" y="116409"/>
                    </a:lnTo>
                    <a:cubicBezTo>
                      <a:pt x="1001662" y="132263"/>
                      <a:pt x="1001367" y="132362"/>
                      <a:pt x="950961" y="134034"/>
                    </a:cubicBezTo>
                    <a:cubicBezTo>
                      <a:pt x="900651" y="135701"/>
                      <a:pt x="900255" y="135834"/>
                      <a:pt x="898444" y="151541"/>
                    </a:cubicBezTo>
                    <a:cubicBezTo>
                      <a:pt x="897024" y="163856"/>
                      <a:pt x="893383" y="167493"/>
                      <a:pt x="882031" y="167931"/>
                    </a:cubicBezTo>
                    <a:cubicBezTo>
                      <a:pt x="870072" y="168392"/>
                      <a:pt x="869745" y="168063"/>
                      <a:pt x="880218" y="166118"/>
                    </a:cubicBezTo>
                    <a:close/>
                    <a:moveTo>
                      <a:pt x="1951434" y="166237"/>
                    </a:moveTo>
                    <a:cubicBezTo>
                      <a:pt x="1957111" y="164757"/>
                      <a:pt x="1964989" y="164854"/>
                      <a:pt x="1968939" y="166457"/>
                    </a:cubicBezTo>
                    <a:cubicBezTo>
                      <a:pt x="1972890" y="168057"/>
                      <a:pt x="1968245" y="169267"/>
                      <a:pt x="1958617" y="169148"/>
                    </a:cubicBezTo>
                    <a:cubicBezTo>
                      <a:pt x="1948989" y="169037"/>
                      <a:pt x="1945757" y="167721"/>
                      <a:pt x="1951434" y="166241"/>
                    </a:cubicBezTo>
                    <a:close/>
                    <a:moveTo>
                      <a:pt x="1916423" y="131222"/>
                    </a:moveTo>
                    <a:cubicBezTo>
                      <a:pt x="1922100" y="129742"/>
                      <a:pt x="1929978" y="129840"/>
                      <a:pt x="1933928" y="131443"/>
                    </a:cubicBezTo>
                    <a:cubicBezTo>
                      <a:pt x="1937879" y="133042"/>
                      <a:pt x="1933234" y="134252"/>
                      <a:pt x="1923606" y="134133"/>
                    </a:cubicBezTo>
                    <a:cubicBezTo>
                      <a:pt x="1913978" y="134023"/>
                      <a:pt x="1910746" y="132706"/>
                      <a:pt x="1916423" y="131226"/>
                    </a:cubicBezTo>
                    <a:close/>
                    <a:moveTo>
                      <a:pt x="1875466" y="96229"/>
                    </a:moveTo>
                    <a:cubicBezTo>
                      <a:pt x="1881082" y="94762"/>
                      <a:pt x="1890273" y="94762"/>
                      <a:pt x="1895889" y="96229"/>
                    </a:cubicBezTo>
                    <a:cubicBezTo>
                      <a:pt x="1901505" y="97698"/>
                      <a:pt x="1896910" y="98898"/>
                      <a:pt x="1885677" y="98898"/>
                    </a:cubicBezTo>
                    <a:cubicBezTo>
                      <a:pt x="1874445" y="98898"/>
                      <a:pt x="1869850" y="97696"/>
                      <a:pt x="1875466" y="96229"/>
                    </a:cubicBezTo>
                    <a:close/>
                    <a:moveTo>
                      <a:pt x="1300808" y="61008"/>
                    </a:moveTo>
                    <a:cubicBezTo>
                      <a:pt x="1311296" y="59709"/>
                      <a:pt x="1327051" y="59736"/>
                      <a:pt x="1335819" y="61074"/>
                    </a:cubicBezTo>
                    <a:cubicBezTo>
                      <a:pt x="1344587" y="62406"/>
                      <a:pt x="1335995" y="63469"/>
                      <a:pt x="1316750" y="63436"/>
                    </a:cubicBezTo>
                    <a:cubicBezTo>
                      <a:pt x="1297494" y="63414"/>
                      <a:pt x="1290320" y="62313"/>
                      <a:pt x="1300808" y="61015"/>
                    </a:cubicBezTo>
                    <a:close/>
                    <a:moveTo>
                      <a:pt x="1800391" y="56825"/>
                    </a:moveTo>
                    <a:cubicBezTo>
                      <a:pt x="1798616" y="52198"/>
                      <a:pt x="1798393" y="43663"/>
                      <a:pt x="1799897" y="37858"/>
                    </a:cubicBezTo>
                    <a:cubicBezTo>
                      <a:pt x="1801719" y="30829"/>
                      <a:pt x="1802857" y="32566"/>
                      <a:pt x="1803308" y="43062"/>
                    </a:cubicBezTo>
                    <a:cubicBezTo>
                      <a:pt x="1803950" y="58015"/>
                      <a:pt x="1805697" y="58926"/>
                      <a:pt x="1837537" y="60925"/>
                    </a:cubicBezTo>
                    <a:lnTo>
                      <a:pt x="1871089" y="63031"/>
                    </a:lnTo>
                    <a:lnTo>
                      <a:pt x="1837354" y="64134"/>
                    </a:lnTo>
                    <a:cubicBezTo>
                      <a:pt x="1812594" y="64943"/>
                      <a:pt x="1802760" y="63000"/>
                      <a:pt x="1800391" y="56825"/>
                    </a:cubicBezTo>
                    <a:close/>
                    <a:moveTo>
                      <a:pt x="1729266" y="9798"/>
                    </a:moveTo>
                    <a:cubicBezTo>
                      <a:pt x="1729376" y="168"/>
                      <a:pt x="1730693" y="-3064"/>
                      <a:pt x="1732172" y="2614"/>
                    </a:cubicBezTo>
                    <a:cubicBezTo>
                      <a:pt x="1733652" y="8292"/>
                      <a:pt x="1733555" y="16170"/>
                      <a:pt x="1731952" y="20121"/>
                    </a:cubicBezTo>
                    <a:cubicBezTo>
                      <a:pt x="1730353" y="24072"/>
                      <a:pt x="1729143" y="19426"/>
                      <a:pt x="1729262" y="9798"/>
                    </a:cubicBezTo>
                    <a:close/>
                  </a:path>
                </a:pathLst>
              </a:custGeom>
              <a:solidFill>
                <a:srgbClr val="F6B864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8CA243BC-415F-754C-C770-F6E5681B88CD}"/>
                  </a:ext>
                </a:extLst>
              </p:cNvPr>
              <p:cNvSpPr/>
              <p:nvPr/>
            </p:nvSpPr>
            <p:spPr>
              <a:xfrm>
                <a:off x="1555639" y="2939981"/>
                <a:ext cx="1835155" cy="1387991"/>
              </a:xfrm>
              <a:custGeom>
                <a:avLst/>
                <a:gdLst>
                  <a:gd name="connsiteX0" fmla="*/ 608300 w 1835155"/>
                  <a:gd name="connsiteY0" fmla="*/ 1384860 h 1387991"/>
                  <a:gd name="connsiteX1" fmla="*/ 622887 w 1835155"/>
                  <a:gd name="connsiteY1" fmla="*/ 1384860 h 1387991"/>
                  <a:gd name="connsiteX2" fmla="*/ 615594 w 1835155"/>
                  <a:gd name="connsiteY2" fmla="*/ 1387804 h 1387991"/>
                  <a:gd name="connsiteX3" fmla="*/ 608300 w 1835155"/>
                  <a:gd name="connsiteY3" fmla="*/ 1384860 h 1387991"/>
                  <a:gd name="connsiteX4" fmla="*/ 296119 w 1835155"/>
                  <a:gd name="connsiteY4" fmla="*/ 1349716 h 1387991"/>
                  <a:gd name="connsiteX5" fmla="*/ 277155 w 1835155"/>
                  <a:gd name="connsiteY5" fmla="*/ 1332915 h 1387991"/>
                  <a:gd name="connsiteX6" fmla="*/ 251711 w 1835155"/>
                  <a:gd name="connsiteY6" fmla="*/ 1318696 h 1387991"/>
                  <a:gd name="connsiteX7" fmla="*/ 198679 w 1835155"/>
                  <a:gd name="connsiteY7" fmla="*/ 1314915 h 1387991"/>
                  <a:gd name="connsiteX8" fmla="*/ 173715 w 1835155"/>
                  <a:gd name="connsiteY8" fmla="*/ 1297407 h 1387991"/>
                  <a:gd name="connsiteX9" fmla="*/ 119626 w 1835155"/>
                  <a:gd name="connsiteY9" fmla="*/ 1280934 h 1387991"/>
                  <a:gd name="connsiteX10" fmla="*/ 102083 w 1835155"/>
                  <a:gd name="connsiteY10" fmla="*/ 1263156 h 1387991"/>
                  <a:gd name="connsiteX11" fmla="*/ 84557 w 1835155"/>
                  <a:gd name="connsiteY11" fmla="*/ 1245860 h 1387991"/>
                  <a:gd name="connsiteX12" fmla="*/ 68194 w 1835155"/>
                  <a:gd name="connsiteY12" fmla="*/ 1230054 h 1387991"/>
                  <a:gd name="connsiteX13" fmla="*/ 50689 w 1835155"/>
                  <a:gd name="connsiteY13" fmla="*/ 1212547 h 1387991"/>
                  <a:gd name="connsiteX14" fmla="*/ 32653 w 1835155"/>
                  <a:gd name="connsiteY14" fmla="*/ 1162977 h 1387991"/>
                  <a:gd name="connsiteX15" fmla="*/ 16032 w 1835155"/>
                  <a:gd name="connsiteY15" fmla="*/ 1142551 h 1387991"/>
                  <a:gd name="connsiteX16" fmla="*/ -15 w 1835155"/>
                  <a:gd name="connsiteY16" fmla="*/ 1140706 h 1387991"/>
                  <a:gd name="connsiteX17" fmla="*/ -15 w 1835155"/>
                  <a:gd name="connsiteY17" fmla="*/ 1056087 h 1387991"/>
                  <a:gd name="connsiteX18" fmla="*/ -15 w 1835155"/>
                  <a:gd name="connsiteY18" fmla="*/ 971468 h 1387991"/>
                  <a:gd name="connsiteX19" fmla="*/ 16032 w 1835155"/>
                  <a:gd name="connsiteY19" fmla="*/ 971698 h 1387991"/>
                  <a:gd name="connsiteX20" fmla="*/ 32750 w 1835155"/>
                  <a:gd name="connsiteY20" fmla="*/ 948354 h 1387991"/>
                  <a:gd name="connsiteX21" fmla="*/ 32383 w 1835155"/>
                  <a:gd name="connsiteY21" fmla="*/ 914569 h 1387991"/>
                  <a:gd name="connsiteX22" fmla="*/ 49217 w 1835155"/>
                  <a:gd name="connsiteY22" fmla="*/ 904356 h 1387991"/>
                  <a:gd name="connsiteX23" fmla="*/ 67089 w 1835155"/>
                  <a:gd name="connsiteY23" fmla="*/ 886849 h 1387991"/>
                  <a:gd name="connsiteX24" fmla="*/ 84595 w 1835155"/>
                  <a:gd name="connsiteY24" fmla="*/ 869342 h 1387991"/>
                  <a:gd name="connsiteX25" fmla="*/ 102100 w 1835155"/>
                  <a:gd name="connsiteY25" fmla="*/ 851834 h 1387991"/>
                  <a:gd name="connsiteX26" fmla="*/ 154616 w 1835155"/>
                  <a:gd name="connsiteY26" fmla="*/ 831610 h 1387991"/>
                  <a:gd name="connsiteX27" fmla="*/ 170986 w 1835155"/>
                  <a:gd name="connsiteY27" fmla="*/ 815855 h 1387991"/>
                  <a:gd name="connsiteX28" fmla="*/ 232255 w 1835155"/>
                  <a:gd name="connsiteY28" fmla="*/ 797272 h 1387991"/>
                  <a:gd name="connsiteX29" fmla="*/ 306330 w 1835155"/>
                  <a:gd name="connsiteY29" fmla="*/ 796110 h 1387991"/>
                  <a:gd name="connsiteX30" fmla="*/ 330724 w 1835155"/>
                  <a:gd name="connsiteY30" fmla="*/ 798826 h 1387991"/>
                  <a:gd name="connsiteX31" fmla="*/ 342394 w 1835155"/>
                  <a:gd name="connsiteY31" fmla="*/ 812442 h 1387991"/>
                  <a:gd name="connsiteX32" fmla="*/ 364682 w 1835155"/>
                  <a:gd name="connsiteY32" fmla="*/ 827028 h 1387991"/>
                  <a:gd name="connsiteX33" fmla="*/ 446374 w 1835155"/>
                  <a:gd name="connsiteY33" fmla="*/ 849045 h 1387991"/>
                  <a:gd name="connsiteX34" fmla="*/ 479892 w 1835155"/>
                  <a:gd name="connsiteY34" fmla="*/ 864673 h 1387991"/>
                  <a:gd name="connsiteX35" fmla="*/ 516432 w 1835155"/>
                  <a:gd name="connsiteY35" fmla="*/ 883930 h 1387991"/>
                  <a:gd name="connsiteX36" fmla="*/ 535430 w 1835155"/>
                  <a:gd name="connsiteY36" fmla="*/ 901113 h 1387991"/>
                  <a:gd name="connsiteX37" fmla="*/ 551407 w 1835155"/>
                  <a:gd name="connsiteY37" fmla="*/ 916774 h 1387991"/>
                  <a:gd name="connsiteX38" fmla="*/ 567454 w 1835155"/>
                  <a:gd name="connsiteY38" fmla="*/ 934606 h 1387991"/>
                  <a:gd name="connsiteX39" fmla="*/ 586418 w 1835155"/>
                  <a:gd name="connsiteY39" fmla="*/ 971384 h 1387991"/>
                  <a:gd name="connsiteX40" fmla="*/ 603923 w 1835155"/>
                  <a:gd name="connsiteY40" fmla="*/ 1006399 h 1387991"/>
                  <a:gd name="connsiteX41" fmla="*/ 620250 w 1835155"/>
                  <a:gd name="connsiteY41" fmla="*/ 1039677 h 1387991"/>
                  <a:gd name="connsiteX42" fmla="*/ 637756 w 1835155"/>
                  <a:gd name="connsiteY42" fmla="*/ 1074691 h 1387991"/>
                  <a:gd name="connsiteX43" fmla="*/ 653522 w 1835155"/>
                  <a:gd name="connsiteY43" fmla="*/ 1076511 h 1387991"/>
                  <a:gd name="connsiteX44" fmla="*/ 655141 w 1835155"/>
                  <a:gd name="connsiteY44" fmla="*/ 1159671 h 1387991"/>
                  <a:gd name="connsiteX45" fmla="*/ 656760 w 1835155"/>
                  <a:gd name="connsiteY45" fmla="*/ 1242830 h 1387991"/>
                  <a:gd name="connsiteX46" fmla="*/ 639094 w 1835155"/>
                  <a:gd name="connsiteY46" fmla="*/ 1242830 h 1387991"/>
                  <a:gd name="connsiteX47" fmla="*/ 621429 w 1835155"/>
                  <a:gd name="connsiteY47" fmla="*/ 1242830 h 1387991"/>
                  <a:gd name="connsiteX48" fmla="*/ 621429 w 1835155"/>
                  <a:gd name="connsiteY48" fmla="*/ 1277457 h 1387991"/>
                  <a:gd name="connsiteX49" fmla="*/ 605382 w 1835155"/>
                  <a:gd name="connsiteY49" fmla="*/ 1313930 h 1387991"/>
                  <a:gd name="connsiteX50" fmla="*/ 589129 w 1835155"/>
                  <a:gd name="connsiteY50" fmla="*/ 1333284 h 1387991"/>
                  <a:gd name="connsiteX51" fmla="*/ 588921 w 1835155"/>
                  <a:gd name="connsiteY51" fmla="*/ 1350792 h 1387991"/>
                  <a:gd name="connsiteX52" fmla="*/ 452002 w 1835155"/>
                  <a:gd name="connsiteY52" fmla="*/ 1351544 h 1387991"/>
                  <a:gd name="connsiteX53" fmla="*/ 296118 w 1835155"/>
                  <a:gd name="connsiteY53" fmla="*/ 1349716 h 1387991"/>
                  <a:gd name="connsiteX54" fmla="*/ 519314 w 1835155"/>
                  <a:gd name="connsiteY54" fmla="*/ 1266174 h 1387991"/>
                  <a:gd name="connsiteX55" fmla="*/ 535360 w 1835155"/>
                  <a:gd name="connsiteY55" fmla="*/ 1249738 h 1387991"/>
                  <a:gd name="connsiteX56" fmla="*/ 551407 w 1835155"/>
                  <a:gd name="connsiteY56" fmla="*/ 1230772 h 1387991"/>
                  <a:gd name="connsiteX57" fmla="*/ 568912 w 1835155"/>
                  <a:gd name="connsiteY57" fmla="*/ 1213652 h 1387991"/>
                  <a:gd name="connsiteX58" fmla="*/ 586418 w 1835155"/>
                  <a:gd name="connsiteY58" fmla="*/ 1213652 h 1387991"/>
                  <a:gd name="connsiteX59" fmla="*/ 586418 w 1835155"/>
                  <a:gd name="connsiteY59" fmla="*/ 1144011 h 1387991"/>
                  <a:gd name="connsiteX60" fmla="*/ 586418 w 1835155"/>
                  <a:gd name="connsiteY60" fmla="*/ 1074369 h 1387991"/>
                  <a:gd name="connsiteX61" fmla="*/ 570371 w 1835155"/>
                  <a:gd name="connsiteY61" fmla="*/ 1072523 h 1387991"/>
                  <a:gd name="connsiteX62" fmla="*/ 552136 w 1835155"/>
                  <a:gd name="connsiteY62" fmla="*/ 1030214 h 1387991"/>
                  <a:gd name="connsiteX63" fmla="*/ 535441 w 1835155"/>
                  <a:gd name="connsiteY63" fmla="*/ 1002494 h 1387991"/>
                  <a:gd name="connsiteX64" fmla="*/ 519394 w 1835155"/>
                  <a:gd name="connsiteY64" fmla="*/ 986058 h 1387991"/>
                  <a:gd name="connsiteX65" fmla="*/ 503267 w 1835155"/>
                  <a:gd name="connsiteY65" fmla="*/ 969622 h 1387991"/>
                  <a:gd name="connsiteX66" fmla="*/ 487220 w 1835155"/>
                  <a:gd name="connsiteY66" fmla="*/ 950656 h 1387991"/>
                  <a:gd name="connsiteX67" fmla="*/ 470102 w 1835155"/>
                  <a:gd name="connsiteY67" fmla="*/ 933536 h 1387991"/>
                  <a:gd name="connsiteX68" fmla="*/ 451138 w 1835155"/>
                  <a:gd name="connsiteY68" fmla="*/ 917488 h 1387991"/>
                  <a:gd name="connsiteX69" fmla="*/ 415740 w 1835155"/>
                  <a:gd name="connsiteY69" fmla="*/ 899689 h 1387991"/>
                  <a:gd name="connsiteX70" fmla="*/ 382187 w 1835155"/>
                  <a:gd name="connsiteY70" fmla="*/ 880723 h 1387991"/>
                  <a:gd name="connsiteX71" fmla="*/ 382187 w 1835155"/>
                  <a:gd name="connsiteY71" fmla="*/ 863507 h 1387991"/>
                  <a:gd name="connsiteX72" fmla="*/ 277155 w 1835155"/>
                  <a:gd name="connsiteY72" fmla="*/ 863507 h 1387991"/>
                  <a:gd name="connsiteX73" fmla="*/ 172122 w 1835155"/>
                  <a:gd name="connsiteY73" fmla="*/ 863507 h 1387991"/>
                  <a:gd name="connsiteX74" fmla="*/ 172122 w 1835155"/>
                  <a:gd name="connsiteY74" fmla="*/ 881014 h 1387991"/>
                  <a:gd name="connsiteX75" fmla="*/ 154616 w 1835155"/>
                  <a:gd name="connsiteY75" fmla="*/ 898521 h 1387991"/>
                  <a:gd name="connsiteX76" fmla="*/ 137111 w 1835155"/>
                  <a:gd name="connsiteY76" fmla="*/ 916029 h 1387991"/>
                  <a:gd name="connsiteX77" fmla="*/ 119606 w 1835155"/>
                  <a:gd name="connsiteY77" fmla="*/ 933536 h 1387991"/>
                  <a:gd name="connsiteX78" fmla="*/ 102100 w 1835155"/>
                  <a:gd name="connsiteY78" fmla="*/ 951043 h 1387991"/>
                  <a:gd name="connsiteX79" fmla="*/ 84595 w 1835155"/>
                  <a:gd name="connsiteY79" fmla="*/ 968550 h 1387991"/>
                  <a:gd name="connsiteX80" fmla="*/ 67089 w 1835155"/>
                  <a:gd name="connsiteY80" fmla="*/ 968550 h 1387991"/>
                  <a:gd name="connsiteX81" fmla="*/ 67089 w 1835155"/>
                  <a:gd name="connsiteY81" fmla="*/ 1056087 h 1387991"/>
                  <a:gd name="connsiteX82" fmla="*/ 67089 w 1835155"/>
                  <a:gd name="connsiteY82" fmla="*/ 1143624 h 1387991"/>
                  <a:gd name="connsiteX83" fmla="*/ 84595 w 1835155"/>
                  <a:gd name="connsiteY83" fmla="*/ 1143624 h 1387991"/>
                  <a:gd name="connsiteX84" fmla="*/ 102100 w 1835155"/>
                  <a:gd name="connsiteY84" fmla="*/ 1161131 h 1387991"/>
                  <a:gd name="connsiteX85" fmla="*/ 119606 w 1835155"/>
                  <a:gd name="connsiteY85" fmla="*/ 1178638 h 1387991"/>
                  <a:gd name="connsiteX86" fmla="*/ 137111 w 1835155"/>
                  <a:gd name="connsiteY86" fmla="*/ 1196145 h 1387991"/>
                  <a:gd name="connsiteX87" fmla="*/ 154616 w 1835155"/>
                  <a:gd name="connsiteY87" fmla="*/ 1213653 h 1387991"/>
                  <a:gd name="connsiteX88" fmla="*/ 172122 w 1835155"/>
                  <a:gd name="connsiteY88" fmla="*/ 1231160 h 1387991"/>
                  <a:gd name="connsiteX89" fmla="*/ 172122 w 1835155"/>
                  <a:gd name="connsiteY89" fmla="*/ 1248667 h 1387991"/>
                  <a:gd name="connsiteX90" fmla="*/ 207133 w 1835155"/>
                  <a:gd name="connsiteY90" fmla="*/ 1248667 h 1387991"/>
                  <a:gd name="connsiteX91" fmla="*/ 242144 w 1835155"/>
                  <a:gd name="connsiteY91" fmla="*/ 1248667 h 1387991"/>
                  <a:gd name="connsiteX92" fmla="*/ 242144 w 1835155"/>
                  <a:gd name="connsiteY92" fmla="*/ 1266280 h 1387991"/>
                  <a:gd name="connsiteX93" fmla="*/ 242144 w 1835155"/>
                  <a:gd name="connsiteY93" fmla="*/ 1283893 h 1387991"/>
                  <a:gd name="connsiteX94" fmla="*/ 380729 w 1835155"/>
                  <a:gd name="connsiteY94" fmla="*/ 1282329 h 1387991"/>
                  <a:gd name="connsiteX95" fmla="*/ 519314 w 1835155"/>
                  <a:gd name="connsiteY95" fmla="*/ 1280766 h 1387991"/>
                  <a:gd name="connsiteX96" fmla="*/ 1036646 w 1835155"/>
                  <a:gd name="connsiteY96" fmla="*/ 1225324 h 1387991"/>
                  <a:gd name="connsiteX97" fmla="*/ 1039589 w 1835155"/>
                  <a:gd name="connsiteY97" fmla="*/ 1218029 h 1387991"/>
                  <a:gd name="connsiteX98" fmla="*/ 1039589 w 1835155"/>
                  <a:gd name="connsiteY98" fmla="*/ 1232619 h 1387991"/>
                  <a:gd name="connsiteX99" fmla="*/ 1036646 w 1835155"/>
                  <a:gd name="connsiteY99" fmla="*/ 1225324 h 1387991"/>
                  <a:gd name="connsiteX100" fmla="*/ 586418 w 1835155"/>
                  <a:gd name="connsiteY100" fmla="*/ 846387 h 1387991"/>
                  <a:gd name="connsiteX101" fmla="*/ 570371 w 1835155"/>
                  <a:gd name="connsiteY101" fmla="*/ 827420 h 1387991"/>
                  <a:gd name="connsiteX102" fmla="*/ 552538 w 1835155"/>
                  <a:gd name="connsiteY102" fmla="*/ 813038 h 1387991"/>
                  <a:gd name="connsiteX103" fmla="*/ 506184 w 1835155"/>
                  <a:gd name="connsiteY103" fmla="*/ 793557 h 1387991"/>
                  <a:gd name="connsiteX104" fmla="*/ 486491 w 1835155"/>
                  <a:gd name="connsiteY104" fmla="*/ 784724 h 1387991"/>
                  <a:gd name="connsiteX105" fmla="*/ 443457 w 1835155"/>
                  <a:gd name="connsiteY105" fmla="*/ 759192 h 1387991"/>
                  <a:gd name="connsiteX106" fmla="*/ 417198 w 1835155"/>
                  <a:gd name="connsiteY106" fmla="*/ 743873 h 1387991"/>
                  <a:gd name="connsiteX107" fmla="*/ 364682 w 1835155"/>
                  <a:gd name="connsiteY107" fmla="*/ 729284 h 1387991"/>
                  <a:gd name="connsiteX108" fmla="*/ 312166 w 1835155"/>
                  <a:gd name="connsiteY108" fmla="*/ 729284 h 1387991"/>
                  <a:gd name="connsiteX109" fmla="*/ 312166 w 1835155"/>
                  <a:gd name="connsiteY109" fmla="*/ 711776 h 1387991"/>
                  <a:gd name="connsiteX110" fmla="*/ 286385 w 1835155"/>
                  <a:gd name="connsiteY110" fmla="*/ 694269 h 1387991"/>
                  <a:gd name="connsiteX111" fmla="*/ 242144 w 1835155"/>
                  <a:gd name="connsiteY111" fmla="*/ 673607 h 1387991"/>
                  <a:gd name="connsiteX112" fmla="*/ 258190 w 1835155"/>
                  <a:gd name="connsiteY112" fmla="*/ 658183 h 1387991"/>
                  <a:gd name="connsiteX113" fmla="*/ 276084 w 1835155"/>
                  <a:gd name="connsiteY113" fmla="*/ 640288 h 1387991"/>
                  <a:gd name="connsiteX114" fmla="*/ 295048 w 1835155"/>
                  <a:gd name="connsiteY114" fmla="*/ 624240 h 1387991"/>
                  <a:gd name="connsiteX115" fmla="*/ 312166 w 1835155"/>
                  <a:gd name="connsiteY115" fmla="*/ 641747 h 1387991"/>
                  <a:gd name="connsiteX116" fmla="*/ 312166 w 1835155"/>
                  <a:gd name="connsiteY116" fmla="*/ 659254 h 1387991"/>
                  <a:gd name="connsiteX117" fmla="*/ 347857 w 1835155"/>
                  <a:gd name="connsiteY117" fmla="*/ 659254 h 1387991"/>
                  <a:gd name="connsiteX118" fmla="*/ 380815 w 1835155"/>
                  <a:gd name="connsiteY118" fmla="*/ 673552 h 1387991"/>
                  <a:gd name="connsiteX119" fmla="*/ 438099 w 1835155"/>
                  <a:gd name="connsiteY119" fmla="*/ 694269 h 1387991"/>
                  <a:gd name="connsiteX120" fmla="*/ 481385 w 1835155"/>
                  <a:gd name="connsiteY120" fmla="*/ 694269 h 1387991"/>
                  <a:gd name="connsiteX121" fmla="*/ 481385 w 1835155"/>
                  <a:gd name="connsiteY121" fmla="*/ 711776 h 1387991"/>
                  <a:gd name="connsiteX122" fmla="*/ 516008 w 1835155"/>
                  <a:gd name="connsiteY122" fmla="*/ 729284 h 1387991"/>
                  <a:gd name="connsiteX123" fmla="*/ 552478 w 1835155"/>
                  <a:gd name="connsiteY123" fmla="*/ 745332 h 1387991"/>
                  <a:gd name="connsiteX124" fmla="*/ 587876 w 1835155"/>
                  <a:gd name="connsiteY124" fmla="*/ 763131 h 1387991"/>
                  <a:gd name="connsiteX125" fmla="*/ 621429 w 1835155"/>
                  <a:gd name="connsiteY125" fmla="*/ 778449 h 1387991"/>
                  <a:gd name="connsiteX126" fmla="*/ 603923 w 1835155"/>
                  <a:gd name="connsiteY126" fmla="*/ 795520 h 1387991"/>
                  <a:gd name="connsiteX127" fmla="*/ 586418 w 1835155"/>
                  <a:gd name="connsiteY127" fmla="*/ 813757 h 1387991"/>
                  <a:gd name="connsiteX128" fmla="*/ 603923 w 1835155"/>
                  <a:gd name="connsiteY128" fmla="*/ 828492 h 1387991"/>
                  <a:gd name="connsiteX129" fmla="*/ 621429 w 1835155"/>
                  <a:gd name="connsiteY129" fmla="*/ 814247 h 1387991"/>
                  <a:gd name="connsiteX130" fmla="*/ 643757 w 1835155"/>
                  <a:gd name="connsiteY130" fmla="*/ 797357 h 1387991"/>
                  <a:gd name="connsiteX131" fmla="*/ 656440 w 1835155"/>
                  <a:gd name="connsiteY131" fmla="*/ 814583 h 1387991"/>
                  <a:gd name="connsiteX132" fmla="*/ 638934 w 1835155"/>
                  <a:gd name="connsiteY132" fmla="*/ 828492 h 1387991"/>
                  <a:gd name="connsiteX133" fmla="*/ 621429 w 1835155"/>
                  <a:gd name="connsiteY133" fmla="*/ 845999 h 1387991"/>
                  <a:gd name="connsiteX134" fmla="*/ 603923 w 1835155"/>
                  <a:gd name="connsiteY134" fmla="*/ 863506 h 1387991"/>
                  <a:gd name="connsiteX135" fmla="*/ 586418 w 1835155"/>
                  <a:gd name="connsiteY135" fmla="*/ 846387 h 1387991"/>
                  <a:gd name="connsiteX136" fmla="*/ 656440 w 1835155"/>
                  <a:gd name="connsiteY136" fmla="*/ 849261 h 1387991"/>
                  <a:gd name="connsiteX137" fmla="*/ 679832 w 1835155"/>
                  <a:gd name="connsiteY137" fmla="*/ 831426 h 1387991"/>
                  <a:gd name="connsiteX138" fmla="*/ 691451 w 1835155"/>
                  <a:gd name="connsiteY138" fmla="*/ 849310 h 1387991"/>
                  <a:gd name="connsiteX139" fmla="*/ 673945 w 1835155"/>
                  <a:gd name="connsiteY139" fmla="*/ 863506 h 1387991"/>
                  <a:gd name="connsiteX140" fmla="*/ 656440 w 1835155"/>
                  <a:gd name="connsiteY140" fmla="*/ 849261 h 1387991"/>
                  <a:gd name="connsiteX141" fmla="*/ 806695 w 1835155"/>
                  <a:gd name="connsiteY141" fmla="*/ 830288 h 1387991"/>
                  <a:gd name="connsiteX142" fmla="*/ 796483 w 1835155"/>
                  <a:gd name="connsiteY142" fmla="*/ 813862 h 1387991"/>
                  <a:gd name="connsiteX143" fmla="*/ 780437 w 1835155"/>
                  <a:gd name="connsiteY143" fmla="*/ 798241 h 1387991"/>
                  <a:gd name="connsiteX144" fmla="*/ 762544 w 1835155"/>
                  <a:gd name="connsiteY144" fmla="*/ 780347 h 1387991"/>
                  <a:gd name="connsiteX145" fmla="*/ 726074 w 1835155"/>
                  <a:gd name="connsiteY145" fmla="*/ 764298 h 1387991"/>
                  <a:gd name="connsiteX146" fmla="*/ 691451 w 1835155"/>
                  <a:gd name="connsiteY146" fmla="*/ 746791 h 1387991"/>
                  <a:gd name="connsiteX147" fmla="*/ 691451 w 1835155"/>
                  <a:gd name="connsiteY147" fmla="*/ 729284 h 1387991"/>
                  <a:gd name="connsiteX148" fmla="*/ 656440 w 1835155"/>
                  <a:gd name="connsiteY148" fmla="*/ 729284 h 1387991"/>
                  <a:gd name="connsiteX149" fmla="*/ 621429 w 1835155"/>
                  <a:gd name="connsiteY149" fmla="*/ 712068 h 1387991"/>
                  <a:gd name="connsiteX150" fmla="*/ 587876 w 1835155"/>
                  <a:gd name="connsiteY150" fmla="*/ 693101 h 1387991"/>
                  <a:gd name="connsiteX151" fmla="*/ 552499 w 1835155"/>
                  <a:gd name="connsiteY151" fmla="*/ 675525 h 1387991"/>
                  <a:gd name="connsiteX152" fmla="*/ 499983 w 1835155"/>
                  <a:gd name="connsiteY152" fmla="*/ 658018 h 1387991"/>
                  <a:gd name="connsiteX153" fmla="*/ 447445 w 1835155"/>
                  <a:gd name="connsiteY153" fmla="*/ 640288 h 1387991"/>
                  <a:gd name="connsiteX154" fmla="*/ 445599 w 1835155"/>
                  <a:gd name="connsiteY154" fmla="*/ 624240 h 1387991"/>
                  <a:gd name="connsiteX155" fmla="*/ 396388 w 1835155"/>
                  <a:gd name="connsiteY155" fmla="*/ 624240 h 1387991"/>
                  <a:gd name="connsiteX156" fmla="*/ 347177 w 1835155"/>
                  <a:gd name="connsiteY156" fmla="*/ 624240 h 1387991"/>
                  <a:gd name="connsiteX157" fmla="*/ 347177 w 1835155"/>
                  <a:gd name="connsiteY157" fmla="*/ 606732 h 1387991"/>
                  <a:gd name="connsiteX158" fmla="*/ 347177 w 1835155"/>
                  <a:gd name="connsiteY158" fmla="*/ 589225 h 1387991"/>
                  <a:gd name="connsiteX159" fmla="*/ 312166 w 1835155"/>
                  <a:gd name="connsiteY159" fmla="*/ 589225 h 1387991"/>
                  <a:gd name="connsiteX160" fmla="*/ 277155 w 1835155"/>
                  <a:gd name="connsiteY160" fmla="*/ 580949 h 1387991"/>
                  <a:gd name="connsiteX161" fmla="*/ 273613 w 1835155"/>
                  <a:gd name="connsiteY161" fmla="*/ 563442 h 1387991"/>
                  <a:gd name="connsiteX162" fmla="*/ 323212 w 1835155"/>
                  <a:gd name="connsiteY162" fmla="*/ 554211 h 1387991"/>
                  <a:gd name="connsiteX163" fmla="*/ 376352 w 1835155"/>
                  <a:gd name="connsiteY163" fmla="*/ 554211 h 1387991"/>
                  <a:gd name="connsiteX164" fmla="*/ 376352 w 1835155"/>
                  <a:gd name="connsiteY164" fmla="*/ 571718 h 1387991"/>
                  <a:gd name="connsiteX165" fmla="*/ 376352 w 1835155"/>
                  <a:gd name="connsiteY165" fmla="*/ 589225 h 1387991"/>
                  <a:gd name="connsiteX166" fmla="*/ 428481 w 1835155"/>
                  <a:gd name="connsiteY166" fmla="*/ 589225 h 1387991"/>
                  <a:gd name="connsiteX167" fmla="*/ 480610 w 1835155"/>
                  <a:gd name="connsiteY167" fmla="*/ 589225 h 1387991"/>
                  <a:gd name="connsiteX168" fmla="*/ 482456 w 1835155"/>
                  <a:gd name="connsiteY168" fmla="*/ 605274 h 1387991"/>
                  <a:gd name="connsiteX169" fmla="*/ 535360 w 1835155"/>
                  <a:gd name="connsiteY169" fmla="*/ 623008 h 1387991"/>
                  <a:gd name="connsiteX170" fmla="*/ 586418 w 1835155"/>
                  <a:gd name="connsiteY170" fmla="*/ 624693 h 1387991"/>
                  <a:gd name="connsiteX171" fmla="*/ 586418 w 1835155"/>
                  <a:gd name="connsiteY171" fmla="*/ 641973 h 1387991"/>
                  <a:gd name="connsiteX172" fmla="*/ 621429 w 1835155"/>
                  <a:gd name="connsiteY172" fmla="*/ 659253 h 1387991"/>
                  <a:gd name="connsiteX173" fmla="*/ 656440 w 1835155"/>
                  <a:gd name="connsiteY173" fmla="*/ 659253 h 1387991"/>
                  <a:gd name="connsiteX174" fmla="*/ 656440 w 1835155"/>
                  <a:gd name="connsiteY174" fmla="*/ 676761 h 1387991"/>
                  <a:gd name="connsiteX175" fmla="*/ 656440 w 1835155"/>
                  <a:gd name="connsiteY175" fmla="*/ 694268 h 1387991"/>
                  <a:gd name="connsiteX176" fmla="*/ 691451 w 1835155"/>
                  <a:gd name="connsiteY176" fmla="*/ 694268 h 1387991"/>
                  <a:gd name="connsiteX177" fmla="*/ 726461 w 1835155"/>
                  <a:gd name="connsiteY177" fmla="*/ 694268 h 1387991"/>
                  <a:gd name="connsiteX178" fmla="*/ 726461 w 1835155"/>
                  <a:gd name="connsiteY178" fmla="*/ 711775 h 1387991"/>
                  <a:gd name="connsiteX179" fmla="*/ 726461 w 1835155"/>
                  <a:gd name="connsiteY179" fmla="*/ 729282 h 1387991"/>
                  <a:gd name="connsiteX180" fmla="*/ 761472 w 1835155"/>
                  <a:gd name="connsiteY180" fmla="*/ 729282 h 1387991"/>
                  <a:gd name="connsiteX181" fmla="*/ 796483 w 1835155"/>
                  <a:gd name="connsiteY181" fmla="*/ 729282 h 1387991"/>
                  <a:gd name="connsiteX182" fmla="*/ 796483 w 1835155"/>
                  <a:gd name="connsiteY182" fmla="*/ 746790 h 1387991"/>
                  <a:gd name="connsiteX183" fmla="*/ 813989 w 1835155"/>
                  <a:gd name="connsiteY183" fmla="*/ 764297 h 1387991"/>
                  <a:gd name="connsiteX184" fmla="*/ 830803 w 1835155"/>
                  <a:gd name="connsiteY184" fmla="*/ 768674 h 1387991"/>
                  <a:gd name="connsiteX185" fmla="*/ 849000 w 1835155"/>
                  <a:gd name="connsiteY185" fmla="*/ 799312 h 1387991"/>
                  <a:gd name="connsiteX186" fmla="*/ 866505 w 1835155"/>
                  <a:gd name="connsiteY186" fmla="*/ 813901 h 1387991"/>
                  <a:gd name="connsiteX187" fmla="*/ 849477 w 1835155"/>
                  <a:gd name="connsiteY187" fmla="*/ 828491 h 1387991"/>
                  <a:gd name="connsiteX188" fmla="*/ 824677 w 1835155"/>
                  <a:gd name="connsiteY188" fmla="*/ 830715 h 1387991"/>
                  <a:gd name="connsiteX189" fmla="*/ 806695 w 1835155"/>
                  <a:gd name="connsiteY189" fmla="*/ 830287 h 1387991"/>
                  <a:gd name="connsiteX190" fmla="*/ 1775330 w 1835155"/>
                  <a:gd name="connsiteY190" fmla="*/ 760434 h 1387991"/>
                  <a:gd name="connsiteX191" fmla="*/ 1789918 w 1835155"/>
                  <a:gd name="connsiteY191" fmla="*/ 760434 h 1387991"/>
                  <a:gd name="connsiteX192" fmla="*/ 1782624 w 1835155"/>
                  <a:gd name="connsiteY192" fmla="*/ 763377 h 1387991"/>
                  <a:gd name="connsiteX193" fmla="*/ 1775330 w 1835155"/>
                  <a:gd name="connsiteY193" fmla="*/ 760434 h 1387991"/>
                  <a:gd name="connsiteX194" fmla="*/ 1006549 w 1835155"/>
                  <a:gd name="connsiteY194" fmla="*/ 677168 h 1387991"/>
                  <a:gd name="connsiteX195" fmla="*/ 989043 w 1835155"/>
                  <a:gd name="connsiteY195" fmla="*/ 659254 h 1387991"/>
                  <a:gd name="connsiteX196" fmla="*/ 971538 w 1835155"/>
                  <a:gd name="connsiteY196" fmla="*/ 641747 h 1387991"/>
                  <a:gd name="connsiteX197" fmla="*/ 954032 w 1835155"/>
                  <a:gd name="connsiteY197" fmla="*/ 624240 h 1387991"/>
                  <a:gd name="connsiteX198" fmla="*/ 936527 w 1835155"/>
                  <a:gd name="connsiteY198" fmla="*/ 606732 h 1387991"/>
                  <a:gd name="connsiteX199" fmla="*/ 919021 w 1835155"/>
                  <a:gd name="connsiteY199" fmla="*/ 589225 h 1387991"/>
                  <a:gd name="connsiteX200" fmla="*/ 901516 w 1835155"/>
                  <a:gd name="connsiteY200" fmla="*/ 571718 h 1387991"/>
                  <a:gd name="connsiteX201" fmla="*/ 901516 w 1835155"/>
                  <a:gd name="connsiteY201" fmla="*/ 554211 h 1387991"/>
                  <a:gd name="connsiteX202" fmla="*/ 866505 w 1835155"/>
                  <a:gd name="connsiteY202" fmla="*/ 554211 h 1387991"/>
                  <a:gd name="connsiteX203" fmla="*/ 831494 w 1835155"/>
                  <a:gd name="connsiteY203" fmla="*/ 554211 h 1387991"/>
                  <a:gd name="connsiteX204" fmla="*/ 831494 w 1835155"/>
                  <a:gd name="connsiteY204" fmla="*/ 536703 h 1387991"/>
                  <a:gd name="connsiteX205" fmla="*/ 813989 w 1835155"/>
                  <a:gd name="connsiteY205" fmla="*/ 519196 h 1387991"/>
                  <a:gd name="connsiteX206" fmla="*/ 796483 w 1835155"/>
                  <a:gd name="connsiteY206" fmla="*/ 501689 h 1387991"/>
                  <a:gd name="connsiteX207" fmla="*/ 796483 w 1835155"/>
                  <a:gd name="connsiteY207" fmla="*/ 484181 h 1387991"/>
                  <a:gd name="connsiteX208" fmla="*/ 761472 w 1835155"/>
                  <a:gd name="connsiteY208" fmla="*/ 484181 h 1387991"/>
                  <a:gd name="connsiteX209" fmla="*/ 726461 w 1835155"/>
                  <a:gd name="connsiteY209" fmla="*/ 484181 h 1387991"/>
                  <a:gd name="connsiteX210" fmla="*/ 726461 w 1835155"/>
                  <a:gd name="connsiteY210" fmla="*/ 466674 h 1387991"/>
                  <a:gd name="connsiteX211" fmla="*/ 726461 w 1835155"/>
                  <a:gd name="connsiteY211" fmla="*/ 449167 h 1387991"/>
                  <a:gd name="connsiteX212" fmla="*/ 673945 w 1835155"/>
                  <a:gd name="connsiteY212" fmla="*/ 449167 h 1387991"/>
                  <a:gd name="connsiteX213" fmla="*/ 621429 w 1835155"/>
                  <a:gd name="connsiteY213" fmla="*/ 449167 h 1387991"/>
                  <a:gd name="connsiteX214" fmla="*/ 621429 w 1835155"/>
                  <a:gd name="connsiteY214" fmla="*/ 431951 h 1387991"/>
                  <a:gd name="connsiteX215" fmla="*/ 587876 w 1835155"/>
                  <a:gd name="connsiteY215" fmla="*/ 412985 h 1387991"/>
                  <a:gd name="connsiteX216" fmla="*/ 552478 w 1835155"/>
                  <a:gd name="connsiteY216" fmla="*/ 395186 h 1387991"/>
                  <a:gd name="connsiteX217" fmla="*/ 568525 w 1835155"/>
                  <a:gd name="connsiteY217" fmla="*/ 379138 h 1387991"/>
                  <a:gd name="connsiteX218" fmla="*/ 586418 w 1835155"/>
                  <a:gd name="connsiteY218" fmla="*/ 361630 h 1387991"/>
                  <a:gd name="connsiteX219" fmla="*/ 586418 w 1835155"/>
                  <a:gd name="connsiteY219" fmla="*/ 344123 h 1387991"/>
                  <a:gd name="connsiteX220" fmla="*/ 638934 w 1835155"/>
                  <a:gd name="connsiteY220" fmla="*/ 344123 h 1387991"/>
                  <a:gd name="connsiteX221" fmla="*/ 691451 w 1835155"/>
                  <a:gd name="connsiteY221" fmla="*/ 344123 h 1387991"/>
                  <a:gd name="connsiteX222" fmla="*/ 691451 w 1835155"/>
                  <a:gd name="connsiteY222" fmla="*/ 361630 h 1387991"/>
                  <a:gd name="connsiteX223" fmla="*/ 691451 w 1835155"/>
                  <a:gd name="connsiteY223" fmla="*/ 379138 h 1387991"/>
                  <a:gd name="connsiteX224" fmla="*/ 726461 w 1835155"/>
                  <a:gd name="connsiteY224" fmla="*/ 379138 h 1387991"/>
                  <a:gd name="connsiteX225" fmla="*/ 761472 w 1835155"/>
                  <a:gd name="connsiteY225" fmla="*/ 379138 h 1387991"/>
                  <a:gd name="connsiteX226" fmla="*/ 761472 w 1835155"/>
                  <a:gd name="connsiteY226" fmla="*/ 396645 h 1387991"/>
                  <a:gd name="connsiteX227" fmla="*/ 761472 w 1835155"/>
                  <a:gd name="connsiteY227" fmla="*/ 414152 h 1387991"/>
                  <a:gd name="connsiteX228" fmla="*/ 796483 w 1835155"/>
                  <a:gd name="connsiteY228" fmla="*/ 414152 h 1387991"/>
                  <a:gd name="connsiteX229" fmla="*/ 831494 w 1835155"/>
                  <a:gd name="connsiteY229" fmla="*/ 414152 h 1387991"/>
                  <a:gd name="connsiteX230" fmla="*/ 831494 w 1835155"/>
                  <a:gd name="connsiteY230" fmla="*/ 431659 h 1387991"/>
                  <a:gd name="connsiteX231" fmla="*/ 831494 w 1835155"/>
                  <a:gd name="connsiteY231" fmla="*/ 449167 h 1387991"/>
                  <a:gd name="connsiteX232" fmla="*/ 866505 w 1835155"/>
                  <a:gd name="connsiteY232" fmla="*/ 449167 h 1387991"/>
                  <a:gd name="connsiteX233" fmla="*/ 901516 w 1835155"/>
                  <a:gd name="connsiteY233" fmla="*/ 449167 h 1387991"/>
                  <a:gd name="connsiteX234" fmla="*/ 901516 w 1835155"/>
                  <a:gd name="connsiteY234" fmla="*/ 466674 h 1387991"/>
                  <a:gd name="connsiteX235" fmla="*/ 901516 w 1835155"/>
                  <a:gd name="connsiteY235" fmla="*/ 484181 h 1387991"/>
                  <a:gd name="connsiteX236" fmla="*/ 936527 w 1835155"/>
                  <a:gd name="connsiteY236" fmla="*/ 484181 h 1387991"/>
                  <a:gd name="connsiteX237" fmla="*/ 971538 w 1835155"/>
                  <a:gd name="connsiteY237" fmla="*/ 484181 h 1387991"/>
                  <a:gd name="connsiteX238" fmla="*/ 971538 w 1835155"/>
                  <a:gd name="connsiteY238" fmla="*/ 501689 h 1387991"/>
                  <a:gd name="connsiteX239" fmla="*/ 989461 w 1835155"/>
                  <a:gd name="connsiteY239" fmla="*/ 519196 h 1387991"/>
                  <a:gd name="connsiteX240" fmla="*/ 1005508 w 1835155"/>
                  <a:gd name="connsiteY240" fmla="*/ 535245 h 1387991"/>
                  <a:gd name="connsiteX241" fmla="*/ 1037183 w 1835155"/>
                  <a:gd name="connsiteY241" fmla="*/ 553043 h 1387991"/>
                  <a:gd name="connsiteX242" fmla="*/ 1070735 w 1835155"/>
                  <a:gd name="connsiteY242" fmla="*/ 572009 h 1387991"/>
                  <a:gd name="connsiteX243" fmla="*/ 1088241 w 1835155"/>
                  <a:gd name="connsiteY243" fmla="*/ 589225 h 1387991"/>
                  <a:gd name="connsiteX244" fmla="*/ 1105746 w 1835155"/>
                  <a:gd name="connsiteY244" fmla="*/ 606732 h 1387991"/>
                  <a:gd name="connsiteX245" fmla="*/ 1091013 w 1835155"/>
                  <a:gd name="connsiteY245" fmla="*/ 624240 h 1387991"/>
                  <a:gd name="connsiteX246" fmla="*/ 1072778 w 1835155"/>
                  <a:gd name="connsiteY246" fmla="*/ 606732 h 1387991"/>
                  <a:gd name="connsiteX247" fmla="*/ 1056081 w 1835155"/>
                  <a:gd name="connsiteY247" fmla="*/ 589225 h 1387991"/>
                  <a:gd name="connsiteX248" fmla="*/ 1040315 w 1835155"/>
                  <a:gd name="connsiteY248" fmla="*/ 606732 h 1387991"/>
                  <a:gd name="connsiteX249" fmla="*/ 1053853 w 1835155"/>
                  <a:gd name="connsiteY249" fmla="*/ 624240 h 1387991"/>
                  <a:gd name="connsiteX250" fmla="*/ 1071807 w 1835155"/>
                  <a:gd name="connsiteY250" fmla="*/ 640288 h 1387991"/>
                  <a:gd name="connsiteX251" fmla="*/ 1089082 w 1835155"/>
                  <a:gd name="connsiteY251" fmla="*/ 658124 h 1387991"/>
                  <a:gd name="connsiteX252" fmla="*/ 1107325 w 1835155"/>
                  <a:gd name="connsiteY252" fmla="*/ 674632 h 1387991"/>
                  <a:gd name="connsiteX253" fmla="*/ 1084205 w 1835155"/>
                  <a:gd name="connsiteY253" fmla="*/ 693254 h 1387991"/>
                  <a:gd name="connsiteX254" fmla="*/ 1071807 w 1835155"/>
                  <a:gd name="connsiteY254" fmla="*/ 675253 h 1387991"/>
                  <a:gd name="connsiteX255" fmla="*/ 1056148 w 1835155"/>
                  <a:gd name="connsiteY255" fmla="*/ 659254 h 1387991"/>
                  <a:gd name="connsiteX256" fmla="*/ 1040489 w 1835155"/>
                  <a:gd name="connsiteY256" fmla="*/ 643206 h 1387991"/>
                  <a:gd name="connsiteX257" fmla="*/ 1020544 w 1835155"/>
                  <a:gd name="connsiteY257" fmla="*/ 625394 h 1387991"/>
                  <a:gd name="connsiteX258" fmla="*/ 1003038 w 1835155"/>
                  <a:gd name="connsiteY258" fmla="*/ 639983 h 1387991"/>
                  <a:gd name="connsiteX259" fmla="*/ 1020025 w 1835155"/>
                  <a:gd name="connsiteY259" fmla="*/ 658217 h 1387991"/>
                  <a:gd name="connsiteX260" fmla="*/ 1034613 w 1835155"/>
                  <a:gd name="connsiteY260" fmla="*/ 675724 h 1387991"/>
                  <a:gd name="connsiteX261" fmla="*/ 1019678 w 1835155"/>
                  <a:gd name="connsiteY261" fmla="*/ 693216 h 1387991"/>
                  <a:gd name="connsiteX262" fmla="*/ 1006549 w 1835155"/>
                  <a:gd name="connsiteY262" fmla="*/ 677168 h 1387991"/>
                  <a:gd name="connsiteX263" fmla="*/ 1175768 w 1835155"/>
                  <a:gd name="connsiteY263" fmla="*/ 536703 h 1387991"/>
                  <a:gd name="connsiteX264" fmla="*/ 1175768 w 1835155"/>
                  <a:gd name="connsiteY264" fmla="*/ 519196 h 1387991"/>
                  <a:gd name="connsiteX265" fmla="*/ 1140757 w 1835155"/>
                  <a:gd name="connsiteY265" fmla="*/ 519196 h 1387991"/>
                  <a:gd name="connsiteX266" fmla="*/ 1105746 w 1835155"/>
                  <a:gd name="connsiteY266" fmla="*/ 519196 h 1387991"/>
                  <a:gd name="connsiteX267" fmla="*/ 1105746 w 1835155"/>
                  <a:gd name="connsiteY267" fmla="*/ 501689 h 1387991"/>
                  <a:gd name="connsiteX268" fmla="*/ 1105746 w 1835155"/>
                  <a:gd name="connsiteY268" fmla="*/ 484181 h 1387991"/>
                  <a:gd name="connsiteX269" fmla="*/ 1070735 w 1835155"/>
                  <a:gd name="connsiteY269" fmla="*/ 484181 h 1387991"/>
                  <a:gd name="connsiteX270" fmla="*/ 1035725 w 1835155"/>
                  <a:gd name="connsiteY270" fmla="*/ 484181 h 1387991"/>
                  <a:gd name="connsiteX271" fmla="*/ 1035725 w 1835155"/>
                  <a:gd name="connsiteY271" fmla="*/ 466674 h 1387991"/>
                  <a:gd name="connsiteX272" fmla="*/ 1004019 w 1835155"/>
                  <a:gd name="connsiteY272" fmla="*/ 449167 h 1387991"/>
                  <a:gd name="connsiteX273" fmla="*/ 970467 w 1835155"/>
                  <a:gd name="connsiteY273" fmla="*/ 433118 h 1387991"/>
                  <a:gd name="connsiteX274" fmla="*/ 935068 w 1835155"/>
                  <a:gd name="connsiteY274" fmla="*/ 415320 h 1387991"/>
                  <a:gd name="connsiteX275" fmla="*/ 901516 w 1835155"/>
                  <a:gd name="connsiteY275" fmla="*/ 396354 h 1387991"/>
                  <a:gd name="connsiteX276" fmla="*/ 866893 w 1835155"/>
                  <a:gd name="connsiteY276" fmla="*/ 379138 h 1387991"/>
                  <a:gd name="connsiteX277" fmla="*/ 830423 w 1835155"/>
                  <a:gd name="connsiteY277" fmla="*/ 363090 h 1387991"/>
                  <a:gd name="connsiteX278" fmla="*/ 777519 w 1835155"/>
                  <a:gd name="connsiteY278" fmla="*/ 345355 h 1387991"/>
                  <a:gd name="connsiteX279" fmla="*/ 726461 w 1835155"/>
                  <a:gd name="connsiteY279" fmla="*/ 343670 h 1387991"/>
                  <a:gd name="connsiteX280" fmla="*/ 726461 w 1835155"/>
                  <a:gd name="connsiteY280" fmla="*/ 326390 h 1387991"/>
                  <a:gd name="connsiteX281" fmla="*/ 691063 w 1835155"/>
                  <a:gd name="connsiteY281" fmla="*/ 309110 h 1387991"/>
                  <a:gd name="connsiteX282" fmla="*/ 657511 w 1835155"/>
                  <a:gd name="connsiteY282" fmla="*/ 293061 h 1387991"/>
                  <a:gd name="connsiteX283" fmla="*/ 659357 w 1835155"/>
                  <a:gd name="connsiteY283" fmla="*/ 277013 h 1387991"/>
                  <a:gd name="connsiteX284" fmla="*/ 708956 w 1835155"/>
                  <a:gd name="connsiteY284" fmla="*/ 277013 h 1387991"/>
                  <a:gd name="connsiteX285" fmla="*/ 758555 w 1835155"/>
                  <a:gd name="connsiteY285" fmla="*/ 277013 h 1387991"/>
                  <a:gd name="connsiteX286" fmla="*/ 760401 w 1835155"/>
                  <a:gd name="connsiteY286" fmla="*/ 293061 h 1387991"/>
                  <a:gd name="connsiteX287" fmla="*/ 783742 w 1835155"/>
                  <a:gd name="connsiteY287" fmla="*/ 309534 h 1387991"/>
                  <a:gd name="connsiteX288" fmla="*/ 865434 w 1835155"/>
                  <a:gd name="connsiteY288" fmla="*/ 328076 h 1387991"/>
                  <a:gd name="connsiteX289" fmla="*/ 901904 w 1835155"/>
                  <a:gd name="connsiteY289" fmla="*/ 344124 h 1387991"/>
                  <a:gd name="connsiteX290" fmla="*/ 936527 w 1835155"/>
                  <a:gd name="connsiteY290" fmla="*/ 361632 h 1387991"/>
                  <a:gd name="connsiteX291" fmla="*/ 968620 w 1835155"/>
                  <a:gd name="connsiteY291" fmla="*/ 379139 h 1387991"/>
                  <a:gd name="connsiteX292" fmla="*/ 1000714 w 1835155"/>
                  <a:gd name="connsiteY292" fmla="*/ 396646 h 1387991"/>
                  <a:gd name="connsiteX293" fmla="*/ 1000714 w 1835155"/>
                  <a:gd name="connsiteY293" fmla="*/ 414153 h 1387991"/>
                  <a:gd name="connsiteX294" fmla="*/ 1035725 w 1835155"/>
                  <a:gd name="connsiteY294" fmla="*/ 414153 h 1387991"/>
                  <a:gd name="connsiteX295" fmla="*/ 1070735 w 1835155"/>
                  <a:gd name="connsiteY295" fmla="*/ 414153 h 1387991"/>
                  <a:gd name="connsiteX296" fmla="*/ 1070735 w 1835155"/>
                  <a:gd name="connsiteY296" fmla="*/ 431661 h 1387991"/>
                  <a:gd name="connsiteX297" fmla="*/ 1070735 w 1835155"/>
                  <a:gd name="connsiteY297" fmla="*/ 449168 h 1387991"/>
                  <a:gd name="connsiteX298" fmla="*/ 1105746 w 1835155"/>
                  <a:gd name="connsiteY298" fmla="*/ 449168 h 1387991"/>
                  <a:gd name="connsiteX299" fmla="*/ 1140757 w 1835155"/>
                  <a:gd name="connsiteY299" fmla="*/ 449168 h 1387991"/>
                  <a:gd name="connsiteX300" fmla="*/ 1140757 w 1835155"/>
                  <a:gd name="connsiteY300" fmla="*/ 466675 h 1387991"/>
                  <a:gd name="connsiteX301" fmla="*/ 1140757 w 1835155"/>
                  <a:gd name="connsiteY301" fmla="*/ 484182 h 1387991"/>
                  <a:gd name="connsiteX302" fmla="*/ 1175768 w 1835155"/>
                  <a:gd name="connsiteY302" fmla="*/ 484182 h 1387991"/>
                  <a:gd name="connsiteX303" fmla="*/ 1210779 w 1835155"/>
                  <a:gd name="connsiteY303" fmla="*/ 484182 h 1387991"/>
                  <a:gd name="connsiteX304" fmla="*/ 1210779 w 1835155"/>
                  <a:gd name="connsiteY304" fmla="*/ 501690 h 1387991"/>
                  <a:gd name="connsiteX305" fmla="*/ 1228285 w 1835155"/>
                  <a:gd name="connsiteY305" fmla="*/ 519197 h 1387991"/>
                  <a:gd name="connsiteX306" fmla="*/ 1245790 w 1835155"/>
                  <a:gd name="connsiteY306" fmla="*/ 536705 h 1387991"/>
                  <a:gd name="connsiteX307" fmla="*/ 1245790 w 1835155"/>
                  <a:gd name="connsiteY307" fmla="*/ 554212 h 1387991"/>
                  <a:gd name="connsiteX308" fmla="*/ 1210779 w 1835155"/>
                  <a:gd name="connsiteY308" fmla="*/ 554212 h 1387991"/>
                  <a:gd name="connsiteX309" fmla="*/ 1175768 w 1835155"/>
                  <a:gd name="connsiteY309" fmla="*/ 554212 h 1387991"/>
                  <a:gd name="connsiteX310" fmla="*/ 1315812 w 1835155"/>
                  <a:gd name="connsiteY310" fmla="*/ 466674 h 1387991"/>
                  <a:gd name="connsiteX311" fmla="*/ 1298307 w 1835155"/>
                  <a:gd name="connsiteY311" fmla="*/ 449167 h 1387991"/>
                  <a:gd name="connsiteX312" fmla="*/ 1280801 w 1835155"/>
                  <a:gd name="connsiteY312" fmla="*/ 449167 h 1387991"/>
                  <a:gd name="connsiteX313" fmla="*/ 1280801 w 1835155"/>
                  <a:gd name="connsiteY313" fmla="*/ 414152 h 1387991"/>
                  <a:gd name="connsiteX314" fmla="*/ 1280801 w 1835155"/>
                  <a:gd name="connsiteY314" fmla="*/ 379138 h 1387991"/>
                  <a:gd name="connsiteX315" fmla="*/ 1263296 w 1835155"/>
                  <a:gd name="connsiteY315" fmla="*/ 379138 h 1387991"/>
                  <a:gd name="connsiteX316" fmla="*/ 1245790 w 1835155"/>
                  <a:gd name="connsiteY316" fmla="*/ 379138 h 1387991"/>
                  <a:gd name="connsiteX317" fmla="*/ 1245790 w 1835155"/>
                  <a:gd name="connsiteY317" fmla="*/ 344123 h 1387991"/>
                  <a:gd name="connsiteX318" fmla="*/ 1245790 w 1835155"/>
                  <a:gd name="connsiteY318" fmla="*/ 309109 h 1387991"/>
                  <a:gd name="connsiteX319" fmla="*/ 1228285 w 1835155"/>
                  <a:gd name="connsiteY319" fmla="*/ 309109 h 1387991"/>
                  <a:gd name="connsiteX320" fmla="*/ 1210779 w 1835155"/>
                  <a:gd name="connsiteY320" fmla="*/ 291601 h 1387991"/>
                  <a:gd name="connsiteX321" fmla="*/ 1193274 w 1835155"/>
                  <a:gd name="connsiteY321" fmla="*/ 274094 h 1387991"/>
                  <a:gd name="connsiteX322" fmla="*/ 1175768 w 1835155"/>
                  <a:gd name="connsiteY322" fmla="*/ 256163 h 1387991"/>
                  <a:gd name="connsiteX323" fmla="*/ 1175768 w 1835155"/>
                  <a:gd name="connsiteY323" fmla="*/ 238233 h 1387991"/>
                  <a:gd name="connsiteX324" fmla="*/ 1142217 w 1835155"/>
                  <a:gd name="connsiteY324" fmla="*/ 239788 h 1387991"/>
                  <a:gd name="connsiteX325" fmla="*/ 1105719 w 1835155"/>
                  <a:gd name="connsiteY325" fmla="*/ 224163 h 1387991"/>
                  <a:gd name="connsiteX326" fmla="*/ 1086407 w 1835155"/>
                  <a:gd name="connsiteY326" fmla="*/ 205103 h 1387991"/>
                  <a:gd name="connsiteX327" fmla="*/ 1071847 w 1835155"/>
                  <a:gd name="connsiteY327" fmla="*/ 187603 h 1387991"/>
                  <a:gd name="connsiteX328" fmla="*/ 1100887 w 1835155"/>
                  <a:gd name="connsiteY328" fmla="*/ 171332 h 1387991"/>
                  <a:gd name="connsiteX329" fmla="*/ 1141628 w 1835155"/>
                  <a:gd name="connsiteY329" fmla="*/ 192394 h 1387991"/>
                  <a:gd name="connsiteX330" fmla="*/ 1148051 w 1835155"/>
                  <a:gd name="connsiteY330" fmla="*/ 205524 h 1387991"/>
                  <a:gd name="connsiteX331" fmla="*/ 1181603 w 1835155"/>
                  <a:gd name="connsiteY331" fmla="*/ 204066 h 1387991"/>
                  <a:gd name="connsiteX332" fmla="*/ 1210779 w 1835155"/>
                  <a:gd name="connsiteY332" fmla="*/ 189477 h 1387991"/>
                  <a:gd name="connsiteX333" fmla="*/ 1175768 w 1835155"/>
                  <a:gd name="connsiteY333" fmla="*/ 174888 h 1387991"/>
                  <a:gd name="connsiteX334" fmla="*/ 1140757 w 1835155"/>
                  <a:gd name="connsiteY334" fmla="*/ 157768 h 1387991"/>
                  <a:gd name="connsiteX335" fmla="*/ 1124711 w 1835155"/>
                  <a:gd name="connsiteY335" fmla="*/ 138802 h 1387991"/>
                  <a:gd name="connsiteX336" fmla="*/ 1106939 w 1835155"/>
                  <a:gd name="connsiteY336" fmla="*/ 122164 h 1387991"/>
                  <a:gd name="connsiteX337" fmla="*/ 1140491 w 1835155"/>
                  <a:gd name="connsiteY337" fmla="*/ 106119 h 1387991"/>
                  <a:gd name="connsiteX338" fmla="*/ 1175768 w 1835155"/>
                  <a:gd name="connsiteY338" fmla="*/ 104866 h 1387991"/>
                  <a:gd name="connsiteX339" fmla="*/ 1175768 w 1835155"/>
                  <a:gd name="connsiteY339" fmla="*/ 122370 h 1387991"/>
                  <a:gd name="connsiteX340" fmla="*/ 1210391 w 1835155"/>
                  <a:gd name="connsiteY340" fmla="*/ 139873 h 1387991"/>
                  <a:gd name="connsiteX341" fmla="*/ 1246861 w 1835155"/>
                  <a:gd name="connsiteY341" fmla="*/ 155921 h 1387991"/>
                  <a:gd name="connsiteX342" fmla="*/ 1282260 w 1835155"/>
                  <a:gd name="connsiteY342" fmla="*/ 173720 h 1387991"/>
                  <a:gd name="connsiteX343" fmla="*/ 1315812 w 1835155"/>
                  <a:gd name="connsiteY343" fmla="*/ 189144 h 1387991"/>
                  <a:gd name="connsiteX344" fmla="*/ 1359665 w 1835155"/>
                  <a:gd name="connsiteY344" fmla="*/ 209902 h 1387991"/>
                  <a:gd name="connsiteX345" fmla="*/ 1386905 w 1835155"/>
                  <a:gd name="connsiteY345" fmla="*/ 225951 h 1387991"/>
                  <a:gd name="connsiteX346" fmla="*/ 1420845 w 1835155"/>
                  <a:gd name="connsiteY346" fmla="*/ 242630 h 1387991"/>
                  <a:gd name="connsiteX347" fmla="*/ 1452708 w 1835155"/>
                  <a:gd name="connsiteY347" fmla="*/ 258679 h 1387991"/>
                  <a:gd name="connsiteX348" fmla="*/ 1503995 w 1835155"/>
                  <a:gd name="connsiteY348" fmla="*/ 276597 h 1387991"/>
                  <a:gd name="connsiteX349" fmla="*/ 1520042 w 1835155"/>
                  <a:gd name="connsiteY349" fmla="*/ 294521 h 1387991"/>
                  <a:gd name="connsiteX350" fmla="*/ 1537547 w 1835155"/>
                  <a:gd name="connsiteY350" fmla="*/ 312028 h 1387991"/>
                  <a:gd name="connsiteX351" fmla="*/ 1555053 w 1835155"/>
                  <a:gd name="connsiteY351" fmla="*/ 329536 h 1387991"/>
                  <a:gd name="connsiteX352" fmla="*/ 1574625 w 1835155"/>
                  <a:gd name="connsiteY352" fmla="*/ 347282 h 1387991"/>
                  <a:gd name="connsiteX353" fmla="*/ 1593809 w 1835155"/>
                  <a:gd name="connsiteY353" fmla="*/ 381224 h 1387991"/>
                  <a:gd name="connsiteX354" fmla="*/ 1596339 w 1835155"/>
                  <a:gd name="connsiteY354" fmla="*/ 414926 h 1387991"/>
                  <a:gd name="connsiteX355" fmla="*/ 1577234 w 1835155"/>
                  <a:gd name="connsiteY355" fmla="*/ 413080 h 1387991"/>
                  <a:gd name="connsiteX356" fmla="*/ 1558050 w 1835155"/>
                  <a:gd name="connsiteY356" fmla="*/ 396646 h 1387991"/>
                  <a:gd name="connsiteX357" fmla="*/ 1542278 w 1835155"/>
                  <a:gd name="connsiteY357" fmla="*/ 380244 h 1387991"/>
                  <a:gd name="connsiteX358" fmla="*/ 1524772 w 1835155"/>
                  <a:gd name="connsiteY358" fmla="*/ 362736 h 1387991"/>
                  <a:gd name="connsiteX359" fmla="*/ 1507267 w 1835155"/>
                  <a:gd name="connsiteY359" fmla="*/ 345229 h 1387991"/>
                  <a:gd name="connsiteX360" fmla="*/ 1489761 w 1835155"/>
                  <a:gd name="connsiteY360" fmla="*/ 327722 h 1387991"/>
                  <a:gd name="connsiteX361" fmla="*/ 1454397 w 1835155"/>
                  <a:gd name="connsiteY361" fmla="*/ 310277 h 1387991"/>
                  <a:gd name="connsiteX362" fmla="*/ 1420845 w 1835155"/>
                  <a:gd name="connsiteY362" fmla="*/ 291311 h 1387991"/>
                  <a:gd name="connsiteX363" fmla="*/ 1385834 w 1835155"/>
                  <a:gd name="connsiteY363" fmla="*/ 274094 h 1387991"/>
                  <a:gd name="connsiteX364" fmla="*/ 1350823 w 1835155"/>
                  <a:gd name="connsiteY364" fmla="*/ 274094 h 1387991"/>
                  <a:gd name="connsiteX365" fmla="*/ 1350823 w 1835155"/>
                  <a:gd name="connsiteY365" fmla="*/ 256147 h 1387991"/>
                  <a:gd name="connsiteX366" fmla="*/ 1323106 w 1835155"/>
                  <a:gd name="connsiteY366" fmla="*/ 239660 h 1387991"/>
                  <a:gd name="connsiteX367" fmla="*/ 1280801 w 1835155"/>
                  <a:gd name="connsiteY367" fmla="*/ 260129 h 1387991"/>
                  <a:gd name="connsiteX368" fmla="*/ 1298307 w 1835155"/>
                  <a:gd name="connsiteY368" fmla="*/ 274094 h 1387991"/>
                  <a:gd name="connsiteX369" fmla="*/ 1315812 w 1835155"/>
                  <a:gd name="connsiteY369" fmla="*/ 291602 h 1387991"/>
                  <a:gd name="connsiteX370" fmla="*/ 1333317 w 1835155"/>
                  <a:gd name="connsiteY370" fmla="*/ 309109 h 1387991"/>
                  <a:gd name="connsiteX371" fmla="*/ 1350823 w 1835155"/>
                  <a:gd name="connsiteY371" fmla="*/ 326616 h 1387991"/>
                  <a:gd name="connsiteX372" fmla="*/ 1350823 w 1835155"/>
                  <a:gd name="connsiteY372" fmla="*/ 344124 h 1387991"/>
                  <a:gd name="connsiteX373" fmla="*/ 1385834 w 1835155"/>
                  <a:gd name="connsiteY373" fmla="*/ 344124 h 1387991"/>
                  <a:gd name="connsiteX374" fmla="*/ 1420845 w 1835155"/>
                  <a:gd name="connsiteY374" fmla="*/ 344124 h 1387991"/>
                  <a:gd name="connsiteX375" fmla="*/ 1420845 w 1835155"/>
                  <a:gd name="connsiteY375" fmla="*/ 379138 h 1387991"/>
                  <a:gd name="connsiteX376" fmla="*/ 1420845 w 1835155"/>
                  <a:gd name="connsiteY376" fmla="*/ 414153 h 1387991"/>
                  <a:gd name="connsiteX377" fmla="*/ 1438350 w 1835155"/>
                  <a:gd name="connsiteY377" fmla="*/ 414153 h 1387991"/>
                  <a:gd name="connsiteX378" fmla="*/ 1455856 w 1835155"/>
                  <a:gd name="connsiteY378" fmla="*/ 431660 h 1387991"/>
                  <a:gd name="connsiteX379" fmla="*/ 1438350 w 1835155"/>
                  <a:gd name="connsiteY379" fmla="*/ 449167 h 1387991"/>
                  <a:gd name="connsiteX380" fmla="*/ 1420845 w 1835155"/>
                  <a:gd name="connsiteY380" fmla="*/ 466675 h 1387991"/>
                  <a:gd name="connsiteX381" fmla="*/ 1403339 w 1835155"/>
                  <a:gd name="connsiteY381" fmla="*/ 484182 h 1387991"/>
                  <a:gd name="connsiteX382" fmla="*/ 1385834 w 1835155"/>
                  <a:gd name="connsiteY382" fmla="*/ 466675 h 1387991"/>
                  <a:gd name="connsiteX383" fmla="*/ 1368328 w 1835155"/>
                  <a:gd name="connsiteY383" fmla="*/ 449167 h 1387991"/>
                  <a:gd name="connsiteX384" fmla="*/ 1350823 w 1835155"/>
                  <a:gd name="connsiteY384" fmla="*/ 466675 h 1387991"/>
                  <a:gd name="connsiteX385" fmla="*/ 1333317 w 1835155"/>
                  <a:gd name="connsiteY385" fmla="*/ 484182 h 1387991"/>
                  <a:gd name="connsiteX386" fmla="*/ 1315812 w 1835155"/>
                  <a:gd name="connsiteY386" fmla="*/ 466675 h 1387991"/>
                  <a:gd name="connsiteX387" fmla="*/ 1350823 w 1835155"/>
                  <a:gd name="connsiteY387" fmla="*/ 431659 h 1387991"/>
                  <a:gd name="connsiteX388" fmla="*/ 1368328 w 1835155"/>
                  <a:gd name="connsiteY388" fmla="*/ 414152 h 1387991"/>
                  <a:gd name="connsiteX389" fmla="*/ 1385834 w 1835155"/>
                  <a:gd name="connsiteY389" fmla="*/ 431659 h 1387991"/>
                  <a:gd name="connsiteX390" fmla="*/ 1403339 w 1835155"/>
                  <a:gd name="connsiteY390" fmla="*/ 449167 h 1387991"/>
                  <a:gd name="connsiteX391" fmla="*/ 1420845 w 1835155"/>
                  <a:gd name="connsiteY391" fmla="*/ 431659 h 1387991"/>
                  <a:gd name="connsiteX392" fmla="*/ 1403339 w 1835155"/>
                  <a:gd name="connsiteY392" fmla="*/ 414152 h 1387991"/>
                  <a:gd name="connsiteX393" fmla="*/ 1385834 w 1835155"/>
                  <a:gd name="connsiteY393" fmla="*/ 396645 h 1387991"/>
                  <a:gd name="connsiteX394" fmla="*/ 1368328 w 1835155"/>
                  <a:gd name="connsiteY394" fmla="*/ 379138 h 1387991"/>
                  <a:gd name="connsiteX395" fmla="*/ 1350823 w 1835155"/>
                  <a:gd name="connsiteY395" fmla="*/ 396645 h 1387991"/>
                  <a:gd name="connsiteX396" fmla="*/ 1333317 w 1835155"/>
                  <a:gd name="connsiteY396" fmla="*/ 414152 h 1387991"/>
                  <a:gd name="connsiteX397" fmla="*/ 1315812 w 1835155"/>
                  <a:gd name="connsiteY397" fmla="*/ 431659 h 1387991"/>
                  <a:gd name="connsiteX398" fmla="*/ 1333317 w 1835155"/>
                  <a:gd name="connsiteY398" fmla="*/ 449167 h 1387991"/>
                  <a:gd name="connsiteX399" fmla="*/ 1350823 w 1835155"/>
                  <a:gd name="connsiteY399" fmla="*/ 431659 h 1387991"/>
                  <a:gd name="connsiteX400" fmla="*/ 1280801 w 1835155"/>
                  <a:gd name="connsiteY400" fmla="*/ 225123 h 1387991"/>
                  <a:gd name="connsiteX401" fmla="*/ 1215156 w 1835155"/>
                  <a:gd name="connsiteY401" fmla="*/ 209426 h 1387991"/>
                  <a:gd name="connsiteX402" fmla="*/ 1210779 w 1835155"/>
                  <a:gd name="connsiteY402" fmla="*/ 224490 h 1387991"/>
                  <a:gd name="connsiteX403" fmla="*/ 1245790 w 1835155"/>
                  <a:gd name="connsiteY403" fmla="*/ 239079 h 1387991"/>
                  <a:gd name="connsiteX404" fmla="*/ 1280801 w 1835155"/>
                  <a:gd name="connsiteY404" fmla="*/ 225123 h 1387991"/>
                  <a:gd name="connsiteX405" fmla="*/ 447295 w 1835155"/>
                  <a:gd name="connsiteY405" fmla="*/ 367466 h 1387991"/>
                  <a:gd name="connsiteX406" fmla="*/ 450239 w 1835155"/>
                  <a:gd name="connsiteY406" fmla="*/ 360172 h 1387991"/>
                  <a:gd name="connsiteX407" fmla="*/ 450239 w 1835155"/>
                  <a:gd name="connsiteY407" fmla="*/ 374761 h 1387991"/>
                  <a:gd name="connsiteX408" fmla="*/ 447295 w 1835155"/>
                  <a:gd name="connsiteY408" fmla="*/ 367466 h 1387991"/>
                  <a:gd name="connsiteX409" fmla="*/ 1730108 w 1835155"/>
                  <a:gd name="connsiteY409" fmla="*/ 291989 h 1387991"/>
                  <a:gd name="connsiteX410" fmla="*/ 1714061 w 1835155"/>
                  <a:gd name="connsiteY410" fmla="*/ 273022 h 1387991"/>
                  <a:gd name="connsiteX411" fmla="*/ 1697229 w 1835155"/>
                  <a:gd name="connsiteY411" fmla="*/ 262422 h 1387991"/>
                  <a:gd name="connsiteX412" fmla="*/ 1695771 w 1835155"/>
                  <a:gd name="connsiteY412" fmla="*/ 246374 h 1387991"/>
                  <a:gd name="connsiteX413" fmla="*/ 1680898 w 1835155"/>
                  <a:gd name="connsiteY413" fmla="*/ 239079 h 1387991"/>
                  <a:gd name="connsiteX414" fmla="*/ 1664851 w 1835155"/>
                  <a:gd name="connsiteY414" fmla="*/ 223031 h 1387991"/>
                  <a:gd name="connsiteX415" fmla="*/ 1647311 w 1835155"/>
                  <a:gd name="connsiteY415" fmla="*/ 205170 h 1387991"/>
                  <a:gd name="connsiteX416" fmla="*/ 1629806 w 1835155"/>
                  <a:gd name="connsiteY416" fmla="*/ 187663 h 1387991"/>
                  <a:gd name="connsiteX417" fmla="*/ 1611947 w 1835155"/>
                  <a:gd name="connsiteY417" fmla="*/ 170122 h 1387991"/>
                  <a:gd name="connsiteX418" fmla="*/ 1595901 w 1835155"/>
                  <a:gd name="connsiteY418" fmla="*/ 154073 h 1387991"/>
                  <a:gd name="connsiteX419" fmla="*/ 1578765 w 1835155"/>
                  <a:gd name="connsiteY419" fmla="*/ 139871 h 1387991"/>
                  <a:gd name="connsiteX420" fmla="*/ 1559800 w 1835155"/>
                  <a:gd name="connsiteY420" fmla="*/ 120984 h 1387991"/>
                  <a:gd name="connsiteX421" fmla="*/ 1543384 w 1835155"/>
                  <a:gd name="connsiteY421" fmla="*/ 102018 h 1387991"/>
                  <a:gd name="connsiteX422" fmla="*/ 1526950 w 1835155"/>
                  <a:gd name="connsiteY422" fmla="*/ 85890 h 1387991"/>
                  <a:gd name="connsiteX423" fmla="*/ 1507985 w 1835155"/>
                  <a:gd name="connsiteY423" fmla="*/ 69842 h 1387991"/>
                  <a:gd name="connsiteX424" fmla="*/ 1490867 w 1835155"/>
                  <a:gd name="connsiteY424" fmla="*/ 52335 h 1387991"/>
                  <a:gd name="connsiteX425" fmla="*/ 1507985 w 1835155"/>
                  <a:gd name="connsiteY425" fmla="*/ 34828 h 1387991"/>
                  <a:gd name="connsiteX426" fmla="*/ 1526950 w 1835155"/>
                  <a:gd name="connsiteY426" fmla="*/ 50876 h 1387991"/>
                  <a:gd name="connsiteX427" fmla="*/ 1543384 w 1835155"/>
                  <a:gd name="connsiteY427" fmla="*/ 66924 h 1387991"/>
                  <a:gd name="connsiteX428" fmla="*/ 1559778 w 1835155"/>
                  <a:gd name="connsiteY428" fmla="*/ 51297 h 1387991"/>
                  <a:gd name="connsiteX429" fmla="*/ 1545575 w 1835155"/>
                  <a:gd name="connsiteY429" fmla="*/ 33790 h 1387991"/>
                  <a:gd name="connsiteX430" fmla="*/ 1525310 w 1835155"/>
                  <a:gd name="connsiteY430" fmla="*/ 15861 h 1387991"/>
                  <a:gd name="connsiteX431" fmla="*/ 1540971 w 1835155"/>
                  <a:gd name="connsiteY431" fmla="*/ -187 h 1387991"/>
                  <a:gd name="connsiteX432" fmla="*/ 1560889 w 1835155"/>
                  <a:gd name="connsiteY432" fmla="*/ 17093 h 1387991"/>
                  <a:gd name="connsiteX433" fmla="*/ 1560889 w 1835155"/>
                  <a:gd name="connsiteY433" fmla="*/ 34373 h 1387991"/>
                  <a:gd name="connsiteX434" fmla="*/ 1611851 w 1835155"/>
                  <a:gd name="connsiteY434" fmla="*/ 36058 h 1387991"/>
                  <a:gd name="connsiteX435" fmla="*/ 1662908 w 1835155"/>
                  <a:gd name="connsiteY435" fmla="*/ 52334 h 1387991"/>
                  <a:gd name="connsiteX436" fmla="*/ 1696557 w 1835155"/>
                  <a:gd name="connsiteY436" fmla="*/ 68673 h 1387991"/>
                  <a:gd name="connsiteX437" fmla="*/ 1730109 w 1835155"/>
                  <a:gd name="connsiteY437" fmla="*/ 84097 h 1387991"/>
                  <a:gd name="connsiteX438" fmla="*/ 1755962 w 1835155"/>
                  <a:gd name="connsiteY438" fmla="*/ 101286 h 1387991"/>
                  <a:gd name="connsiteX439" fmla="*/ 1766174 w 1835155"/>
                  <a:gd name="connsiteY439" fmla="*/ 117517 h 1387991"/>
                  <a:gd name="connsiteX440" fmla="*/ 1784084 w 1835155"/>
                  <a:gd name="connsiteY440" fmla="*/ 138799 h 1387991"/>
                  <a:gd name="connsiteX441" fmla="*/ 1800131 w 1835155"/>
                  <a:gd name="connsiteY441" fmla="*/ 171967 h 1387991"/>
                  <a:gd name="connsiteX442" fmla="*/ 1784084 w 1835155"/>
                  <a:gd name="connsiteY442" fmla="*/ 205135 h 1387991"/>
                  <a:gd name="connsiteX443" fmla="*/ 1766191 w 1835155"/>
                  <a:gd name="connsiteY443" fmla="*/ 223030 h 1387991"/>
                  <a:gd name="connsiteX444" fmla="*/ 1757438 w 1835155"/>
                  <a:gd name="connsiteY444" fmla="*/ 239751 h 1387991"/>
                  <a:gd name="connsiteX445" fmla="*/ 1741779 w 1835155"/>
                  <a:gd name="connsiteY445" fmla="*/ 241211 h 1387991"/>
                  <a:gd name="connsiteX446" fmla="*/ 1731180 w 1835155"/>
                  <a:gd name="connsiteY446" fmla="*/ 258045 h 1387991"/>
                  <a:gd name="connsiteX447" fmla="*/ 1747227 w 1835155"/>
                  <a:gd name="connsiteY447" fmla="*/ 274094 h 1387991"/>
                  <a:gd name="connsiteX448" fmla="*/ 1765120 w 1835155"/>
                  <a:gd name="connsiteY448" fmla="*/ 256199 h 1387991"/>
                  <a:gd name="connsiteX449" fmla="*/ 1781166 w 1835155"/>
                  <a:gd name="connsiteY449" fmla="*/ 240151 h 1387991"/>
                  <a:gd name="connsiteX450" fmla="*/ 1799059 w 1835155"/>
                  <a:gd name="connsiteY450" fmla="*/ 258045 h 1387991"/>
                  <a:gd name="connsiteX451" fmla="*/ 1783013 w 1835155"/>
                  <a:gd name="connsiteY451" fmla="*/ 274094 h 1387991"/>
                  <a:gd name="connsiteX452" fmla="*/ 1765120 w 1835155"/>
                  <a:gd name="connsiteY452" fmla="*/ 291601 h 1387991"/>
                  <a:gd name="connsiteX453" fmla="*/ 1747614 w 1835155"/>
                  <a:gd name="connsiteY453" fmla="*/ 309109 h 1387991"/>
                  <a:gd name="connsiteX454" fmla="*/ 1730109 w 1835155"/>
                  <a:gd name="connsiteY454" fmla="*/ 291989 h 1387991"/>
                  <a:gd name="connsiteX455" fmla="*/ 1800129 w 1835155"/>
                  <a:gd name="connsiteY455" fmla="*/ 294864 h 1387991"/>
                  <a:gd name="connsiteX456" fmla="*/ 1823522 w 1835155"/>
                  <a:gd name="connsiteY456" fmla="*/ 277028 h 1387991"/>
                  <a:gd name="connsiteX457" fmla="*/ 1835140 w 1835155"/>
                  <a:gd name="connsiteY457" fmla="*/ 294913 h 1387991"/>
                  <a:gd name="connsiteX458" fmla="*/ 1817635 w 1835155"/>
                  <a:gd name="connsiteY458" fmla="*/ 309109 h 1387991"/>
                  <a:gd name="connsiteX459" fmla="*/ 1800129 w 1835155"/>
                  <a:gd name="connsiteY459" fmla="*/ 294864 h 1387991"/>
                  <a:gd name="connsiteX460" fmla="*/ 1800129 w 1835155"/>
                  <a:gd name="connsiteY460" fmla="*/ 225170 h 1387991"/>
                  <a:gd name="connsiteX461" fmla="*/ 1814580 w 1835155"/>
                  <a:gd name="connsiteY461" fmla="*/ 208499 h 1387991"/>
                  <a:gd name="connsiteX462" fmla="*/ 1835140 w 1835155"/>
                  <a:gd name="connsiteY462" fmla="*/ 225463 h 1387991"/>
                  <a:gd name="connsiteX463" fmla="*/ 1817635 w 1835155"/>
                  <a:gd name="connsiteY463" fmla="*/ 239079 h 1387991"/>
                  <a:gd name="connsiteX464" fmla="*/ 1800129 w 1835155"/>
                  <a:gd name="connsiteY464" fmla="*/ 225170 h 1387991"/>
                  <a:gd name="connsiteX465" fmla="*/ 841706 w 1835155"/>
                  <a:gd name="connsiteY465" fmla="*/ 171021 h 1387991"/>
                  <a:gd name="connsiteX466" fmla="*/ 856294 w 1835155"/>
                  <a:gd name="connsiteY466" fmla="*/ 171021 h 1387991"/>
                  <a:gd name="connsiteX467" fmla="*/ 849000 w 1835155"/>
                  <a:gd name="connsiteY467" fmla="*/ 173964 h 1387991"/>
                  <a:gd name="connsiteX468" fmla="*/ 841706 w 1835155"/>
                  <a:gd name="connsiteY468" fmla="*/ 171021 h 1387991"/>
                  <a:gd name="connsiteX469" fmla="*/ 1040131 w 1835155"/>
                  <a:gd name="connsiteY469" fmla="*/ 154461 h 1387991"/>
                  <a:gd name="connsiteX470" fmla="*/ 1054039 w 1835155"/>
                  <a:gd name="connsiteY470" fmla="*/ 139871 h 1387991"/>
                  <a:gd name="connsiteX471" fmla="*/ 1070735 w 1835155"/>
                  <a:gd name="connsiteY471" fmla="*/ 154461 h 1387991"/>
                  <a:gd name="connsiteX472" fmla="*/ 1056828 w 1835155"/>
                  <a:gd name="connsiteY472" fmla="*/ 169050 h 1387991"/>
                  <a:gd name="connsiteX473" fmla="*/ 1040131 w 1835155"/>
                  <a:gd name="connsiteY473" fmla="*/ 154461 h 138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</a:cxnLst>
                <a:rect l="l" t="t" r="r" b="b"/>
                <a:pathLst>
                  <a:path w="1835155" h="1387991">
                    <a:moveTo>
                      <a:pt x="608300" y="1384860"/>
                    </a:moveTo>
                    <a:cubicBezTo>
                      <a:pt x="612311" y="1383241"/>
                      <a:pt x="618876" y="1383241"/>
                      <a:pt x="622887" y="1384860"/>
                    </a:cubicBezTo>
                    <a:cubicBezTo>
                      <a:pt x="626899" y="1386479"/>
                      <a:pt x="623617" y="1387804"/>
                      <a:pt x="615594" y="1387804"/>
                    </a:cubicBezTo>
                    <a:cubicBezTo>
                      <a:pt x="607570" y="1387804"/>
                      <a:pt x="604288" y="1386478"/>
                      <a:pt x="608300" y="1384860"/>
                    </a:cubicBezTo>
                    <a:close/>
                    <a:moveTo>
                      <a:pt x="296119" y="1349716"/>
                    </a:moveTo>
                    <a:cubicBezTo>
                      <a:pt x="280618" y="1347607"/>
                      <a:pt x="277155" y="1344539"/>
                      <a:pt x="277155" y="1332915"/>
                    </a:cubicBezTo>
                    <a:cubicBezTo>
                      <a:pt x="277155" y="1320021"/>
                      <a:pt x="274784" y="1318696"/>
                      <a:pt x="251711" y="1318696"/>
                    </a:cubicBezTo>
                    <a:cubicBezTo>
                      <a:pt x="237717" y="1318696"/>
                      <a:pt x="213853" y="1316993"/>
                      <a:pt x="198679" y="1314915"/>
                    </a:cubicBezTo>
                    <a:cubicBezTo>
                      <a:pt x="173626" y="1311480"/>
                      <a:pt x="171333" y="1309872"/>
                      <a:pt x="173715" y="1297407"/>
                    </a:cubicBezTo>
                    <a:cubicBezTo>
                      <a:pt x="176488" y="1282901"/>
                      <a:pt x="177808" y="1283303"/>
                      <a:pt x="119626" y="1280934"/>
                    </a:cubicBezTo>
                    <a:cubicBezTo>
                      <a:pt x="108256" y="1280470"/>
                      <a:pt x="104406" y="1276568"/>
                      <a:pt x="102083" y="1263156"/>
                    </a:cubicBezTo>
                    <a:cubicBezTo>
                      <a:pt x="99729" y="1249567"/>
                      <a:pt x="96063" y="1245949"/>
                      <a:pt x="84557" y="1245860"/>
                    </a:cubicBezTo>
                    <a:cubicBezTo>
                      <a:pt x="73138" y="1245772"/>
                      <a:pt x="69617" y="1242372"/>
                      <a:pt x="68194" y="1230054"/>
                    </a:cubicBezTo>
                    <a:cubicBezTo>
                      <a:pt x="66794" y="1217925"/>
                      <a:pt x="62817" y="1213947"/>
                      <a:pt x="50689" y="1212547"/>
                    </a:cubicBezTo>
                    <a:cubicBezTo>
                      <a:pt x="34401" y="1210665"/>
                      <a:pt x="34104" y="1209849"/>
                      <a:pt x="32653" y="1162977"/>
                    </a:cubicBezTo>
                    <a:cubicBezTo>
                      <a:pt x="32166" y="1147219"/>
                      <a:pt x="29642" y="1144118"/>
                      <a:pt x="16032" y="1142551"/>
                    </a:cubicBezTo>
                    <a:lnTo>
                      <a:pt x="-15" y="1140706"/>
                    </a:lnTo>
                    <a:lnTo>
                      <a:pt x="-15" y="1056087"/>
                    </a:lnTo>
                    <a:lnTo>
                      <a:pt x="-15" y="971468"/>
                    </a:lnTo>
                    <a:lnTo>
                      <a:pt x="16032" y="971698"/>
                    </a:lnTo>
                    <a:cubicBezTo>
                      <a:pt x="30818" y="971918"/>
                      <a:pt x="32131" y="970077"/>
                      <a:pt x="32750" y="948354"/>
                    </a:cubicBezTo>
                    <a:cubicBezTo>
                      <a:pt x="33120" y="935389"/>
                      <a:pt x="32955" y="920186"/>
                      <a:pt x="32383" y="914569"/>
                    </a:cubicBezTo>
                    <a:cubicBezTo>
                      <a:pt x="31597" y="906839"/>
                      <a:pt x="35690" y="904356"/>
                      <a:pt x="49217" y="904356"/>
                    </a:cubicBezTo>
                    <a:cubicBezTo>
                      <a:pt x="65185" y="904356"/>
                      <a:pt x="67089" y="902490"/>
                      <a:pt x="67089" y="886849"/>
                    </a:cubicBezTo>
                    <a:cubicBezTo>
                      <a:pt x="67089" y="871287"/>
                      <a:pt x="69034" y="869342"/>
                      <a:pt x="84595" y="869342"/>
                    </a:cubicBezTo>
                    <a:cubicBezTo>
                      <a:pt x="100155" y="869342"/>
                      <a:pt x="102100" y="867396"/>
                      <a:pt x="102100" y="851834"/>
                    </a:cubicBezTo>
                    <a:cubicBezTo>
                      <a:pt x="102100" y="833264"/>
                      <a:pt x="101029" y="833677"/>
                      <a:pt x="154616" y="831610"/>
                    </a:cubicBezTo>
                    <a:cubicBezTo>
                      <a:pt x="165804" y="831178"/>
                      <a:pt x="169620" y="827506"/>
                      <a:pt x="170986" y="815855"/>
                    </a:cubicBezTo>
                    <a:cubicBezTo>
                      <a:pt x="172744" y="800856"/>
                      <a:pt x="173523" y="800620"/>
                      <a:pt x="232255" y="797272"/>
                    </a:cubicBezTo>
                    <a:cubicBezTo>
                      <a:pt x="264973" y="795407"/>
                      <a:pt x="298307" y="794885"/>
                      <a:pt x="306330" y="796110"/>
                    </a:cubicBezTo>
                    <a:cubicBezTo>
                      <a:pt x="314354" y="797336"/>
                      <a:pt x="325331" y="798558"/>
                      <a:pt x="330724" y="798826"/>
                    </a:cubicBezTo>
                    <a:cubicBezTo>
                      <a:pt x="336253" y="799099"/>
                      <a:pt x="341343" y="805038"/>
                      <a:pt x="342394" y="812442"/>
                    </a:cubicBezTo>
                    <a:cubicBezTo>
                      <a:pt x="343873" y="822854"/>
                      <a:pt x="348488" y="825874"/>
                      <a:pt x="364682" y="827028"/>
                    </a:cubicBezTo>
                    <a:cubicBezTo>
                      <a:pt x="437551" y="832222"/>
                      <a:pt x="446374" y="834600"/>
                      <a:pt x="446374" y="849045"/>
                    </a:cubicBezTo>
                    <a:cubicBezTo>
                      <a:pt x="446374" y="861844"/>
                      <a:pt x="448978" y="863059"/>
                      <a:pt x="479892" y="864673"/>
                    </a:cubicBezTo>
                    <a:cubicBezTo>
                      <a:pt x="512071" y="866354"/>
                      <a:pt x="513531" y="867122"/>
                      <a:pt x="516432" y="883930"/>
                    </a:cubicBezTo>
                    <a:cubicBezTo>
                      <a:pt x="518946" y="898494"/>
                      <a:pt x="522140" y="901383"/>
                      <a:pt x="535430" y="901113"/>
                    </a:cubicBezTo>
                    <a:cubicBezTo>
                      <a:pt x="549033" y="900837"/>
                      <a:pt x="551407" y="903164"/>
                      <a:pt x="551407" y="916774"/>
                    </a:cubicBezTo>
                    <a:cubicBezTo>
                      <a:pt x="551407" y="929874"/>
                      <a:pt x="554303" y="933092"/>
                      <a:pt x="567454" y="934606"/>
                    </a:cubicBezTo>
                    <a:cubicBezTo>
                      <a:pt x="582581" y="936346"/>
                      <a:pt x="583667" y="938453"/>
                      <a:pt x="586418" y="971384"/>
                    </a:cubicBezTo>
                    <a:cubicBezTo>
                      <a:pt x="589138" y="1003948"/>
                      <a:pt x="590325" y="1006322"/>
                      <a:pt x="603923" y="1006399"/>
                    </a:cubicBezTo>
                    <a:cubicBezTo>
                      <a:pt x="617559" y="1006465"/>
                      <a:pt x="618625" y="1008649"/>
                      <a:pt x="620250" y="1039677"/>
                    </a:cubicBezTo>
                    <a:cubicBezTo>
                      <a:pt x="621886" y="1070899"/>
                      <a:pt x="622927" y="1072980"/>
                      <a:pt x="637756" y="1074691"/>
                    </a:cubicBezTo>
                    <a:lnTo>
                      <a:pt x="653522" y="1076511"/>
                    </a:lnTo>
                    <a:lnTo>
                      <a:pt x="655141" y="1159671"/>
                    </a:lnTo>
                    <a:lnTo>
                      <a:pt x="656760" y="1242830"/>
                    </a:lnTo>
                    <a:lnTo>
                      <a:pt x="639094" y="1242830"/>
                    </a:lnTo>
                    <a:lnTo>
                      <a:pt x="621429" y="1242830"/>
                    </a:lnTo>
                    <a:lnTo>
                      <a:pt x="621429" y="1277457"/>
                    </a:lnTo>
                    <a:cubicBezTo>
                      <a:pt x="621429" y="1310894"/>
                      <a:pt x="620877" y="1312147"/>
                      <a:pt x="605382" y="1313930"/>
                    </a:cubicBezTo>
                    <a:cubicBezTo>
                      <a:pt x="591910" y="1315481"/>
                      <a:pt x="589302" y="1318586"/>
                      <a:pt x="589129" y="1333284"/>
                    </a:cubicBezTo>
                    <a:lnTo>
                      <a:pt x="588921" y="1350792"/>
                    </a:lnTo>
                    <a:lnTo>
                      <a:pt x="452002" y="1351544"/>
                    </a:lnTo>
                    <a:cubicBezTo>
                      <a:pt x="376696" y="1351958"/>
                      <a:pt x="306548" y="1351134"/>
                      <a:pt x="296118" y="1349716"/>
                    </a:cubicBezTo>
                    <a:close/>
                    <a:moveTo>
                      <a:pt x="519314" y="1266174"/>
                    </a:moveTo>
                    <a:cubicBezTo>
                      <a:pt x="519314" y="1254597"/>
                      <a:pt x="522626" y="1251203"/>
                      <a:pt x="535360" y="1249738"/>
                    </a:cubicBezTo>
                    <a:cubicBezTo>
                      <a:pt x="548799" y="1248192"/>
                      <a:pt x="551407" y="1245110"/>
                      <a:pt x="551407" y="1230772"/>
                    </a:cubicBezTo>
                    <a:cubicBezTo>
                      <a:pt x="551407" y="1215640"/>
                      <a:pt x="553440" y="1213652"/>
                      <a:pt x="568912" y="1213652"/>
                    </a:cubicBezTo>
                    <a:lnTo>
                      <a:pt x="586418" y="1213652"/>
                    </a:lnTo>
                    <a:lnTo>
                      <a:pt x="586418" y="1144011"/>
                    </a:lnTo>
                    <a:lnTo>
                      <a:pt x="586418" y="1074369"/>
                    </a:lnTo>
                    <a:lnTo>
                      <a:pt x="570371" y="1072523"/>
                    </a:lnTo>
                    <a:cubicBezTo>
                      <a:pt x="553360" y="1070564"/>
                      <a:pt x="553268" y="1070352"/>
                      <a:pt x="552136" y="1030214"/>
                    </a:cubicBezTo>
                    <a:cubicBezTo>
                      <a:pt x="551470" y="1006574"/>
                      <a:pt x="550029" y="1004181"/>
                      <a:pt x="535441" y="1002494"/>
                    </a:cubicBezTo>
                    <a:cubicBezTo>
                      <a:pt x="522821" y="1001034"/>
                      <a:pt x="519459" y="997590"/>
                      <a:pt x="519394" y="986058"/>
                    </a:cubicBezTo>
                    <a:cubicBezTo>
                      <a:pt x="519331" y="974505"/>
                      <a:pt x="515974" y="971084"/>
                      <a:pt x="503267" y="969622"/>
                    </a:cubicBezTo>
                    <a:cubicBezTo>
                      <a:pt x="489828" y="968076"/>
                      <a:pt x="487220" y="964993"/>
                      <a:pt x="487220" y="950656"/>
                    </a:cubicBezTo>
                    <a:cubicBezTo>
                      <a:pt x="487220" y="935610"/>
                      <a:pt x="485146" y="933536"/>
                      <a:pt x="470102" y="933536"/>
                    </a:cubicBezTo>
                    <a:cubicBezTo>
                      <a:pt x="455766" y="933536"/>
                      <a:pt x="452684" y="930928"/>
                      <a:pt x="451138" y="917488"/>
                    </a:cubicBezTo>
                    <a:cubicBezTo>
                      <a:pt x="449390" y="902295"/>
                      <a:pt x="447502" y="901346"/>
                      <a:pt x="415740" y="899689"/>
                    </a:cubicBezTo>
                    <a:cubicBezTo>
                      <a:pt x="382871" y="897975"/>
                      <a:pt x="382187" y="897589"/>
                      <a:pt x="382187" y="880723"/>
                    </a:cubicBezTo>
                    <a:lnTo>
                      <a:pt x="382187" y="863507"/>
                    </a:lnTo>
                    <a:lnTo>
                      <a:pt x="277155" y="863507"/>
                    </a:lnTo>
                    <a:lnTo>
                      <a:pt x="172122" y="863507"/>
                    </a:lnTo>
                    <a:lnTo>
                      <a:pt x="172122" y="881014"/>
                    </a:lnTo>
                    <a:cubicBezTo>
                      <a:pt x="172122" y="896576"/>
                      <a:pt x="170177" y="898521"/>
                      <a:pt x="154616" y="898521"/>
                    </a:cubicBezTo>
                    <a:cubicBezTo>
                      <a:pt x="139056" y="898521"/>
                      <a:pt x="137111" y="900467"/>
                      <a:pt x="137111" y="916029"/>
                    </a:cubicBezTo>
                    <a:cubicBezTo>
                      <a:pt x="137111" y="931591"/>
                      <a:pt x="135166" y="933536"/>
                      <a:pt x="119606" y="933536"/>
                    </a:cubicBezTo>
                    <a:cubicBezTo>
                      <a:pt x="104045" y="933536"/>
                      <a:pt x="102100" y="935481"/>
                      <a:pt x="102100" y="951043"/>
                    </a:cubicBezTo>
                    <a:cubicBezTo>
                      <a:pt x="102100" y="966605"/>
                      <a:pt x="100155" y="968550"/>
                      <a:pt x="84595" y="968550"/>
                    </a:cubicBezTo>
                    <a:lnTo>
                      <a:pt x="67089" y="968550"/>
                    </a:lnTo>
                    <a:lnTo>
                      <a:pt x="67089" y="1056087"/>
                    </a:lnTo>
                    <a:lnTo>
                      <a:pt x="67089" y="1143624"/>
                    </a:lnTo>
                    <a:lnTo>
                      <a:pt x="84595" y="1143624"/>
                    </a:lnTo>
                    <a:cubicBezTo>
                      <a:pt x="100155" y="1143624"/>
                      <a:pt x="102100" y="1145569"/>
                      <a:pt x="102100" y="1161131"/>
                    </a:cubicBezTo>
                    <a:cubicBezTo>
                      <a:pt x="102100" y="1176693"/>
                      <a:pt x="104045" y="1178638"/>
                      <a:pt x="119606" y="1178638"/>
                    </a:cubicBezTo>
                    <a:cubicBezTo>
                      <a:pt x="135166" y="1178638"/>
                      <a:pt x="137111" y="1180583"/>
                      <a:pt x="137111" y="1196145"/>
                    </a:cubicBezTo>
                    <a:cubicBezTo>
                      <a:pt x="137111" y="1211707"/>
                      <a:pt x="139056" y="1213653"/>
                      <a:pt x="154616" y="1213653"/>
                    </a:cubicBezTo>
                    <a:cubicBezTo>
                      <a:pt x="170177" y="1213653"/>
                      <a:pt x="172122" y="1215598"/>
                      <a:pt x="172122" y="1231160"/>
                    </a:cubicBezTo>
                    <a:lnTo>
                      <a:pt x="172122" y="1248667"/>
                    </a:lnTo>
                    <a:lnTo>
                      <a:pt x="207133" y="1248667"/>
                    </a:lnTo>
                    <a:lnTo>
                      <a:pt x="242144" y="1248667"/>
                    </a:lnTo>
                    <a:lnTo>
                      <a:pt x="242144" y="1266280"/>
                    </a:lnTo>
                    <a:lnTo>
                      <a:pt x="242144" y="1283893"/>
                    </a:lnTo>
                    <a:lnTo>
                      <a:pt x="380729" y="1282329"/>
                    </a:lnTo>
                    <a:lnTo>
                      <a:pt x="519314" y="1280766"/>
                    </a:lnTo>
                    <a:close/>
                    <a:moveTo>
                      <a:pt x="1036646" y="1225324"/>
                    </a:moveTo>
                    <a:cubicBezTo>
                      <a:pt x="1036646" y="1217300"/>
                      <a:pt x="1037971" y="1214017"/>
                      <a:pt x="1039589" y="1218029"/>
                    </a:cubicBezTo>
                    <a:cubicBezTo>
                      <a:pt x="1041208" y="1222041"/>
                      <a:pt x="1041208" y="1228606"/>
                      <a:pt x="1039589" y="1232619"/>
                    </a:cubicBezTo>
                    <a:cubicBezTo>
                      <a:pt x="1037970" y="1236631"/>
                      <a:pt x="1036646" y="1233348"/>
                      <a:pt x="1036646" y="1225324"/>
                    </a:cubicBezTo>
                    <a:close/>
                    <a:moveTo>
                      <a:pt x="586418" y="846387"/>
                    </a:moveTo>
                    <a:cubicBezTo>
                      <a:pt x="586418" y="832049"/>
                      <a:pt x="583810" y="828967"/>
                      <a:pt x="570371" y="827420"/>
                    </a:cubicBezTo>
                    <a:cubicBezTo>
                      <a:pt x="559140" y="826128"/>
                      <a:pt x="553788" y="821812"/>
                      <a:pt x="552538" y="813038"/>
                    </a:cubicBezTo>
                    <a:cubicBezTo>
                      <a:pt x="550615" y="799550"/>
                      <a:pt x="536661" y="793685"/>
                      <a:pt x="506184" y="793557"/>
                    </a:cubicBezTo>
                    <a:cubicBezTo>
                      <a:pt x="493581" y="793512"/>
                      <a:pt x="486975" y="790541"/>
                      <a:pt x="486491" y="784724"/>
                    </a:cubicBezTo>
                    <a:cubicBezTo>
                      <a:pt x="484276" y="758141"/>
                      <a:pt x="488139" y="760433"/>
                      <a:pt x="443457" y="759192"/>
                    </a:cubicBezTo>
                    <a:cubicBezTo>
                      <a:pt x="419532" y="758528"/>
                      <a:pt x="417198" y="757165"/>
                      <a:pt x="417198" y="743873"/>
                    </a:cubicBezTo>
                    <a:cubicBezTo>
                      <a:pt x="417198" y="729392"/>
                      <a:pt x="416809" y="729284"/>
                      <a:pt x="364682" y="729284"/>
                    </a:cubicBezTo>
                    <a:lnTo>
                      <a:pt x="312166" y="729284"/>
                    </a:lnTo>
                    <a:lnTo>
                      <a:pt x="312166" y="711776"/>
                    </a:lnTo>
                    <a:cubicBezTo>
                      <a:pt x="312166" y="694966"/>
                      <a:pt x="311140" y="694269"/>
                      <a:pt x="286385" y="694269"/>
                    </a:cubicBezTo>
                    <a:cubicBezTo>
                      <a:pt x="251794" y="694269"/>
                      <a:pt x="242144" y="689762"/>
                      <a:pt x="242144" y="673607"/>
                    </a:cubicBezTo>
                    <a:cubicBezTo>
                      <a:pt x="242144" y="663134"/>
                      <a:pt x="245812" y="659608"/>
                      <a:pt x="258190" y="658183"/>
                    </a:cubicBezTo>
                    <a:cubicBezTo>
                      <a:pt x="270794" y="656734"/>
                      <a:pt x="274633" y="652893"/>
                      <a:pt x="276084" y="640288"/>
                    </a:cubicBezTo>
                    <a:cubicBezTo>
                      <a:pt x="277630" y="626848"/>
                      <a:pt x="280711" y="624240"/>
                      <a:pt x="295048" y="624240"/>
                    </a:cubicBezTo>
                    <a:cubicBezTo>
                      <a:pt x="310177" y="624240"/>
                      <a:pt x="312166" y="626273"/>
                      <a:pt x="312166" y="641747"/>
                    </a:cubicBezTo>
                    <a:lnTo>
                      <a:pt x="312166" y="659254"/>
                    </a:lnTo>
                    <a:lnTo>
                      <a:pt x="347857" y="659254"/>
                    </a:lnTo>
                    <a:cubicBezTo>
                      <a:pt x="382586" y="659254"/>
                      <a:pt x="383474" y="659640"/>
                      <a:pt x="380815" y="673552"/>
                    </a:cubicBezTo>
                    <a:cubicBezTo>
                      <a:pt x="377320" y="691836"/>
                      <a:pt x="384048" y="694269"/>
                      <a:pt x="438099" y="694269"/>
                    </a:cubicBezTo>
                    <a:lnTo>
                      <a:pt x="481385" y="694269"/>
                    </a:lnTo>
                    <a:lnTo>
                      <a:pt x="481385" y="711776"/>
                    </a:lnTo>
                    <a:cubicBezTo>
                      <a:pt x="481385" y="729262"/>
                      <a:pt x="481429" y="729284"/>
                      <a:pt x="516008" y="729284"/>
                    </a:cubicBezTo>
                    <a:cubicBezTo>
                      <a:pt x="549442" y="729284"/>
                      <a:pt x="550695" y="729835"/>
                      <a:pt x="552478" y="745332"/>
                    </a:cubicBezTo>
                    <a:cubicBezTo>
                      <a:pt x="554226" y="760524"/>
                      <a:pt x="556114" y="761474"/>
                      <a:pt x="587876" y="763131"/>
                    </a:cubicBezTo>
                    <a:cubicBezTo>
                      <a:pt x="618601" y="764734"/>
                      <a:pt x="621429" y="766025"/>
                      <a:pt x="621429" y="778449"/>
                    </a:cubicBezTo>
                    <a:cubicBezTo>
                      <a:pt x="621429" y="788857"/>
                      <a:pt x="617351" y="792834"/>
                      <a:pt x="603923" y="795520"/>
                    </a:cubicBezTo>
                    <a:cubicBezTo>
                      <a:pt x="590019" y="798301"/>
                      <a:pt x="586418" y="802053"/>
                      <a:pt x="586418" y="813757"/>
                    </a:cubicBezTo>
                    <a:cubicBezTo>
                      <a:pt x="586418" y="826238"/>
                      <a:pt x="589095" y="828492"/>
                      <a:pt x="603923" y="828492"/>
                    </a:cubicBezTo>
                    <a:cubicBezTo>
                      <a:pt x="618593" y="828492"/>
                      <a:pt x="621429" y="826184"/>
                      <a:pt x="621429" y="814247"/>
                    </a:cubicBezTo>
                    <a:cubicBezTo>
                      <a:pt x="621429" y="797093"/>
                      <a:pt x="626905" y="792950"/>
                      <a:pt x="643757" y="797357"/>
                    </a:cubicBezTo>
                    <a:cubicBezTo>
                      <a:pt x="652302" y="799592"/>
                      <a:pt x="656440" y="805212"/>
                      <a:pt x="656440" y="814583"/>
                    </a:cubicBezTo>
                    <a:cubicBezTo>
                      <a:pt x="656440" y="826147"/>
                      <a:pt x="653488" y="828492"/>
                      <a:pt x="638934" y="828492"/>
                    </a:cubicBezTo>
                    <a:cubicBezTo>
                      <a:pt x="623374" y="828492"/>
                      <a:pt x="621429" y="830437"/>
                      <a:pt x="621429" y="845999"/>
                    </a:cubicBezTo>
                    <a:cubicBezTo>
                      <a:pt x="621429" y="861561"/>
                      <a:pt x="619484" y="863506"/>
                      <a:pt x="603923" y="863506"/>
                    </a:cubicBezTo>
                    <a:cubicBezTo>
                      <a:pt x="588451" y="863506"/>
                      <a:pt x="586418" y="861519"/>
                      <a:pt x="586418" y="846387"/>
                    </a:cubicBezTo>
                    <a:close/>
                    <a:moveTo>
                      <a:pt x="656440" y="849261"/>
                    </a:moveTo>
                    <a:cubicBezTo>
                      <a:pt x="656440" y="832229"/>
                      <a:pt x="664060" y="826419"/>
                      <a:pt x="679832" y="831426"/>
                    </a:cubicBezTo>
                    <a:cubicBezTo>
                      <a:pt x="687239" y="833777"/>
                      <a:pt x="691451" y="840261"/>
                      <a:pt x="691451" y="849310"/>
                    </a:cubicBezTo>
                    <a:cubicBezTo>
                      <a:pt x="691451" y="861193"/>
                      <a:pt x="688598" y="863506"/>
                      <a:pt x="673945" y="863506"/>
                    </a:cubicBezTo>
                    <a:cubicBezTo>
                      <a:pt x="659276" y="863506"/>
                      <a:pt x="656440" y="861199"/>
                      <a:pt x="656440" y="849261"/>
                    </a:cubicBezTo>
                    <a:close/>
                    <a:moveTo>
                      <a:pt x="806695" y="830288"/>
                    </a:moveTo>
                    <a:cubicBezTo>
                      <a:pt x="800603" y="828707"/>
                      <a:pt x="796483" y="822079"/>
                      <a:pt x="796483" y="813862"/>
                    </a:cubicBezTo>
                    <a:cubicBezTo>
                      <a:pt x="796483" y="803174"/>
                      <a:pt x="792888" y="799674"/>
                      <a:pt x="780437" y="798241"/>
                    </a:cubicBezTo>
                    <a:cubicBezTo>
                      <a:pt x="767833" y="796790"/>
                      <a:pt x="763994" y="792952"/>
                      <a:pt x="762544" y="780347"/>
                    </a:cubicBezTo>
                    <a:cubicBezTo>
                      <a:pt x="760761" y="764850"/>
                      <a:pt x="759507" y="764298"/>
                      <a:pt x="726074" y="764298"/>
                    </a:cubicBezTo>
                    <a:cubicBezTo>
                      <a:pt x="691494" y="764298"/>
                      <a:pt x="691451" y="764276"/>
                      <a:pt x="691451" y="746791"/>
                    </a:cubicBezTo>
                    <a:lnTo>
                      <a:pt x="691451" y="729284"/>
                    </a:lnTo>
                    <a:lnTo>
                      <a:pt x="656440" y="729284"/>
                    </a:lnTo>
                    <a:cubicBezTo>
                      <a:pt x="621560" y="729284"/>
                      <a:pt x="621429" y="729217"/>
                      <a:pt x="621429" y="712068"/>
                    </a:cubicBezTo>
                    <a:cubicBezTo>
                      <a:pt x="621429" y="695203"/>
                      <a:pt x="620745" y="694816"/>
                      <a:pt x="587876" y="693101"/>
                    </a:cubicBezTo>
                    <a:cubicBezTo>
                      <a:pt x="556236" y="691452"/>
                      <a:pt x="554221" y="690449"/>
                      <a:pt x="552499" y="675525"/>
                    </a:cubicBezTo>
                    <a:cubicBezTo>
                      <a:pt x="550688" y="659818"/>
                      <a:pt x="550293" y="659686"/>
                      <a:pt x="499983" y="658018"/>
                    </a:cubicBezTo>
                    <a:cubicBezTo>
                      <a:pt x="449494" y="656343"/>
                      <a:pt x="449284" y="656273"/>
                      <a:pt x="447445" y="640288"/>
                    </a:cubicBezTo>
                    <a:lnTo>
                      <a:pt x="445599" y="624240"/>
                    </a:lnTo>
                    <a:lnTo>
                      <a:pt x="396388" y="624240"/>
                    </a:lnTo>
                    <a:lnTo>
                      <a:pt x="347177" y="624240"/>
                    </a:lnTo>
                    <a:lnTo>
                      <a:pt x="347177" y="606732"/>
                    </a:lnTo>
                    <a:lnTo>
                      <a:pt x="347177" y="589225"/>
                    </a:lnTo>
                    <a:lnTo>
                      <a:pt x="312166" y="589225"/>
                    </a:lnTo>
                    <a:cubicBezTo>
                      <a:pt x="285832" y="589225"/>
                      <a:pt x="277155" y="587174"/>
                      <a:pt x="277155" y="580949"/>
                    </a:cubicBezTo>
                    <a:cubicBezTo>
                      <a:pt x="277155" y="576397"/>
                      <a:pt x="275561" y="568519"/>
                      <a:pt x="273613" y="563442"/>
                    </a:cubicBezTo>
                    <a:cubicBezTo>
                      <a:pt x="270543" y="555441"/>
                      <a:pt x="277152" y="554211"/>
                      <a:pt x="323212" y="554211"/>
                    </a:cubicBezTo>
                    <a:lnTo>
                      <a:pt x="376352" y="554211"/>
                    </a:lnTo>
                    <a:lnTo>
                      <a:pt x="376352" y="571718"/>
                    </a:lnTo>
                    <a:lnTo>
                      <a:pt x="376352" y="589225"/>
                    </a:lnTo>
                    <a:lnTo>
                      <a:pt x="428481" y="589225"/>
                    </a:lnTo>
                    <a:lnTo>
                      <a:pt x="480610" y="589225"/>
                    </a:lnTo>
                    <a:lnTo>
                      <a:pt x="482456" y="605274"/>
                    </a:lnTo>
                    <a:cubicBezTo>
                      <a:pt x="484296" y="621269"/>
                      <a:pt x="484473" y="621328"/>
                      <a:pt x="535360" y="623008"/>
                    </a:cubicBezTo>
                    <a:lnTo>
                      <a:pt x="586418" y="624693"/>
                    </a:lnTo>
                    <a:lnTo>
                      <a:pt x="586418" y="641973"/>
                    </a:lnTo>
                    <a:cubicBezTo>
                      <a:pt x="586418" y="659203"/>
                      <a:pt x="586519" y="659253"/>
                      <a:pt x="621429" y="659253"/>
                    </a:cubicBezTo>
                    <a:lnTo>
                      <a:pt x="656440" y="659253"/>
                    </a:lnTo>
                    <a:lnTo>
                      <a:pt x="656440" y="676761"/>
                    </a:lnTo>
                    <a:lnTo>
                      <a:pt x="656440" y="694268"/>
                    </a:lnTo>
                    <a:lnTo>
                      <a:pt x="691451" y="694268"/>
                    </a:lnTo>
                    <a:lnTo>
                      <a:pt x="726461" y="694268"/>
                    </a:lnTo>
                    <a:lnTo>
                      <a:pt x="726461" y="711775"/>
                    </a:lnTo>
                    <a:lnTo>
                      <a:pt x="726461" y="729282"/>
                    </a:lnTo>
                    <a:lnTo>
                      <a:pt x="761472" y="729282"/>
                    </a:lnTo>
                    <a:lnTo>
                      <a:pt x="796483" y="729282"/>
                    </a:lnTo>
                    <a:lnTo>
                      <a:pt x="796483" y="746790"/>
                    </a:lnTo>
                    <a:cubicBezTo>
                      <a:pt x="796483" y="762352"/>
                      <a:pt x="798428" y="764297"/>
                      <a:pt x="813989" y="764297"/>
                    </a:cubicBezTo>
                    <a:cubicBezTo>
                      <a:pt x="823617" y="764297"/>
                      <a:pt x="831183" y="766267"/>
                      <a:pt x="830803" y="768674"/>
                    </a:cubicBezTo>
                    <a:cubicBezTo>
                      <a:pt x="827298" y="790877"/>
                      <a:pt x="832308" y="799312"/>
                      <a:pt x="849000" y="799312"/>
                    </a:cubicBezTo>
                    <a:cubicBezTo>
                      <a:pt x="863782" y="799312"/>
                      <a:pt x="866505" y="801581"/>
                      <a:pt x="866505" y="813901"/>
                    </a:cubicBezTo>
                    <a:cubicBezTo>
                      <a:pt x="866505" y="826130"/>
                      <a:pt x="863750" y="828491"/>
                      <a:pt x="849477" y="828491"/>
                    </a:cubicBezTo>
                    <a:cubicBezTo>
                      <a:pt x="840111" y="828491"/>
                      <a:pt x="828952" y="829492"/>
                      <a:pt x="824677" y="830715"/>
                    </a:cubicBezTo>
                    <a:cubicBezTo>
                      <a:pt x="820403" y="831939"/>
                      <a:pt x="812311" y="831745"/>
                      <a:pt x="806695" y="830287"/>
                    </a:cubicBezTo>
                    <a:close/>
                    <a:moveTo>
                      <a:pt x="1775330" y="760434"/>
                    </a:moveTo>
                    <a:cubicBezTo>
                      <a:pt x="1779342" y="758814"/>
                      <a:pt x="1785906" y="758814"/>
                      <a:pt x="1789918" y="760434"/>
                    </a:cubicBezTo>
                    <a:cubicBezTo>
                      <a:pt x="1793930" y="762052"/>
                      <a:pt x="1790648" y="763377"/>
                      <a:pt x="1782624" y="763377"/>
                    </a:cubicBezTo>
                    <a:cubicBezTo>
                      <a:pt x="1774601" y="763377"/>
                      <a:pt x="1771319" y="762051"/>
                      <a:pt x="1775330" y="760434"/>
                    </a:cubicBezTo>
                    <a:close/>
                    <a:moveTo>
                      <a:pt x="1006549" y="677168"/>
                    </a:moveTo>
                    <a:cubicBezTo>
                      <a:pt x="1006549" y="661155"/>
                      <a:pt x="1004692" y="659254"/>
                      <a:pt x="989043" y="659254"/>
                    </a:cubicBezTo>
                    <a:cubicBezTo>
                      <a:pt x="973483" y="659254"/>
                      <a:pt x="971538" y="657309"/>
                      <a:pt x="971538" y="641747"/>
                    </a:cubicBezTo>
                    <a:cubicBezTo>
                      <a:pt x="971538" y="626185"/>
                      <a:pt x="969593" y="624240"/>
                      <a:pt x="954032" y="624240"/>
                    </a:cubicBezTo>
                    <a:cubicBezTo>
                      <a:pt x="938472" y="624240"/>
                      <a:pt x="936527" y="622294"/>
                      <a:pt x="936527" y="606732"/>
                    </a:cubicBezTo>
                    <a:cubicBezTo>
                      <a:pt x="936527" y="591170"/>
                      <a:pt x="934582" y="589225"/>
                      <a:pt x="919021" y="589225"/>
                    </a:cubicBezTo>
                    <a:cubicBezTo>
                      <a:pt x="903461" y="589225"/>
                      <a:pt x="901516" y="587280"/>
                      <a:pt x="901516" y="571718"/>
                    </a:cubicBezTo>
                    <a:lnTo>
                      <a:pt x="901516" y="554211"/>
                    </a:lnTo>
                    <a:lnTo>
                      <a:pt x="866505" y="554211"/>
                    </a:lnTo>
                    <a:lnTo>
                      <a:pt x="831494" y="554211"/>
                    </a:lnTo>
                    <a:lnTo>
                      <a:pt x="831494" y="536703"/>
                    </a:lnTo>
                    <a:cubicBezTo>
                      <a:pt x="831494" y="521142"/>
                      <a:pt x="829549" y="519196"/>
                      <a:pt x="813989" y="519196"/>
                    </a:cubicBezTo>
                    <a:cubicBezTo>
                      <a:pt x="798428" y="519196"/>
                      <a:pt x="796483" y="517251"/>
                      <a:pt x="796483" y="501689"/>
                    </a:cubicBezTo>
                    <a:lnTo>
                      <a:pt x="796483" y="484181"/>
                    </a:lnTo>
                    <a:lnTo>
                      <a:pt x="761472" y="484181"/>
                    </a:lnTo>
                    <a:lnTo>
                      <a:pt x="726461" y="484181"/>
                    </a:lnTo>
                    <a:lnTo>
                      <a:pt x="726461" y="466674"/>
                    </a:lnTo>
                    <a:lnTo>
                      <a:pt x="726461" y="449167"/>
                    </a:lnTo>
                    <a:lnTo>
                      <a:pt x="673945" y="449167"/>
                    </a:lnTo>
                    <a:lnTo>
                      <a:pt x="621429" y="449167"/>
                    </a:lnTo>
                    <a:lnTo>
                      <a:pt x="621429" y="431951"/>
                    </a:lnTo>
                    <a:cubicBezTo>
                      <a:pt x="621429" y="415086"/>
                      <a:pt x="620745" y="414699"/>
                      <a:pt x="587876" y="412985"/>
                    </a:cubicBezTo>
                    <a:cubicBezTo>
                      <a:pt x="556114" y="411328"/>
                      <a:pt x="554226" y="410378"/>
                      <a:pt x="552478" y="395186"/>
                    </a:cubicBezTo>
                    <a:cubicBezTo>
                      <a:pt x="550819" y="380766"/>
                      <a:pt x="552449" y="379138"/>
                      <a:pt x="568525" y="379138"/>
                    </a:cubicBezTo>
                    <a:cubicBezTo>
                      <a:pt x="584516" y="379138"/>
                      <a:pt x="586418" y="377276"/>
                      <a:pt x="586418" y="361630"/>
                    </a:cubicBezTo>
                    <a:lnTo>
                      <a:pt x="586418" y="344123"/>
                    </a:lnTo>
                    <a:lnTo>
                      <a:pt x="638934" y="344123"/>
                    </a:lnTo>
                    <a:lnTo>
                      <a:pt x="691451" y="344123"/>
                    </a:lnTo>
                    <a:lnTo>
                      <a:pt x="691451" y="361630"/>
                    </a:lnTo>
                    <a:lnTo>
                      <a:pt x="691451" y="379138"/>
                    </a:lnTo>
                    <a:lnTo>
                      <a:pt x="726461" y="379138"/>
                    </a:lnTo>
                    <a:lnTo>
                      <a:pt x="761472" y="379138"/>
                    </a:lnTo>
                    <a:lnTo>
                      <a:pt x="761472" y="396645"/>
                    </a:lnTo>
                    <a:lnTo>
                      <a:pt x="761472" y="414152"/>
                    </a:lnTo>
                    <a:lnTo>
                      <a:pt x="796483" y="414152"/>
                    </a:lnTo>
                    <a:lnTo>
                      <a:pt x="831494" y="414152"/>
                    </a:lnTo>
                    <a:lnTo>
                      <a:pt x="831494" y="431659"/>
                    </a:lnTo>
                    <a:lnTo>
                      <a:pt x="831494" y="449167"/>
                    </a:lnTo>
                    <a:lnTo>
                      <a:pt x="866505" y="449167"/>
                    </a:lnTo>
                    <a:lnTo>
                      <a:pt x="901516" y="449167"/>
                    </a:lnTo>
                    <a:lnTo>
                      <a:pt x="901516" y="466674"/>
                    </a:lnTo>
                    <a:lnTo>
                      <a:pt x="901516" y="484181"/>
                    </a:lnTo>
                    <a:lnTo>
                      <a:pt x="936527" y="484181"/>
                    </a:lnTo>
                    <a:lnTo>
                      <a:pt x="971538" y="484181"/>
                    </a:lnTo>
                    <a:lnTo>
                      <a:pt x="971538" y="501689"/>
                    </a:lnTo>
                    <a:cubicBezTo>
                      <a:pt x="971538" y="517342"/>
                      <a:pt x="973437" y="519196"/>
                      <a:pt x="989461" y="519196"/>
                    </a:cubicBezTo>
                    <a:cubicBezTo>
                      <a:pt x="1005578" y="519196"/>
                      <a:pt x="1007195" y="520813"/>
                      <a:pt x="1005508" y="535245"/>
                    </a:cubicBezTo>
                    <a:cubicBezTo>
                      <a:pt x="1003673" y="550940"/>
                      <a:pt x="1004367" y="551331"/>
                      <a:pt x="1037183" y="553043"/>
                    </a:cubicBezTo>
                    <a:cubicBezTo>
                      <a:pt x="1070052" y="554757"/>
                      <a:pt x="1070735" y="555145"/>
                      <a:pt x="1070735" y="572009"/>
                    </a:cubicBezTo>
                    <a:cubicBezTo>
                      <a:pt x="1070735" y="587248"/>
                      <a:pt x="1072747" y="589225"/>
                      <a:pt x="1088241" y="589225"/>
                    </a:cubicBezTo>
                    <a:cubicBezTo>
                      <a:pt x="1103801" y="589225"/>
                      <a:pt x="1105746" y="591170"/>
                      <a:pt x="1105746" y="606732"/>
                    </a:cubicBezTo>
                    <a:cubicBezTo>
                      <a:pt x="1105746" y="621563"/>
                      <a:pt x="1103493" y="624240"/>
                      <a:pt x="1091013" y="624240"/>
                    </a:cubicBezTo>
                    <a:cubicBezTo>
                      <a:pt x="1079310" y="624240"/>
                      <a:pt x="1075559" y="620638"/>
                      <a:pt x="1072778" y="606732"/>
                    </a:cubicBezTo>
                    <a:cubicBezTo>
                      <a:pt x="1070126" y="593473"/>
                      <a:pt x="1066075" y="589225"/>
                      <a:pt x="1056081" y="589225"/>
                    </a:cubicBezTo>
                    <a:cubicBezTo>
                      <a:pt x="1045879" y="589225"/>
                      <a:pt x="1042301" y="593199"/>
                      <a:pt x="1040315" y="606732"/>
                    </a:cubicBezTo>
                    <a:cubicBezTo>
                      <a:pt x="1037990" y="622578"/>
                      <a:pt x="1039276" y="624240"/>
                      <a:pt x="1053853" y="624240"/>
                    </a:cubicBezTo>
                    <a:cubicBezTo>
                      <a:pt x="1067087" y="624240"/>
                      <a:pt x="1070290" y="627103"/>
                      <a:pt x="1071807" y="640288"/>
                    </a:cubicBezTo>
                    <a:cubicBezTo>
                      <a:pt x="1073236" y="652714"/>
                      <a:pt x="1077136" y="656740"/>
                      <a:pt x="1089082" y="658124"/>
                    </a:cubicBezTo>
                    <a:cubicBezTo>
                      <a:pt x="1100263" y="659418"/>
                      <a:pt x="1105286" y="663964"/>
                      <a:pt x="1107325" y="674632"/>
                    </a:cubicBezTo>
                    <a:cubicBezTo>
                      <a:pt x="1110324" y="690323"/>
                      <a:pt x="1102399" y="696706"/>
                      <a:pt x="1084205" y="693254"/>
                    </a:cubicBezTo>
                    <a:cubicBezTo>
                      <a:pt x="1077693" y="692019"/>
                      <a:pt x="1072946" y="685126"/>
                      <a:pt x="1071807" y="675253"/>
                    </a:cubicBezTo>
                    <a:cubicBezTo>
                      <a:pt x="1070373" y="662838"/>
                      <a:pt x="1066867" y="659254"/>
                      <a:pt x="1056148" y="659254"/>
                    </a:cubicBezTo>
                    <a:cubicBezTo>
                      <a:pt x="1045417" y="659254"/>
                      <a:pt x="1041923" y="655674"/>
                      <a:pt x="1040489" y="643206"/>
                    </a:cubicBezTo>
                    <a:cubicBezTo>
                      <a:pt x="1038971" y="630016"/>
                      <a:pt x="1035418" y="626844"/>
                      <a:pt x="1020544" y="625394"/>
                    </a:cubicBezTo>
                    <a:cubicBezTo>
                      <a:pt x="1004074" y="623788"/>
                      <a:pt x="1002499" y="625103"/>
                      <a:pt x="1003038" y="639983"/>
                    </a:cubicBezTo>
                    <a:cubicBezTo>
                      <a:pt x="1003523" y="653395"/>
                      <a:pt x="1006580" y="656675"/>
                      <a:pt x="1020025" y="658217"/>
                    </a:cubicBezTo>
                    <a:cubicBezTo>
                      <a:pt x="1033997" y="659820"/>
                      <a:pt x="1036152" y="662404"/>
                      <a:pt x="1034613" y="675724"/>
                    </a:cubicBezTo>
                    <a:cubicBezTo>
                      <a:pt x="1033333" y="686792"/>
                      <a:pt x="1028976" y="691895"/>
                      <a:pt x="1019678" y="693216"/>
                    </a:cubicBezTo>
                    <a:cubicBezTo>
                      <a:pt x="1008509" y="694802"/>
                      <a:pt x="1006549" y="692406"/>
                      <a:pt x="1006549" y="677168"/>
                    </a:cubicBezTo>
                    <a:close/>
                    <a:moveTo>
                      <a:pt x="1175768" y="536703"/>
                    </a:moveTo>
                    <a:lnTo>
                      <a:pt x="1175768" y="519196"/>
                    </a:lnTo>
                    <a:lnTo>
                      <a:pt x="1140757" y="519196"/>
                    </a:lnTo>
                    <a:lnTo>
                      <a:pt x="1105746" y="519196"/>
                    </a:lnTo>
                    <a:lnTo>
                      <a:pt x="1105746" y="501689"/>
                    </a:lnTo>
                    <a:lnTo>
                      <a:pt x="1105746" y="484181"/>
                    </a:lnTo>
                    <a:lnTo>
                      <a:pt x="1070735" y="484181"/>
                    </a:lnTo>
                    <a:lnTo>
                      <a:pt x="1035725" y="484181"/>
                    </a:lnTo>
                    <a:lnTo>
                      <a:pt x="1035725" y="466674"/>
                    </a:lnTo>
                    <a:cubicBezTo>
                      <a:pt x="1035725" y="449370"/>
                      <a:pt x="1035358" y="449167"/>
                      <a:pt x="1004019" y="449167"/>
                    </a:cubicBezTo>
                    <a:cubicBezTo>
                      <a:pt x="973768" y="449167"/>
                      <a:pt x="972228" y="448430"/>
                      <a:pt x="970467" y="433118"/>
                    </a:cubicBezTo>
                    <a:cubicBezTo>
                      <a:pt x="968718" y="417926"/>
                      <a:pt x="966831" y="416977"/>
                      <a:pt x="935068" y="415320"/>
                    </a:cubicBezTo>
                    <a:cubicBezTo>
                      <a:pt x="902200" y="413606"/>
                      <a:pt x="901516" y="413218"/>
                      <a:pt x="901516" y="396354"/>
                    </a:cubicBezTo>
                    <a:cubicBezTo>
                      <a:pt x="901516" y="379224"/>
                      <a:pt x="901340" y="379138"/>
                      <a:pt x="866893" y="379138"/>
                    </a:cubicBezTo>
                    <a:cubicBezTo>
                      <a:pt x="833459" y="379138"/>
                      <a:pt x="832206" y="378586"/>
                      <a:pt x="830423" y="363090"/>
                    </a:cubicBezTo>
                    <a:cubicBezTo>
                      <a:pt x="828583" y="347094"/>
                      <a:pt x="828406" y="347036"/>
                      <a:pt x="777519" y="345355"/>
                    </a:cubicBezTo>
                    <a:lnTo>
                      <a:pt x="726461" y="343670"/>
                    </a:lnTo>
                    <a:lnTo>
                      <a:pt x="726461" y="326390"/>
                    </a:lnTo>
                    <a:cubicBezTo>
                      <a:pt x="726461" y="309139"/>
                      <a:pt x="726402" y="309110"/>
                      <a:pt x="691063" y="309110"/>
                    </a:cubicBezTo>
                    <a:cubicBezTo>
                      <a:pt x="655889" y="309110"/>
                      <a:pt x="655676" y="308999"/>
                      <a:pt x="657511" y="293061"/>
                    </a:cubicBezTo>
                    <a:lnTo>
                      <a:pt x="659357" y="277013"/>
                    </a:lnTo>
                    <a:lnTo>
                      <a:pt x="708956" y="277013"/>
                    </a:lnTo>
                    <a:lnTo>
                      <a:pt x="758555" y="277013"/>
                    </a:lnTo>
                    <a:lnTo>
                      <a:pt x="760401" y="293061"/>
                    </a:lnTo>
                    <a:cubicBezTo>
                      <a:pt x="762032" y="307237"/>
                      <a:pt x="764756" y="309159"/>
                      <a:pt x="783742" y="309534"/>
                    </a:cubicBezTo>
                    <a:cubicBezTo>
                      <a:pt x="864580" y="311131"/>
                      <a:pt x="863455" y="310875"/>
                      <a:pt x="865434" y="328076"/>
                    </a:cubicBezTo>
                    <a:cubicBezTo>
                      <a:pt x="867216" y="343572"/>
                      <a:pt x="868470" y="344124"/>
                      <a:pt x="901904" y="344124"/>
                    </a:cubicBezTo>
                    <a:cubicBezTo>
                      <a:pt x="936484" y="344124"/>
                      <a:pt x="936527" y="344146"/>
                      <a:pt x="936527" y="361632"/>
                    </a:cubicBezTo>
                    <a:cubicBezTo>
                      <a:pt x="936527" y="378962"/>
                      <a:pt x="936851" y="379139"/>
                      <a:pt x="968620" y="379139"/>
                    </a:cubicBezTo>
                    <a:cubicBezTo>
                      <a:pt x="1000389" y="379139"/>
                      <a:pt x="1000714" y="379315"/>
                      <a:pt x="1000714" y="396646"/>
                    </a:cubicBezTo>
                    <a:lnTo>
                      <a:pt x="1000714" y="414153"/>
                    </a:lnTo>
                    <a:lnTo>
                      <a:pt x="1035725" y="414153"/>
                    </a:lnTo>
                    <a:lnTo>
                      <a:pt x="1070735" y="414153"/>
                    </a:lnTo>
                    <a:lnTo>
                      <a:pt x="1070735" y="431661"/>
                    </a:lnTo>
                    <a:lnTo>
                      <a:pt x="1070735" y="449168"/>
                    </a:lnTo>
                    <a:lnTo>
                      <a:pt x="1105746" y="449168"/>
                    </a:lnTo>
                    <a:lnTo>
                      <a:pt x="1140757" y="449168"/>
                    </a:lnTo>
                    <a:lnTo>
                      <a:pt x="1140757" y="466675"/>
                    </a:lnTo>
                    <a:lnTo>
                      <a:pt x="1140757" y="484182"/>
                    </a:lnTo>
                    <a:lnTo>
                      <a:pt x="1175768" y="484182"/>
                    </a:lnTo>
                    <a:lnTo>
                      <a:pt x="1210779" y="484182"/>
                    </a:lnTo>
                    <a:lnTo>
                      <a:pt x="1210779" y="501690"/>
                    </a:lnTo>
                    <a:cubicBezTo>
                      <a:pt x="1210779" y="517252"/>
                      <a:pt x="1212724" y="519197"/>
                      <a:pt x="1228285" y="519197"/>
                    </a:cubicBezTo>
                    <a:cubicBezTo>
                      <a:pt x="1243845" y="519197"/>
                      <a:pt x="1245790" y="521143"/>
                      <a:pt x="1245790" y="536705"/>
                    </a:cubicBezTo>
                    <a:lnTo>
                      <a:pt x="1245790" y="554212"/>
                    </a:lnTo>
                    <a:lnTo>
                      <a:pt x="1210779" y="554212"/>
                    </a:lnTo>
                    <a:lnTo>
                      <a:pt x="1175768" y="554212"/>
                    </a:lnTo>
                    <a:close/>
                    <a:moveTo>
                      <a:pt x="1315812" y="466674"/>
                    </a:moveTo>
                    <a:cubicBezTo>
                      <a:pt x="1315812" y="451112"/>
                      <a:pt x="1313867" y="449167"/>
                      <a:pt x="1298307" y="449167"/>
                    </a:cubicBezTo>
                    <a:lnTo>
                      <a:pt x="1280801" y="449167"/>
                    </a:lnTo>
                    <a:lnTo>
                      <a:pt x="1280801" y="414152"/>
                    </a:lnTo>
                    <a:lnTo>
                      <a:pt x="1280801" y="379138"/>
                    </a:lnTo>
                    <a:lnTo>
                      <a:pt x="1263296" y="379138"/>
                    </a:lnTo>
                    <a:lnTo>
                      <a:pt x="1245790" y="379138"/>
                    </a:lnTo>
                    <a:lnTo>
                      <a:pt x="1245790" y="344123"/>
                    </a:lnTo>
                    <a:lnTo>
                      <a:pt x="1245790" y="309109"/>
                    </a:lnTo>
                    <a:lnTo>
                      <a:pt x="1228285" y="309109"/>
                    </a:lnTo>
                    <a:cubicBezTo>
                      <a:pt x="1212724" y="309109"/>
                      <a:pt x="1210779" y="307163"/>
                      <a:pt x="1210779" y="291601"/>
                    </a:cubicBezTo>
                    <a:cubicBezTo>
                      <a:pt x="1210779" y="276039"/>
                      <a:pt x="1208834" y="274094"/>
                      <a:pt x="1193274" y="274094"/>
                    </a:cubicBezTo>
                    <a:cubicBezTo>
                      <a:pt x="1177621" y="274094"/>
                      <a:pt x="1175768" y="272195"/>
                      <a:pt x="1175768" y="256163"/>
                    </a:cubicBezTo>
                    <a:lnTo>
                      <a:pt x="1175768" y="238233"/>
                    </a:lnTo>
                    <a:lnTo>
                      <a:pt x="1142217" y="239788"/>
                    </a:lnTo>
                    <a:cubicBezTo>
                      <a:pt x="1109191" y="241319"/>
                      <a:pt x="1108619" y="241072"/>
                      <a:pt x="1105719" y="224163"/>
                    </a:cubicBezTo>
                    <a:cubicBezTo>
                      <a:pt x="1103387" y="210561"/>
                      <a:pt x="1099365" y="206592"/>
                      <a:pt x="1086407" y="205103"/>
                    </a:cubicBezTo>
                    <a:cubicBezTo>
                      <a:pt x="1072466" y="203502"/>
                      <a:pt x="1070309" y="200909"/>
                      <a:pt x="1071847" y="187603"/>
                    </a:cubicBezTo>
                    <a:cubicBezTo>
                      <a:pt x="1073503" y="173265"/>
                      <a:pt x="1075891" y="171929"/>
                      <a:pt x="1100887" y="171332"/>
                    </a:cubicBezTo>
                    <a:cubicBezTo>
                      <a:pt x="1133554" y="170554"/>
                      <a:pt x="1138955" y="173344"/>
                      <a:pt x="1141628" y="192394"/>
                    </a:cubicBezTo>
                    <a:cubicBezTo>
                      <a:pt x="1142755" y="200418"/>
                      <a:pt x="1145644" y="206327"/>
                      <a:pt x="1148051" y="205524"/>
                    </a:cubicBezTo>
                    <a:cubicBezTo>
                      <a:pt x="1150458" y="204721"/>
                      <a:pt x="1165557" y="204066"/>
                      <a:pt x="1181603" y="204066"/>
                    </a:cubicBezTo>
                    <a:cubicBezTo>
                      <a:pt x="1208834" y="204066"/>
                      <a:pt x="1210779" y="203094"/>
                      <a:pt x="1210779" y="189477"/>
                    </a:cubicBezTo>
                    <a:cubicBezTo>
                      <a:pt x="1210779" y="175536"/>
                      <a:pt x="1209222" y="174888"/>
                      <a:pt x="1175768" y="174888"/>
                    </a:cubicBezTo>
                    <a:cubicBezTo>
                      <a:pt x="1140933" y="174888"/>
                      <a:pt x="1140757" y="174799"/>
                      <a:pt x="1140757" y="157768"/>
                    </a:cubicBezTo>
                    <a:cubicBezTo>
                      <a:pt x="1140757" y="143430"/>
                      <a:pt x="1138150" y="140348"/>
                      <a:pt x="1124711" y="138802"/>
                    </a:cubicBezTo>
                    <a:cubicBezTo>
                      <a:pt x="1112488" y="137395"/>
                      <a:pt x="1108253" y="133430"/>
                      <a:pt x="1106939" y="122164"/>
                    </a:cubicBezTo>
                    <a:cubicBezTo>
                      <a:pt x="1105274" y="107889"/>
                      <a:pt x="1106445" y="107329"/>
                      <a:pt x="1140491" y="106119"/>
                    </a:cubicBezTo>
                    <a:lnTo>
                      <a:pt x="1175768" y="104866"/>
                    </a:lnTo>
                    <a:lnTo>
                      <a:pt x="1175768" y="122370"/>
                    </a:lnTo>
                    <a:cubicBezTo>
                      <a:pt x="1175768" y="139851"/>
                      <a:pt x="1175812" y="139873"/>
                      <a:pt x="1210391" y="139873"/>
                    </a:cubicBezTo>
                    <a:cubicBezTo>
                      <a:pt x="1243825" y="139873"/>
                      <a:pt x="1245078" y="140425"/>
                      <a:pt x="1246861" y="155921"/>
                    </a:cubicBezTo>
                    <a:cubicBezTo>
                      <a:pt x="1248610" y="171114"/>
                      <a:pt x="1250497" y="172063"/>
                      <a:pt x="1282260" y="173720"/>
                    </a:cubicBezTo>
                    <a:cubicBezTo>
                      <a:pt x="1313062" y="175328"/>
                      <a:pt x="1315812" y="176591"/>
                      <a:pt x="1315812" y="189144"/>
                    </a:cubicBezTo>
                    <a:cubicBezTo>
                      <a:pt x="1315812" y="205352"/>
                      <a:pt x="1325425" y="209902"/>
                      <a:pt x="1359665" y="209902"/>
                    </a:cubicBezTo>
                    <a:cubicBezTo>
                      <a:pt x="1383029" y="209902"/>
                      <a:pt x="1385206" y="211184"/>
                      <a:pt x="1386905" y="225951"/>
                    </a:cubicBezTo>
                    <a:cubicBezTo>
                      <a:pt x="1388658" y="241199"/>
                      <a:pt x="1390352" y="242031"/>
                      <a:pt x="1420845" y="242630"/>
                    </a:cubicBezTo>
                    <a:cubicBezTo>
                      <a:pt x="1451549" y="243235"/>
                      <a:pt x="1452928" y="243929"/>
                      <a:pt x="1452708" y="258679"/>
                    </a:cubicBezTo>
                    <a:cubicBezTo>
                      <a:pt x="1452468" y="274757"/>
                      <a:pt x="1453112" y="274981"/>
                      <a:pt x="1503995" y="276597"/>
                    </a:cubicBezTo>
                    <a:cubicBezTo>
                      <a:pt x="1513912" y="276912"/>
                      <a:pt x="1517839" y="281297"/>
                      <a:pt x="1520042" y="294521"/>
                    </a:cubicBezTo>
                    <a:cubicBezTo>
                      <a:pt x="1522376" y="308527"/>
                      <a:pt x="1525877" y="312028"/>
                      <a:pt x="1537547" y="312028"/>
                    </a:cubicBezTo>
                    <a:cubicBezTo>
                      <a:pt x="1549218" y="312028"/>
                      <a:pt x="1552719" y="315530"/>
                      <a:pt x="1555053" y="329536"/>
                    </a:cubicBezTo>
                    <a:cubicBezTo>
                      <a:pt x="1557487" y="344140"/>
                      <a:pt x="1560732" y="347082"/>
                      <a:pt x="1574625" y="347282"/>
                    </a:cubicBezTo>
                    <a:cubicBezTo>
                      <a:pt x="1590692" y="347514"/>
                      <a:pt x="1591369" y="348712"/>
                      <a:pt x="1593809" y="381224"/>
                    </a:cubicBezTo>
                    <a:lnTo>
                      <a:pt x="1596339" y="414926"/>
                    </a:lnTo>
                    <a:lnTo>
                      <a:pt x="1577234" y="413080"/>
                    </a:lnTo>
                    <a:cubicBezTo>
                      <a:pt x="1561264" y="411539"/>
                      <a:pt x="1558116" y="408841"/>
                      <a:pt x="1558050" y="396646"/>
                    </a:cubicBezTo>
                    <a:cubicBezTo>
                      <a:pt x="1557984" y="385174"/>
                      <a:pt x="1554617" y="381669"/>
                      <a:pt x="1542278" y="380244"/>
                    </a:cubicBezTo>
                    <a:cubicBezTo>
                      <a:pt x="1530149" y="378843"/>
                      <a:pt x="1526173" y="374866"/>
                      <a:pt x="1524772" y="362736"/>
                    </a:cubicBezTo>
                    <a:cubicBezTo>
                      <a:pt x="1523372" y="350607"/>
                      <a:pt x="1519395" y="346630"/>
                      <a:pt x="1507267" y="345229"/>
                    </a:cubicBezTo>
                    <a:cubicBezTo>
                      <a:pt x="1495138" y="343828"/>
                      <a:pt x="1491162" y="339852"/>
                      <a:pt x="1489761" y="327722"/>
                    </a:cubicBezTo>
                    <a:cubicBezTo>
                      <a:pt x="1488056" y="312956"/>
                      <a:pt x="1485963" y="311923"/>
                      <a:pt x="1454397" y="310277"/>
                    </a:cubicBezTo>
                    <a:cubicBezTo>
                      <a:pt x="1421528" y="308563"/>
                      <a:pt x="1420845" y="308175"/>
                      <a:pt x="1420845" y="291311"/>
                    </a:cubicBezTo>
                    <a:cubicBezTo>
                      <a:pt x="1420845" y="274159"/>
                      <a:pt x="1420712" y="274094"/>
                      <a:pt x="1385834" y="274094"/>
                    </a:cubicBezTo>
                    <a:lnTo>
                      <a:pt x="1350823" y="274094"/>
                    </a:lnTo>
                    <a:lnTo>
                      <a:pt x="1350823" y="256147"/>
                    </a:lnTo>
                    <a:cubicBezTo>
                      <a:pt x="1350823" y="238420"/>
                      <a:pt x="1350481" y="238217"/>
                      <a:pt x="1323106" y="239660"/>
                    </a:cubicBezTo>
                    <a:cubicBezTo>
                      <a:pt x="1285524" y="241641"/>
                      <a:pt x="1280801" y="243927"/>
                      <a:pt x="1280801" y="260129"/>
                    </a:cubicBezTo>
                    <a:cubicBezTo>
                      <a:pt x="1280801" y="271756"/>
                      <a:pt x="1283733" y="274094"/>
                      <a:pt x="1298307" y="274094"/>
                    </a:cubicBezTo>
                    <a:cubicBezTo>
                      <a:pt x="1313867" y="274094"/>
                      <a:pt x="1315812" y="276040"/>
                      <a:pt x="1315812" y="291602"/>
                    </a:cubicBezTo>
                    <a:cubicBezTo>
                      <a:pt x="1315812" y="307164"/>
                      <a:pt x="1317757" y="309109"/>
                      <a:pt x="1333317" y="309109"/>
                    </a:cubicBezTo>
                    <a:cubicBezTo>
                      <a:pt x="1348878" y="309109"/>
                      <a:pt x="1350823" y="311054"/>
                      <a:pt x="1350823" y="326616"/>
                    </a:cubicBezTo>
                    <a:lnTo>
                      <a:pt x="1350823" y="344124"/>
                    </a:lnTo>
                    <a:lnTo>
                      <a:pt x="1385834" y="344124"/>
                    </a:lnTo>
                    <a:lnTo>
                      <a:pt x="1420845" y="344124"/>
                    </a:lnTo>
                    <a:lnTo>
                      <a:pt x="1420845" y="379138"/>
                    </a:lnTo>
                    <a:lnTo>
                      <a:pt x="1420845" y="414153"/>
                    </a:lnTo>
                    <a:lnTo>
                      <a:pt x="1438350" y="414153"/>
                    </a:lnTo>
                    <a:cubicBezTo>
                      <a:pt x="1453910" y="414153"/>
                      <a:pt x="1455856" y="416098"/>
                      <a:pt x="1455856" y="431660"/>
                    </a:cubicBezTo>
                    <a:cubicBezTo>
                      <a:pt x="1455856" y="447222"/>
                      <a:pt x="1453910" y="449167"/>
                      <a:pt x="1438350" y="449167"/>
                    </a:cubicBezTo>
                    <a:cubicBezTo>
                      <a:pt x="1422790" y="449167"/>
                      <a:pt x="1420845" y="451113"/>
                      <a:pt x="1420845" y="466675"/>
                    </a:cubicBezTo>
                    <a:cubicBezTo>
                      <a:pt x="1420845" y="482237"/>
                      <a:pt x="1418900" y="484182"/>
                      <a:pt x="1403339" y="484182"/>
                    </a:cubicBezTo>
                    <a:cubicBezTo>
                      <a:pt x="1387779" y="484182"/>
                      <a:pt x="1385834" y="482237"/>
                      <a:pt x="1385834" y="466675"/>
                    </a:cubicBezTo>
                    <a:cubicBezTo>
                      <a:pt x="1385834" y="451113"/>
                      <a:pt x="1383889" y="449167"/>
                      <a:pt x="1368328" y="449167"/>
                    </a:cubicBezTo>
                    <a:cubicBezTo>
                      <a:pt x="1352768" y="449167"/>
                      <a:pt x="1350823" y="451113"/>
                      <a:pt x="1350823" y="466675"/>
                    </a:cubicBezTo>
                    <a:cubicBezTo>
                      <a:pt x="1350823" y="482237"/>
                      <a:pt x="1348878" y="484182"/>
                      <a:pt x="1333317" y="484182"/>
                    </a:cubicBezTo>
                    <a:cubicBezTo>
                      <a:pt x="1317757" y="484182"/>
                      <a:pt x="1315812" y="482237"/>
                      <a:pt x="1315812" y="466675"/>
                    </a:cubicBezTo>
                    <a:close/>
                    <a:moveTo>
                      <a:pt x="1350823" y="431659"/>
                    </a:moveTo>
                    <a:cubicBezTo>
                      <a:pt x="1350823" y="416098"/>
                      <a:pt x="1352768" y="414152"/>
                      <a:pt x="1368328" y="414152"/>
                    </a:cubicBezTo>
                    <a:cubicBezTo>
                      <a:pt x="1383889" y="414152"/>
                      <a:pt x="1385834" y="416098"/>
                      <a:pt x="1385834" y="431659"/>
                    </a:cubicBezTo>
                    <a:cubicBezTo>
                      <a:pt x="1385834" y="447222"/>
                      <a:pt x="1387779" y="449167"/>
                      <a:pt x="1403339" y="449167"/>
                    </a:cubicBezTo>
                    <a:cubicBezTo>
                      <a:pt x="1418900" y="449167"/>
                      <a:pt x="1420845" y="447221"/>
                      <a:pt x="1420845" y="431659"/>
                    </a:cubicBezTo>
                    <a:cubicBezTo>
                      <a:pt x="1420845" y="416098"/>
                      <a:pt x="1418900" y="414152"/>
                      <a:pt x="1403339" y="414152"/>
                    </a:cubicBezTo>
                    <a:cubicBezTo>
                      <a:pt x="1387779" y="414152"/>
                      <a:pt x="1385834" y="412207"/>
                      <a:pt x="1385834" y="396645"/>
                    </a:cubicBezTo>
                    <a:cubicBezTo>
                      <a:pt x="1385834" y="381083"/>
                      <a:pt x="1383889" y="379138"/>
                      <a:pt x="1368328" y="379138"/>
                    </a:cubicBezTo>
                    <a:cubicBezTo>
                      <a:pt x="1352768" y="379138"/>
                      <a:pt x="1350823" y="381083"/>
                      <a:pt x="1350823" y="396645"/>
                    </a:cubicBezTo>
                    <a:cubicBezTo>
                      <a:pt x="1350823" y="412207"/>
                      <a:pt x="1348878" y="414152"/>
                      <a:pt x="1333317" y="414152"/>
                    </a:cubicBezTo>
                    <a:cubicBezTo>
                      <a:pt x="1317757" y="414152"/>
                      <a:pt x="1315812" y="416098"/>
                      <a:pt x="1315812" y="431659"/>
                    </a:cubicBezTo>
                    <a:cubicBezTo>
                      <a:pt x="1315812" y="447222"/>
                      <a:pt x="1317757" y="449167"/>
                      <a:pt x="1333317" y="449167"/>
                    </a:cubicBezTo>
                    <a:cubicBezTo>
                      <a:pt x="1348878" y="449167"/>
                      <a:pt x="1350823" y="447221"/>
                      <a:pt x="1350823" y="431659"/>
                    </a:cubicBezTo>
                    <a:close/>
                    <a:moveTo>
                      <a:pt x="1280801" y="225123"/>
                    </a:moveTo>
                    <a:cubicBezTo>
                      <a:pt x="1280801" y="206804"/>
                      <a:pt x="1267879" y="203715"/>
                      <a:pt x="1215156" y="209426"/>
                    </a:cubicBezTo>
                    <a:cubicBezTo>
                      <a:pt x="1212749" y="209687"/>
                      <a:pt x="1210779" y="216466"/>
                      <a:pt x="1210779" y="224490"/>
                    </a:cubicBezTo>
                    <a:cubicBezTo>
                      <a:pt x="1210779" y="238431"/>
                      <a:pt x="1212334" y="239079"/>
                      <a:pt x="1245790" y="239079"/>
                    </a:cubicBezTo>
                    <a:cubicBezTo>
                      <a:pt x="1278822" y="239079"/>
                      <a:pt x="1280801" y="238290"/>
                      <a:pt x="1280801" y="225123"/>
                    </a:cubicBezTo>
                    <a:close/>
                    <a:moveTo>
                      <a:pt x="447295" y="367466"/>
                    </a:moveTo>
                    <a:cubicBezTo>
                      <a:pt x="447295" y="359442"/>
                      <a:pt x="448620" y="356160"/>
                      <a:pt x="450239" y="360172"/>
                    </a:cubicBezTo>
                    <a:cubicBezTo>
                      <a:pt x="451857" y="364184"/>
                      <a:pt x="451857" y="370749"/>
                      <a:pt x="450239" y="374761"/>
                    </a:cubicBezTo>
                    <a:cubicBezTo>
                      <a:pt x="448620" y="378773"/>
                      <a:pt x="447295" y="375491"/>
                      <a:pt x="447295" y="367466"/>
                    </a:cubicBezTo>
                    <a:close/>
                    <a:moveTo>
                      <a:pt x="1730108" y="291989"/>
                    </a:moveTo>
                    <a:cubicBezTo>
                      <a:pt x="1730108" y="277651"/>
                      <a:pt x="1727500" y="274569"/>
                      <a:pt x="1714061" y="273022"/>
                    </a:cubicBezTo>
                    <a:cubicBezTo>
                      <a:pt x="1704985" y="271977"/>
                      <a:pt x="1697673" y="267374"/>
                      <a:pt x="1697229" y="262422"/>
                    </a:cubicBezTo>
                    <a:cubicBezTo>
                      <a:pt x="1696796" y="257608"/>
                      <a:pt x="1696139" y="250386"/>
                      <a:pt x="1695771" y="246374"/>
                    </a:cubicBezTo>
                    <a:cubicBezTo>
                      <a:pt x="1695400" y="242362"/>
                      <a:pt x="1688708" y="239079"/>
                      <a:pt x="1680898" y="239079"/>
                    </a:cubicBezTo>
                    <a:cubicBezTo>
                      <a:pt x="1669744" y="239079"/>
                      <a:pt x="1666301" y="235636"/>
                      <a:pt x="1664851" y="223031"/>
                    </a:cubicBezTo>
                    <a:cubicBezTo>
                      <a:pt x="1663413" y="210527"/>
                      <a:pt x="1659539" y="206583"/>
                      <a:pt x="1647311" y="205170"/>
                    </a:cubicBezTo>
                    <a:cubicBezTo>
                      <a:pt x="1635183" y="203770"/>
                      <a:pt x="1631206" y="199792"/>
                      <a:pt x="1629806" y="187663"/>
                    </a:cubicBezTo>
                    <a:cubicBezTo>
                      <a:pt x="1628394" y="175434"/>
                      <a:pt x="1624450" y="171560"/>
                      <a:pt x="1611947" y="170122"/>
                    </a:cubicBezTo>
                    <a:cubicBezTo>
                      <a:pt x="1599343" y="168670"/>
                      <a:pt x="1595901" y="165228"/>
                      <a:pt x="1595901" y="154073"/>
                    </a:cubicBezTo>
                    <a:cubicBezTo>
                      <a:pt x="1595901" y="142252"/>
                      <a:pt x="1593028" y="139871"/>
                      <a:pt x="1578765" y="139871"/>
                    </a:cubicBezTo>
                    <a:cubicBezTo>
                      <a:pt x="1563713" y="139871"/>
                      <a:pt x="1561406" y="137574"/>
                      <a:pt x="1559800" y="120984"/>
                    </a:cubicBezTo>
                    <a:cubicBezTo>
                      <a:pt x="1558276" y="105242"/>
                      <a:pt x="1555543" y="102084"/>
                      <a:pt x="1543384" y="102018"/>
                    </a:cubicBezTo>
                    <a:cubicBezTo>
                      <a:pt x="1531832" y="101952"/>
                      <a:pt x="1528412" y="98599"/>
                      <a:pt x="1526950" y="85890"/>
                    </a:cubicBezTo>
                    <a:cubicBezTo>
                      <a:pt x="1525404" y="72450"/>
                      <a:pt x="1522322" y="69842"/>
                      <a:pt x="1507985" y="69842"/>
                    </a:cubicBezTo>
                    <a:cubicBezTo>
                      <a:pt x="1492856" y="69842"/>
                      <a:pt x="1490867" y="67809"/>
                      <a:pt x="1490867" y="52335"/>
                    </a:cubicBezTo>
                    <a:cubicBezTo>
                      <a:pt x="1490867" y="36861"/>
                      <a:pt x="1492855" y="34828"/>
                      <a:pt x="1507985" y="34828"/>
                    </a:cubicBezTo>
                    <a:cubicBezTo>
                      <a:pt x="1522322" y="34828"/>
                      <a:pt x="1525403" y="37435"/>
                      <a:pt x="1526950" y="50876"/>
                    </a:cubicBezTo>
                    <a:cubicBezTo>
                      <a:pt x="1528414" y="63611"/>
                      <a:pt x="1531807" y="66924"/>
                      <a:pt x="1543384" y="66924"/>
                    </a:cubicBezTo>
                    <a:cubicBezTo>
                      <a:pt x="1554863" y="66924"/>
                      <a:pt x="1558357" y="63594"/>
                      <a:pt x="1559778" y="51297"/>
                    </a:cubicBezTo>
                    <a:cubicBezTo>
                      <a:pt x="1561306" y="38064"/>
                      <a:pt x="1559131" y="35382"/>
                      <a:pt x="1545575" y="33790"/>
                    </a:cubicBezTo>
                    <a:cubicBezTo>
                      <a:pt x="1533787" y="32404"/>
                      <a:pt x="1528445" y="27679"/>
                      <a:pt x="1525310" y="15861"/>
                    </a:cubicBezTo>
                    <a:cubicBezTo>
                      <a:pt x="1521276" y="657"/>
                      <a:pt x="1522100" y="-187"/>
                      <a:pt x="1540971" y="-187"/>
                    </a:cubicBezTo>
                    <a:cubicBezTo>
                      <a:pt x="1559154" y="-187"/>
                      <a:pt x="1560889" y="1320"/>
                      <a:pt x="1560889" y="17093"/>
                    </a:cubicBezTo>
                    <a:lnTo>
                      <a:pt x="1560889" y="34373"/>
                    </a:lnTo>
                    <a:lnTo>
                      <a:pt x="1611851" y="36058"/>
                    </a:lnTo>
                    <a:cubicBezTo>
                      <a:pt x="1661839" y="37712"/>
                      <a:pt x="1662813" y="38023"/>
                      <a:pt x="1662908" y="52334"/>
                    </a:cubicBezTo>
                    <a:cubicBezTo>
                      <a:pt x="1662996" y="65988"/>
                      <a:pt x="1665155" y="67035"/>
                      <a:pt x="1696557" y="68673"/>
                    </a:cubicBezTo>
                    <a:cubicBezTo>
                      <a:pt x="1727359" y="70279"/>
                      <a:pt x="1730109" y="71544"/>
                      <a:pt x="1730109" y="84097"/>
                    </a:cubicBezTo>
                    <a:cubicBezTo>
                      <a:pt x="1730109" y="98609"/>
                      <a:pt x="1742123" y="106597"/>
                      <a:pt x="1755962" y="101286"/>
                    </a:cubicBezTo>
                    <a:cubicBezTo>
                      <a:pt x="1761988" y="98973"/>
                      <a:pt x="1764829" y="103489"/>
                      <a:pt x="1766174" y="117517"/>
                    </a:cubicBezTo>
                    <a:cubicBezTo>
                      <a:pt x="1767737" y="133823"/>
                      <a:pt x="1770621" y="137250"/>
                      <a:pt x="1784084" y="138799"/>
                    </a:cubicBezTo>
                    <a:cubicBezTo>
                      <a:pt x="1799367" y="140557"/>
                      <a:pt x="1800131" y="142136"/>
                      <a:pt x="1800131" y="171967"/>
                    </a:cubicBezTo>
                    <a:cubicBezTo>
                      <a:pt x="1800131" y="201798"/>
                      <a:pt x="1799367" y="203376"/>
                      <a:pt x="1784084" y="205135"/>
                    </a:cubicBezTo>
                    <a:cubicBezTo>
                      <a:pt x="1771480" y="206586"/>
                      <a:pt x="1767641" y="210425"/>
                      <a:pt x="1766191" y="223030"/>
                    </a:cubicBezTo>
                    <a:cubicBezTo>
                      <a:pt x="1765174" y="231856"/>
                      <a:pt x="1761237" y="239381"/>
                      <a:pt x="1757438" y="239751"/>
                    </a:cubicBezTo>
                    <a:cubicBezTo>
                      <a:pt x="1753640" y="240122"/>
                      <a:pt x="1746593" y="240779"/>
                      <a:pt x="1741779" y="241211"/>
                    </a:cubicBezTo>
                    <a:cubicBezTo>
                      <a:pt x="1736828" y="241657"/>
                      <a:pt x="1732224" y="248968"/>
                      <a:pt x="1731180" y="258045"/>
                    </a:cubicBezTo>
                    <a:cubicBezTo>
                      <a:pt x="1729522" y="272465"/>
                      <a:pt x="1731158" y="274094"/>
                      <a:pt x="1747227" y="274094"/>
                    </a:cubicBezTo>
                    <a:cubicBezTo>
                      <a:pt x="1763304" y="274094"/>
                      <a:pt x="1765120" y="272279"/>
                      <a:pt x="1765120" y="256199"/>
                    </a:cubicBezTo>
                    <a:cubicBezTo>
                      <a:pt x="1765120" y="240120"/>
                      <a:pt x="1766747" y="238491"/>
                      <a:pt x="1781166" y="240151"/>
                    </a:cubicBezTo>
                    <a:cubicBezTo>
                      <a:pt x="1793770" y="241602"/>
                      <a:pt x="1797609" y="245440"/>
                      <a:pt x="1799059" y="258045"/>
                    </a:cubicBezTo>
                    <a:cubicBezTo>
                      <a:pt x="1800718" y="272465"/>
                      <a:pt x="1799081" y="274094"/>
                      <a:pt x="1783013" y="274094"/>
                    </a:cubicBezTo>
                    <a:cubicBezTo>
                      <a:pt x="1767022" y="274094"/>
                      <a:pt x="1765120" y="275956"/>
                      <a:pt x="1765120" y="291601"/>
                    </a:cubicBezTo>
                    <a:cubicBezTo>
                      <a:pt x="1765120" y="307163"/>
                      <a:pt x="1763174" y="309109"/>
                      <a:pt x="1747614" y="309109"/>
                    </a:cubicBezTo>
                    <a:cubicBezTo>
                      <a:pt x="1732142" y="309109"/>
                      <a:pt x="1730109" y="307121"/>
                      <a:pt x="1730109" y="291989"/>
                    </a:cubicBezTo>
                    <a:close/>
                    <a:moveTo>
                      <a:pt x="1800129" y="294864"/>
                    </a:moveTo>
                    <a:cubicBezTo>
                      <a:pt x="1800129" y="277831"/>
                      <a:pt x="1807749" y="272022"/>
                      <a:pt x="1823522" y="277028"/>
                    </a:cubicBezTo>
                    <a:cubicBezTo>
                      <a:pt x="1830929" y="279379"/>
                      <a:pt x="1835140" y="285863"/>
                      <a:pt x="1835140" y="294913"/>
                    </a:cubicBezTo>
                    <a:cubicBezTo>
                      <a:pt x="1835140" y="306795"/>
                      <a:pt x="1832288" y="309109"/>
                      <a:pt x="1817635" y="309109"/>
                    </a:cubicBezTo>
                    <a:cubicBezTo>
                      <a:pt x="1802965" y="309109"/>
                      <a:pt x="1800129" y="306801"/>
                      <a:pt x="1800129" y="294864"/>
                    </a:cubicBezTo>
                    <a:close/>
                    <a:moveTo>
                      <a:pt x="1800129" y="225170"/>
                    </a:moveTo>
                    <a:cubicBezTo>
                      <a:pt x="1800129" y="215003"/>
                      <a:pt x="1804017" y="210518"/>
                      <a:pt x="1814580" y="208499"/>
                    </a:cubicBezTo>
                    <a:cubicBezTo>
                      <a:pt x="1832021" y="205164"/>
                      <a:pt x="1835140" y="207738"/>
                      <a:pt x="1835140" y="225463"/>
                    </a:cubicBezTo>
                    <a:cubicBezTo>
                      <a:pt x="1835140" y="236702"/>
                      <a:pt x="1832084" y="239079"/>
                      <a:pt x="1817635" y="239079"/>
                    </a:cubicBezTo>
                    <a:cubicBezTo>
                      <a:pt x="1803081" y="239079"/>
                      <a:pt x="1800129" y="236734"/>
                      <a:pt x="1800129" y="225170"/>
                    </a:cubicBezTo>
                    <a:close/>
                    <a:moveTo>
                      <a:pt x="841706" y="171021"/>
                    </a:moveTo>
                    <a:cubicBezTo>
                      <a:pt x="845717" y="169402"/>
                      <a:pt x="852282" y="169402"/>
                      <a:pt x="856294" y="171021"/>
                    </a:cubicBezTo>
                    <a:cubicBezTo>
                      <a:pt x="860305" y="172640"/>
                      <a:pt x="857024" y="173964"/>
                      <a:pt x="849000" y="173964"/>
                    </a:cubicBezTo>
                    <a:cubicBezTo>
                      <a:pt x="840976" y="173964"/>
                      <a:pt x="837694" y="172641"/>
                      <a:pt x="841706" y="171021"/>
                    </a:cubicBezTo>
                    <a:close/>
                    <a:moveTo>
                      <a:pt x="1040131" y="154461"/>
                    </a:moveTo>
                    <a:cubicBezTo>
                      <a:pt x="1037682" y="141648"/>
                      <a:pt x="1039377" y="139871"/>
                      <a:pt x="1054039" y="139871"/>
                    </a:cubicBezTo>
                    <a:cubicBezTo>
                      <a:pt x="1067958" y="139871"/>
                      <a:pt x="1070735" y="142298"/>
                      <a:pt x="1070735" y="154461"/>
                    </a:cubicBezTo>
                    <a:cubicBezTo>
                      <a:pt x="1070735" y="165942"/>
                      <a:pt x="1067773" y="169050"/>
                      <a:pt x="1056828" y="169050"/>
                    </a:cubicBezTo>
                    <a:cubicBezTo>
                      <a:pt x="1046627" y="169050"/>
                      <a:pt x="1042177" y="165162"/>
                      <a:pt x="1040131" y="154461"/>
                    </a:cubicBezTo>
                    <a:close/>
                  </a:path>
                </a:pathLst>
              </a:custGeom>
              <a:solidFill>
                <a:srgbClr val="DE8B3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7" name="Forma libre: forma 16">
                <a:extLst>
                  <a:ext uri="{FF2B5EF4-FFF2-40B4-BE49-F238E27FC236}">
                    <a16:creationId xmlns:a16="http://schemas.microsoft.com/office/drawing/2014/main" id="{9C30325E-F9B1-49AA-D615-348BB838BACB}"/>
                  </a:ext>
                </a:extLst>
              </p:cNvPr>
              <p:cNvSpPr/>
              <p:nvPr/>
            </p:nvSpPr>
            <p:spPr>
              <a:xfrm>
                <a:off x="1555639" y="2939527"/>
                <a:ext cx="1941023" cy="1383722"/>
              </a:xfrm>
              <a:custGeom>
                <a:avLst/>
                <a:gdLst>
                  <a:gd name="connsiteX0" fmla="*/ 277155 w 1941023"/>
                  <a:gd name="connsiteY0" fmla="*/ 1365933 h 1383722"/>
                  <a:gd name="connsiteX1" fmla="*/ 277155 w 1941023"/>
                  <a:gd name="connsiteY1" fmla="*/ 1348328 h 1383722"/>
                  <a:gd name="connsiteX2" fmla="*/ 229015 w 1941023"/>
                  <a:gd name="connsiteY2" fmla="*/ 1347638 h 1383722"/>
                  <a:gd name="connsiteX3" fmla="*/ 176498 w 1941023"/>
                  <a:gd name="connsiteY3" fmla="*/ 1347638 h 1383722"/>
                  <a:gd name="connsiteX4" fmla="*/ 172122 w 1941023"/>
                  <a:gd name="connsiteY4" fmla="*/ 1330822 h 1383722"/>
                  <a:gd name="connsiteX5" fmla="*/ 140029 w 1941023"/>
                  <a:gd name="connsiteY5" fmla="*/ 1313315 h 1383722"/>
                  <a:gd name="connsiteX6" fmla="*/ 107206 w 1941023"/>
                  <a:gd name="connsiteY6" fmla="*/ 1307479 h 1383722"/>
                  <a:gd name="connsiteX7" fmla="*/ 105018 w 1941023"/>
                  <a:gd name="connsiteY7" fmla="*/ 1295808 h 1383722"/>
                  <a:gd name="connsiteX8" fmla="*/ 102829 w 1941023"/>
                  <a:gd name="connsiteY8" fmla="*/ 1284542 h 1383722"/>
                  <a:gd name="connsiteX9" fmla="*/ 89210 w 1941023"/>
                  <a:gd name="connsiteY9" fmla="*/ 1277247 h 1383722"/>
                  <a:gd name="connsiteX10" fmla="*/ 72951 w 1941023"/>
                  <a:gd name="connsiteY10" fmla="*/ 1261006 h 1383722"/>
                  <a:gd name="connsiteX11" fmla="*/ 55419 w 1941023"/>
                  <a:gd name="connsiteY11" fmla="*/ 1243286 h 1383722"/>
                  <a:gd name="connsiteX12" fmla="*/ 37895 w 1941023"/>
                  <a:gd name="connsiteY12" fmla="*/ 1225565 h 1383722"/>
                  <a:gd name="connsiteX13" fmla="*/ 19220 w 1941023"/>
                  <a:gd name="connsiteY13" fmla="*/ 1209391 h 1383722"/>
                  <a:gd name="connsiteX14" fmla="*/ 1945 w 1941023"/>
                  <a:gd name="connsiteY14" fmla="*/ 1174128 h 1383722"/>
                  <a:gd name="connsiteX15" fmla="*/ -15 w 1941023"/>
                  <a:gd name="connsiteY15" fmla="*/ 1140663 h 1383722"/>
                  <a:gd name="connsiteX16" fmla="*/ 16032 w 1941023"/>
                  <a:gd name="connsiteY16" fmla="*/ 1143033 h 1383722"/>
                  <a:gd name="connsiteX17" fmla="*/ 32653 w 1941023"/>
                  <a:gd name="connsiteY17" fmla="*/ 1163706 h 1383722"/>
                  <a:gd name="connsiteX18" fmla="*/ 50689 w 1941023"/>
                  <a:gd name="connsiteY18" fmla="*/ 1213001 h 1383722"/>
                  <a:gd name="connsiteX19" fmla="*/ 68194 w 1941023"/>
                  <a:gd name="connsiteY19" fmla="*/ 1230509 h 1383722"/>
                  <a:gd name="connsiteX20" fmla="*/ 84557 w 1941023"/>
                  <a:gd name="connsiteY20" fmla="*/ 1246315 h 1383722"/>
                  <a:gd name="connsiteX21" fmla="*/ 102083 w 1941023"/>
                  <a:gd name="connsiteY21" fmla="*/ 1263611 h 1383722"/>
                  <a:gd name="connsiteX22" fmla="*/ 119626 w 1941023"/>
                  <a:gd name="connsiteY22" fmla="*/ 1281388 h 1383722"/>
                  <a:gd name="connsiteX23" fmla="*/ 173715 w 1941023"/>
                  <a:gd name="connsiteY23" fmla="*/ 1297861 h 1383722"/>
                  <a:gd name="connsiteX24" fmla="*/ 198679 w 1941023"/>
                  <a:gd name="connsiteY24" fmla="*/ 1315369 h 1383722"/>
                  <a:gd name="connsiteX25" fmla="*/ 251711 w 1941023"/>
                  <a:gd name="connsiteY25" fmla="*/ 1319150 h 1383722"/>
                  <a:gd name="connsiteX26" fmla="*/ 277155 w 1941023"/>
                  <a:gd name="connsiteY26" fmla="*/ 1333068 h 1383722"/>
                  <a:gd name="connsiteX27" fmla="*/ 309637 w 1941023"/>
                  <a:gd name="connsiteY27" fmla="*/ 1351043 h 1383722"/>
                  <a:gd name="connsiteX28" fmla="*/ 462810 w 1941023"/>
                  <a:gd name="connsiteY28" fmla="*/ 1353542 h 1383722"/>
                  <a:gd name="connsiteX29" fmla="*/ 583500 w 1941023"/>
                  <a:gd name="connsiteY29" fmla="*/ 1351980 h 1383722"/>
                  <a:gd name="connsiteX30" fmla="*/ 583500 w 1941023"/>
                  <a:gd name="connsiteY30" fmla="*/ 1366203 h 1383722"/>
                  <a:gd name="connsiteX31" fmla="*/ 583500 w 1941023"/>
                  <a:gd name="connsiteY31" fmla="*/ 1380425 h 1383722"/>
                  <a:gd name="connsiteX32" fmla="*/ 430327 w 1941023"/>
                  <a:gd name="connsiteY32" fmla="*/ 1381980 h 1383722"/>
                  <a:gd name="connsiteX33" fmla="*/ 277155 w 1941023"/>
                  <a:gd name="connsiteY33" fmla="*/ 1383535 h 1383722"/>
                  <a:gd name="connsiteX34" fmla="*/ 588528 w 1941023"/>
                  <a:gd name="connsiteY34" fmla="*/ 1339575 h 1383722"/>
                  <a:gd name="connsiteX35" fmla="*/ 606658 w 1941023"/>
                  <a:gd name="connsiteY35" fmla="*/ 1313314 h 1383722"/>
                  <a:gd name="connsiteX36" fmla="*/ 621429 w 1941023"/>
                  <a:gd name="connsiteY36" fmla="*/ 1278299 h 1383722"/>
                  <a:gd name="connsiteX37" fmla="*/ 621429 w 1941023"/>
                  <a:gd name="connsiteY37" fmla="*/ 1243285 h 1383722"/>
                  <a:gd name="connsiteX38" fmla="*/ 639094 w 1941023"/>
                  <a:gd name="connsiteY38" fmla="*/ 1243285 h 1383722"/>
                  <a:gd name="connsiteX39" fmla="*/ 656760 w 1941023"/>
                  <a:gd name="connsiteY39" fmla="*/ 1243285 h 1383722"/>
                  <a:gd name="connsiteX40" fmla="*/ 655141 w 1941023"/>
                  <a:gd name="connsiteY40" fmla="*/ 1160125 h 1383722"/>
                  <a:gd name="connsiteX41" fmla="*/ 653522 w 1941023"/>
                  <a:gd name="connsiteY41" fmla="*/ 1076965 h 1383722"/>
                  <a:gd name="connsiteX42" fmla="*/ 637756 w 1941023"/>
                  <a:gd name="connsiteY42" fmla="*/ 1075146 h 1383722"/>
                  <a:gd name="connsiteX43" fmla="*/ 620250 w 1941023"/>
                  <a:gd name="connsiteY43" fmla="*/ 1040131 h 1383722"/>
                  <a:gd name="connsiteX44" fmla="*/ 603923 w 1941023"/>
                  <a:gd name="connsiteY44" fmla="*/ 1006853 h 1383722"/>
                  <a:gd name="connsiteX45" fmla="*/ 586418 w 1941023"/>
                  <a:gd name="connsiteY45" fmla="*/ 971839 h 1383722"/>
                  <a:gd name="connsiteX46" fmla="*/ 567453 w 1941023"/>
                  <a:gd name="connsiteY46" fmla="*/ 935060 h 1383722"/>
                  <a:gd name="connsiteX47" fmla="*/ 551407 w 1941023"/>
                  <a:gd name="connsiteY47" fmla="*/ 917228 h 1383722"/>
                  <a:gd name="connsiteX48" fmla="*/ 535430 w 1941023"/>
                  <a:gd name="connsiteY48" fmla="*/ 901567 h 1383722"/>
                  <a:gd name="connsiteX49" fmla="*/ 516432 w 1941023"/>
                  <a:gd name="connsiteY49" fmla="*/ 884385 h 1383722"/>
                  <a:gd name="connsiteX50" fmla="*/ 479892 w 1941023"/>
                  <a:gd name="connsiteY50" fmla="*/ 865128 h 1383722"/>
                  <a:gd name="connsiteX51" fmla="*/ 446374 w 1941023"/>
                  <a:gd name="connsiteY51" fmla="*/ 849499 h 1383722"/>
                  <a:gd name="connsiteX52" fmla="*/ 364682 w 1941023"/>
                  <a:gd name="connsiteY52" fmla="*/ 827483 h 1383722"/>
                  <a:gd name="connsiteX53" fmla="*/ 342394 w 1941023"/>
                  <a:gd name="connsiteY53" fmla="*/ 812897 h 1383722"/>
                  <a:gd name="connsiteX54" fmla="*/ 306330 w 1941023"/>
                  <a:gd name="connsiteY54" fmla="*/ 799318 h 1383722"/>
                  <a:gd name="connsiteX55" fmla="*/ 305662 w 1941023"/>
                  <a:gd name="connsiteY55" fmla="*/ 794800 h 1383722"/>
                  <a:gd name="connsiteX56" fmla="*/ 309927 w 1941023"/>
                  <a:gd name="connsiteY56" fmla="*/ 774132 h 1383722"/>
                  <a:gd name="connsiteX57" fmla="*/ 274126 w 1941023"/>
                  <a:gd name="connsiteY57" fmla="*/ 758916 h 1383722"/>
                  <a:gd name="connsiteX58" fmla="*/ 242144 w 1941023"/>
                  <a:gd name="connsiteY58" fmla="*/ 744326 h 1383722"/>
                  <a:gd name="connsiteX59" fmla="*/ 207133 w 1941023"/>
                  <a:gd name="connsiteY59" fmla="*/ 729737 h 1383722"/>
                  <a:gd name="connsiteX60" fmla="*/ 172122 w 1941023"/>
                  <a:gd name="connsiteY60" fmla="*/ 729737 h 1383722"/>
                  <a:gd name="connsiteX61" fmla="*/ 172122 w 1941023"/>
                  <a:gd name="connsiteY61" fmla="*/ 712230 h 1383722"/>
                  <a:gd name="connsiteX62" fmla="*/ 154617 w 1941023"/>
                  <a:gd name="connsiteY62" fmla="*/ 694723 h 1383722"/>
                  <a:gd name="connsiteX63" fmla="*/ 137111 w 1941023"/>
                  <a:gd name="connsiteY63" fmla="*/ 677215 h 1383722"/>
                  <a:gd name="connsiteX64" fmla="*/ 154617 w 1941023"/>
                  <a:gd name="connsiteY64" fmla="*/ 659708 h 1383722"/>
                  <a:gd name="connsiteX65" fmla="*/ 172122 w 1941023"/>
                  <a:gd name="connsiteY65" fmla="*/ 642201 h 1383722"/>
                  <a:gd name="connsiteX66" fmla="*/ 189627 w 1941023"/>
                  <a:gd name="connsiteY66" fmla="*/ 624693 h 1383722"/>
                  <a:gd name="connsiteX67" fmla="*/ 207133 w 1941023"/>
                  <a:gd name="connsiteY67" fmla="*/ 607186 h 1383722"/>
                  <a:gd name="connsiteX68" fmla="*/ 224638 w 1941023"/>
                  <a:gd name="connsiteY68" fmla="*/ 589679 h 1383722"/>
                  <a:gd name="connsiteX69" fmla="*/ 242144 w 1941023"/>
                  <a:gd name="connsiteY69" fmla="*/ 572171 h 1383722"/>
                  <a:gd name="connsiteX70" fmla="*/ 256878 w 1941023"/>
                  <a:gd name="connsiteY70" fmla="*/ 554664 h 1383722"/>
                  <a:gd name="connsiteX71" fmla="*/ 275113 w 1941023"/>
                  <a:gd name="connsiteY71" fmla="*/ 572171 h 1383722"/>
                  <a:gd name="connsiteX72" fmla="*/ 312895 w 1941023"/>
                  <a:gd name="connsiteY72" fmla="*/ 589679 h 1383722"/>
                  <a:gd name="connsiteX73" fmla="*/ 347177 w 1941023"/>
                  <a:gd name="connsiteY73" fmla="*/ 607186 h 1383722"/>
                  <a:gd name="connsiteX74" fmla="*/ 347177 w 1941023"/>
                  <a:gd name="connsiteY74" fmla="*/ 624693 h 1383722"/>
                  <a:gd name="connsiteX75" fmla="*/ 396388 w 1941023"/>
                  <a:gd name="connsiteY75" fmla="*/ 624693 h 1383722"/>
                  <a:gd name="connsiteX76" fmla="*/ 445599 w 1941023"/>
                  <a:gd name="connsiteY76" fmla="*/ 624693 h 1383722"/>
                  <a:gd name="connsiteX77" fmla="*/ 447445 w 1941023"/>
                  <a:gd name="connsiteY77" fmla="*/ 640742 h 1383722"/>
                  <a:gd name="connsiteX78" fmla="*/ 499983 w 1941023"/>
                  <a:gd name="connsiteY78" fmla="*/ 658471 h 1383722"/>
                  <a:gd name="connsiteX79" fmla="*/ 552500 w 1941023"/>
                  <a:gd name="connsiteY79" fmla="*/ 675978 h 1383722"/>
                  <a:gd name="connsiteX80" fmla="*/ 587877 w 1941023"/>
                  <a:gd name="connsiteY80" fmla="*/ 693555 h 1383722"/>
                  <a:gd name="connsiteX81" fmla="*/ 621429 w 1941023"/>
                  <a:gd name="connsiteY81" fmla="*/ 712521 h 1383722"/>
                  <a:gd name="connsiteX82" fmla="*/ 656440 w 1941023"/>
                  <a:gd name="connsiteY82" fmla="*/ 729737 h 1383722"/>
                  <a:gd name="connsiteX83" fmla="*/ 691451 w 1941023"/>
                  <a:gd name="connsiteY83" fmla="*/ 729737 h 1383722"/>
                  <a:gd name="connsiteX84" fmla="*/ 691451 w 1941023"/>
                  <a:gd name="connsiteY84" fmla="*/ 747244 h 1383722"/>
                  <a:gd name="connsiteX85" fmla="*/ 726074 w 1941023"/>
                  <a:gd name="connsiteY85" fmla="*/ 764752 h 1383722"/>
                  <a:gd name="connsiteX86" fmla="*/ 762544 w 1941023"/>
                  <a:gd name="connsiteY86" fmla="*/ 780800 h 1383722"/>
                  <a:gd name="connsiteX87" fmla="*/ 780437 w 1941023"/>
                  <a:gd name="connsiteY87" fmla="*/ 798695 h 1383722"/>
                  <a:gd name="connsiteX88" fmla="*/ 796483 w 1941023"/>
                  <a:gd name="connsiteY88" fmla="*/ 814063 h 1383722"/>
                  <a:gd name="connsiteX89" fmla="*/ 841706 w 1941023"/>
                  <a:gd name="connsiteY89" fmla="*/ 830200 h 1383722"/>
                  <a:gd name="connsiteX90" fmla="*/ 866505 w 1941023"/>
                  <a:gd name="connsiteY90" fmla="*/ 827719 h 1383722"/>
                  <a:gd name="connsiteX91" fmla="*/ 866505 w 1941023"/>
                  <a:gd name="connsiteY91" fmla="*/ 796236 h 1383722"/>
                  <a:gd name="connsiteX92" fmla="*/ 884011 w 1941023"/>
                  <a:gd name="connsiteY92" fmla="*/ 764752 h 1383722"/>
                  <a:gd name="connsiteX93" fmla="*/ 901516 w 1941023"/>
                  <a:gd name="connsiteY93" fmla="*/ 744326 h 1383722"/>
                  <a:gd name="connsiteX94" fmla="*/ 884011 w 1941023"/>
                  <a:gd name="connsiteY94" fmla="*/ 723901 h 1383722"/>
                  <a:gd name="connsiteX95" fmla="*/ 866505 w 1941023"/>
                  <a:gd name="connsiteY95" fmla="*/ 706394 h 1383722"/>
                  <a:gd name="connsiteX96" fmla="*/ 849000 w 1941023"/>
                  <a:gd name="connsiteY96" fmla="*/ 688887 h 1383722"/>
                  <a:gd name="connsiteX97" fmla="*/ 831494 w 1941023"/>
                  <a:gd name="connsiteY97" fmla="*/ 688887 h 1383722"/>
                  <a:gd name="connsiteX98" fmla="*/ 831494 w 1941023"/>
                  <a:gd name="connsiteY98" fmla="*/ 653872 h 1383722"/>
                  <a:gd name="connsiteX99" fmla="*/ 831494 w 1941023"/>
                  <a:gd name="connsiteY99" fmla="*/ 618857 h 1383722"/>
                  <a:gd name="connsiteX100" fmla="*/ 813989 w 1941023"/>
                  <a:gd name="connsiteY100" fmla="*/ 618857 h 1383722"/>
                  <a:gd name="connsiteX101" fmla="*/ 796483 w 1941023"/>
                  <a:gd name="connsiteY101" fmla="*/ 604268 h 1383722"/>
                  <a:gd name="connsiteX102" fmla="*/ 778978 w 1941023"/>
                  <a:gd name="connsiteY102" fmla="*/ 589679 h 1383722"/>
                  <a:gd name="connsiteX103" fmla="*/ 761472 w 1941023"/>
                  <a:gd name="connsiteY103" fmla="*/ 572171 h 1383722"/>
                  <a:gd name="connsiteX104" fmla="*/ 754179 w 1941023"/>
                  <a:gd name="connsiteY104" fmla="*/ 553776 h 1383722"/>
                  <a:gd name="connsiteX105" fmla="*/ 738132 w 1941023"/>
                  <a:gd name="connsiteY105" fmla="*/ 552318 h 1383722"/>
                  <a:gd name="connsiteX106" fmla="*/ 727533 w 1941023"/>
                  <a:gd name="connsiteY106" fmla="*/ 535699 h 1383722"/>
                  <a:gd name="connsiteX107" fmla="*/ 691063 w 1941023"/>
                  <a:gd name="connsiteY107" fmla="*/ 519651 h 1383722"/>
                  <a:gd name="connsiteX108" fmla="*/ 656440 w 1941023"/>
                  <a:gd name="connsiteY108" fmla="*/ 502143 h 1383722"/>
                  <a:gd name="connsiteX109" fmla="*/ 656440 w 1941023"/>
                  <a:gd name="connsiteY109" fmla="*/ 484636 h 1383722"/>
                  <a:gd name="connsiteX110" fmla="*/ 606841 w 1941023"/>
                  <a:gd name="connsiteY110" fmla="*/ 484636 h 1383722"/>
                  <a:gd name="connsiteX111" fmla="*/ 557242 w 1941023"/>
                  <a:gd name="connsiteY111" fmla="*/ 484636 h 1383722"/>
                  <a:gd name="connsiteX112" fmla="*/ 557242 w 1941023"/>
                  <a:gd name="connsiteY112" fmla="*/ 467129 h 1383722"/>
                  <a:gd name="connsiteX113" fmla="*/ 557242 w 1941023"/>
                  <a:gd name="connsiteY113" fmla="*/ 449621 h 1383722"/>
                  <a:gd name="connsiteX114" fmla="*/ 501421 w 1941023"/>
                  <a:gd name="connsiteY114" fmla="*/ 449621 h 1383722"/>
                  <a:gd name="connsiteX115" fmla="*/ 445599 w 1941023"/>
                  <a:gd name="connsiteY115" fmla="*/ 449621 h 1383722"/>
                  <a:gd name="connsiteX116" fmla="*/ 447445 w 1941023"/>
                  <a:gd name="connsiteY116" fmla="*/ 433601 h 1383722"/>
                  <a:gd name="connsiteX117" fmla="*/ 466797 w 1941023"/>
                  <a:gd name="connsiteY117" fmla="*/ 414577 h 1383722"/>
                  <a:gd name="connsiteX118" fmla="*/ 484303 w 1941023"/>
                  <a:gd name="connsiteY118" fmla="*/ 397042 h 1383722"/>
                  <a:gd name="connsiteX119" fmla="*/ 499996 w 1941023"/>
                  <a:gd name="connsiteY119" fmla="*/ 380698 h 1383722"/>
                  <a:gd name="connsiteX120" fmla="*/ 517501 w 1941023"/>
                  <a:gd name="connsiteY120" fmla="*/ 363190 h 1383722"/>
                  <a:gd name="connsiteX121" fmla="*/ 533901 w 1941023"/>
                  <a:gd name="connsiteY121" fmla="*/ 345448 h 1383722"/>
                  <a:gd name="connsiteX122" fmla="*/ 554649 w 1941023"/>
                  <a:gd name="connsiteY122" fmla="*/ 323222 h 1383722"/>
                  <a:gd name="connsiteX123" fmla="*/ 586804 w 1941023"/>
                  <a:gd name="connsiteY123" fmla="*/ 312436 h 1383722"/>
                  <a:gd name="connsiteX124" fmla="*/ 621429 w 1941023"/>
                  <a:gd name="connsiteY124" fmla="*/ 295039 h 1383722"/>
                  <a:gd name="connsiteX125" fmla="*/ 640648 w 1941023"/>
                  <a:gd name="connsiteY125" fmla="*/ 279417 h 1383722"/>
                  <a:gd name="connsiteX126" fmla="*/ 657492 w 1941023"/>
                  <a:gd name="connsiteY126" fmla="*/ 293368 h 1383722"/>
                  <a:gd name="connsiteX127" fmla="*/ 655115 w 1941023"/>
                  <a:gd name="connsiteY127" fmla="*/ 309563 h 1383722"/>
                  <a:gd name="connsiteX128" fmla="*/ 690788 w 1941023"/>
                  <a:gd name="connsiteY128" fmla="*/ 309563 h 1383722"/>
                  <a:gd name="connsiteX129" fmla="*/ 726461 w 1941023"/>
                  <a:gd name="connsiteY129" fmla="*/ 326843 h 1383722"/>
                  <a:gd name="connsiteX130" fmla="*/ 726461 w 1941023"/>
                  <a:gd name="connsiteY130" fmla="*/ 344123 h 1383722"/>
                  <a:gd name="connsiteX131" fmla="*/ 777519 w 1941023"/>
                  <a:gd name="connsiteY131" fmla="*/ 345808 h 1383722"/>
                  <a:gd name="connsiteX132" fmla="*/ 830423 w 1941023"/>
                  <a:gd name="connsiteY132" fmla="*/ 363543 h 1383722"/>
                  <a:gd name="connsiteX133" fmla="*/ 866893 w 1941023"/>
                  <a:gd name="connsiteY133" fmla="*/ 379591 h 1383722"/>
                  <a:gd name="connsiteX134" fmla="*/ 901516 w 1941023"/>
                  <a:gd name="connsiteY134" fmla="*/ 396807 h 1383722"/>
                  <a:gd name="connsiteX135" fmla="*/ 935068 w 1941023"/>
                  <a:gd name="connsiteY135" fmla="*/ 415774 h 1383722"/>
                  <a:gd name="connsiteX136" fmla="*/ 970467 w 1941023"/>
                  <a:gd name="connsiteY136" fmla="*/ 433572 h 1383722"/>
                  <a:gd name="connsiteX137" fmla="*/ 1004019 w 1941023"/>
                  <a:gd name="connsiteY137" fmla="*/ 449620 h 1383722"/>
                  <a:gd name="connsiteX138" fmla="*/ 1035725 w 1941023"/>
                  <a:gd name="connsiteY138" fmla="*/ 467128 h 1383722"/>
                  <a:gd name="connsiteX139" fmla="*/ 1035725 w 1941023"/>
                  <a:gd name="connsiteY139" fmla="*/ 484635 h 1383722"/>
                  <a:gd name="connsiteX140" fmla="*/ 1070735 w 1941023"/>
                  <a:gd name="connsiteY140" fmla="*/ 484635 h 1383722"/>
                  <a:gd name="connsiteX141" fmla="*/ 1105746 w 1941023"/>
                  <a:gd name="connsiteY141" fmla="*/ 484635 h 1383722"/>
                  <a:gd name="connsiteX142" fmla="*/ 1105746 w 1941023"/>
                  <a:gd name="connsiteY142" fmla="*/ 502142 h 1383722"/>
                  <a:gd name="connsiteX143" fmla="*/ 1105746 w 1941023"/>
                  <a:gd name="connsiteY143" fmla="*/ 519650 h 1383722"/>
                  <a:gd name="connsiteX144" fmla="*/ 1140757 w 1941023"/>
                  <a:gd name="connsiteY144" fmla="*/ 519650 h 1383722"/>
                  <a:gd name="connsiteX145" fmla="*/ 1175768 w 1941023"/>
                  <a:gd name="connsiteY145" fmla="*/ 519650 h 1383722"/>
                  <a:gd name="connsiteX146" fmla="*/ 1175768 w 1941023"/>
                  <a:gd name="connsiteY146" fmla="*/ 537157 h 1383722"/>
                  <a:gd name="connsiteX147" fmla="*/ 1175768 w 1941023"/>
                  <a:gd name="connsiteY147" fmla="*/ 554664 h 1383722"/>
                  <a:gd name="connsiteX148" fmla="*/ 1210779 w 1941023"/>
                  <a:gd name="connsiteY148" fmla="*/ 554664 h 1383722"/>
                  <a:gd name="connsiteX149" fmla="*/ 1245790 w 1941023"/>
                  <a:gd name="connsiteY149" fmla="*/ 554664 h 1383722"/>
                  <a:gd name="connsiteX150" fmla="*/ 1246679 w 1941023"/>
                  <a:gd name="connsiteY150" fmla="*/ 532780 h 1383722"/>
                  <a:gd name="connsiteX151" fmla="*/ 1248923 w 1941023"/>
                  <a:gd name="connsiteY151" fmla="*/ 505060 h 1383722"/>
                  <a:gd name="connsiteX152" fmla="*/ 1250952 w 1941023"/>
                  <a:gd name="connsiteY152" fmla="*/ 491930 h 1383722"/>
                  <a:gd name="connsiteX153" fmla="*/ 1266213 w 1941023"/>
                  <a:gd name="connsiteY153" fmla="*/ 484635 h 1383722"/>
                  <a:gd name="connsiteX154" fmla="*/ 1280801 w 1941023"/>
                  <a:gd name="connsiteY154" fmla="*/ 467128 h 1383722"/>
                  <a:gd name="connsiteX155" fmla="*/ 1266213 w 1941023"/>
                  <a:gd name="connsiteY155" fmla="*/ 449620 h 1383722"/>
                  <a:gd name="connsiteX156" fmla="*/ 1251625 w 1941023"/>
                  <a:gd name="connsiteY156" fmla="*/ 432113 h 1383722"/>
                  <a:gd name="connsiteX157" fmla="*/ 1234411 w 1941023"/>
                  <a:gd name="connsiteY157" fmla="*/ 414606 h 1383722"/>
                  <a:gd name="connsiteX158" fmla="*/ 1215447 w 1941023"/>
                  <a:gd name="connsiteY158" fmla="*/ 381050 h 1383722"/>
                  <a:gd name="connsiteX159" fmla="*/ 1197650 w 1941023"/>
                  <a:gd name="connsiteY159" fmla="*/ 345648 h 1383722"/>
                  <a:gd name="connsiteX160" fmla="*/ 1181604 w 1941023"/>
                  <a:gd name="connsiteY160" fmla="*/ 326682 h 1383722"/>
                  <a:gd name="connsiteX161" fmla="*/ 1164486 w 1941023"/>
                  <a:gd name="connsiteY161" fmla="*/ 309562 h 1383722"/>
                  <a:gd name="connsiteX162" fmla="*/ 1145521 w 1941023"/>
                  <a:gd name="connsiteY162" fmla="*/ 293514 h 1383722"/>
                  <a:gd name="connsiteX163" fmla="*/ 1127982 w 1941023"/>
                  <a:gd name="connsiteY163" fmla="*/ 275653 h 1383722"/>
                  <a:gd name="connsiteX164" fmla="*/ 1110476 w 1941023"/>
                  <a:gd name="connsiteY164" fmla="*/ 258145 h 1383722"/>
                  <a:gd name="connsiteX165" fmla="*/ 1075112 w 1941023"/>
                  <a:gd name="connsiteY165" fmla="*/ 240701 h 1383722"/>
                  <a:gd name="connsiteX166" fmla="*/ 1041560 w 1941023"/>
                  <a:gd name="connsiteY166" fmla="*/ 221734 h 1383722"/>
                  <a:gd name="connsiteX167" fmla="*/ 1006937 w 1941023"/>
                  <a:gd name="connsiteY167" fmla="*/ 204518 h 1383722"/>
                  <a:gd name="connsiteX168" fmla="*/ 970467 w 1941023"/>
                  <a:gd name="connsiteY168" fmla="*/ 188470 h 1383722"/>
                  <a:gd name="connsiteX169" fmla="*/ 953191 w 1941023"/>
                  <a:gd name="connsiteY169" fmla="*/ 170634 h 1383722"/>
                  <a:gd name="connsiteX170" fmla="*/ 935116 w 1941023"/>
                  <a:gd name="connsiteY170" fmla="*/ 155003 h 1383722"/>
                  <a:gd name="connsiteX171" fmla="*/ 978732 w 1941023"/>
                  <a:gd name="connsiteY171" fmla="*/ 139282 h 1383722"/>
                  <a:gd name="connsiteX172" fmla="*/ 1041560 w 1941023"/>
                  <a:gd name="connsiteY172" fmla="*/ 158122 h 1383722"/>
                  <a:gd name="connsiteX173" fmla="*/ 1056148 w 1941023"/>
                  <a:gd name="connsiteY173" fmla="*/ 169504 h 1383722"/>
                  <a:gd name="connsiteX174" fmla="*/ 1070736 w 1941023"/>
                  <a:gd name="connsiteY174" fmla="*/ 154914 h 1383722"/>
                  <a:gd name="connsiteX175" fmla="*/ 1054068 w 1941023"/>
                  <a:gd name="connsiteY175" fmla="*/ 140325 h 1383722"/>
                  <a:gd name="connsiteX176" fmla="*/ 1038021 w 1941023"/>
                  <a:gd name="connsiteY176" fmla="*/ 122831 h 1383722"/>
                  <a:gd name="connsiteX177" fmla="*/ 1071807 w 1941023"/>
                  <a:gd name="connsiteY177" fmla="*/ 105323 h 1383722"/>
                  <a:gd name="connsiteX178" fmla="*/ 1106818 w 1941023"/>
                  <a:gd name="connsiteY178" fmla="*/ 121359 h 1383722"/>
                  <a:gd name="connsiteX179" fmla="*/ 1124711 w 1941023"/>
                  <a:gd name="connsiteY179" fmla="*/ 139253 h 1383722"/>
                  <a:gd name="connsiteX180" fmla="*/ 1140757 w 1941023"/>
                  <a:gd name="connsiteY180" fmla="*/ 158220 h 1383722"/>
                  <a:gd name="connsiteX181" fmla="*/ 1175768 w 1941023"/>
                  <a:gd name="connsiteY181" fmla="*/ 175340 h 1383722"/>
                  <a:gd name="connsiteX182" fmla="*/ 1210779 w 1941023"/>
                  <a:gd name="connsiteY182" fmla="*/ 189929 h 1383722"/>
                  <a:gd name="connsiteX183" fmla="*/ 1181604 w 1941023"/>
                  <a:gd name="connsiteY183" fmla="*/ 204518 h 1383722"/>
                  <a:gd name="connsiteX184" fmla="*/ 1148052 w 1941023"/>
                  <a:gd name="connsiteY184" fmla="*/ 204750 h 1383722"/>
                  <a:gd name="connsiteX185" fmla="*/ 1141628 w 1941023"/>
                  <a:gd name="connsiteY185" fmla="*/ 191619 h 1383722"/>
                  <a:gd name="connsiteX186" fmla="*/ 1100887 w 1941023"/>
                  <a:gd name="connsiteY186" fmla="*/ 171786 h 1383722"/>
                  <a:gd name="connsiteX187" fmla="*/ 1071847 w 1941023"/>
                  <a:gd name="connsiteY187" fmla="*/ 188056 h 1383722"/>
                  <a:gd name="connsiteX188" fmla="*/ 1086408 w 1941023"/>
                  <a:gd name="connsiteY188" fmla="*/ 205556 h 1383722"/>
                  <a:gd name="connsiteX189" fmla="*/ 1105719 w 1941023"/>
                  <a:gd name="connsiteY189" fmla="*/ 224616 h 1383722"/>
                  <a:gd name="connsiteX190" fmla="*/ 1142217 w 1941023"/>
                  <a:gd name="connsiteY190" fmla="*/ 240241 h 1383722"/>
                  <a:gd name="connsiteX191" fmla="*/ 1175768 w 1941023"/>
                  <a:gd name="connsiteY191" fmla="*/ 238686 h 1383722"/>
                  <a:gd name="connsiteX192" fmla="*/ 1175768 w 1941023"/>
                  <a:gd name="connsiteY192" fmla="*/ 256617 h 1383722"/>
                  <a:gd name="connsiteX193" fmla="*/ 1193274 w 1941023"/>
                  <a:gd name="connsiteY193" fmla="*/ 274547 h 1383722"/>
                  <a:gd name="connsiteX194" fmla="*/ 1210779 w 1941023"/>
                  <a:gd name="connsiteY194" fmla="*/ 292054 h 1383722"/>
                  <a:gd name="connsiteX195" fmla="*/ 1228285 w 1941023"/>
                  <a:gd name="connsiteY195" fmla="*/ 309562 h 1383722"/>
                  <a:gd name="connsiteX196" fmla="*/ 1245790 w 1941023"/>
                  <a:gd name="connsiteY196" fmla="*/ 309562 h 1383722"/>
                  <a:gd name="connsiteX197" fmla="*/ 1245790 w 1941023"/>
                  <a:gd name="connsiteY197" fmla="*/ 344576 h 1383722"/>
                  <a:gd name="connsiteX198" fmla="*/ 1245790 w 1941023"/>
                  <a:gd name="connsiteY198" fmla="*/ 379591 h 1383722"/>
                  <a:gd name="connsiteX199" fmla="*/ 1263296 w 1941023"/>
                  <a:gd name="connsiteY199" fmla="*/ 379591 h 1383722"/>
                  <a:gd name="connsiteX200" fmla="*/ 1280801 w 1941023"/>
                  <a:gd name="connsiteY200" fmla="*/ 379591 h 1383722"/>
                  <a:gd name="connsiteX201" fmla="*/ 1280801 w 1941023"/>
                  <a:gd name="connsiteY201" fmla="*/ 414606 h 1383722"/>
                  <a:gd name="connsiteX202" fmla="*/ 1280801 w 1941023"/>
                  <a:gd name="connsiteY202" fmla="*/ 449620 h 1383722"/>
                  <a:gd name="connsiteX203" fmla="*/ 1298307 w 1941023"/>
                  <a:gd name="connsiteY203" fmla="*/ 449620 h 1383722"/>
                  <a:gd name="connsiteX204" fmla="*/ 1315812 w 1941023"/>
                  <a:gd name="connsiteY204" fmla="*/ 432113 h 1383722"/>
                  <a:gd name="connsiteX205" fmla="*/ 1333318 w 1941023"/>
                  <a:gd name="connsiteY205" fmla="*/ 414606 h 1383722"/>
                  <a:gd name="connsiteX206" fmla="*/ 1350823 w 1941023"/>
                  <a:gd name="connsiteY206" fmla="*/ 397098 h 1383722"/>
                  <a:gd name="connsiteX207" fmla="*/ 1368329 w 1941023"/>
                  <a:gd name="connsiteY207" fmla="*/ 379591 h 1383722"/>
                  <a:gd name="connsiteX208" fmla="*/ 1385834 w 1941023"/>
                  <a:gd name="connsiteY208" fmla="*/ 397098 h 1383722"/>
                  <a:gd name="connsiteX209" fmla="*/ 1403339 w 1941023"/>
                  <a:gd name="connsiteY209" fmla="*/ 414606 h 1383722"/>
                  <a:gd name="connsiteX210" fmla="*/ 1420845 w 1941023"/>
                  <a:gd name="connsiteY210" fmla="*/ 414606 h 1383722"/>
                  <a:gd name="connsiteX211" fmla="*/ 1420845 w 1941023"/>
                  <a:gd name="connsiteY211" fmla="*/ 379591 h 1383722"/>
                  <a:gd name="connsiteX212" fmla="*/ 1420845 w 1941023"/>
                  <a:gd name="connsiteY212" fmla="*/ 344576 h 1383722"/>
                  <a:gd name="connsiteX213" fmla="*/ 1385834 w 1941023"/>
                  <a:gd name="connsiteY213" fmla="*/ 344576 h 1383722"/>
                  <a:gd name="connsiteX214" fmla="*/ 1350823 w 1941023"/>
                  <a:gd name="connsiteY214" fmla="*/ 344576 h 1383722"/>
                  <a:gd name="connsiteX215" fmla="*/ 1350823 w 1941023"/>
                  <a:gd name="connsiteY215" fmla="*/ 327069 h 1383722"/>
                  <a:gd name="connsiteX216" fmla="*/ 1333318 w 1941023"/>
                  <a:gd name="connsiteY216" fmla="*/ 309562 h 1383722"/>
                  <a:gd name="connsiteX217" fmla="*/ 1315812 w 1941023"/>
                  <a:gd name="connsiteY217" fmla="*/ 292054 h 1383722"/>
                  <a:gd name="connsiteX218" fmla="*/ 1298307 w 1941023"/>
                  <a:gd name="connsiteY218" fmla="*/ 274547 h 1383722"/>
                  <a:gd name="connsiteX219" fmla="*/ 1280801 w 1941023"/>
                  <a:gd name="connsiteY219" fmla="*/ 260582 h 1383722"/>
                  <a:gd name="connsiteX220" fmla="*/ 1323106 w 1941023"/>
                  <a:gd name="connsiteY220" fmla="*/ 240112 h 1383722"/>
                  <a:gd name="connsiteX221" fmla="*/ 1350823 w 1941023"/>
                  <a:gd name="connsiteY221" fmla="*/ 256599 h 1383722"/>
                  <a:gd name="connsiteX222" fmla="*/ 1350823 w 1941023"/>
                  <a:gd name="connsiteY222" fmla="*/ 274547 h 1383722"/>
                  <a:gd name="connsiteX223" fmla="*/ 1385834 w 1941023"/>
                  <a:gd name="connsiteY223" fmla="*/ 274547 h 1383722"/>
                  <a:gd name="connsiteX224" fmla="*/ 1420845 w 1941023"/>
                  <a:gd name="connsiteY224" fmla="*/ 291763 h 1383722"/>
                  <a:gd name="connsiteX225" fmla="*/ 1454397 w 1941023"/>
                  <a:gd name="connsiteY225" fmla="*/ 310730 h 1383722"/>
                  <a:gd name="connsiteX226" fmla="*/ 1489761 w 1941023"/>
                  <a:gd name="connsiteY226" fmla="*/ 328174 h 1383722"/>
                  <a:gd name="connsiteX227" fmla="*/ 1507267 w 1941023"/>
                  <a:gd name="connsiteY227" fmla="*/ 345682 h 1383722"/>
                  <a:gd name="connsiteX228" fmla="*/ 1524772 w 1941023"/>
                  <a:gd name="connsiteY228" fmla="*/ 363189 h 1383722"/>
                  <a:gd name="connsiteX229" fmla="*/ 1542278 w 1941023"/>
                  <a:gd name="connsiteY229" fmla="*/ 380696 h 1383722"/>
                  <a:gd name="connsiteX230" fmla="*/ 1558050 w 1941023"/>
                  <a:gd name="connsiteY230" fmla="*/ 397098 h 1383722"/>
                  <a:gd name="connsiteX231" fmla="*/ 1577234 w 1941023"/>
                  <a:gd name="connsiteY231" fmla="*/ 413533 h 1383722"/>
                  <a:gd name="connsiteX232" fmla="*/ 1596339 w 1941023"/>
                  <a:gd name="connsiteY232" fmla="*/ 415379 h 1383722"/>
                  <a:gd name="connsiteX233" fmla="*/ 1594006 w 1941023"/>
                  <a:gd name="connsiteY233" fmla="*/ 384300 h 1383722"/>
                  <a:gd name="connsiteX234" fmla="*/ 1594447 w 1941023"/>
                  <a:gd name="connsiteY234" fmla="*/ 334309 h 1383722"/>
                  <a:gd name="connsiteX235" fmla="*/ 1614066 w 1941023"/>
                  <a:gd name="connsiteY235" fmla="*/ 315399 h 1383722"/>
                  <a:gd name="connsiteX236" fmla="*/ 1630909 w 1941023"/>
                  <a:gd name="connsiteY236" fmla="*/ 294974 h 1383722"/>
                  <a:gd name="connsiteX237" fmla="*/ 1613404 w 1941023"/>
                  <a:gd name="connsiteY237" fmla="*/ 274548 h 1383722"/>
                  <a:gd name="connsiteX238" fmla="*/ 1595898 w 1941023"/>
                  <a:gd name="connsiteY238" fmla="*/ 274548 h 1383722"/>
                  <a:gd name="connsiteX239" fmla="*/ 1595898 w 1941023"/>
                  <a:gd name="connsiteY239" fmla="*/ 239534 h 1383722"/>
                  <a:gd name="connsiteX240" fmla="*/ 1595898 w 1941023"/>
                  <a:gd name="connsiteY240" fmla="*/ 204519 h 1383722"/>
                  <a:gd name="connsiteX241" fmla="*/ 1578393 w 1941023"/>
                  <a:gd name="connsiteY241" fmla="*/ 204519 h 1383722"/>
                  <a:gd name="connsiteX242" fmla="*/ 1560887 w 1941023"/>
                  <a:gd name="connsiteY242" fmla="*/ 187012 h 1383722"/>
                  <a:gd name="connsiteX243" fmla="*/ 1543382 w 1941023"/>
                  <a:gd name="connsiteY243" fmla="*/ 169504 h 1383722"/>
                  <a:gd name="connsiteX244" fmla="*/ 1525877 w 1941023"/>
                  <a:gd name="connsiteY244" fmla="*/ 151997 h 1383722"/>
                  <a:gd name="connsiteX245" fmla="*/ 1525877 w 1941023"/>
                  <a:gd name="connsiteY245" fmla="*/ 134490 h 1383722"/>
                  <a:gd name="connsiteX246" fmla="*/ 1490865 w 1941023"/>
                  <a:gd name="connsiteY246" fmla="*/ 134490 h 1383722"/>
                  <a:gd name="connsiteX247" fmla="*/ 1455855 w 1941023"/>
                  <a:gd name="connsiteY247" fmla="*/ 134490 h 1383722"/>
                  <a:gd name="connsiteX248" fmla="*/ 1455855 w 1941023"/>
                  <a:gd name="connsiteY248" fmla="*/ 116983 h 1383722"/>
                  <a:gd name="connsiteX249" fmla="*/ 1455855 w 1941023"/>
                  <a:gd name="connsiteY249" fmla="*/ 99475 h 1383722"/>
                  <a:gd name="connsiteX250" fmla="*/ 1420844 w 1941023"/>
                  <a:gd name="connsiteY250" fmla="*/ 99475 h 1383722"/>
                  <a:gd name="connsiteX251" fmla="*/ 1385833 w 1941023"/>
                  <a:gd name="connsiteY251" fmla="*/ 99475 h 1383722"/>
                  <a:gd name="connsiteX252" fmla="*/ 1385833 w 1941023"/>
                  <a:gd name="connsiteY252" fmla="*/ 67379 h 1383722"/>
                  <a:gd name="connsiteX253" fmla="*/ 1403338 w 1941023"/>
                  <a:gd name="connsiteY253" fmla="*/ 35282 h 1383722"/>
                  <a:gd name="connsiteX254" fmla="*/ 1420844 w 1941023"/>
                  <a:gd name="connsiteY254" fmla="*/ 17548 h 1383722"/>
                  <a:gd name="connsiteX255" fmla="*/ 1420844 w 1941023"/>
                  <a:gd name="connsiteY255" fmla="*/ -187 h 1383722"/>
                  <a:gd name="connsiteX256" fmla="*/ 1471653 w 1941023"/>
                  <a:gd name="connsiteY256" fmla="*/ 1498 h 1383722"/>
                  <a:gd name="connsiteX257" fmla="*/ 1525859 w 1941023"/>
                  <a:gd name="connsiteY257" fmla="*/ 17773 h 1383722"/>
                  <a:gd name="connsiteX258" fmla="*/ 1545072 w 1941023"/>
                  <a:gd name="connsiteY258" fmla="*/ 34209 h 1383722"/>
                  <a:gd name="connsiteX259" fmla="*/ 1560887 w 1941023"/>
                  <a:gd name="connsiteY259" fmla="*/ 18161 h 1383722"/>
                  <a:gd name="connsiteX260" fmla="*/ 1560887 w 1941023"/>
                  <a:gd name="connsiteY260" fmla="*/ 266 h 1383722"/>
                  <a:gd name="connsiteX261" fmla="*/ 1645497 w 1941023"/>
                  <a:gd name="connsiteY261" fmla="*/ 266 h 1383722"/>
                  <a:gd name="connsiteX262" fmla="*/ 1729416 w 1941023"/>
                  <a:gd name="connsiteY262" fmla="*/ 4643 h 1383722"/>
                  <a:gd name="connsiteX263" fmla="*/ 1749301 w 1941023"/>
                  <a:gd name="connsiteY263" fmla="*/ 35281 h 1383722"/>
                  <a:gd name="connsiteX264" fmla="*/ 1768265 w 1941023"/>
                  <a:gd name="connsiteY264" fmla="*/ 51329 h 1383722"/>
                  <a:gd name="connsiteX265" fmla="*/ 1801227 w 1941023"/>
                  <a:gd name="connsiteY265" fmla="*/ 69117 h 1383722"/>
                  <a:gd name="connsiteX266" fmla="*/ 1836238 w 1941023"/>
                  <a:gd name="connsiteY266" fmla="*/ 86624 h 1383722"/>
                  <a:gd name="connsiteX267" fmla="*/ 1853750 w 1941023"/>
                  <a:gd name="connsiteY267" fmla="*/ 104205 h 1383722"/>
                  <a:gd name="connsiteX268" fmla="*/ 1871256 w 1941023"/>
                  <a:gd name="connsiteY268" fmla="*/ 121712 h 1383722"/>
                  <a:gd name="connsiteX269" fmla="*/ 1889115 w 1941023"/>
                  <a:gd name="connsiteY269" fmla="*/ 139253 h 1383722"/>
                  <a:gd name="connsiteX270" fmla="*/ 1905161 w 1941023"/>
                  <a:gd name="connsiteY270" fmla="*/ 155302 h 1383722"/>
                  <a:gd name="connsiteX271" fmla="*/ 1919087 w 1941023"/>
                  <a:gd name="connsiteY271" fmla="*/ 169503 h 1383722"/>
                  <a:gd name="connsiteX272" fmla="*/ 1935722 w 1941023"/>
                  <a:gd name="connsiteY272" fmla="*/ 185552 h 1383722"/>
                  <a:gd name="connsiteX273" fmla="*/ 1939992 w 1941023"/>
                  <a:gd name="connsiteY273" fmla="*/ 207436 h 1383722"/>
                  <a:gd name="connsiteX274" fmla="*/ 1940863 w 1941023"/>
                  <a:gd name="connsiteY274" fmla="*/ 243909 h 1383722"/>
                  <a:gd name="connsiteX275" fmla="*/ 1922667 w 1941023"/>
                  <a:gd name="connsiteY275" fmla="*/ 274547 h 1383722"/>
                  <a:gd name="connsiteX276" fmla="*/ 1905161 w 1941023"/>
                  <a:gd name="connsiteY276" fmla="*/ 274547 h 1383722"/>
                  <a:gd name="connsiteX277" fmla="*/ 1905161 w 1941023"/>
                  <a:gd name="connsiteY277" fmla="*/ 309562 h 1383722"/>
                  <a:gd name="connsiteX278" fmla="*/ 1905161 w 1941023"/>
                  <a:gd name="connsiteY278" fmla="*/ 344576 h 1383722"/>
                  <a:gd name="connsiteX279" fmla="*/ 1887656 w 1941023"/>
                  <a:gd name="connsiteY279" fmla="*/ 344576 h 1383722"/>
                  <a:gd name="connsiteX280" fmla="*/ 1870151 w 1941023"/>
                  <a:gd name="connsiteY280" fmla="*/ 362084 h 1383722"/>
                  <a:gd name="connsiteX281" fmla="*/ 1852645 w 1941023"/>
                  <a:gd name="connsiteY281" fmla="*/ 379591 h 1383722"/>
                  <a:gd name="connsiteX282" fmla="*/ 1835139 w 1941023"/>
                  <a:gd name="connsiteY282" fmla="*/ 397098 h 1383722"/>
                  <a:gd name="connsiteX283" fmla="*/ 1817634 w 1941023"/>
                  <a:gd name="connsiteY283" fmla="*/ 414606 h 1383722"/>
                  <a:gd name="connsiteX284" fmla="*/ 1800129 w 1941023"/>
                  <a:gd name="connsiteY284" fmla="*/ 432113 h 1383722"/>
                  <a:gd name="connsiteX285" fmla="*/ 1782623 w 1941023"/>
                  <a:gd name="connsiteY285" fmla="*/ 449620 h 1383722"/>
                  <a:gd name="connsiteX286" fmla="*/ 1765117 w 1941023"/>
                  <a:gd name="connsiteY286" fmla="*/ 467127 h 1383722"/>
                  <a:gd name="connsiteX287" fmla="*/ 1747612 w 1941023"/>
                  <a:gd name="connsiteY287" fmla="*/ 484635 h 1383722"/>
                  <a:gd name="connsiteX288" fmla="*/ 1730107 w 1941023"/>
                  <a:gd name="connsiteY288" fmla="*/ 502142 h 1383722"/>
                  <a:gd name="connsiteX289" fmla="*/ 1712601 w 1941023"/>
                  <a:gd name="connsiteY289" fmla="*/ 519649 h 1383722"/>
                  <a:gd name="connsiteX290" fmla="*/ 1695096 w 1941023"/>
                  <a:gd name="connsiteY290" fmla="*/ 536769 h 1383722"/>
                  <a:gd name="connsiteX291" fmla="*/ 1679049 w 1941023"/>
                  <a:gd name="connsiteY291" fmla="*/ 555735 h 1383722"/>
                  <a:gd name="connsiteX292" fmla="*/ 1662433 w 1941023"/>
                  <a:gd name="connsiteY292" fmla="*/ 566335 h 1383722"/>
                  <a:gd name="connsiteX293" fmla="*/ 1660975 w 1941023"/>
                  <a:gd name="connsiteY293" fmla="*/ 582384 h 1383722"/>
                  <a:gd name="connsiteX294" fmla="*/ 1628380 w 1941023"/>
                  <a:gd name="connsiteY294" fmla="*/ 589679 h 1383722"/>
                  <a:gd name="connsiteX295" fmla="*/ 1594828 w 1941023"/>
                  <a:gd name="connsiteY295" fmla="*/ 605727 h 1383722"/>
                  <a:gd name="connsiteX296" fmla="*/ 1559430 w 1941023"/>
                  <a:gd name="connsiteY296" fmla="*/ 623525 h 1383722"/>
                  <a:gd name="connsiteX297" fmla="*/ 1525878 w 1941023"/>
                  <a:gd name="connsiteY297" fmla="*/ 642492 h 1383722"/>
                  <a:gd name="connsiteX298" fmla="*/ 1508760 w 1941023"/>
                  <a:gd name="connsiteY298" fmla="*/ 659708 h 1383722"/>
                  <a:gd name="connsiteX299" fmla="*/ 1489796 w 1941023"/>
                  <a:gd name="connsiteY299" fmla="*/ 675756 h 1383722"/>
                  <a:gd name="connsiteX300" fmla="*/ 1454397 w 1941023"/>
                  <a:gd name="connsiteY300" fmla="*/ 693554 h 1383722"/>
                  <a:gd name="connsiteX301" fmla="*/ 1420845 w 1941023"/>
                  <a:gd name="connsiteY301" fmla="*/ 712521 h 1383722"/>
                  <a:gd name="connsiteX302" fmla="*/ 1403727 w 1941023"/>
                  <a:gd name="connsiteY302" fmla="*/ 729737 h 1383722"/>
                  <a:gd name="connsiteX303" fmla="*/ 1384763 w 1941023"/>
                  <a:gd name="connsiteY303" fmla="*/ 745587 h 1383722"/>
                  <a:gd name="connsiteX304" fmla="*/ 1349364 w 1941023"/>
                  <a:gd name="connsiteY304" fmla="*/ 761502 h 1383722"/>
                  <a:gd name="connsiteX305" fmla="*/ 1315812 w 1941023"/>
                  <a:gd name="connsiteY305" fmla="*/ 777749 h 1383722"/>
                  <a:gd name="connsiteX306" fmla="*/ 1280801 w 1941023"/>
                  <a:gd name="connsiteY306" fmla="*/ 793930 h 1383722"/>
                  <a:gd name="connsiteX307" fmla="*/ 1245790 w 1941023"/>
                  <a:gd name="connsiteY307" fmla="*/ 793930 h 1383722"/>
                  <a:gd name="connsiteX308" fmla="*/ 1245790 w 1941023"/>
                  <a:gd name="connsiteY308" fmla="*/ 811438 h 1383722"/>
                  <a:gd name="connsiteX309" fmla="*/ 1202027 w 1941023"/>
                  <a:gd name="connsiteY309" fmla="*/ 831413 h 1383722"/>
                  <a:gd name="connsiteX310" fmla="*/ 1175768 w 1941023"/>
                  <a:gd name="connsiteY310" fmla="*/ 849370 h 1383722"/>
                  <a:gd name="connsiteX311" fmla="*/ 1140757 w 1941023"/>
                  <a:gd name="connsiteY311" fmla="*/ 866877 h 1383722"/>
                  <a:gd name="connsiteX312" fmla="*/ 1108894 w 1941023"/>
                  <a:gd name="connsiteY312" fmla="*/ 882926 h 1383722"/>
                  <a:gd name="connsiteX313" fmla="*/ 1075342 w 1941023"/>
                  <a:gd name="connsiteY313" fmla="*/ 898974 h 1383722"/>
                  <a:gd name="connsiteX314" fmla="*/ 1041560 w 1941023"/>
                  <a:gd name="connsiteY314" fmla="*/ 916481 h 1383722"/>
                  <a:gd name="connsiteX315" fmla="*/ 1041560 w 1941023"/>
                  <a:gd name="connsiteY315" fmla="*/ 933989 h 1383722"/>
                  <a:gd name="connsiteX316" fmla="*/ 987355 w 1941023"/>
                  <a:gd name="connsiteY316" fmla="*/ 933989 h 1383722"/>
                  <a:gd name="connsiteX317" fmla="*/ 933150 w 1941023"/>
                  <a:gd name="connsiteY317" fmla="*/ 933989 h 1383722"/>
                  <a:gd name="connsiteX318" fmla="*/ 933379 w 1941023"/>
                  <a:gd name="connsiteY318" fmla="*/ 950037 h 1383722"/>
                  <a:gd name="connsiteX319" fmla="*/ 933608 w 1941023"/>
                  <a:gd name="connsiteY319" fmla="*/ 966085 h 1383722"/>
                  <a:gd name="connsiteX320" fmla="*/ 865450 w 1941023"/>
                  <a:gd name="connsiteY320" fmla="*/ 967727 h 1383722"/>
                  <a:gd name="connsiteX321" fmla="*/ 797292 w 1941023"/>
                  <a:gd name="connsiteY321" fmla="*/ 969368 h 1383722"/>
                  <a:gd name="connsiteX322" fmla="*/ 795429 w 1941023"/>
                  <a:gd name="connsiteY322" fmla="*/ 953137 h 1383722"/>
                  <a:gd name="connsiteX323" fmla="*/ 760012 w 1941023"/>
                  <a:gd name="connsiteY323" fmla="*/ 935157 h 1383722"/>
                  <a:gd name="connsiteX324" fmla="*/ 726460 w 1941023"/>
                  <a:gd name="connsiteY324" fmla="*/ 915899 h 1383722"/>
                  <a:gd name="connsiteX325" fmla="*/ 726460 w 1941023"/>
                  <a:gd name="connsiteY325" fmla="*/ 898392 h 1383722"/>
                  <a:gd name="connsiteX326" fmla="*/ 692908 w 1941023"/>
                  <a:gd name="connsiteY326" fmla="*/ 900144 h 1383722"/>
                  <a:gd name="connsiteX327" fmla="*/ 657510 w 1941023"/>
                  <a:gd name="connsiteY327" fmla="*/ 917942 h 1383722"/>
                  <a:gd name="connsiteX328" fmla="*/ 673556 w 1941023"/>
                  <a:gd name="connsiteY328" fmla="*/ 933990 h 1383722"/>
                  <a:gd name="connsiteX329" fmla="*/ 691450 w 1941023"/>
                  <a:gd name="connsiteY329" fmla="*/ 933990 h 1383722"/>
                  <a:gd name="connsiteX330" fmla="*/ 691450 w 1941023"/>
                  <a:gd name="connsiteY330" fmla="*/ 970694 h 1383722"/>
                  <a:gd name="connsiteX331" fmla="*/ 707496 w 1941023"/>
                  <a:gd name="connsiteY331" fmla="*/ 1007168 h 1383722"/>
                  <a:gd name="connsiteX332" fmla="*/ 723543 w 1941023"/>
                  <a:gd name="connsiteY332" fmla="*/ 1006938 h 1383722"/>
                  <a:gd name="connsiteX333" fmla="*/ 723543 w 1941023"/>
                  <a:gd name="connsiteY333" fmla="*/ 1144079 h 1383722"/>
                  <a:gd name="connsiteX334" fmla="*/ 723543 w 1941023"/>
                  <a:gd name="connsiteY334" fmla="*/ 1281219 h 1383722"/>
                  <a:gd name="connsiteX335" fmla="*/ 708955 w 1941023"/>
                  <a:gd name="connsiteY335" fmla="*/ 1281219 h 1383722"/>
                  <a:gd name="connsiteX336" fmla="*/ 691450 w 1941023"/>
                  <a:gd name="connsiteY336" fmla="*/ 1298726 h 1383722"/>
                  <a:gd name="connsiteX337" fmla="*/ 671890 w 1941023"/>
                  <a:gd name="connsiteY337" fmla="*/ 1318138 h 1383722"/>
                  <a:gd name="connsiteX338" fmla="*/ 657952 w 1941023"/>
                  <a:gd name="connsiteY338" fmla="*/ 1334186 h 1383722"/>
                  <a:gd name="connsiteX339" fmla="*/ 626270 w 1941023"/>
                  <a:gd name="connsiteY339" fmla="*/ 1348330 h 1383722"/>
                  <a:gd name="connsiteX340" fmla="*/ 588527 w 1941023"/>
                  <a:gd name="connsiteY340" fmla="*/ 1339577 h 1383722"/>
                  <a:gd name="connsiteX341" fmla="*/ 621429 w 1941023"/>
                  <a:gd name="connsiteY341" fmla="*/ 846453 h 1383722"/>
                  <a:gd name="connsiteX342" fmla="*/ 638934 w 1941023"/>
                  <a:gd name="connsiteY342" fmla="*/ 828945 h 1383722"/>
                  <a:gd name="connsiteX343" fmla="*/ 656440 w 1941023"/>
                  <a:gd name="connsiteY343" fmla="*/ 815036 h 1383722"/>
                  <a:gd name="connsiteX344" fmla="*/ 643757 w 1941023"/>
                  <a:gd name="connsiteY344" fmla="*/ 797811 h 1383722"/>
                  <a:gd name="connsiteX345" fmla="*/ 621429 w 1941023"/>
                  <a:gd name="connsiteY345" fmla="*/ 814701 h 1383722"/>
                  <a:gd name="connsiteX346" fmla="*/ 603923 w 1941023"/>
                  <a:gd name="connsiteY346" fmla="*/ 828945 h 1383722"/>
                  <a:gd name="connsiteX347" fmla="*/ 586418 w 1941023"/>
                  <a:gd name="connsiteY347" fmla="*/ 814210 h 1383722"/>
                  <a:gd name="connsiteX348" fmla="*/ 603923 w 1941023"/>
                  <a:gd name="connsiteY348" fmla="*/ 795973 h 1383722"/>
                  <a:gd name="connsiteX349" fmla="*/ 621429 w 1941023"/>
                  <a:gd name="connsiteY349" fmla="*/ 778903 h 1383722"/>
                  <a:gd name="connsiteX350" fmla="*/ 587876 w 1941023"/>
                  <a:gd name="connsiteY350" fmla="*/ 763584 h 1383722"/>
                  <a:gd name="connsiteX351" fmla="*/ 552478 w 1941023"/>
                  <a:gd name="connsiteY351" fmla="*/ 745786 h 1383722"/>
                  <a:gd name="connsiteX352" fmla="*/ 516008 w 1941023"/>
                  <a:gd name="connsiteY352" fmla="*/ 729737 h 1383722"/>
                  <a:gd name="connsiteX353" fmla="*/ 481385 w 1941023"/>
                  <a:gd name="connsiteY353" fmla="*/ 712230 h 1383722"/>
                  <a:gd name="connsiteX354" fmla="*/ 481385 w 1941023"/>
                  <a:gd name="connsiteY354" fmla="*/ 694723 h 1383722"/>
                  <a:gd name="connsiteX355" fmla="*/ 438099 w 1941023"/>
                  <a:gd name="connsiteY355" fmla="*/ 694723 h 1383722"/>
                  <a:gd name="connsiteX356" fmla="*/ 380815 w 1941023"/>
                  <a:gd name="connsiteY356" fmla="*/ 674005 h 1383722"/>
                  <a:gd name="connsiteX357" fmla="*/ 347857 w 1941023"/>
                  <a:gd name="connsiteY357" fmla="*/ 659708 h 1383722"/>
                  <a:gd name="connsiteX358" fmla="*/ 312166 w 1941023"/>
                  <a:gd name="connsiteY358" fmla="*/ 659708 h 1383722"/>
                  <a:gd name="connsiteX359" fmla="*/ 312166 w 1941023"/>
                  <a:gd name="connsiteY359" fmla="*/ 642201 h 1383722"/>
                  <a:gd name="connsiteX360" fmla="*/ 295048 w 1941023"/>
                  <a:gd name="connsiteY360" fmla="*/ 624693 h 1383722"/>
                  <a:gd name="connsiteX361" fmla="*/ 276084 w 1941023"/>
                  <a:gd name="connsiteY361" fmla="*/ 640742 h 1383722"/>
                  <a:gd name="connsiteX362" fmla="*/ 258190 w 1941023"/>
                  <a:gd name="connsiteY362" fmla="*/ 658637 h 1383722"/>
                  <a:gd name="connsiteX363" fmla="*/ 242144 w 1941023"/>
                  <a:gd name="connsiteY363" fmla="*/ 674061 h 1383722"/>
                  <a:gd name="connsiteX364" fmla="*/ 286385 w 1941023"/>
                  <a:gd name="connsiteY364" fmla="*/ 694723 h 1383722"/>
                  <a:gd name="connsiteX365" fmla="*/ 312166 w 1941023"/>
                  <a:gd name="connsiteY365" fmla="*/ 712230 h 1383722"/>
                  <a:gd name="connsiteX366" fmla="*/ 312166 w 1941023"/>
                  <a:gd name="connsiteY366" fmla="*/ 729737 h 1383722"/>
                  <a:gd name="connsiteX367" fmla="*/ 364682 w 1941023"/>
                  <a:gd name="connsiteY367" fmla="*/ 729737 h 1383722"/>
                  <a:gd name="connsiteX368" fmla="*/ 417198 w 1941023"/>
                  <a:gd name="connsiteY368" fmla="*/ 744327 h 1383722"/>
                  <a:gd name="connsiteX369" fmla="*/ 443457 w 1941023"/>
                  <a:gd name="connsiteY369" fmla="*/ 759646 h 1383722"/>
                  <a:gd name="connsiteX370" fmla="*/ 485032 w 1941023"/>
                  <a:gd name="connsiteY370" fmla="*/ 769129 h 1383722"/>
                  <a:gd name="connsiteX371" fmla="*/ 486491 w 1941023"/>
                  <a:gd name="connsiteY371" fmla="*/ 785177 h 1383722"/>
                  <a:gd name="connsiteX372" fmla="*/ 506184 w 1941023"/>
                  <a:gd name="connsiteY372" fmla="*/ 794010 h 1383722"/>
                  <a:gd name="connsiteX373" fmla="*/ 552538 w 1941023"/>
                  <a:gd name="connsiteY373" fmla="*/ 813492 h 1383722"/>
                  <a:gd name="connsiteX374" fmla="*/ 570371 w 1941023"/>
                  <a:gd name="connsiteY374" fmla="*/ 827874 h 1383722"/>
                  <a:gd name="connsiteX375" fmla="*/ 586418 w 1941023"/>
                  <a:gd name="connsiteY375" fmla="*/ 846841 h 1383722"/>
                  <a:gd name="connsiteX376" fmla="*/ 603923 w 1941023"/>
                  <a:gd name="connsiteY376" fmla="*/ 863960 h 1383722"/>
                  <a:gd name="connsiteX377" fmla="*/ 621429 w 1941023"/>
                  <a:gd name="connsiteY377" fmla="*/ 846453 h 1383722"/>
                  <a:gd name="connsiteX378" fmla="*/ 691451 w 1941023"/>
                  <a:gd name="connsiteY378" fmla="*/ 849764 h 1383722"/>
                  <a:gd name="connsiteX379" fmla="*/ 679832 w 1941023"/>
                  <a:gd name="connsiteY379" fmla="*/ 831880 h 1383722"/>
                  <a:gd name="connsiteX380" fmla="*/ 656440 w 1941023"/>
                  <a:gd name="connsiteY380" fmla="*/ 849715 h 1383722"/>
                  <a:gd name="connsiteX381" fmla="*/ 673945 w 1941023"/>
                  <a:gd name="connsiteY381" fmla="*/ 863960 h 1383722"/>
                  <a:gd name="connsiteX382" fmla="*/ 691451 w 1941023"/>
                  <a:gd name="connsiteY382" fmla="*/ 849764 h 1383722"/>
                  <a:gd name="connsiteX383" fmla="*/ 1034613 w 1941023"/>
                  <a:gd name="connsiteY383" fmla="*/ 676178 h 1383722"/>
                  <a:gd name="connsiteX384" fmla="*/ 1020025 w 1941023"/>
                  <a:gd name="connsiteY384" fmla="*/ 658670 h 1383722"/>
                  <a:gd name="connsiteX385" fmla="*/ 1003038 w 1941023"/>
                  <a:gd name="connsiteY385" fmla="*/ 640437 h 1383722"/>
                  <a:gd name="connsiteX386" fmla="*/ 1020544 w 1941023"/>
                  <a:gd name="connsiteY386" fmla="*/ 625847 h 1383722"/>
                  <a:gd name="connsiteX387" fmla="*/ 1040489 w 1941023"/>
                  <a:gd name="connsiteY387" fmla="*/ 643660 h 1383722"/>
                  <a:gd name="connsiteX388" fmla="*/ 1056148 w 1941023"/>
                  <a:gd name="connsiteY388" fmla="*/ 659708 h 1383722"/>
                  <a:gd name="connsiteX389" fmla="*/ 1071807 w 1941023"/>
                  <a:gd name="connsiteY389" fmla="*/ 675707 h 1383722"/>
                  <a:gd name="connsiteX390" fmla="*/ 1084205 w 1941023"/>
                  <a:gd name="connsiteY390" fmla="*/ 693708 h 1383722"/>
                  <a:gd name="connsiteX391" fmla="*/ 1107325 w 1941023"/>
                  <a:gd name="connsiteY391" fmla="*/ 675086 h 1383722"/>
                  <a:gd name="connsiteX392" fmla="*/ 1089082 w 1941023"/>
                  <a:gd name="connsiteY392" fmla="*/ 658577 h 1383722"/>
                  <a:gd name="connsiteX393" fmla="*/ 1071807 w 1941023"/>
                  <a:gd name="connsiteY393" fmla="*/ 640742 h 1383722"/>
                  <a:gd name="connsiteX394" fmla="*/ 1053853 w 1941023"/>
                  <a:gd name="connsiteY394" fmla="*/ 624693 h 1383722"/>
                  <a:gd name="connsiteX395" fmla="*/ 1040315 w 1941023"/>
                  <a:gd name="connsiteY395" fmla="*/ 607186 h 1383722"/>
                  <a:gd name="connsiteX396" fmla="*/ 1056081 w 1941023"/>
                  <a:gd name="connsiteY396" fmla="*/ 589679 h 1383722"/>
                  <a:gd name="connsiteX397" fmla="*/ 1072778 w 1941023"/>
                  <a:gd name="connsiteY397" fmla="*/ 607186 h 1383722"/>
                  <a:gd name="connsiteX398" fmla="*/ 1091013 w 1941023"/>
                  <a:gd name="connsiteY398" fmla="*/ 624693 h 1383722"/>
                  <a:gd name="connsiteX399" fmla="*/ 1105746 w 1941023"/>
                  <a:gd name="connsiteY399" fmla="*/ 607186 h 1383722"/>
                  <a:gd name="connsiteX400" fmla="*/ 1088241 w 1941023"/>
                  <a:gd name="connsiteY400" fmla="*/ 589679 h 1383722"/>
                  <a:gd name="connsiteX401" fmla="*/ 1070735 w 1941023"/>
                  <a:gd name="connsiteY401" fmla="*/ 572463 h 1383722"/>
                  <a:gd name="connsiteX402" fmla="*/ 1037183 w 1941023"/>
                  <a:gd name="connsiteY402" fmla="*/ 553497 h 1383722"/>
                  <a:gd name="connsiteX403" fmla="*/ 1005508 w 1941023"/>
                  <a:gd name="connsiteY403" fmla="*/ 535698 h 1383722"/>
                  <a:gd name="connsiteX404" fmla="*/ 989461 w 1941023"/>
                  <a:gd name="connsiteY404" fmla="*/ 519650 h 1383722"/>
                  <a:gd name="connsiteX405" fmla="*/ 971538 w 1941023"/>
                  <a:gd name="connsiteY405" fmla="*/ 502142 h 1383722"/>
                  <a:gd name="connsiteX406" fmla="*/ 971538 w 1941023"/>
                  <a:gd name="connsiteY406" fmla="*/ 484635 h 1383722"/>
                  <a:gd name="connsiteX407" fmla="*/ 936527 w 1941023"/>
                  <a:gd name="connsiteY407" fmla="*/ 484635 h 1383722"/>
                  <a:gd name="connsiteX408" fmla="*/ 901516 w 1941023"/>
                  <a:gd name="connsiteY408" fmla="*/ 484635 h 1383722"/>
                  <a:gd name="connsiteX409" fmla="*/ 901516 w 1941023"/>
                  <a:gd name="connsiteY409" fmla="*/ 467128 h 1383722"/>
                  <a:gd name="connsiteX410" fmla="*/ 901516 w 1941023"/>
                  <a:gd name="connsiteY410" fmla="*/ 449620 h 1383722"/>
                  <a:gd name="connsiteX411" fmla="*/ 866505 w 1941023"/>
                  <a:gd name="connsiteY411" fmla="*/ 449620 h 1383722"/>
                  <a:gd name="connsiteX412" fmla="*/ 831494 w 1941023"/>
                  <a:gd name="connsiteY412" fmla="*/ 449620 h 1383722"/>
                  <a:gd name="connsiteX413" fmla="*/ 831494 w 1941023"/>
                  <a:gd name="connsiteY413" fmla="*/ 432113 h 1383722"/>
                  <a:gd name="connsiteX414" fmla="*/ 831494 w 1941023"/>
                  <a:gd name="connsiteY414" fmla="*/ 414606 h 1383722"/>
                  <a:gd name="connsiteX415" fmla="*/ 796483 w 1941023"/>
                  <a:gd name="connsiteY415" fmla="*/ 414606 h 1383722"/>
                  <a:gd name="connsiteX416" fmla="*/ 761472 w 1941023"/>
                  <a:gd name="connsiteY416" fmla="*/ 414606 h 1383722"/>
                  <a:gd name="connsiteX417" fmla="*/ 761472 w 1941023"/>
                  <a:gd name="connsiteY417" fmla="*/ 397099 h 1383722"/>
                  <a:gd name="connsiteX418" fmla="*/ 761472 w 1941023"/>
                  <a:gd name="connsiteY418" fmla="*/ 379591 h 1383722"/>
                  <a:gd name="connsiteX419" fmla="*/ 726461 w 1941023"/>
                  <a:gd name="connsiteY419" fmla="*/ 379591 h 1383722"/>
                  <a:gd name="connsiteX420" fmla="*/ 691451 w 1941023"/>
                  <a:gd name="connsiteY420" fmla="*/ 379591 h 1383722"/>
                  <a:gd name="connsiteX421" fmla="*/ 691451 w 1941023"/>
                  <a:gd name="connsiteY421" fmla="*/ 362084 h 1383722"/>
                  <a:gd name="connsiteX422" fmla="*/ 691451 w 1941023"/>
                  <a:gd name="connsiteY422" fmla="*/ 344577 h 1383722"/>
                  <a:gd name="connsiteX423" fmla="*/ 638934 w 1941023"/>
                  <a:gd name="connsiteY423" fmla="*/ 344577 h 1383722"/>
                  <a:gd name="connsiteX424" fmla="*/ 586418 w 1941023"/>
                  <a:gd name="connsiteY424" fmla="*/ 344577 h 1383722"/>
                  <a:gd name="connsiteX425" fmla="*/ 586418 w 1941023"/>
                  <a:gd name="connsiteY425" fmla="*/ 362084 h 1383722"/>
                  <a:gd name="connsiteX426" fmla="*/ 568525 w 1941023"/>
                  <a:gd name="connsiteY426" fmla="*/ 379591 h 1383722"/>
                  <a:gd name="connsiteX427" fmla="*/ 552478 w 1941023"/>
                  <a:gd name="connsiteY427" fmla="*/ 395640 h 1383722"/>
                  <a:gd name="connsiteX428" fmla="*/ 587876 w 1941023"/>
                  <a:gd name="connsiteY428" fmla="*/ 413438 h 1383722"/>
                  <a:gd name="connsiteX429" fmla="*/ 621429 w 1941023"/>
                  <a:gd name="connsiteY429" fmla="*/ 432405 h 1383722"/>
                  <a:gd name="connsiteX430" fmla="*/ 621429 w 1941023"/>
                  <a:gd name="connsiteY430" fmla="*/ 449620 h 1383722"/>
                  <a:gd name="connsiteX431" fmla="*/ 673945 w 1941023"/>
                  <a:gd name="connsiteY431" fmla="*/ 449620 h 1383722"/>
                  <a:gd name="connsiteX432" fmla="*/ 726461 w 1941023"/>
                  <a:gd name="connsiteY432" fmla="*/ 449620 h 1383722"/>
                  <a:gd name="connsiteX433" fmla="*/ 726461 w 1941023"/>
                  <a:gd name="connsiteY433" fmla="*/ 467128 h 1383722"/>
                  <a:gd name="connsiteX434" fmla="*/ 726461 w 1941023"/>
                  <a:gd name="connsiteY434" fmla="*/ 484635 h 1383722"/>
                  <a:gd name="connsiteX435" fmla="*/ 761472 w 1941023"/>
                  <a:gd name="connsiteY435" fmla="*/ 484635 h 1383722"/>
                  <a:gd name="connsiteX436" fmla="*/ 796483 w 1941023"/>
                  <a:gd name="connsiteY436" fmla="*/ 484635 h 1383722"/>
                  <a:gd name="connsiteX437" fmla="*/ 796483 w 1941023"/>
                  <a:gd name="connsiteY437" fmla="*/ 502142 h 1383722"/>
                  <a:gd name="connsiteX438" fmla="*/ 813989 w 1941023"/>
                  <a:gd name="connsiteY438" fmla="*/ 519650 h 1383722"/>
                  <a:gd name="connsiteX439" fmla="*/ 831494 w 1941023"/>
                  <a:gd name="connsiteY439" fmla="*/ 537157 h 1383722"/>
                  <a:gd name="connsiteX440" fmla="*/ 831494 w 1941023"/>
                  <a:gd name="connsiteY440" fmla="*/ 554664 h 1383722"/>
                  <a:gd name="connsiteX441" fmla="*/ 866505 w 1941023"/>
                  <a:gd name="connsiteY441" fmla="*/ 554664 h 1383722"/>
                  <a:gd name="connsiteX442" fmla="*/ 901516 w 1941023"/>
                  <a:gd name="connsiteY442" fmla="*/ 554664 h 1383722"/>
                  <a:gd name="connsiteX443" fmla="*/ 901516 w 1941023"/>
                  <a:gd name="connsiteY443" fmla="*/ 572172 h 1383722"/>
                  <a:gd name="connsiteX444" fmla="*/ 919021 w 1941023"/>
                  <a:gd name="connsiteY444" fmla="*/ 589679 h 1383722"/>
                  <a:gd name="connsiteX445" fmla="*/ 936527 w 1941023"/>
                  <a:gd name="connsiteY445" fmla="*/ 607186 h 1383722"/>
                  <a:gd name="connsiteX446" fmla="*/ 954032 w 1941023"/>
                  <a:gd name="connsiteY446" fmla="*/ 624693 h 1383722"/>
                  <a:gd name="connsiteX447" fmla="*/ 971538 w 1941023"/>
                  <a:gd name="connsiteY447" fmla="*/ 642201 h 1383722"/>
                  <a:gd name="connsiteX448" fmla="*/ 989043 w 1941023"/>
                  <a:gd name="connsiteY448" fmla="*/ 659708 h 1383722"/>
                  <a:gd name="connsiteX449" fmla="*/ 1006549 w 1941023"/>
                  <a:gd name="connsiteY449" fmla="*/ 677622 h 1383722"/>
                  <a:gd name="connsiteX450" fmla="*/ 1019678 w 1941023"/>
                  <a:gd name="connsiteY450" fmla="*/ 693670 h 1383722"/>
                  <a:gd name="connsiteX451" fmla="*/ 1034613 w 1941023"/>
                  <a:gd name="connsiteY451" fmla="*/ 676178 h 1383722"/>
                  <a:gd name="connsiteX452" fmla="*/ 1350823 w 1941023"/>
                  <a:gd name="connsiteY452" fmla="*/ 467128 h 1383722"/>
                  <a:gd name="connsiteX453" fmla="*/ 1368328 w 1941023"/>
                  <a:gd name="connsiteY453" fmla="*/ 449620 h 1383722"/>
                  <a:gd name="connsiteX454" fmla="*/ 1385834 w 1941023"/>
                  <a:gd name="connsiteY454" fmla="*/ 467128 h 1383722"/>
                  <a:gd name="connsiteX455" fmla="*/ 1403339 w 1941023"/>
                  <a:gd name="connsiteY455" fmla="*/ 484635 h 1383722"/>
                  <a:gd name="connsiteX456" fmla="*/ 1420845 w 1941023"/>
                  <a:gd name="connsiteY456" fmla="*/ 467128 h 1383722"/>
                  <a:gd name="connsiteX457" fmla="*/ 1438350 w 1941023"/>
                  <a:gd name="connsiteY457" fmla="*/ 449620 h 1383722"/>
                  <a:gd name="connsiteX458" fmla="*/ 1455856 w 1941023"/>
                  <a:gd name="connsiteY458" fmla="*/ 432113 h 1383722"/>
                  <a:gd name="connsiteX459" fmla="*/ 1438350 w 1941023"/>
                  <a:gd name="connsiteY459" fmla="*/ 414606 h 1383722"/>
                  <a:gd name="connsiteX460" fmla="*/ 1420845 w 1941023"/>
                  <a:gd name="connsiteY460" fmla="*/ 432113 h 1383722"/>
                  <a:gd name="connsiteX461" fmla="*/ 1403339 w 1941023"/>
                  <a:gd name="connsiteY461" fmla="*/ 449620 h 1383722"/>
                  <a:gd name="connsiteX462" fmla="*/ 1385834 w 1941023"/>
                  <a:gd name="connsiteY462" fmla="*/ 432113 h 1383722"/>
                  <a:gd name="connsiteX463" fmla="*/ 1368328 w 1941023"/>
                  <a:gd name="connsiteY463" fmla="*/ 414606 h 1383722"/>
                  <a:gd name="connsiteX464" fmla="*/ 1350823 w 1941023"/>
                  <a:gd name="connsiteY464" fmla="*/ 432113 h 1383722"/>
                  <a:gd name="connsiteX465" fmla="*/ 1333317 w 1941023"/>
                  <a:gd name="connsiteY465" fmla="*/ 449620 h 1383722"/>
                  <a:gd name="connsiteX466" fmla="*/ 1315812 w 1941023"/>
                  <a:gd name="connsiteY466" fmla="*/ 467128 h 1383722"/>
                  <a:gd name="connsiteX467" fmla="*/ 1333317 w 1941023"/>
                  <a:gd name="connsiteY467" fmla="*/ 484635 h 1383722"/>
                  <a:gd name="connsiteX468" fmla="*/ 1350823 w 1941023"/>
                  <a:gd name="connsiteY468" fmla="*/ 467128 h 1383722"/>
                  <a:gd name="connsiteX469" fmla="*/ 1765119 w 1941023"/>
                  <a:gd name="connsiteY469" fmla="*/ 292055 h 1383722"/>
                  <a:gd name="connsiteX470" fmla="*/ 1783012 w 1941023"/>
                  <a:gd name="connsiteY470" fmla="*/ 274547 h 1383722"/>
                  <a:gd name="connsiteX471" fmla="*/ 1799058 w 1941023"/>
                  <a:gd name="connsiteY471" fmla="*/ 258499 h 1383722"/>
                  <a:gd name="connsiteX472" fmla="*/ 1781165 w 1941023"/>
                  <a:gd name="connsiteY472" fmla="*/ 240605 h 1383722"/>
                  <a:gd name="connsiteX473" fmla="*/ 1765119 w 1941023"/>
                  <a:gd name="connsiteY473" fmla="*/ 256653 h 1383722"/>
                  <a:gd name="connsiteX474" fmla="*/ 1747225 w 1941023"/>
                  <a:gd name="connsiteY474" fmla="*/ 274547 h 1383722"/>
                  <a:gd name="connsiteX475" fmla="*/ 1731179 w 1941023"/>
                  <a:gd name="connsiteY475" fmla="*/ 258499 h 1383722"/>
                  <a:gd name="connsiteX476" fmla="*/ 1741778 w 1941023"/>
                  <a:gd name="connsiteY476" fmla="*/ 241665 h 1383722"/>
                  <a:gd name="connsiteX477" fmla="*/ 1757437 w 1941023"/>
                  <a:gd name="connsiteY477" fmla="*/ 240205 h 1383722"/>
                  <a:gd name="connsiteX478" fmla="*/ 1766190 w 1941023"/>
                  <a:gd name="connsiteY478" fmla="*/ 223484 h 1383722"/>
                  <a:gd name="connsiteX479" fmla="*/ 1784083 w 1941023"/>
                  <a:gd name="connsiteY479" fmla="*/ 205589 h 1383722"/>
                  <a:gd name="connsiteX480" fmla="*/ 1800129 w 1941023"/>
                  <a:gd name="connsiteY480" fmla="*/ 172421 h 1383722"/>
                  <a:gd name="connsiteX481" fmla="*/ 1784083 w 1941023"/>
                  <a:gd name="connsiteY481" fmla="*/ 139253 h 1383722"/>
                  <a:gd name="connsiteX482" fmla="*/ 1766173 w 1941023"/>
                  <a:gd name="connsiteY482" fmla="*/ 117971 h 1383722"/>
                  <a:gd name="connsiteX483" fmla="*/ 1755961 w 1941023"/>
                  <a:gd name="connsiteY483" fmla="*/ 101739 h 1383722"/>
                  <a:gd name="connsiteX484" fmla="*/ 1730108 w 1941023"/>
                  <a:gd name="connsiteY484" fmla="*/ 84551 h 1383722"/>
                  <a:gd name="connsiteX485" fmla="*/ 1696555 w 1941023"/>
                  <a:gd name="connsiteY485" fmla="*/ 69127 h 1383722"/>
                  <a:gd name="connsiteX486" fmla="*/ 1662907 w 1941023"/>
                  <a:gd name="connsiteY486" fmla="*/ 52788 h 1383722"/>
                  <a:gd name="connsiteX487" fmla="*/ 1612258 w 1941023"/>
                  <a:gd name="connsiteY487" fmla="*/ 36518 h 1383722"/>
                  <a:gd name="connsiteX488" fmla="*/ 1561706 w 1941023"/>
                  <a:gd name="connsiteY488" fmla="*/ 34837 h 1383722"/>
                  <a:gd name="connsiteX489" fmla="*/ 1559838 w 1941023"/>
                  <a:gd name="connsiteY489" fmla="*/ 51106 h 1383722"/>
                  <a:gd name="connsiteX490" fmla="*/ 1543383 w 1941023"/>
                  <a:gd name="connsiteY490" fmla="*/ 67376 h 1383722"/>
                  <a:gd name="connsiteX491" fmla="*/ 1526948 w 1941023"/>
                  <a:gd name="connsiteY491" fmla="*/ 51328 h 1383722"/>
                  <a:gd name="connsiteX492" fmla="*/ 1507984 w 1941023"/>
                  <a:gd name="connsiteY492" fmla="*/ 35280 h 1383722"/>
                  <a:gd name="connsiteX493" fmla="*/ 1490866 w 1941023"/>
                  <a:gd name="connsiteY493" fmla="*/ 52787 h 1383722"/>
                  <a:gd name="connsiteX494" fmla="*/ 1507984 w 1941023"/>
                  <a:gd name="connsiteY494" fmla="*/ 70294 h 1383722"/>
                  <a:gd name="connsiteX495" fmla="*/ 1526948 w 1941023"/>
                  <a:gd name="connsiteY495" fmla="*/ 86342 h 1383722"/>
                  <a:gd name="connsiteX496" fmla="*/ 1543383 w 1941023"/>
                  <a:gd name="connsiteY496" fmla="*/ 102470 h 1383722"/>
                  <a:gd name="connsiteX497" fmla="*/ 1559799 w 1941023"/>
                  <a:gd name="connsiteY497" fmla="*/ 121436 h 1383722"/>
                  <a:gd name="connsiteX498" fmla="*/ 1578763 w 1941023"/>
                  <a:gd name="connsiteY498" fmla="*/ 140323 h 1383722"/>
                  <a:gd name="connsiteX499" fmla="*/ 1595899 w 1941023"/>
                  <a:gd name="connsiteY499" fmla="*/ 154525 h 1383722"/>
                  <a:gd name="connsiteX500" fmla="*/ 1611946 w 1941023"/>
                  <a:gd name="connsiteY500" fmla="*/ 170574 h 1383722"/>
                  <a:gd name="connsiteX501" fmla="*/ 1629804 w 1941023"/>
                  <a:gd name="connsiteY501" fmla="*/ 188115 h 1383722"/>
                  <a:gd name="connsiteX502" fmla="*/ 1647310 w 1941023"/>
                  <a:gd name="connsiteY502" fmla="*/ 205622 h 1383722"/>
                  <a:gd name="connsiteX503" fmla="*/ 1664850 w 1941023"/>
                  <a:gd name="connsiteY503" fmla="*/ 223483 h 1383722"/>
                  <a:gd name="connsiteX504" fmla="*/ 1680896 w 1941023"/>
                  <a:gd name="connsiteY504" fmla="*/ 239531 h 1383722"/>
                  <a:gd name="connsiteX505" fmla="*/ 1695770 w 1941023"/>
                  <a:gd name="connsiteY505" fmla="*/ 246826 h 1383722"/>
                  <a:gd name="connsiteX506" fmla="*/ 1697227 w 1941023"/>
                  <a:gd name="connsiteY506" fmla="*/ 262874 h 1383722"/>
                  <a:gd name="connsiteX507" fmla="*/ 1714060 w 1941023"/>
                  <a:gd name="connsiteY507" fmla="*/ 273474 h 1383722"/>
                  <a:gd name="connsiteX508" fmla="*/ 1730106 w 1941023"/>
                  <a:gd name="connsiteY508" fmla="*/ 292441 h 1383722"/>
                  <a:gd name="connsiteX509" fmla="*/ 1747612 w 1941023"/>
                  <a:gd name="connsiteY509" fmla="*/ 309561 h 1383722"/>
                  <a:gd name="connsiteX510" fmla="*/ 1765117 w 1941023"/>
                  <a:gd name="connsiteY510" fmla="*/ 292053 h 1383722"/>
                  <a:gd name="connsiteX511" fmla="*/ 1835140 w 1941023"/>
                  <a:gd name="connsiteY511" fmla="*/ 295366 h 1383722"/>
                  <a:gd name="connsiteX512" fmla="*/ 1823522 w 1941023"/>
                  <a:gd name="connsiteY512" fmla="*/ 277482 h 1383722"/>
                  <a:gd name="connsiteX513" fmla="*/ 1800129 w 1941023"/>
                  <a:gd name="connsiteY513" fmla="*/ 295317 h 1383722"/>
                  <a:gd name="connsiteX514" fmla="*/ 1817635 w 1941023"/>
                  <a:gd name="connsiteY514" fmla="*/ 309562 h 1383722"/>
                  <a:gd name="connsiteX515" fmla="*/ 1835140 w 1941023"/>
                  <a:gd name="connsiteY515" fmla="*/ 295366 h 1383722"/>
                  <a:gd name="connsiteX516" fmla="*/ 1835140 w 1941023"/>
                  <a:gd name="connsiteY516" fmla="*/ 225916 h 1383722"/>
                  <a:gd name="connsiteX517" fmla="*/ 1814580 w 1941023"/>
                  <a:gd name="connsiteY517" fmla="*/ 208952 h 1383722"/>
                  <a:gd name="connsiteX518" fmla="*/ 1800129 w 1941023"/>
                  <a:gd name="connsiteY518" fmla="*/ 225624 h 1383722"/>
                  <a:gd name="connsiteX519" fmla="*/ 1817635 w 1941023"/>
                  <a:gd name="connsiteY519" fmla="*/ 239533 h 1383722"/>
                  <a:gd name="connsiteX520" fmla="*/ 1835140 w 1941023"/>
                  <a:gd name="connsiteY520" fmla="*/ 225916 h 1383722"/>
                  <a:gd name="connsiteX521" fmla="*/ 39372 w 1941023"/>
                  <a:gd name="connsiteY521" fmla="*/ 900788 h 1383722"/>
                  <a:gd name="connsiteX522" fmla="*/ 59795 w 1941023"/>
                  <a:gd name="connsiteY522" fmla="*/ 900788 h 1383722"/>
                  <a:gd name="connsiteX523" fmla="*/ 49584 w 1941023"/>
                  <a:gd name="connsiteY523" fmla="*/ 903456 h 1383722"/>
                  <a:gd name="connsiteX524" fmla="*/ 39372 w 1941023"/>
                  <a:gd name="connsiteY524" fmla="*/ 900788 h 1383722"/>
                  <a:gd name="connsiteX525" fmla="*/ 74383 w 1941023"/>
                  <a:gd name="connsiteY525" fmla="*/ 865773 h 1383722"/>
                  <a:gd name="connsiteX526" fmla="*/ 94806 w 1941023"/>
                  <a:gd name="connsiteY526" fmla="*/ 865773 h 1383722"/>
                  <a:gd name="connsiteX527" fmla="*/ 84595 w 1941023"/>
                  <a:gd name="connsiteY527" fmla="*/ 868442 h 1383722"/>
                  <a:gd name="connsiteX528" fmla="*/ 74383 w 1941023"/>
                  <a:gd name="connsiteY528" fmla="*/ 865773 h 1383722"/>
                  <a:gd name="connsiteX529" fmla="*/ 109394 w 1941023"/>
                  <a:gd name="connsiteY529" fmla="*/ 830758 h 1383722"/>
                  <a:gd name="connsiteX530" fmla="*/ 129817 w 1941023"/>
                  <a:gd name="connsiteY530" fmla="*/ 830758 h 1383722"/>
                  <a:gd name="connsiteX531" fmla="*/ 119606 w 1941023"/>
                  <a:gd name="connsiteY531" fmla="*/ 833427 h 1383722"/>
                  <a:gd name="connsiteX532" fmla="*/ 109394 w 1941023"/>
                  <a:gd name="connsiteY532" fmla="*/ 830758 h 1383722"/>
                  <a:gd name="connsiteX533" fmla="*/ 188273 w 1941023"/>
                  <a:gd name="connsiteY533" fmla="*/ 795537 h 1383722"/>
                  <a:gd name="connsiteX534" fmla="*/ 223284 w 1941023"/>
                  <a:gd name="connsiteY534" fmla="*/ 795603 h 1383722"/>
                  <a:gd name="connsiteX535" fmla="*/ 204215 w 1941023"/>
                  <a:gd name="connsiteY535" fmla="*/ 797965 h 1383722"/>
                  <a:gd name="connsiteX536" fmla="*/ 188273 w 1941023"/>
                  <a:gd name="connsiteY536" fmla="*/ 795544 h 1383722"/>
                  <a:gd name="connsiteX537" fmla="*/ 803888 w 1941023"/>
                  <a:gd name="connsiteY537" fmla="*/ 760708 h 1383722"/>
                  <a:gd name="connsiteX538" fmla="*/ 821394 w 1941023"/>
                  <a:gd name="connsiteY538" fmla="*/ 760928 h 1383722"/>
                  <a:gd name="connsiteX539" fmla="*/ 811071 w 1941023"/>
                  <a:gd name="connsiteY539" fmla="*/ 763619 h 1383722"/>
                  <a:gd name="connsiteX540" fmla="*/ 803888 w 1941023"/>
                  <a:gd name="connsiteY540" fmla="*/ 760712 h 1383722"/>
                  <a:gd name="connsiteX541" fmla="*/ 742613 w 1941023"/>
                  <a:gd name="connsiteY541" fmla="*/ 725508 h 1383722"/>
                  <a:gd name="connsiteX542" fmla="*/ 777624 w 1941023"/>
                  <a:gd name="connsiteY542" fmla="*/ 725574 h 1383722"/>
                  <a:gd name="connsiteX543" fmla="*/ 758555 w 1941023"/>
                  <a:gd name="connsiteY543" fmla="*/ 727936 h 1383722"/>
                  <a:gd name="connsiteX544" fmla="*/ 742613 w 1941023"/>
                  <a:gd name="connsiteY544" fmla="*/ 725515 h 1383722"/>
                  <a:gd name="connsiteX545" fmla="*/ 663845 w 1941023"/>
                  <a:gd name="connsiteY545" fmla="*/ 690679 h 1383722"/>
                  <a:gd name="connsiteX546" fmla="*/ 681350 w 1941023"/>
                  <a:gd name="connsiteY546" fmla="*/ 690899 h 1383722"/>
                  <a:gd name="connsiteX547" fmla="*/ 671028 w 1941023"/>
                  <a:gd name="connsiteY547" fmla="*/ 693589 h 1383722"/>
                  <a:gd name="connsiteX548" fmla="*/ 663845 w 1941023"/>
                  <a:gd name="connsiteY548" fmla="*/ 690683 h 1383722"/>
                  <a:gd name="connsiteX549" fmla="*/ 482306 w 1941023"/>
                  <a:gd name="connsiteY549" fmla="*/ 601351 h 1383722"/>
                  <a:gd name="connsiteX550" fmla="*/ 485250 w 1941023"/>
                  <a:gd name="connsiteY550" fmla="*/ 594056 h 1383722"/>
                  <a:gd name="connsiteX551" fmla="*/ 485250 w 1941023"/>
                  <a:gd name="connsiteY551" fmla="*/ 608645 h 1383722"/>
                  <a:gd name="connsiteX552" fmla="*/ 482306 w 1941023"/>
                  <a:gd name="connsiteY552" fmla="*/ 601351 h 1383722"/>
                  <a:gd name="connsiteX553" fmla="*/ 377706 w 1941023"/>
                  <a:gd name="connsiteY553" fmla="*/ 572172 h 1383722"/>
                  <a:gd name="connsiteX554" fmla="*/ 380375 w 1941023"/>
                  <a:gd name="connsiteY554" fmla="*/ 561959 h 1383722"/>
                  <a:gd name="connsiteX555" fmla="*/ 380375 w 1941023"/>
                  <a:gd name="connsiteY555" fmla="*/ 582384 h 1383722"/>
                  <a:gd name="connsiteX556" fmla="*/ 377706 w 1941023"/>
                  <a:gd name="connsiteY556" fmla="*/ 572172 h 1383722"/>
                  <a:gd name="connsiteX557" fmla="*/ 1071873 w 1941023"/>
                  <a:gd name="connsiteY557" fmla="*/ 435031 h 1383722"/>
                  <a:gd name="connsiteX558" fmla="*/ 1074779 w 1941023"/>
                  <a:gd name="connsiteY558" fmla="*/ 427848 h 1383722"/>
                  <a:gd name="connsiteX559" fmla="*/ 1074559 w 1941023"/>
                  <a:gd name="connsiteY559" fmla="*/ 445355 h 1383722"/>
                  <a:gd name="connsiteX560" fmla="*/ 1071869 w 1941023"/>
                  <a:gd name="connsiteY560" fmla="*/ 435031 h 1383722"/>
                  <a:gd name="connsiteX561" fmla="*/ 1002067 w 1941023"/>
                  <a:gd name="connsiteY561" fmla="*/ 397099 h 1383722"/>
                  <a:gd name="connsiteX562" fmla="*/ 1004736 w 1941023"/>
                  <a:gd name="connsiteY562" fmla="*/ 386886 h 1383722"/>
                  <a:gd name="connsiteX563" fmla="*/ 1004736 w 1941023"/>
                  <a:gd name="connsiteY563" fmla="*/ 407311 h 1383722"/>
                  <a:gd name="connsiteX564" fmla="*/ 1002067 w 1941023"/>
                  <a:gd name="connsiteY564" fmla="*/ 397099 h 1383722"/>
                  <a:gd name="connsiteX565" fmla="*/ 1557294 w 1941023"/>
                  <a:gd name="connsiteY565" fmla="*/ 342000 h 1383722"/>
                  <a:gd name="connsiteX566" fmla="*/ 1556800 w 1941023"/>
                  <a:gd name="connsiteY566" fmla="*/ 323033 h 1383722"/>
                  <a:gd name="connsiteX567" fmla="*/ 1560211 w 1941023"/>
                  <a:gd name="connsiteY567" fmla="*/ 328122 h 1383722"/>
                  <a:gd name="connsiteX568" fmla="*/ 1574017 w 1941023"/>
                  <a:gd name="connsiteY568" fmla="*/ 346294 h 1383722"/>
                  <a:gd name="connsiteX569" fmla="*/ 1587146 w 1941023"/>
                  <a:gd name="connsiteY569" fmla="*/ 348823 h 1383722"/>
                  <a:gd name="connsiteX570" fmla="*/ 1573834 w 1941023"/>
                  <a:gd name="connsiteY570" fmla="*/ 349617 h 1383722"/>
                  <a:gd name="connsiteX571" fmla="*/ 1557294 w 1941023"/>
                  <a:gd name="connsiteY571" fmla="*/ 341999 h 1383722"/>
                  <a:gd name="connsiteX572" fmla="*/ 1522283 w 1941023"/>
                  <a:gd name="connsiteY572" fmla="*/ 306985 h 1383722"/>
                  <a:gd name="connsiteX573" fmla="*/ 1521789 w 1941023"/>
                  <a:gd name="connsiteY573" fmla="*/ 288019 h 1383722"/>
                  <a:gd name="connsiteX574" fmla="*/ 1525200 w 1941023"/>
                  <a:gd name="connsiteY574" fmla="*/ 293108 h 1383722"/>
                  <a:gd name="connsiteX575" fmla="*/ 1539006 w 1941023"/>
                  <a:gd name="connsiteY575" fmla="*/ 311279 h 1383722"/>
                  <a:gd name="connsiteX576" fmla="*/ 1552136 w 1941023"/>
                  <a:gd name="connsiteY576" fmla="*/ 313808 h 1383722"/>
                  <a:gd name="connsiteX577" fmla="*/ 1538823 w 1941023"/>
                  <a:gd name="connsiteY577" fmla="*/ 314602 h 1383722"/>
                  <a:gd name="connsiteX578" fmla="*/ 1522283 w 1941023"/>
                  <a:gd name="connsiteY578" fmla="*/ 306985 h 1383722"/>
                  <a:gd name="connsiteX579" fmla="*/ 1495243 w 1941023"/>
                  <a:gd name="connsiteY579" fmla="*/ 276519 h 1383722"/>
                  <a:gd name="connsiteX580" fmla="*/ 1509831 w 1941023"/>
                  <a:gd name="connsiteY580" fmla="*/ 276519 h 1383722"/>
                  <a:gd name="connsiteX581" fmla="*/ 1502537 w 1941023"/>
                  <a:gd name="connsiteY581" fmla="*/ 279462 h 1383722"/>
                  <a:gd name="connsiteX582" fmla="*/ 1495243 w 1941023"/>
                  <a:gd name="connsiteY582" fmla="*/ 276519 h 1383722"/>
                  <a:gd name="connsiteX583" fmla="*/ 1404878 w 1941023"/>
                  <a:gd name="connsiteY583" fmla="*/ 241181 h 1383722"/>
                  <a:gd name="connsiteX584" fmla="*/ 1434054 w 1941023"/>
                  <a:gd name="connsiteY584" fmla="*/ 241270 h 1383722"/>
                  <a:gd name="connsiteX585" fmla="*/ 1417927 w 1941023"/>
                  <a:gd name="connsiteY585" fmla="*/ 243708 h 1383722"/>
                  <a:gd name="connsiteX586" fmla="*/ 1404878 w 1941023"/>
                  <a:gd name="connsiteY586" fmla="*/ 241190 h 1383722"/>
                  <a:gd name="connsiteX587" fmla="*/ 1210779 w 1941023"/>
                  <a:gd name="connsiteY587" fmla="*/ 224944 h 1383722"/>
                  <a:gd name="connsiteX588" fmla="*/ 1215156 w 1941023"/>
                  <a:gd name="connsiteY588" fmla="*/ 209880 h 1383722"/>
                  <a:gd name="connsiteX589" fmla="*/ 1280801 w 1941023"/>
                  <a:gd name="connsiteY589" fmla="*/ 225576 h 1383722"/>
                  <a:gd name="connsiteX590" fmla="*/ 1245790 w 1941023"/>
                  <a:gd name="connsiteY590" fmla="*/ 239533 h 1383722"/>
                  <a:gd name="connsiteX591" fmla="*/ 1210779 w 1941023"/>
                  <a:gd name="connsiteY591" fmla="*/ 224944 h 1383722"/>
                  <a:gd name="connsiteX592" fmla="*/ 1340611 w 1941023"/>
                  <a:gd name="connsiteY592" fmla="*/ 206174 h 1383722"/>
                  <a:gd name="connsiteX593" fmla="*/ 1372705 w 1941023"/>
                  <a:gd name="connsiteY593" fmla="*/ 206174 h 1383722"/>
                  <a:gd name="connsiteX594" fmla="*/ 1356658 w 1941023"/>
                  <a:gd name="connsiteY594" fmla="*/ 208605 h 1383722"/>
                  <a:gd name="connsiteX595" fmla="*/ 1340611 w 1941023"/>
                  <a:gd name="connsiteY595" fmla="*/ 206174 h 1383722"/>
                  <a:gd name="connsiteX596" fmla="*/ 1267776 w 1941023"/>
                  <a:gd name="connsiteY596" fmla="*/ 171110 h 1383722"/>
                  <a:gd name="connsiteX597" fmla="*/ 1302787 w 1941023"/>
                  <a:gd name="connsiteY597" fmla="*/ 171176 h 1383722"/>
                  <a:gd name="connsiteX598" fmla="*/ 1283719 w 1941023"/>
                  <a:gd name="connsiteY598" fmla="*/ 173538 h 1383722"/>
                  <a:gd name="connsiteX599" fmla="*/ 1267776 w 1941023"/>
                  <a:gd name="connsiteY599" fmla="*/ 171117 h 1383722"/>
                  <a:gd name="connsiteX600" fmla="*/ 1191815 w 1941023"/>
                  <a:gd name="connsiteY600" fmla="*/ 136103 h 1383722"/>
                  <a:gd name="connsiteX601" fmla="*/ 1229743 w 1941023"/>
                  <a:gd name="connsiteY601" fmla="*/ 136103 h 1383722"/>
                  <a:gd name="connsiteX602" fmla="*/ 1210779 w 1941023"/>
                  <a:gd name="connsiteY602" fmla="*/ 138457 h 1383722"/>
                  <a:gd name="connsiteX603" fmla="*/ 1191815 w 1941023"/>
                  <a:gd name="connsiteY603" fmla="*/ 136103 h 138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</a:cxnLst>
                <a:rect l="l" t="t" r="r" b="b"/>
                <a:pathLst>
                  <a:path w="1941023" h="1383722">
                    <a:moveTo>
                      <a:pt x="277155" y="1365933"/>
                    </a:moveTo>
                    <a:lnTo>
                      <a:pt x="277155" y="1348328"/>
                    </a:lnTo>
                    <a:lnTo>
                      <a:pt x="229015" y="1347638"/>
                    </a:lnTo>
                    <a:cubicBezTo>
                      <a:pt x="202538" y="1347259"/>
                      <a:pt x="178905" y="1347259"/>
                      <a:pt x="176498" y="1347638"/>
                    </a:cubicBezTo>
                    <a:cubicBezTo>
                      <a:pt x="174091" y="1348017"/>
                      <a:pt x="172122" y="1340451"/>
                      <a:pt x="172122" y="1330822"/>
                    </a:cubicBezTo>
                    <a:cubicBezTo>
                      <a:pt x="172122" y="1313492"/>
                      <a:pt x="171798" y="1313315"/>
                      <a:pt x="140029" y="1313315"/>
                    </a:cubicBezTo>
                    <a:cubicBezTo>
                      <a:pt x="122377" y="1313315"/>
                      <a:pt x="107607" y="1310689"/>
                      <a:pt x="107206" y="1307479"/>
                    </a:cubicBezTo>
                    <a:cubicBezTo>
                      <a:pt x="106805" y="1304269"/>
                      <a:pt x="105820" y="1299017"/>
                      <a:pt x="105018" y="1295808"/>
                    </a:cubicBezTo>
                    <a:cubicBezTo>
                      <a:pt x="104215" y="1292598"/>
                      <a:pt x="103231" y="1287528"/>
                      <a:pt x="102829" y="1284542"/>
                    </a:cubicBezTo>
                    <a:cubicBezTo>
                      <a:pt x="102428" y="1281555"/>
                      <a:pt x="96300" y="1278272"/>
                      <a:pt x="89210" y="1277247"/>
                    </a:cubicBezTo>
                    <a:cubicBezTo>
                      <a:pt x="81127" y="1276078"/>
                      <a:pt x="75064" y="1270021"/>
                      <a:pt x="72951" y="1261006"/>
                    </a:cubicBezTo>
                    <a:cubicBezTo>
                      <a:pt x="70860" y="1252088"/>
                      <a:pt x="64204" y="1245359"/>
                      <a:pt x="55419" y="1243286"/>
                    </a:cubicBezTo>
                    <a:cubicBezTo>
                      <a:pt x="46630" y="1241210"/>
                      <a:pt x="39981" y="1234487"/>
                      <a:pt x="37895" y="1225565"/>
                    </a:cubicBezTo>
                    <a:cubicBezTo>
                      <a:pt x="35542" y="1215500"/>
                      <a:pt x="29942" y="1210650"/>
                      <a:pt x="19220" y="1209391"/>
                    </a:cubicBezTo>
                    <a:cubicBezTo>
                      <a:pt x="4950" y="1207714"/>
                      <a:pt x="3771" y="1205309"/>
                      <a:pt x="1945" y="1174128"/>
                    </a:cubicBezTo>
                    <a:lnTo>
                      <a:pt x="-15" y="1140663"/>
                    </a:lnTo>
                    <a:lnTo>
                      <a:pt x="16032" y="1143033"/>
                    </a:lnTo>
                    <a:cubicBezTo>
                      <a:pt x="29464" y="1145016"/>
                      <a:pt x="32172" y="1148385"/>
                      <a:pt x="32653" y="1163706"/>
                    </a:cubicBezTo>
                    <a:cubicBezTo>
                      <a:pt x="34117" y="1210302"/>
                      <a:pt x="34417" y="1211122"/>
                      <a:pt x="50689" y="1213001"/>
                    </a:cubicBezTo>
                    <a:cubicBezTo>
                      <a:pt x="62817" y="1214402"/>
                      <a:pt x="66794" y="1218379"/>
                      <a:pt x="68194" y="1230509"/>
                    </a:cubicBezTo>
                    <a:cubicBezTo>
                      <a:pt x="69617" y="1242827"/>
                      <a:pt x="73138" y="1246227"/>
                      <a:pt x="84557" y="1246315"/>
                    </a:cubicBezTo>
                    <a:cubicBezTo>
                      <a:pt x="96063" y="1246403"/>
                      <a:pt x="99729" y="1250021"/>
                      <a:pt x="102083" y="1263611"/>
                    </a:cubicBezTo>
                    <a:cubicBezTo>
                      <a:pt x="104406" y="1277023"/>
                      <a:pt x="108256" y="1280925"/>
                      <a:pt x="119626" y="1281388"/>
                    </a:cubicBezTo>
                    <a:cubicBezTo>
                      <a:pt x="177808" y="1283758"/>
                      <a:pt x="176488" y="1283355"/>
                      <a:pt x="173715" y="1297861"/>
                    </a:cubicBezTo>
                    <a:cubicBezTo>
                      <a:pt x="171333" y="1310326"/>
                      <a:pt x="173627" y="1311935"/>
                      <a:pt x="198679" y="1315369"/>
                    </a:cubicBezTo>
                    <a:cubicBezTo>
                      <a:pt x="213853" y="1317449"/>
                      <a:pt x="237717" y="1319150"/>
                      <a:pt x="251711" y="1319150"/>
                    </a:cubicBezTo>
                    <a:cubicBezTo>
                      <a:pt x="274633" y="1319150"/>
                      <a:pt x="277155" y="1320529"/>
                      <a:pt x="277155" y="1333068"/>
                    </a:cubicBezTo>
                    <a:cubicBezTo>
                      <a:pt x="277155" y="1345580"/>
                      <a:pt x="280432" y="1347394"/>
                      <a:pt x="309637" y="1351043"/>
                    </a:cubicBezTo>
                    <a:cubicBezTo>
                      <a:pt x="327503" y="1353276"/>
                      <a:pt x="396430" y="1354400"/>
                      <a:pt x="462810" y="1353542"/>
                    </a:cubicBezTo>
                    <a:lnTo>
                      <a:pt x="583500" y="1351980"/>
                    </a:lnTo>
                    <a:lnTo>
                      <a:pt x="583500" y="1366203"/>
                    </a:lnTo>
                    <a:lnTo>
                      <a:pt x="583500" y="1380425"/>
                    </a:lnTo>
                    <a:lnTo>
                      <a:pt x="430327" y="1381980"/>
                    </a:lnTo>
                    <a:lnTo>
                      <a:pt x="277155" y="1383535"/>
                    </a:lnTo>
                    <a:close/>
                    <a:moveTo>
                      <a:pt x="588528" y="1339575"/>
                    </a:moveTo>
                    <a:cubicBezTo>
                      <a:pt x="582942" y="1325016"/>
                      <a:pt x="591020" y="1313314"/>
                      <a:pt x="606658" y="1313314"/>
                    </a:cubicBezTo>
                    <a:cubicBezTo>
                      <a:pt x="620821" y="1313314"/>
                      <a:pt x="621429" y="1311873"/>
                      <a:pt x="621429" y="1278299"/>
                    </a:cubicBezTo>
                    <a:lnTo>
                      <a:pt x="621429" y="1243285"/>
                    </a:lnTo>
                    <a:lnTo>
                      <a:pt x="639094" y="1243285"/>
                    </a:lnTo>
                    <a:lnTo>
                      <a:pt x="656760" y="1243285"/>
                    </a:lnTo>
                    <a:lnTo>
                      <a:pt x="655141" y="1160125"/>
                    </a:lnTo>
                    <a:lnTo>
                      <a:pt x="653522" y="1076965"/>
                    </a:lnTo>
                    <a:lnTo>
                      <a:pt x="637756" y="1075146"/>
                    </a:lnTo>
                    <a:cubicBezTo>
                      <a:pt x="622927" y="1073434"/>
                      <a:pt x="621886" y="1071353"/>
                      <a:pt x="620250" y="1040131"/>
                    </a:cubicBezTo>
                    <a:cubicBezTo>
                      <a:pt x="618625" y="1009103"/>
                      <a:pt x="617559" y="1006931"/>
                      <a:pt x="603923" y="1006853"/>
                    </a:cubicBezTo>
                    <a:cubicBezTo>
                      <a:pt x="590324" y="1006787"/>
                      <a:pt x="589138" y="1004403"/>
                      <a:pt x="586418" y="971839"/>
                    </a:cubicBezTo>
                    <a:cubicBezTo>
                      <a:pt x="583667" y="938908"/>
                      <a:pt x="582581" y="936801"/>
                      <a:pt x="567453" y="935060"/>
                    </a:cubicBezTo>
                    <a:cubicBezTo>
                      <a:pt x="554303" y="933547"/>
                      <a:pt x="551407" y="930329"/>
                      <a:pt x="551407" y="917228"/>
                    </a:cubicBezTo>
                    <a:cubicBezTo>
                      <a:pt x="551407" y="903617"/>
                      <a:pt x="549033" y="901290"/>
                      <a:pt x="535430" y="901567"/>
                    </a:cubicBezTo>
                    <a:cubicBezTo>
                      <a:pt x="522140" y="901839"/>
                      <a:pt x="518945" y="898949"/>
                      <a:pt x="516432" y="884385"/>
                    </a:cubicBezTo>
                    <a:cubicBezTo>
                      <a:pt x="513530" y="867577"/>
                      <a:pt x="512071" y="866808"/>
                      <a:pt x="479892" y="865128"/>
                    </a:cubicBezTo>
                    <a:cubicBezTo>
                      <a:pt x="448978" y="863513"/>
                      <a:pt x="446374" y="862299"/>
                      <a:pt x="446374" y="849499"/>
                    </a:cubicBezTo>
                    <a:cubicBezTo>
                      <a:pt x="446374" y="835054"/>
                      <a:pt x="437551" y="832676"/>
                      <a:pt x="364682" y="827483"/>
                    </a:cubicBezTo>
                    <a:cubicBezTo>
                      <a:pt x="348488" y="826329"/>
                      <a:pt x="343873" y="823308"/>
                      <a:pt x="342394" y="812897"/>
                    </a:cubicBezTo>
                    <a:cubicBezTo>
                      <a:pt x="340607" y="800310"/>
                      <a:pt x="330982" y="796685"/>
                      <a:pt x="306330" y="799318"/>
                    </a:cubicBezTo>
                    <a:cubicBezTo>
                      <a:pt x="299057" y="800095"/>
                      <a:pt x="298944" y="799330"/>
                      <a:pt x="305662" y="794800"/>
                    </a:cubicBezTo>
                    <a:cubicBezTo>
                      <a:pt x="310988" y="791207"/>
                      <a:pt x="312443" y="784158"/>
                      <a:pt x="309927" y="774132"/>
                    </a:cubicBezTo>
                    <a:cubicBezTo>
                      <a:pt x="306393" y="760050"/>
                      <a:pt x="303725" y="758916"/>
                      <a:pt x="274126" y="758916"/>
                    </a:cubicBezTo>
                    <a:cubicBezTo>
                      <a:pt x="243902" y="758916"/>
                      <a:pt x="242144" y="758113"/>
                      <a:pt x="242144" y="744326"/>
                    </a:cubicBezTo>
                    <a:cubicBezTo>
                      <a:pt x="242144" y="730386"/>
                      <a:pt x="240588" y="729737"/>
                      <a:pt x="207133" y="729737"/>
                    </a:cubicBezTo>
                    <a:lnTo>
                      <a:pt x="172122" y="729737"/>
                    </a:lnTo>
                    <a:lnTo>
                      <a:pt x="172122" y="712230"/>
                    </a:lnTo>
                    <a:cubicBezTo>
                      <a:pt x="172122" y="696668"/>
                      <a:pt x="170177" y="694723"/>
                      <a:pt x="154617" y="694723"/>
                    </a:cubicBezTo>
                    <a:cubicBezTo>
                      <a:pt x="139056" y="694723"/>
                      <a:pt x="137111" y="692777"/>
                      <a:pt x="137111" y="677215"/>
                    </a:cubicBezTo>
                    <a:cubicBezTo>
                      <a:pt x="137111" y="661653"/>
                      <a:pt x="139056" y="659708"/>
                      <a:pt x="154617" y="659708"/>
                    </a:cubicBezTo>
                    <a:cubicBezTo>
                      <a:pt x="170177" y="659708"/>
                      <a:pt x="172122" y="657763"/>
                      <a:pt x="172122" y="642201"/>
                    </a:cubicBezTo>
                    <a:cubicBezTo>
                      <a:pt x="172122" y="626639"/>
                      <a:pt x="174067" y="624693"/>
                      <a:pt x="189627" y="624693"/>
                    </a:cubicBezTo>
                    <a:cubicBezTo>
                      <a:pt x="205188" y="624693"/>
                      <a:pt x="207133" y="622748"/>
                      <a:pt x="207133" y="607186"/>
                    </a:cubicBezTo>
                    <a:cubicBezTo>
                      <a:pt x="207133" y="591624"/>
                      <a:pt x="209078" y="589679"/>
                      <a:pt x="224638" y="589679"/>
                    </a:cubicBezTo>
                    <a:cubicBezTo>
                      <a:pt x="240199" y="589679"/>
                      <a:pt x="242144" y="587733"/>
                      <a:pt x="242144" y="572171"/>
                    </a:cubicBezTo>
                    <a:cubicBezTo>
                      <a:pt x="242144" y="557341"/>
                      <a:pt x="244397" y="554664"/>
                      <a:pt x="256878" y="554664"/>
                    </a:cubicBezTo>
                    <a:cubicBezTo>
                      <a:pt x="268580" y="554664"/>
                      <a:pt x="272332" y="558266"/>
                      <a:pt x="275113" y="572171"/>
                    </a:cubicBezTo>
                    <a:cubicBezTo>
                      <a:pt x="278526" y="589240"/>
                      <a:pt x="279473" y="589679"/>
                      <a:pt x="312895" y="589679"/>
                    </a:cubicBezTo>
                    <a:cubicBezTo>
                      <a:pt x="347096" y="589679"/>
                      <a:pt x="347177" y="589723"/>
                      <a:pt x="347177" y="607186"/>
                    </a:cubicBezTo>
                    <a:lnTo>
                      <a:pt x="347177" y="624693"/>
                    </a:lnTo>
                    <a:lnTo>
                      <a:pt x="396388" y="624693"/>
                    </a:lnTo>
                    <a:lnTo>
                      <a:pt x="445599" y="624693"/>
                    </a:lnTo>
                    <a:lnTo>
                      <a:pt x="447445" y="640742"/>
                    </a:lnTo>
                    <a:cubicBezTo>
                      <a:pt x="449284" y="656726"/>
                      <a:pt x="449494" y="656797"/>
                      <a:pt x="499983" y="658471"/>
                    </a:cubicBezTo>
                    <a:cubicBezTo>
                      <a:pt x="550293" y="660138"/>
                      <a:pt x="550688" y="660271"/>
                      <a:pt x="552500" y="675978"/>
                    </a:cubicBezTo>
                    <a:cubicBezTo>
                      <a:pt x="554221" y="690903"/>
                      <a:pt x="556236" y="691904"/>
                      <a:pt x="587877" y="693555"/>
                    </a:cubicBezTo>
                    <a:cubicBezTo>
                      <a:pt x="620745" y="695268"/>
                      <a:pt x="621429" y="695657"/>
                      <a:pt x="621429" y="712521"/>
                    </a:cubicBezTo>
                    <a:cubicBezTo>
                      <a:pt x="621429" y="729672"/>
                      <a:pt x="621561" y="729737"/>
                      <a:pt x="656440" y="729737"/>
                    </a:cubicBezTo>
                    <a:lnTo>
                      <a:pt x="691451" y="729737"/>
                    </a:lnTo>
                    <a:lnTo>
                      <a:pt x="691451" y="747244"/>
                    </a:lnTo>
                    <a:cubicBezTo>
                      <a:pt x="691451" y="764730"/>
                      <a:pt x="691493" y="764752"/>
                      <a:pt x="726074" y="764752"/>
                    </a:cubicBezTo>
                    <a:cubicBezTo>
                      <a:pt x="759507" y="764752"/>
                      <a:pt x="760761" y="765303"/>
                      <a:pt x="762544" y="780800"/>
                    </a:cubicBezTo>
                    <a:cubicBezTo>
                      <a:pt x="763994" y="793405"/>
                      <a:pt x="767833" y="797245"/>
                      <a:pt x="780437" y="798695"/>
                    </a:cubicBezTo>
                    <a:cubicBezTo>
                      <a:pt x="792794" y="800118"/>
                      <a:pt x="796483" y="803650"/>
                      <a:pt x="796483" y="814063"/>
                    </a:cubicBezTo>
                    <a:cubicBezTo>
                      <a:pt x="796483" y="829937"/>
                      <a:pt x="806960" y="833676"/>
                      <a:pt x="841706" y="830200"/>
                    </a:cubicBezTo>
                    <a:lnTo>
                      <a:pt x="866505" y="827719"/>
                    </a:lnTo>
                    <a:lnTo>
                      <a:pt x="866505" y="796236"/>
                    </a:lnTo>
                    <a:cubicBezTo>
                      <a:pt x="866505" y="765144"/>
                      <a:pt x="866726" y="764752"/>
                      <a:pt x="884011" y="764752"/>
                    </a:cubicBezTo>
                    <a:cubicBezTo>
                      <a:pt x="900127" y="764752"/>
                      <a:pt x="901516" y="763130"/>
                      <a:pt x="901516" y="744326"/>
                    </a:cubicBezTo>
                    <a:cubicBezTo>
                      <a:pt x="901516" y="725522"/>
                      <a:pt x="900127" y="723901"/>
                      <a:pt x="884011" y="723901"/>
                    </a:cubicBezTo>
                    <a:cubicBezTo>
                      <a:pt x="868450" y="723901"/>
                      <a:pt x="866505" y="721956"/>
                      <a:pt x="866505" y="706394"/>
                    </a:cubicBezTo>
                    <a:cubicBezTo>
                      <a:pt x="866505" y="690832"/>
                      <a:pt x="864560" y="688887"/>
                      <a:pt x="849000" y="688887"/>
                    </a:cubicBezTo>
                    <a:lnTo>
                      <a:pt x="831494" y="688887"/>
                    </a:lnTo>
                    <a:lnTo>
                      <a:pt x="831494" y="653872"/>
                    </a:lnTo>
                    <a:lnTo>
                      <a:pt x="831494" y="618857"/>
                    </a:lnTo>
                    <a:lnTo>
                      <a:pt x="813989" y="618857"/>
                    </a:lnTo>
                    <a:cubicBezTo>
                      <a:pt x="799206" y="618857"/>
                      <a:pt x="796483" y="616588"/>
                      <a:pt x="796483" y="604268"/>
                    </a:cubicBezTo>
                    <a:cubicBezTo>
                      <a:pt x="796483" y="591948"/>
                      <a:pt x="793760" y="589679"/>
                      <a:pt x="778978" y="589679"/>
                    </a:cubicBezTo>
                    <a:cubicBezTo>
                      <a:pt x="763418" y="589679"/>
                      <a:pt x="761472" y="587733"/>
                      <a:pt x="761472" y="572171"/>
                    </a:cubicBezTo>
                    <a:cubicBezTo>
                      <a:pt x="761472" y="562530"/>
                      <a:pt x="758195" y="554265"/>
                      <a:pt x="754179" y="553776"/>
                    </a:cubicBezTo>
                    <a:cubicBezTo>
                      <a:pt x="750167" y="553286"/>
                      <a:pt x="742946" y="552631"/>
                      <a:pt x="738132" y="552318"/>
                    </a:cubicBezTo>
                    <a:cubicBezTo>
                      <a:pt x="733109" y="551991"/>
                      <a:pt x="728592" y="544908"/>
                      <a:pt x="727533" y="535699"/>
                    </a:cubicBezTo>
                    <a:cubicBezTo>
                      <a:pt x="725750" y="520203"/>
                      <a:pt x="724496" y="519651"/>
                      <a:pt x="691063" y="519651"/>
                    </a:cubicBezTo>
                    <a:cubicBezTo>
                      <a:pt x="656483" y="519651"/>
                      <a:pt x="656440" y="519629"/>
                      <a:pt x="656440" y="502143"/>
                    </a:cubicBezTo>
                    <a:lnTo>
                      <a:pt x="656440" y="484636"/>
                    </a:lnTo>
                    <a:lnTo>
                      <a:pt x="606841" y="484636"/>
                    </a:lnTo>
                    <a:lnTo>
                      <a:pt x="557242" y="484636"/>
                    </a:lnTo>
                    <a:lnTo>
                      <a:pt x="557242" y="467129"/>
                    </a:lnTo>
                    <a:lnTo>
                      <a:pt x="557242" y="449621"/>
                    </a:lnTo>
                    <a:lnTo>
                      <a:pt x="501421" y="449621"/>
                    </a:lnTo>
                    <a:lnTo>
                      <a:pt x="445599" y="449621"/>
                    </a:lnTo>
                    <a:lnTo>
                      <a:pt x="447445" y="433601"/>
                    </a:lnTo>
                    <a:cubicBezTo>
                      <a:pt x="448904" y="420940"/>
                      <a:pt x="452963" y="416950"/>
                      <a:pt x="466797" y="414577"/>
                    </a:cubicBezTo>
                    <a:cubicBezTo>
                      <a:pt x="480757" y="412183"/>
                      <a:pt x="484303" y="408631"/>
                      <a:pt x="484303" y="397042"/>
                    </a:cubicBezTo>
                    <a:cubicBezTo>
                      <a:pt x="484303" y="385608"/>
                      <a:pt x="487648" y="382124"/>
                      <a:pt x="499996" y="380698"/>
                    </a:cubicBezTo>
                    <a:cubicBezTo>
                      <a:pt x="512124" y="379297"/>
                      <a:pt x="516101" y="375320"/>
                      <a:pt x="517501" y="363190"/>
                    </a:cubicBezTo>
                    <a:cubicBezTo>
                      <a:pt x="518849" y="351519"/>
                      <a:pt x="523053" y="346971"/>
                      <a:pt x="533901" y="345448"/>
                    </a:cubicBezTo>
                    <a:cubicBezTo>
                      <a:pt x="549806" y="343216"/>
                      <a:pt x="558535" y="333865"/>
                      <a:pt x="554649" y="323222"/>
                    </a:cubicBezTo>
                    <a:cubicBezTo>
                      <a:pt x="553045" y="318828"/>
                      <a:pt x="564322" y="315046"/>
                      <a:pt x="586804" y="312436"/>
                    </a:cubicBezTo>
                    <a:cubicBezTo>
                      <a:pt x="617842" y="308834"/>
                      <a:pt x="621429" y="307031"/>
                      <a:pt x="621429" y="295039"/>
                    </a:cubicBezTo>
                    <a:cubicBezTo>
                      <a:pt x="621429" y="284254"/>
                      <a:pt x="625154" y="281226"/>
                      <a:pt x="640648" y="279417"/>
                    </a:cubicBezTo>
                    <a:cubicBezTo>
                      <a:pt x="658749" y="277304"/>
                      <a:pt x="659730" y="278116"/>
                      <a:pt x="657492" y="293368"/>
                    </a:cubicBezTo>
                    <a:lnTo>
                      <a:pt x="655115" y="309563"/>
                    </a:lnTo>
                    <a:lnTo>
                      <a:pt x="690788" y="309563"/>
                    </a:lnTo>
                    <a:cubicBezTo>
                      <a:pt x="726431" y="309563"/>
                      <a:pt x="726461" y="309578"/>
                      <a:pt x="726461" y="326843"/>
                    </a:cubicBezTo>
                    <a:lnTo>
                      <a:pt x="726461" y="344123"/>
                    </a:lnTo>
                    <a:lnTo>
                      <a:pt x="777519" y="345808"/>
                    </a:lnTo>
                    <a:cubicBezTo>
                      <a:pt x="828406" y="347489"/>
                      <a:pt x="828583" y="347549"/>
                      <a:pt x="830423" y="363543"/>
                    </a:cubicBezTo>
                    <a:cubicBezTo>
                      <a:pt x="832206" y="379039"/>
                      <a:pt x="833459" y="379591"/>
                      <a:pt x="866893" y="379591"/>
                    </a:cubicBezTo>
                    <a:cubicBezTo>
                      <a:pt x="901343" y="379591"/>
                      <a:pt x="901516" y="379679"/>
                      <a:pt x="901516" y="396807"/>
                    </a:cubicBezTo>
                    <a:cubicBezTo>
                      <a:pt x="901516" y="413673"/>
                      <a:pt x="902200" y="414059"/>
                      <a:pt x="935068" y="415774"/>
                    </a:cubicBezTo>
                    <a:cubicBezTo>
                      <a:pt x="966831" y="417430"/>
                      <a:pt x="968719" y="418380"/>
                      <a:pt x="970467" y="433572"/>
                    </a:cubicBezTo>
                    <a:cubicBezTo>
                      <a:pt x="972229" y="448884"/>
                      <a:pt x="973768" y="449620"/>
                      <a:pt x="1004019" y="449620"/>
                    </a:cubicBezTo>
                    <a:cubicBezTo>
                      <a:pt x="1035357" y="449620"/>
                      <a:pt x="1035725" y="449819"/>
                      <a:pt x="1035725" y="467128"/>
                    </a:cubicBezTo>
                    <a:lnTo>
                      <a:pt x="1035725" y="484635"/>
                    </a:lnTo>
                    <a:lnTo>
                      <a:pt x="1070735" y="484635"/>
                    </a:lnTo>
                    <a:lnTo>
                      <a:pt x="1105746" y="484635"/>
                    </a:lnTo>
                    <a:lnTo>
                      <a:pt x="1105746" y="502142"/>
                    </a:lnTo>
                    <a:lnTo>
                      <a:pt x="1105746" y="519650"/>
                    </a:lnTo>
                    <a:lnTo>
                      <a:pt x="1140757" y="519650"/>
                    </a:lnTo>
                    <a:lnTo>
                      <a:pt x="1175768" y="519650"/>
                    </a:lnTo>
                    <a:lnTo>
                      <a:pt x="1175768" y="537157"/>
                    </a:lnTo>
                    <a:lnTo>
                      <a:pt x="1175768" y="554664"/>
                    </a:lnTo>
                    <a:lnTo>
                      <a:pt x="1210779" y="554664"/>
                    </a:lnTo>
                    <a:lnTo>
                      <a:pt x="1245790" y="554664"/>
                    </a:lnTo>
                    <a:lnTo>
                      <a:pt x="1246679" y="532780"/>
                    </a:lnTo>
                    <a:cubicBezTo>
                      <a:pt x="1247168" y="520744"/>
                      <a:pt x="1248179" y="508270"/>
                      <a:pt x="1248923" y="505060"/>
                    </a:cubicBezTo>
                    <a:cubicBezTo>
                      <a:pt x="1249669" y="501851"/>
                      <a:pt x="1250582" y="495942"/>
                      <a:pt x="1250952" y="491930"/>
                    </a:cubicBezTo>
                    <a:cubicBezTo>
                      <a:pt x="1251323" y="487918"/>
                      <a:pt x="1258190" y="484635"/>
                      <a:pt x="1266213" y="484635"/>
                    </a:cubicBezTo>
                    <a:cubicBezTo>
                      <a:pt x="1278532" y="484635"/>
                      <a:pt x="1280801" y="481911"/>
                      <a:pt x="1280801" y="467128"/>
                    </a:cubicBezTo>
                    <a:cubicBezTo>
                      <a:pt x="1280801" y="452344"/>
                      <a:pt x="1278532" y="449620"/>
                      <a:pt x="1266213" y="449620"/>
                    </a:cubicBezTo>
                    <a:cubicBezTo>
                      <a:pt x="1253895" y="449620"/>
                      <a:pt x="1251625" y="446897"/>
                      <a:pt x="1251625" y="432113"/>
                    </a:cubicBezTo>
                    <a:cubicBezTo>
                      <a:pt x="1251625" y="416617"/>
                      <a:pt x="1249647" y="414606"/>
                      <a:pt x="1234411" y="414606"/>
                    </a:cubicBezTo>
                    <a:cubicBezTo>
                      <a:pt x="1217548" y="414606"/>
                      <a:pt x="1217161" y="413922"/>
                      <a:pt x="1215447" y="381050"/>
                    </a:cubicBezTo>
                    <a:cubicBezTo>
                      <a:pt x="1213791" y="349284"/>
                      <a:pt x="1212841" y="347396"/>
                      <a:pt x="1197650" y="345648"/>
                    </a:cubicBezTo>
                    <a:cubicBezTo>
                      <a:pt x="1184211" y="344102"/>
                      <a:pt x="1181604" y="341020"/>
                      <a:pt x="1181604" y="326682"/>
                    </a:cubicBezTo>
                    <a:cubicBezTo>
                      <a:pt x="1181604" y="311636"/>
                      <a:pt x="1179530" y="309562"/>
                      <a:pt x="1164486" y="309562"/>
                    </a:cubicBezTo>
                    <a:cubicBezTo>
                      <a:pt x="1150149" y="309562"/>
                      <a:pt x="1147068" y="306954"/>
                      <a:pt x="1145521" y="293514"/>
                    </a:cubicBezTo>
                    <a:cubicBezTo>
                      <a:pt x="1144083" y="281010"/>
                      <a:pt x="1140209" y="277065"/>
                      <a:pt x="1127982" y="275653"/>
                    </a:cubicBezTo>
                    <a:cubicBezTo>
                      <a:pt x="1115854" y="274252"/>
                      <a:pt x="1111877" y="270275"/>
                      <a:pt x="1110476" y="258145"/>
                    </a:cubicBezTo>
                    <a:cubicBezTo>
                      <a:pt x="1108772" y="243379"/>
                      <a:pt x="1106679" y="242347"/>
                      <a:pt x="1075112" y="240701"/>
                    </a:cubicBezTo>
                    <a:cubicBezTo>
                      <a:pt x="1042244" y="238987"/>
                      <a:pt x="1041560" y="238599"/>
                      <a:pt x="1041560" y="221734"/>
                    </a:cubicBezTo>
                    <a:cubicBezTo>
                      <a:pt x="1041560" y="204604"/>
                      <a:pt x="1041383" y="204518"/>
                      <a:pt x="1006937" y="204518"/>
                    </a:cubicBezTo>
                    <a:cubicBezTo>
                      <a:pt x="973503" y="204518"/>
                      <a:pt x="972250" y="203967"/>
                      <a:pt x="970467" y="188470"/>
                    </a:cubicBezTo>
                    <a:cubicBezTo>
                      <a:pt x="969038" y="176044"/>
                      <a:pt x="965137" y="172018"/>
                      <a:pt x="953191" y="170634"/>
                    </a:cubicBezTo>
                    <a:cubicBezTo>
                      <a:pt x="942305" y="169373"/>
                      <a:pt x="936983" y="164771"/>
                      <a:pt x="935116" y="155003"/>
                    </a:cubicBezTo>
                    <a:cubicBezTo>
                      <a:pt x="932534" y="141494"/>
                      <a:pt x="933594" y="141112"/>
                      <a:pt x="978732" y="139282"/>
                    </a:cubicBezTo>
                    <a:cubicBezTo>
                      <a:pt x="1029365" y="137229"/>
                      <a:pt x="1041560" y="140886"/>
                      <a:pt x="1041560" y="158122"/>
                    </a:cubicBezTo>
                    <a:cubicBezTo>
                      <a:pt x="1041560" y="166372"/>
                      <a:pt x="1045574" y="169504"/>
                      <a:pt x="1056148" y="169504"/>
                    </a:cubicBezTo>
                    <a:cubicBezTo>
                      <a:pt x="1067818" y="169504"/>
                      <a:pt x="1070736" y="166586"/>
                      <a:pt x="1070736" y="154914"/>
                    </a:cubicBezTo>
                    <a:cubicBezTo>
                      <a:pt x="1070736" y="142757"/>
                      <a:pt x="1067957" y="140325"/>
                      <a:pt x="1054068" y="140325"/>
                    </a:cubicBezTo>
                    <a:cubicBezTo>
                      <a:pt x="1039302" y="140325"/>
                      <a:pt x="1037471" y="138327"/>
                      <a:pt x="1038021" y="122831"/>
                    </a:cubicBezTo>
                    <a:cubicBezTo>
                      <a:pt x="1038636" y="105522"/>
                      <a:pt x="1038994" y="105337"/>
                      <a:pt x="1071807" y="105323"/>
                    </a:cubicBezTo>
                    <a:cubicBezTo>
                      <a:pt x="1103652" y="105311"/>
                      <a:pt x="1105045" y="105948"/>
                      <a:pt x="1106818" y="121359"/>
                    </a:cubicBezTo>
                    <a:cubicBezTo>
                      <a:pt x="1108269" y="133964"/>
                      <a:pt x="1112107" y="137803"/>
                      <a:pt x="1124711" y="139253"/>
                    </a:cubicBezTo>
                    <a:cubicBezTo>
                      <a:pt x="1138150" y="140800"/>
                      <a:pt x="1140757" y="143882"/>
                      <a:pt x="1140757" y="158220"/>
                    </a:cubicBezTo>
                    <a:cubicBezTo>
                      <a:pt x="1140757" y="175253"/>
                      <a:pt x="1140934" y="175340"/>
                      <a:pt x="1175768" y="175340"/>
                    </a:cubicBezTo>
                    <a:cubicBezTo>
                      <a:pt x="1209223" y="175340"/>
                      <a:pt x="1210779" y="175988"/>
                      <a:pt x="1210779" y="189929"/>
                    </a:cubicBezTo>
                    <a:cubicBezTo>
                      <a:pt x="1210779" y="203545"/>
                      <a:pt x="1208834" y="204518"/>
                      <a:pt x="1181604" y="204518"/>
                    </a:cubicBezTo>
                    <a:cubicBezTo>
                      <a:pt x="1165557" y="204518"/>
                      <a:pt x="1150459" y="204629"/>
                      <a:pt x="1148052" y="204750"/>
                    </a:cubicBezTo>
                    <a:cubicBezTo>
                      <a:pt x="1145645" y="204882"/>
                      <a:pt x="1142754" y="198968"/>
                      <a:pt x="1141628" y="191619"/>
                    </a:cubicBezTo>
                    <a:cubicBezTo>
                      <a:pt x="1138904" y="173838"/>
                      <a:pt x="1133108" y="171017"/>
                      <a:pt x="1100887" y="171786"/>
                    </a:cubicBezTo>
                    <a:cubicBezTo>
                      <a:pt x="1075891" y="172381"/>
                      <a:pt x="1073505" y="173718"/>
                      <a:pt x="1071847" y="188056"/>
                    </a:cubicBezTo>
                    <a:cubicBezTo>
                      <a:pt x="1070310" y="201362"/>
                      <a:pt x="1072467" y="203955"/>
                      <a:pt x="1086408" y="205556"/>
                    </a:cubicBezTo>
                    <a:cubicBezTo>
                      <a:pt x="1099365" y="207045"/>
                      <a:pt x="1103387" y="211014"/>
                      <a:pt x="1105719" y="224616"/>
                    </a:cubicBezTo>
                    <a:cubicBezTo>
                      <a:pt x="1108619" y="241526"/>
                      <a:pt x="1109192" y="241771"/>
                      <a:pt x="1142217" y="240241"/>
                    </a:cubicBezTo>
                    <a:lnTo>
                      <a:pt x="1175768" y="238686"/>
                    </a:lnTo>
                    <a:lnTo>
                      <a:pt x="1175768" y="256617"/>
                    </a:lnTo>
                    <a:cubicBezTo>
                      <a:pt x="1175768" y="272649"/>
                      <a:pt x="1177621" y="274547"/>
                      <a:pt x="1193274" y="274547"/>
                    </a:cubicBezTo>
                    <a:cubicBezTo>
                      <a:pt x="1208834" y="274547"/>
                      <a:pt x="1210779" y="276492"/>
                      <a:pt x="1210779" y="292054"/>
                    </a:cubicBezTo>
                    <a:cubicBezTo>
                      <a:pt x="1210779" y="307617"/>
                      <a:pt x="1212725" y="309562"/>
                      <a:pt x="1228285" y="309562"/>
                    </a:cubicBezTo>
                    <a:lnTo>
                      <a:pt x="1245790" y="309562"/>
                    </a:lnTo>
                    <a:lnTo>
                      <a:pt x="1245790" y="344576"/>
                    </a:lnTo>
                    <a:lnTo>
                      <a:pt x="1245790" y="379591"/>
                    </a:lnTo>
                    <a:lnTo>
                      <a:pt x="1263296" y="379591"/>
                    </a:lnTo>
                    <a:lnTo>
                      <a:pt x="1280801" y="379591"/>
                    </a:lnTo>
                    <a:lnTo>
                      <a:pt x="1280801" y="414606"/>
                    </a:lnTo>
                    <a:lnTo>
                      <a:pt x="1280801" y="449620"/>
                    </a:lnTo>
                    <a:lnTo>
                      <a:pt x="1298307" y="449620"/>
                    </a:lnTo>
                    <a:cubicBezTo>
                      <a:pt x="1313867" y="449620"/>
                      <a:pt x="1315812" y="447675"/>
                      <a:pt x="1315812" y="432113"/>
                    </a:cubicBezTo>
                    <a:cubicBezTo>
                      <a:pt x="1315812" y="416551"/>
                      <a:pt x="1317757" y="414606"/>
                      <a:pt x="1333318" y="414606"/>
                    </a:cubicBezTo>
                    <a:cubicBezTo>
                      <a:pt x="1348878" y="414606"/>
                      <a:pt x="1350823" y="412660"/>
                      <a:pt x="1350823" y="397098"/>
                    </a:cubicBezTo>
                    <a:cubicBezTo>
                      <a:pt x="1350823" y="381536"/>
                      <a:pt x="1352768" y="379591"/>
                      <a:pt x="1368329" y="379591"/>
                    </a:cubicBezTo>
                    <a:cubicBezTo>
                      <a:pt x="1383889" y="379591"/>
                      <a:pt x="1385834" y="381536"/>
                      <a:pt x="1385834" y="397098"/>
                    </a:cubicBezTo>
                    <a:cubicBezTo>
                      <a:pt x="1385834" y="412660"/>
                      <a:pt x="1387779" y="414606"/>
                      <a:pt x="1403339" y="414606"/>
                    </a:cubicBezTo>
                    <a:lnTo>
                      <a:pt x="1420845" y="414606"/>
                    </a:lnTo>
                    <a:lnTo>
                      <a:pt x="1420845" y="379591"/>
                    </a:lnTo>
                    <a:lnTo>
                      <a:pt x="1420845" y="344576"/>
                    </a:lnTo>
                    <a:lnTo>
                      <a:pt x="1385834" y="344576"/>
                    </a:lnTo>
                    <a:lnTo>
                      <a:pt x="1350823" y="344576"/>
                    </a:lnTo>
                    <a:lnTo>
                      <a:pt x="1350823" y="327069"/>
                    </a:lnTo>
                    <a:cubicBezTo>
                      <a:pt x="1350823" y="311507"/>
                      <a:pt x="1348878" y="309562"/>
                      <a:pt x="1333318" y="309562"/>
                    </a:cubicBezTo>
                    <a:cubicBezTo>
                      <a:pt x="1317757" y="309562"/>
                      <a:pt x="1315812" y="307616"/>
                      <a:pt x="1315812" y="292054"/>
                    </a:cubicBezTo>
                    <a:cubicBezTo>
                      <a:pt x="1315812" y="276492"/>
                      <a:pt x="1313867" y="274547"/>
                      <a:pt x="1298307" y="274547"/>
                    </a:cubicBezTo>
                    <a:cubicBezTo>
                      <a:pt x="1283733" y="274547"/>
                      <a:pt x="1280801" y="272208"/>
                      <a:pt x="1280801" y="260582"/>
                    </a:cubicBezTo>
                    <a:cubicBezTo>
                      <a:pt x="1280801" y="244380"/>
                      <a:pt x="1285524" y="242094"/>
                      <a:pt x="1323106" y="240112"/>
                    </a:cubicBezTo>
                    <a:cubicBezTo>
                      <a:pt x="1350481" y="238670"/>
                      <a:pt x="1350823" y="238873"/>
                      <a:pt x="1350823" y="256599"/>
                    </a:cubicBezTo>
                    <a:lnTo>
                      <a:pt x="1350823" y="274547"/>
                    </a:lnTo>
                    <a:lnTo>
                      <a:pt x="1385834" y="274547"/>
                    </a:lnTo>
                    <a:cubicBezTo>
                      <a:pt x="1420713" y="274547"/>
                      <a:pt x="1420845" y="274613"/>
                      <a:pt x="1420845" y="291763"/>
                    </a:cubicBezTo>
                    <a:cubicBezTo>
                      <a:pt x="1420845" y="308629"/>
                      <a:pt x="1421529" y="309015"/>
                      <a:pt x="1454397" y="310730"/>
                    </a:cubicBezTo>
                    <a:cubicBezTo>
                      <a:pt x="1485964" y="312375"/>
                      <a:pt x="1488056" y="313408"/>
                      <a:pt x="1489761" y="328174"/>
                    </a:cubicBezTo>
                    <a:cubicBezTo>
                      <a:pt x="1491162" y="340304"/>
                      <a:pt x="1495139" y="344281"/>
                      <a:pt x="1507267" y="345682"/>
                    </a:cubicBezTo>
                    <a:cubicBezTo>
                      <a:pt x="1519395" y="347082"/>
                      <a:pt x="1523372" y="351060"/>
                      <a:pt x="1524772" y="363189"/>
                    </a:cubicBezTo>
                    <a:cubicBezTo>
                      <a:pt x="1526173" y="375319"/>
                      <a:pt x="1530149" y="379296"/>
                      <a:pt x="1542278" y="380696"/>
                    </a:cubicBezTo>
                    <a:cubicBezTo>
                      <a:pt x="1554617" y="382121"/>
                      <a:pt x="1557988" y="385627"/>
                      <a:pt x="1558050" y="397098"/>
                    </a:cubicBezTo>
                    <a:cubicBezTo>
                      <a:pt x="1558116" y="409294"/>
                      <a:pt x="1561264" y="411991"/>
                      <a:pt x="1577234" y="413533"/>
                    </a:cubicBezTo>
                    <a:lnTo>
                      <a:pt x="1596339" y="415379"/>
                    </a:lnTo>
                    <a:lnTo>
                      <a:pt x="1594006" y="384300"/>
                    </a:lnTo>
                    <a:cubicBezTo>
                      <a:pt x="1592723" y="367206"/>
                      <a:pt x="1592923" y="344710"/>
                      <a:pt x="1594447" y="334309"/>
                    </a:cubicBezTo>
                    <a:cubicBezTo>
                      <a:pt x="1596842" y="317994"/>
                      <a:pt x="1599535" y="315399"/>
                      <a:pt x="1614066" y="315399"/>
                    </a:cubicBezTo>
                    <a:cubicBezTo>
                      <a:pt x="1629425" y="315399"/>
                      <a:pt x="1630909" y="313599"/>
                      <a:pt x="1630909" y="294974"/>
                    </a:cubicBezTo>
                    <a:cubicBezTo>
                      <a:pt x="1630909" y="276169"/>
                      <a:pt x="1629520" y="274548"/>
                      <a:pt x="1613404" y="274548"/>
                    </a:cubicBezTo>
                    <a:lnTo>
                      <a:pt x="1595898" y="274548"/>
                    </a:lnTo>
                    <a:lnTo>
                      <a:pt x="1595898" y="239534"/>
                    </a:lnTo>
                    <a:lnTo>
                      <a:pt x="1595898" y="204519"/>
                    </a:lnTo>
                    <a:lnTo>
                      <a:pt x="1578393" y="204519"/>
                    </a:lnTo>
                    <a:cubicBezTo>
                      <a:pt x="1562832" y="204519"/>
                      <a:pt x="1560887" y="202574"/>
                      <a:pt x="1560887" y="187012"/>
                    </a:cubicBezTo>
                    <a:cubicBezTo>
                      <a:pt x="1560887" y="171450"/>
                      <a:pt x="1558942" y="169504"/>
                      <a:pt x="1543382" y="169504"/>
                    </a:cubicBezTo>
                    <a:cubicBezTo>
                      <a:pt x="1527821" y="169504"/>
                      <a:pt x="1525877" y="167559"/>
                      <a:pt x="1525877" y="151997"/>
                    </a:cubicBezTo>
                    <a:lnTo>
                      <a:pt x="1525877" y="134490"/>
                    </a:lnTo>
                    <a:lnTo>
                      <a:pt x="1490865" y="134490"/>
                    </a:lnTo>
                    <a:lnTo>
                      <a:pt x="1455855" y="134490"/>
                    </a:lnTo>
                    <a:lnTo>
                      <a:pt x="1455855" y="116983"/>
                    </a:lnTo>
                    <a:lnTo>
                      <a:pt x="1455855" y="99475"/>
                    </a:lnTo>
                    <a:lnTo>
                      <a:pt x="1420844" y="99475"/>
                    </a:lnTo>
                    <a:lnTo>
                      <a:pt x="1385833" y="99475"/>
                    </a:lnTo>
                    <a:lnTo>
                      <a:pt x="1385833" y="67379"/>
                    </a:lnTo>
                    <a:cubicBezTo>
                      <a:pt x="1385833" y="35606"/>
                      <a:pt x="1386009" y="35282"/>
                      <a:pt x="1403338" y="35282"/>
                    </a:cubicBezTo>
                    <a:cubicBezTo>
                      <a:pt x="1418948" y="35282"/>
                      <a:pt x="1420844" y="33361"/>
                      <a:pt x="1420844" y="17548"/>
                    </a:cubicBezTo>
                    <a:lnTo>
                      <a:pt x="1420844" y="-187"/>
                    </a:lnTo>
                    <a:lnTo>
                      <a:pt x="1471653" y="1498"/>
                    </a:lnTo>
                    <a:cubicBezTo>
                      <a:pt x="1520457" y="3117"/>
                      <a:pt x="1522596" y="3760"/>
                      <a:pt x="1525859" y="17773"/>
                    </a:cubicBezTo>
                    <a:cubicBezTo>
                      <a:pt x="1528289" y="28212"/>
                      <a:pt x="1533755" y="32888"/>
                      <a:pt x="1545072" y="34209"/>
                    </a:cubicBezTo>
                    <a:cubicBezTo>
                      <a:pt x="1559232" y="35864"/>
                      <a:pt x="1560887" y="34188"/>
                      <a:pt x="1560887" y="18161"/>
                    </a:cubicBezTo>
                    <a:lnTo>
                      <a:pt x="1560887" y="266"/>
                    </a:lnTo>
                    <a:lnTo>
                      <a:pt x="1645497" y="266"/>
                    </a:lnTo>
                    <a:cubicBezTo>
                      <a:pt x="1692033" y="266"/>
                      <a:pt x="1729796" y="2236"/>
                      <a:pt x="1729416" y="4643"/>
                    </a:cubicBezTo>
                    <a:cubicBezTo>
                      <a:pt x="1725797" y="27566"/>
                      <a:pt x="1730805" y="35281"/>
                      <a:pt x="1749301" y="35281"/>
                    </a:cubicBezTo>
                    <a:cubicBezTo>
                      <a:pt x="1766406" y="35281"/>
                      <a:pt x="1768470" y="37028"/>
                      <a:pt x="1768265" y="51329"/>
                    </a:cubicBezTo>
                    <a:cubicBezTo>
                      <a:pt x="1768043" y="66783"/>
                      <a:pt x="1769264" y="67442"/>
                      <a:pt x="1801227" y="69117"/>
                    </a:cubicBezTo>
                    <a:cubicBezTo>
                      <a:pt x="1832446" y="70754"/>
                      <a:pt x="1834527" y="71793"/>
                      <a:pt x="1836238" y="86624"/>
                    </a:cubicBezTo>
                    <a:cubicBezTo>
                      <a:pt x="1837647" y="98831"/>
                      <a:pt x="1841601" y="102801"/>
                      <a:pt x="1853750" y="104205"/>
                    </a:cubicBezTo>
                    <a:cubicBezTo>
                      <a:pt x="1865879" y="105605"/>
                      <a:pt x="1869855" y="109582"/>
                      <a:pt x="1871256" y="121712"/>
                    </a:cubicBezTo>
                    <a:cubicBezTo>
                      <a:pt x="1872667" y="133940"/>
                      <a:pt x="1876612" y="137815"/>
                      <a:pt x="1889115" y="139253"/>
                    </a:cubicBezTo>
                    <a:cubicBezTo>
                      <a:pt x="1901718" y="140705"/>
                      <a:pt x="1905161" y="144147"/>
                      <a:pt x="1905161" y="155302"/>
                    </a:cubicBezTo>
                    <a:cubicBezTo>
                      <a:pt x="1905161" y="166379"/>
                      <a:pt x="1908225" y="169503"/>
                      <a:pt x="1919087" y="169503"/>
                    </a:cubicBezTo>
                    <a:cubicBezTo>
                      <a:pt x="1929732" y="169503"/>
                      <a:pt x="1933651" y="173285"/>
                      <a:pt x="1935722" y="185552"/>
                    </a:cubicBezTo>
                    <a:cubicBezTo>
                      <a:pt x="1937212" y="194378"/>
                      <a:pt x="1939133" y="204226"/>
                      <a:pt x="1939992" y="207436"/>
                    </a:cubicBezTo>
                    <a:cubicBezTo>
                      <a:pt x="1940853" y="210646"/>
                      <a:pt x="1941243" y="227059"/>
                      <a:pt x="1940863" y="243909"/>
                    </a:cubicBezTo>
                    <a:cubicBezTo>
                      <a:pt x="1940186" y="273907"/>
                      <a:pt x="1939807" y="274547"/>
                      <a:pt x="1922667" y="274547"/>
                    </a:cubicBezTo>
                    <a:lnTo>
                      <a:pt x="1905161" y="274547"/>
                    </a:lnTo>
                    <a:lnTo>
                      <a:pt x="1905161" y="309562"/>
                    </a:lnTo>
                    <a:lnTo>
                      <a:pt x="1905161" y="344576"/>
                    </a:lnTo>
                    <a:lnTo>
                      <a:pt x="1887656" y="344576"/>
                    </a:lnTo>
                    <a:cubicBezTo>
                      <a:pt x="1872096" y="344576"/>
                      <a:pt x="1870151" y="346522"/>
                      <a:pt x="1870151" y="362084"/>
                    </a:cubicBezTo>
                    <a:cubicBezTo>
                      <a:pt x="1870151" y="377646"/>
                      <a:pt x="1868205" y="379591"/>
                      <a:pt x="1852645" y="379591"/>
                    </a:cubicBezTo>
                    <a:cubicBezTo>
                      <a:pt x="1837085" y="379591"/>
                      <a:pt x="1835139" y="381536"/>
                      <a:pt x="1835139" y="397098"/>
                    </a:cubicBezTo>
                    <a:cubicBezTo>
                      <a:pt x="1835139" y="412660"/>
                      <a:pt x="1833194" y="414606"/>
                      <a:pt x="1817634" y="414606"/>
                    </a:cubicBezTo>
                    <a:cubicBezTo>
                      <a:pt x="1802074" y="414606"/>
                      <a:pt x="1800129" y="416551"/>
                      <a:pt x="1800129" y="432113"/>
                    </a:cubicBezTo>
                    <a:cubicBezTo>
                      <a:pt x="1800129" y="447675"/>
                      <a:pt x="1798184" y="449620"/>
                      <a:pt x="1782623" y="449620"/>
                    </a:cubicBezTo>
                    <a:cubicBezTo>
                      <a:pt x="1767063" y="449620"/>
                      <a:pt x="1765117" y="451565"/>
                      <a:pt x="1765117" y="467127"/>
                    </a:cubicBezTo>
                    <a:cubicBezTo>
                      <a:pt x="1765117" y="482690"/>
                      <a:pt x="1763172" y="484635"/>
                      <a:pt x="1747612" y="484635"/>
                    </a:cubicBezTo>
                    <a:cubicBezTo>
                      <a:pt x="1732052" y="484635"/>
                      <a:pt x="1730107" y="486580"/>
                      <a:pt x="1730107" y="502142"/>
                    </a:cubicBezTo>
                    <a:cubicBezTo>
                      <a:pt x="1730107" y="517704"/>
                      <a:pt x="1728162" y="519649"/>
                      <a:pt x="1712601" y="519649"/>
                    </a:cubicBezTo>
                    <a:cubicBezTo>
                      <a:pt x="1697129" y="519649"/>
                      <a:pt x="1695096" y="521637"/>
                      <a:pt x="1695096" y="536769"/>
                    </a:cubicBezTo>
                    <a:cubicBezTo>
                      <a:pt x="1695096" y="551107"/>
                      <a:pt x="1692488" y="554189"/>
                      <a:pt x="1679049" y="555735"/>
                    </a:cubicBezTo>
                    <a:cubicBezTo>
                      <a:pt x="1669841" y="556794"/>
                      <a:pt x="1662759" y="561312"/>
                      <a:pt x="1662433" y="566335"/>
                    </a:cubicBezTo>
                    <a:cubicBezTo>
                      <a:pt x="1662119" y="571150"/>
                      <a:pt x="1661462" y="578372"/>
                      <a:pt x="1660975" y="582384"/>
                    </a:cubicBezTo>
                    <a:cubicBezTo>
                      <a:pt x="1660386" y="587215"/>
                      <a:pt x="1649381" y="589679"/>
                      <a:pt x="1628380" y="589679"/>
                    </a:cubicBezTo>
                    <a:cubicBezTo>
                      <a:pt x="1598130" y="589679"/>
                      <a:pt x="1596590" y="590415"/>
                      <a:pt x="1594828" y="605727"/>
                    </a:cubicBezTo>
                    <a:cubicBezTo>
                      <a:pt x="1593079" y="620919"/>
                      <a:pt x="1591192" y="621869"/>
                      <a:pt x="1559430" y="623525"/>
                    </a:cubicBezTo>
                    <a:cubicBezTo>
                      <a:pt x="1526561" y="625239"/>
                      <a:pt x="1525878" y="625627"/>
                      <a:pt x="1525878" y="642492"/>
                    </a:cubicBezTo>
                    <a:cubicBezTo>
                      <a:pt x="1525878" y="657644"/>
                      <a:pt x="1523825" y="659708"/>
                      <a:pt x="1508760" y="659708"/>
                    </a:cubicBezTo>
                    <a:cubicBezTo>
                      <a:pt x="1494423" y="659708"/>
                      <a:pt x="1491342" y="662315"/>
                      <a:pt x="1489796" y="675756"/>
                    </a:cubicBezTo>
                    <a:cubicBezTo>
                      <a:pt x="1488047" y="690948"/>
                      <a:pt x="1486160" y="691898"/>
                      <a:pt x="1454397" y="693554"/>
                    </a:cubicBezTo>
                    <a:cubicBezTo>
                      <a:pt x="1421529" y="695268"/>
                      <a:pt x="1420845" y="695657"/>
                      <a:pt x="1420845" y="712521"/>
                    </a:cubicBezTo>
                    <a:cubicBezTo>
                      <a:pt x="1420845" y="727673"/>
                      <a:pt x="1418792" y="729737"/>
                      <a:pt x="1403727" y="729737"/>
                    </a:cubicBezTo>
                    <a:cubicBezTo>
                      <a:pt x="1389448" y="729737"/>
                      <a:pt x="1386303" y="732366"/>
                      <a:pt x="1384763" y="745587"/>
                    </a:cubicBezTo>
                    <a:cubicBezTo>
                      <a:pt x="1382994" y="760770"/>
                      <a:pt x="1381503" y="761440"/>
                      <a:pt x="1349364" y="761502"/>
                    </a:cubicBezTo>
                    <a:cubicBezTo>
                      <a:pt x="1316601" y="761568"/>
                      <a:pt x="1315812" y="761948"/>
                      <a:pt x="1315812" y="777749"/>
                    </a:cubicBezTo>
                    <a:cubicBezTo>
                      <a:pt x="1315812" y="793636"/>
                      <a:pt x="1315175" y="793930"/>
                      <a:pt x="1280801" y="793930"/>
                    </a:cubicBezTo>
                    <a:lnTo>
                      <a:pt x="1245790" y="793930"/>
                    </a:lnTo>
                    <a:lnTo>
                      <a:pt x="1245790" y="811438"/>
                    </a:lnTo>
                    <a:cubicBezTo>
                      <a:pt x="1245790" y="830142"/>
                      <a:pt x="1244811" y="830589"/>
                      <a:pt x="1202027" y="831413"/>
                    </a:cubicBezTo>
                    <a:cubicBezTo>
                      <a:pt x="1180763" y="831823"/>
                      <a:pt x="1178426" y="833420"/>
                      <a:pt x="1175768" y="849370"/>
                    </a:cubicBezTo>
                    <a:cubicBezTo>
                      <a:pt x="1172939" y="866347"/>
                      <a:pt x="1171878" y="866877"/>
                      <a:pt x="1140757" y="866877"/>
                    </a:cubicBezTo>
                    <a:cubicBezTo>
                      <a:pt x="1109581" y="866877"/>
                      <a:pt x="1108671" y="867336"/>
                      <a:pt x="1108894" y="882926"/>
                    </a:cubicBezTo>
                    <a:cubicBezTo>
                      <a:pt x="1109119" y="898611"/>
                      <a:pt x="1108360" y="898974"/>
                      <a:pt x="1075342" y="898974"/>
                    </a:cubicBezTo>
                    <a:cubicBezTo>
                      <a:pt x="1041696" y="898974"/>
                      <a:pt x="1041560" y="899040"/>
                      <a:pt x="1041560" y="916481"/>
                    </a:cubicBezTo>
                    <a:lnTo>
                      <a:pt x="1041560" y="933989"/>
                    </a:lnTo>
                    <a:lnTo>
                      <a:pt x="987355" y="933989"/>
                    </a:lnTo>
                    <a:lnTo>
                      <a:pt x="933150" y="933989"/>
                    </a:lnTo>
                    <a:lnTo>
                      <a:pt x="933379" y="950037"/>
                    </a:lnTo>
                    <a:lnTo>
                      <a:pt x="933608" y="966085"/>
                    </a:lnTo>
                    <a:lnTo>
                      <a:pt x="865450" y="967727"/>
                    </a:lnTo>
                    <a:lnTo>
                      <a:pt x="797292" y="969368"/>
                    </a:lnTo>
                    <a:lnTo>
                      <a:pt x="795429" y="953137"/>
                    </a:lnTo>
                    <a:cubicBezTo>
                      <a:pt x="793659" y="937726"/>
                      <a:pt x="791872" y="936819"/>
                      <a:pt x="760012" y="935157"/>
                    </a:cubicBezTo>
                    <a:cubicBezTo>
                      <a:pt x="727011" y="933437"/>
                      <a:pt x="726460" y="933119"/>
                      <a:pt x="726460" y="915899"/>
                    </a:cubicBezTo>
                    <a:lnTo>
                      <a:pt x="726460" y="898392"/>
                    </a:lnTo>
                    <a:lnTo>
                      <a:pt x="692908" y="900144"/>
                    </a:lnTo>
                    <a:cubicBezTo>
                      <a:pt x="661146" y="901800"/>
                      <a:pt x="659258" y="902750"/>
                      <a:pt x="657510" y="917942"/>
                    </a:cubicBezTo>
                    <a:cubicBezTo>
                      <a:pt x="655851" y="932362"/>
                      <a:pt x="657481" y="933990"/>
                      <a:pt x="673556" y="933990"/>
                    </a:cubicBezTo>
                    <a:lnTo>
                      <a:pt x="691450" y="933990"/>
                    </a:lnTo>
                    <a:lnTo>
                      <a:pt x="691450" y="970694"/>
                    </a:lnTo>
                    <a:cubicBezTo>
                      <a:pt x="691450" y="1006899"/>
                      <a:pt x="691668" y="1007395"/>
                      <a:pt x="707496" y="1007168"/>
                    </a:cubicBezTo>
                    <a:lnTo>
                      <a:pt x="723543" y="1006938"/>
                    </a:lnTo>
                    <a:lnTo>
                      <a:pt x="723543" y="1144079"/>
                    </a:lnTo>
                    <a:lnTo>
                      <a:pt x="723543" y="1281219"/>
                    </a:lnTo>
                    <a:lnTo>
                      <a:pt x="708955" y="1281219"/>
                    </a:lnTo>
                    <a:cubicBezTo>
                      <a:pt x="697285" y="1281219"/>
                      <a:pt x="693784" y="1284721"/>
                      <a:pt x="691450" y="1298726"/>
                    </a:cubicBezTo>
                    <a:cubicBezTo>
                      <a:pt x="689107" y="1312782"/>
                      <a:pt x="685251" y="1316609"/>
                      <a:pt x="671890" y="1318138"/>
                    </a:cubicBezTo>
                    <a:cubicBezTo>
                      <a:pt x="657772" y="1319752"/>
                      <a:pt x="655658" y="1322187"/>
                      <a:pt x="657952" y="1334186"/>
                    </a:cubicBezTo>
                    <a:cubicBezTo>
                      <a:pt x="660565" y="1347860"/>
                      <a:pt x="659513" y="1348330"/>
                      <a:pt x="626270" y="1348330"/>
                    </a:cubicBezTo>
                    <a:cubicBezTo>
                      <a:pt x="601089" y="1348330"/>
                      <a:pt x="590987" y="1345987"/>
                      <a:pt x="588527" y="1339577"/>
                    </a:cubicBezTo>
                    <a:close/>
                    <a:moveTo>
                      <a:pt x="621429" y="846453"/>
                    </a:moveTo>
                    <a:cubicBezTo>
                      <a:pt x="621429" y="830891"/>
                      <a:pt x="623374" y="828945"/>
                      <a:pt x="638934" y="828945"/>
                    </a:cubicBezTo>
                    <a:cubicBezTo>
                      <a:pt x="653488" y="828945"/>
                      <a:pt x="656440" y="826600"/>
                      <a:pt x="656440" y="815036"/>
                    </a:cubicBezTo>
                    <a:cubicBezTo>
                      <a:pt x="656440" y="805666"/>
                      <a:pt x="652302" y="800046"/>
                      <a:pt x="643757" y="797811"/>
                    </a:cubicBezTo>
                    <a:cubicBezTo>
                      <a:pt x="626905" y="793404"/>
                      <a:pt x="621429" y="797546"/>
                      <a:pt x="621429" y="814701"/>
                    </a:cubicBezTo>
                    <a:cubicBezTo>
                      <a:pt x="621429" y="826637"/>
                      <a:pt x="618593" y="828945"/>
                      <a:pt x="603923" y="828945"/>
                    </a:cubicBezTo>
                    <a:cubicBezTo>
                      <a:pt x="589095" y="828945"/>
                      <a:pt x="586418" y="826692"/>
                      <a:pt x="586418" y="814210"/>
                    </a:cubicBezTo>
                    <a:cubicBezTo>
                      <a:pt x="586418" y="802506"/>
                      <a:pt x="590019" y="798755"/>
                      <a:pt x="603923" y="795973"/>
                    </a:cubicBezTo>
                    <a:cubicBezTo>
                      <a:pt x="617351" y="793288"/>
                      <a:pt x="621429" y="789311"/>
                      <a:pt x="621429" y="778903"/>
                    </a:cubicBezTo>
                    <a:cubicBezTo>
                      <a:pt x="621429" y="766478"/>
                      <a:pt x="618601" y="765187"/>
                      <a:pt x="587876" y="763584"/>
                    </a:cubicBezTo>
                    <a:cubicBezTo>
                      <a:pt x="556114" y="761928"/>
                      <a:pt x="554226" y="760978"/>
                      <a:pt x="552478" y="745786"/>
                    </a:cubicBezTo>
                    <a:cubicBezTo>
                      <a:pt x="550695" y="730289"/>
                      <a:pt x="549442" y="729737"/>
                      <a:pt x="516008" y="729737"/>
                    </a:cubicBezTo>
                    <a:cubicBezTo>
                      <a:pt x="481428" y="729737"/>
                      <a:pt x="481385" y="729716"/>
                      <a:pt x="481385" y="712230"/>
                    </a:cubicBezTo>
                    <a:lnTo>
                      <a:pt x="481385" y="694723"/>
                    </a:lnTo>
                    <a:lnTo>
                      <a:pt x="438099" y="694723"/>
                    </a:lnTo>
                    <a:cubicBezTo>
                      <a:pt x="384048" y="694723"/>
                      <a:pt x="377320" y="692290"/>
                      <a:pt x="380815" y="674005"/>
                    </a:cubicBezTo>
                    <a:cubicBezTo>
                      <a:pt x="383474" y="660093"/>
                      <a:pt x="382586" y="659708"/>
                      <a:pt x="347857" y="659708"/>
                    </a:cubicBezTo>
                    <a:lnTo>
                      <a:pt x="312166" y="659708"/>
                    </a:lnTo>
                    <a:lnTo>
                      <a:pt x="312166" y="642201"/>
                    </a:lnTo>
                    <a:cubicBezTo>
                      <a:pt x="312166" y="626727"/>
                      <a:pt x="310177" y="624693"/>
                      <a:pt x="295048" y="624693"/>
                    </a:cubicBezTo>
                    <a:cubicBezTo>
                      <a:pt x="280711" y="624693"/>
                      <a:pt x="277630" y="627301"/>
                      <a:pt x="276084" y="640742"/>
                    </a:cubicBezTo>
                    <a:cubicBezTo>
                      <a:pt x="274633" y="653347"/>
                      <a:pt x="270794" y="657187"/>
                      <a:pt x="258190" y="658637"/>
                    </a:cubicBezTo>
                    <a:cubicBezTo>
                      <a:pt x="245812" y="660062"/>
                      <a:pt x="242144" y="663587"/>
                      <a:pt x="242144" y="674061"/>
                    </a:cubicBezTo>
                    <a:cubicBezTo>
                      <a:pt x="242144" y="690216"/>
                      <a:pt x="251794" y="694723"/>
                      <a:pt x="286385" y="694723"/>
                    </a:cubicBezTo>
                    <a:cubicBezTo>
                      <a:pt x="311140" y="694723"/>
                      <a:pt x="312166" y="695420"/>
                      <a:pt x="312166" y="712230"/>
                    </a:cubicBezTo>
                    <a:lnTo>
                      <a:pt x="312166" y="729737"/>
                    </a:lnTo>
                    <a:lnTo>
                      <a:pt x="364682" y="729737"/>
                    </a:lnTo>
                    <a:cubicBezTo>
                      <a:pt x="416809" y="729737"/>
                      <a:pt x="417198" y="729847"/>
                      <a:pt x="417198" y="744327"/>
                    </a:cubicBezTo>
                    <a:cubicBezTo>
                      <a:pt x="417198" y="757620"/>
                      <a:pt x="419532" y="758981"/>
                      <a:pt x="443457" y="759646"/>
                    </a:cubicBezTo>
                    <a:cubicBezTo>
                      <a:pt x="482246" y="760724"/>
                      <a:pt x="484237" y="761176"/>
                      <a:pt x="485032" y="769129"/>
                    </a:cubicBezTo>
                    <a:cubicBezTo>
                      <a:pt x="485433" y="773141"/>
                      <a:pt x="486090" y="780363"/>
                      <a:pt x="486491" y="785177"/>
                    </a:cubicBezTo>
                    <a:cubicBezTo>
                      <a:pt x="486976" y="790995"/>
                      <a:pt x="493581" y="793957"/>
                      <a:pt x="506184" y="794010"/>
                    </a:cubicBezTo>
                    <a:cubicBezTo>
                      <a:pt x="536661" y="794143"/>
                      <a:pt x="550615" y="800003"/>
                      <a:pt x="552538" y="813492"/>
                    </a:cubicBezTo>
                    <a:cubicBezTo>
                      <a:pt x="553788" y="822266"/>
                      <a:pt x="559140" y="826582"/>
                      <a:pt x="570371" y="827874"/>
                    </a:cubicBezTo>
                    <a:cubicBezTo>
                      <a:pt x="583810" y="829420"/>
                      <a:pt x="586418" y="832502"/>
                      <a:pt x="586418" y="846841"/>
                    </a:cubicBezTo>
                    <a:cubicBezTo>
                      <a:pt x="586418" y="861972"/>
                      <a:pt x="588451" y="863960"/>
                      <a:pt x="603923" y="863960"/>
                    </a:cubicBezTo>
                    <a:cubicBezTo>
                      <a:pt x="619484" y="863960"/>
                      <a:pt x="621429" y="862014"/>
                      <a:pt x="621429" y="846453"/>
                    </a:cubicBezTo>
                    <a:close/>
                    <a:moveTo>
                      <a:pt x="691451" y="849764"/>
                    </a:moveTo>
                    <a:cubicBezTo>
                      <a:pt x="691451" y="840714"/>
                      <a:pt x="687239" y="834231"/>
                      <a:pt x="679832" y="831880"/>
                    </a:cubicBezTo>
                    <a:cubicBezTo>
                      <a:pt x="664060" y="826873"/>
                      <a:pt x="656440" y="832683"/>
                      <a:pt x="656440" y="849715"/>
                    </a:cubicBezTo>
                    <a:cubicBezTo>
                      <a:pt x="656440" y="861652"/>
                      <a:pt x="659276" y="863960"/>
                      <a:pt x="673945" y="863960"/>
                    </a:cubicBezTo>
                    <a:cubicBezTo>
                      <a:pt x="688598" y="863960"/>
                      <a:pt x="691451" y="861647"/>
                      <a:pt x="691451" y="849764"/>
                    </a:cubicBezTo>
                    <a:close/>
                    <a:moveTo>
                      <a:pt x="1034613" y="676178"/>
                    </a:moveTo>
                    <a:cubicBezTo>
                      <a:pt x="1036152" y="662858"/>
                      <a:pt x="1033997" y="660273"/>
                      <a:pt x="1020025" y="658670"/>
                    </a:cubicBezTo>
                    <a:cubicBezTo>
                      <a:pt x="1006580" y="657128"/>
                      <a:pt x="1003524" y="653849"/>
                      <a:pt x="1003038" y="640437"/>
                    </a:cubicBezTo>
                    <a:cubicBezTo>
                      <a:pt x="1002498" y="625556"/>
                      <a:pt x="1004075" y="624242"/>
                      <a:pt x="1020544" y="625847"/>
                    </a:cubicBezTo>
                    <a:cubicBezTo>
                      <a:pt x="1035418" y="627297"/>
                      <a:pt x="1038971" y="630470"/>
                      <a:pt x="1040489" y="643660"/>
                    </a:cubicBezTo>
                    <a:cubicBezTo>
                      <a:pt x="1041922" y="656128"/>
                      <a:pt x="1045417" y="659708"/>
                      <a:pt x="1056148" y="659708"/>
                    </a:cubicBezTo>
                    <a:cubicBezTo>
                      <a:pt x="1066867" y="659708"/>
                      <a:pt x="1070374" y="663291"/>
                      <a:pt x="1071807" y="675707"/>
                    </a:cubicBezTo>
                    <a:cubicBezTo>
                      <a:pt x="1072947" y="685580"/>
                      <a:pt x="1077693" y="692472"/>
                      <a:pt x="1084205" y="693708"/>
                    </a:cubicBezTo>
                    <a:cubicBezTo>
                      <a:pt x="1102399" y="697160"/>
                      <a:pt x="1110324" y="690776"/>
                      <a:pt x="1107325" y="675086"/>
                    </a:cubicBezTo>
                    <a:cubicBezTo>
                      <a:pt x="1105287" y="664418"/>
                      <a:pt x="1100263" y="659872"/>
                      <a:pt x="1089082" y="658577"/>
                    </a:cubicBezTo>
                    <a:cubicBezTo>
                      <a:pt x="1077136" y="657194"/>
                      <a:pt x="1073236" y="653167"/>
                      <a:pt x="1071807" y="640742"/>
                    </a:cubicBezTo>
                    <a:cubicBezTo>
                      <a:pt x="1070289" y="627556"/>
                      <a:pt x="1067087" y="624693"/>
                      <a:pt x="1053853" y="624693"/>
                    </a:cubicBezTo>
                    <a:cubicBezTo>
                      <a:pt x="1039275" y="624693"/>
                      <a:pt x="1037990" y="623030"/>
                      <a:pt x="1040315" y="607186"/>
                    </a:cubicBezTo>
                    <a:cubicBezTo>
                      <a:pt x="1042302" y="593652"/>
                      <a:pt x="1045879" y="589679"/>
                      <a:pt x="1056081" y="589679"/>
                    </a:cubicBezTo>
                    <a:cubicBezTo>
                      <a:pt x="1066075" y="589679"/>
                      <a:pt x="1070126" y="593927"/>
                      <a:pt x="1072778" y="607186"/>
                    </a:cubicBezTo>
                    <a:cubicBezTo>
                      <a:pt x="1075559" y="621092"/>
                      <a:pt x="1079310" y="624693"/>
                      <a:pt x="1091013" y="624693"/>
                    </a:cubicBezTo>
                    <a:cubicBezTo>
                      <a:pt x="1103493" y="624693"/>
                      <a:pt x="1105746" y="622016"/>
                      <a:pt x="1105746" y="607186"/>
                    </a:cubicBezTo>
                    <a:cubicBezTo>
                      <a:pt x="1105746" y="591624"/>
                      <a:pt x="1103801" y="589679"/>
                      <a:pt x="1088241" y="589679"/>
                    </a:cubicBezTo>
                    <a:cubicBezTo>
                      <a:pt x="1072746" y="589679"/>
                      <a:pt x="1070735" y="587700"/>
                      <a:pt x="1070735" y="572463"/>
                    </a:cubicBezTo>
                    <a:cubicBezTo>
                      <a:pt x="1070735" y="555598"/>
                      <a:pt x="1070052" y="555211"/>
                      <a:pt x="1037183" y="553497"/>
                    </a:cubicBezTo>
                    <a:cubicBezTo>
                      <a:pt x="1004368" y="551785"/>
                      <a:pt x="1003673" y="551395"/>
                      <a:pt x="1005508" y="535698"/>
                    </a:cubicBezTo>
                    <a:cubicBezTo>
                      <a:pt x="1007195" y="521267"/>
                      <a:pt x="1005574" y="519650"/>
                      <a:pt x="989461" y="519650"/>
                    </a:cubicBezTo>
                    <a:cubicBezTo>
                      <a:pt x="973436" y="519650"/>
                      <a:pt x="971538" y="517795"/>
                      <a:pt x="971538" y="502142"/>
                    </a:cubicBezTo>
                    <a:lnTo>
                      <a:pt x="971538" y="484635"/>
                    </a:lnTo>
                    <a:lnTo>
                      <a:pt x="936527" y="484635"/>
                    </a:lnTo>
                    <a:lnTo>
                      <a:pt x="901516" y="484635"/>
                    </a:lnTo>
                    <a:lnTo>
                      <a:pt x="901516" y="467128"/>
                    </a:lnTo>
                    <a:lnTo>
                      <a:pt x="901516" y="449620"/>
                    </a:lnTo>
                    <a:lnTo>
                      <a:pt x="866505" y="449620"/>
                    </a:lnTo>
                    <a:lnTo>
                      <a:pt x="831494" y="449620"/>
                    </a:lnTo>
                    <a:lnTo>
                      <a:pt x="831494" y="432113"/>
                    </a:lnTo>
                    <a:lnTo>
                      <a:pt x="831494" y="414606"/>
                    </a:lnTo>
                    <a:lnTo>
                      <a:pt x="796483" y="414606"/>
                    </a:lnTo>
                    <a:lnTo>
                      <a:pt x="761472" y="414606"/>
                    </a:lnTo>
                    <a:lnTo>
                      <a:pt x="761472" y="397099"/>
                    </a:lnTo>
                    <a:lnTo>
                      <a:pt x="761472" y="379591"/>
                    </a:lnTo>
                    <a:lnTo>
                      <a:pt x="726461" y="379591"/>
                    </a:lnTo>
                    <a:lnTo>
                      <a:pt x="691451" y="379591"/>
                    </a:lnTo>
                    <a:lnTo>
                      <a:pt x="691451" y="362084"/>
                    </a:lnTo>
                    <a:lnTo>
                      <a:pt x="691451" y="344577"/>
                    </a:lnTo>
                    <a:lnTo>
                      <a:pt x="638934" y="344577"/>
                    </a:lnTo>
                    <a:lnTo>
                      <a:pt x="586418" y="344577"/>
                    </a:lnTo>
                    <a:lnTo>
                      <a:pt x="586418" y="362084"/>
                    </a:lnTo>
                    <a:cubicBezTo>
                      <a:pt x="586418" y="377730"/>
                      <a:pt x="584516" y="379591"/>
                      <a:pt x="568525" y="379591"/>
                    </a:cubicBezTo>
                    <a:cubicBezTo>
                      <a:pt x="552448" y="379591"/>
                      <a:pt x="550819" y="381219"/>
                      <a:pt x="552478" y="395640"/>
                    </a:cubicBezTo>
                    <a:cubicBezTo>
                      <a:pt x="554226" y="410832"/>
                      <a:pt x="556114" y="411781"/>
                      <a:pt x="587876" y="413438"/>
                    </a:cubicBezTo>
                    <a:cubicBezTo>
                      <a:pt x="620745" y="415152"/>
                      <a:pt x="621429" y="415540"/>
                      <a:pt x="621429" y="432405"/>
                    </a:cubicBezTo>
                    <a:lnTo>
                      <a:pt x="621429" y="449620"/>
                    </a:lnTo>
                    <a:lnTo>
                      <a:pt x="673945" y="449620"/>
                    </a:lnTo>
                    <a:lnTo>
                      <a:pt x="726461" y="449620"/>
                    </a:lnTo>
                    <a:lnTo>
                      <a:pt x="726461" y="467128"/>
                    </a:lnTo>
                    <a:lnTo>
                      <a:pt x="726461" y="484635"/>
                    </a:lnTo>
                    <a:lnTo>
                      <a:pt x="761472" y="484635"/>
                    </a:lnTo>
                    <a:lnTo>
                      <a:pt x="796483" y="484635"/>
                    </a:lnTo>
                    <a:lnTo>
                      <a:pt x="796483" y="502142"/>
                    </a:lnTo>
                    <a:cubicBezTo>
                      <a:pt x="796483" y="517705"/>
                      <a:pt x="798428" y="519650"/>
                      <a:pt x="813989" y="519650"/>
                    </a:cubicBezTo>
                    <a:cubicBezTo>
                      <a:pt x="829549" y="519650"/>
                      <a:pt x="831494" y="521595"/>
                      <a:pt x="831494" y="537157"/>
                    </a:cubicBezTo>
                    <a:lnTo>
                      <a:pt x="831494" y="554664"/>
                    </a:lnTo>
                    <a:lnTo>
                      <a:pt x="866505" y="554664"/>
                    </a:lnTo>
                    <a:lnTo>
                      <a:pt x="901516" y="554664"/>
                    </a:lnTo>
                    <a:lnTo>
                      <a:pt x="901516" y="572172"/>
                    </a:lnTo>
                    <a:cubicBezTo>
                      <a:pt x="901516" y="587734"/>
                      <a:pt x="903461" y="589679"/>
                      <a:pt x="919021" y="589679"/>
                    </a:cubicBezTo>
                    <a:cubicBezTo>
                      <a:pt x="934582" y="589679"/>
                      <a:pt x="936527" y="591624"/>
                      <a:pt x="936527" y="607186"/>
                    </a:cubicBezTo>
                    <a:cubicBezTo>
                      <a:pt x="936527" y="622748"/>
                      <a:pt x="938472" y="624693"/>
                      <a:pt x="954032" y="624693"/>
                    </a:cubicBezTo>
                    <a:cubicBezTo>
                      <a:pt x="969593" y="624693"/>
                      <a:pt x="971538" y="626639"/>
                      <a:pt x="971538" y="642201"/>
                    </a:cubicBezTo>
                    <a:cubicBezTo>
                      <a:pt x="971538" y="657763"/>
                      <a:pt x="973483" y="659708"/>
                      <a:pt x="989043" y="659708"/>
                    </a:cubicBezTo>
                    <a:cubicBezTo>
                      <a:pt x="1004692" y="659708"/>
                      <a:pt x="1006549" y="661609"/>
                      <a:pt x="1006549" y="677622"/>
                    </a:cubicBezTo>
                    <a:cubicBezTo>
                      <a:pt x="1006549" y="692860"/>
                      <a:pt x="1008509" y="695256"/>
                      <a:pt x="1019678" y="693670"/>
                    </a:cubicBezTo>
                    <a:cubicBezTo>
                      <a:pt x="1028976" y="692349"/>
                      <a:pt x="1033334" y="687245"/>
                      <a:pt x="1034613" y="676178"/>
                    </a:cubicBezTo>
                    <a:close/>
                    <a:moveTo>
                      <a:pt x="1350823" y="467128"/>
                    </a:moveTo>
                    <a:cubicBezTo>
                      <a:pt x="1350823" y="451566"/>
                      <a:pt x="1352768" y="449620"/>
                      <a:pt x="1368328" y="449620"/>
                    </a:cubicBezTo>
                    <a:cubicBezTo>
                      <a:pt x="1383889" y="449620"/>
                      <a:pt x="1385834" y="451566"/>
                      <a:pt x="1385834" y="467128"/>
                    </a:cubicBezTo>
                    <a:cubicBezTo>
                      <a:pt x="1385834" y="482690"/>
                      <a:pt x="1387779" y="484635"/>
                      <a:pt x="1403339" y="484635"/>
                    </a:cubicBezTo>
                    <a:cubicBezTo>
                      <a:pt x="1418900" y="484635"/>
                      <a:pt x="1420845" y="482690"/>
                      <a:pt x="1420845" y="467128"/>
                    </a:cubicBezTo>
                    <a:cubicBezTo>
                      <a:pt x="1420845" y="451566"/>
                      <a:pt x="1422790" y="449620"/>
                      <a:pt x="1438350" y="449620"/>
                    </a:cubicBezTo>
                    <a:cubicBezTo>
                      <a:pt x="1453910" y="449620"/>
                      <a:pt x="1455856" y="447675"/>
                      <a:pt x="1455856" y="432113"/>
                    </a:cubicBezTo>
                    <a:cubicBezTo>
                      <a:pt x="1455856" y="416551"/>
                      <a:pt x="1453910" y="414606"/>
                      <a:pt x="1438350" y="414606"/>
                    </a:cubicBezTo>
                    <a:cubicBezTo>
                      <a:pt x="1422790" y="414606"/>
                      <a:pt x="1420845" y="416551"/>
                      <a:pt x="1420845" y="432113"/>
                    </a:cubicBezTo>
                    <a:cubicBezTo>
                      <a:pt x="1420845" y="447675"/>
                      <a:pt x="1418900" y="449620"/>
                      <a:pt x="1403339" y="449620"/>
                    </a:cubicBezTo>
                    <a:cubicBezTo>
                      <a:pt x="1387779" y="449620"/>
                      <a:pt x="1385834" y="447675"/>
                      <a:pt x="1385834" y="432113"/>
                    </a:cubicBezTo>
                    <a:cubicBezTo>
                      <a:pt x="1385834" y="416551"/>
                      <a:pt x="1383889" y="414606"/>
                      <a:pt x="1368328" y="414606"/>
                    </a:cubicBezTo>
                    <a:cubicBezTo>
                      <a:pt x="1352768" y="414606"/>
                      <a:pt x="1350823" y="416551"/>
                      <a:pt x="1350823" y="432113"/>
                    </a:cubicBezTo>
                    <a:cubicBezTo>
                      <a:pt x="1350823" y="447675"/>
                      <a:pt x="1348878" y="449620"/>
                      <a:pt x="1333317" y="449620"/>
                    </a:cubicBezTo>
                    <a:cubicBezTo>
                      <a:pt x="1317757" y="449620"/>
                      <a:pt x="1315812" y="451566"/>
                      <a:pt x="1315812" y="467128"/>
                    </a:cubicBezTo>
                    <a:cubicBezTo>
                      <a:pt x="1315812" y="482690"/>
                      <a:pt x="1317757" y="484635"/>
                      <a:pt x="1333317" y="484635"/>
                    </a:cubicBezTo>
                    <a:cubicBezTo>
                      <a:pt x="1348878" y="484635"/>
                      <a:pt x="1350823" y="482690"/>
                      <a:pt x="1350823" y="467128"/>
                    </a:cubicBezTo>
                    <a:close/>
                    <a:moveTo>
                      <a:pt x="1765119" y="292055"/>
                    </a:moveTo>
                    <a:cubicBezTo>
                      <a:pt x="1765119" y="276409"/>
                      <a:pt x="1767022" y="274547"/>
                      <a:pt x="1783012" y="274547"/>
                    </a:cubicBezTo>
                    <a:cubicBezTo>
                      <a:pt x="1799089" y="274547"/>
                      <a:pt x="1800718" y="272920"/>
                      <a:pt x="1799058" y="258499"/>
                    </a:cubicBezTo>
                    <a:cubicBezTo>
                      <a:pt x="1797607" y="245894"/>
                      <a:pt x="1793769" y="242055"/>
                      <a:pt x="1781165" y="240605"/>
                    </a:cubicBezTo>
                    <a:cubicBezTo>
                      <a:pt x="1766747" y="238946"/>
                      <a:pt x="1765119" y="240582"/>
                      <a:pt x="1765119" y="256653"/>
                    </a:cubicBezTo>
                    <a:cubicBezTo>
                      <a:pt x="1765119" y="272732"/>
                      <a:pt x="1763303" y="274547"/>
                      <a:pt x="1747225" y="274547"/>
                    </a:cubicBezTo>
                    <a:cubicBezTo>
                      <a:pt x="1731148" y="274547"/>
                      <a:pt x="1729520" y="272920"/>
                      <a:pt x="1731179" y="258499"/>
                    </a:cubicBezTo>
                    <a:cubicBezTo>
                      <a:pt x="1732222" y="249422"/>
                      <a:pt x="1736827" y="242110"/>
                      <a:pt x="1741778" y="241665"/>
                    </a:cubicBezTo>
                    <a:cubicBezTo>
                      <a:pt x="1746592" y="241233"/>
                      <a:pt x="1753639" y="240576"/>
                      <a:pt x="1757437" y="240205"/>
                    </a:cubicBezTo>
                    <a:cubicBezTo>
                      <a:pt x="1761236" y="239834"/>
                      <a:pt x="1765174" y="232310"/>
                      <a:pt x="1766190" y="223484"/>
                    </a:cubicBezTo>
                    <a:cubicBezTo>
                      <a:pt x="1767641" y="210879"/>
                      <a:pt x="1771479" y="207039"/>
                      <a:pt x="1784083" y="205589"/>
                    </a:cubicBezTo>
                    <a:cubicBezTo>
                      <a:pt x="1799366" y="203831"/>
                      <a:pt x="1800129" y="202251"/>
                      <a:pt x="1800129" y="172421"/>
                    </a:cubicBezTo>
                    <a:cubicBezTo>
                      <a:pt x="1800129" y="142590"/>
                      <a:pt x="1799366" y="141011"/>
                      <a:pt x="1784083" y="139253"/>
                    </a:cubicBezTo>
                    <a:cubicBezTo>
                      <a:pt x="1770620" y="137704"/>
                      <a:pt x="1767736" y="134277"/>
                      <a:pt x="1766173" y="117971"/>
                    </a:cubicBezTo>
                    <a:cubicBezTo>
                      <a:pt x="1764827" y="103942"/>
                      <a:pt x="1761987" y="99427"/>
                      <a:pt x="1755961" y="101739"/>
                    </a:cubicBezTo>
                    <a:cubicBezTo>
                      <a:pt x="1742122" y="107051"/>
                      <a:pt x="1730108" y="99063"/>
                      <a:pt x="1730108" y="84551"/>
                    </a:cubicBezTo>
                    <a:cubicBezTo>
                      <a:pt x="1730108" y="71998"/>
                      <a:pt x="1727357" y="70734"/>
                      <a:pt x="1696555" y="69127"/>
                    </a:cubicBezTo>
                    <a:cubicBezTo>
                      <a:pt x="1665154" y="67488"/>
                      <a:pt x="1662997" y="66442"/>
                      <a:pt x="1662907" y="52788"/>
                    </a:cubicBezTo>
                    <a:cubicBezTo>
                      <a:pt x="1662819" y="38486"/>
                      <a:pt x="1661813" y="38165"/>
                      <a:pt x="1612258" y="36518"/>
                    </a:cubicBezTo>
                    <a:lnTo>
                      <a:pt x="1561706" y="34837"/>
                    </a:lnTo>
                    <a:lnTo>
                      <a:pt x="1559838" y="51106"/>
                    </a:lnTo>
                    <a:cubicBezTo>
                      <a:pt x="1558349" y="64072"/>
                      <a:pt x="1555008" y="67376"/>
                      <a:pt x="1543383" y="67376"/>
                    </a:cubicBezTo>
                    <a:cubicBezTo>
                      <a:pt x="1531806" y="67376"/>
                      <a:pt x="1528414" y="64063"/>
                      <a:pt x="1526948" y="51328"/>
                    </a:cubicBezTo>
                    <a:cubicBezTo>
                      <a:pt x="1525402" y="37887"/>
                      <a:pt x="1522321" y="35280"/>
                      <a:pt x="1507984" y="35280"/>
                    </a:cubicBezTo>
                    <a:cubicBezTo>
                      <a:pt x="1492854" y="35280"/>
                      <a:pt x="1490866" y="37313"/>
                      <a:pt x="1490866" y="52787"/>
                    </a:cubicBezTo>
                    <a:cubicBezTo>
                      <a:pt x="1490866" y="68261"/>
                      <a:pt x="1492853" y="70294"/>
                      <a:pt x="1507984" y="70294"/>
                    </a:cubicBezTo>
                    <a:cubicBezTo>
                      <a:pt x="1522321" y="70294"/>
                      <a:pt x="1525402" y="72902"/>
                      <a:pt x="1526948" y="86342"/>
                    </a:cubicBezTo>
                    <a:cubicBezTo>
                      <a:pt x="1528411" y="99051"/>
                      <a:pt x="1531830" y="102407"/>
                      <a:pt x="1543383" y="102470"/>
                    </a:cubicBezTo>
                    <a:cubicBezTo>
                      <a:pt x="1555541" y="102536"/>
                      <a:pt x="1558275" y="105694"/>
                      <a:pt x="1559799" y="121436"/>
                    </a:cubicBezTo>
                    <a:cubicBezTo>
                      <a:pt x="1561405" y="138026"/>
                      <a:pt x="1563712" y="140323"/>
                      <a:pt x="1578763" y="140323"/>
                    </a:cubicBezTo>
                    <a:cubicBezTo>
                      <a:pt x="1593027" y="140323"/>
                      <a:pt x="1595899" y="142704"/>
                      <a:pt x="1595899" y="154525"/>
                    </a:cubicBezTo>
                    <a:cubicBezTo>
                      <a:pt x="1595899" y="165680"/>
                      <a:pt x="1599342" y="169123"/>
                      <a:pt x="1611946" y="170574"/>
                    </a:cubicBezTo>
                    <a:cubicBezTo>
                      <a:pt x="1624448" y="172012"/>
                      <a:pt x="1628392" y="175886"/>
                      <a:pt x="1629804" y="188115"/>
                    </a:cubicBezTo>
                    <a:cubicBezTo>
                      <a:pt x="1631205" y="200244"/>
                      <a:pt x="1635182" y="204222"/>
                      <a:pt x="1647310" y="205622"/>
                    </a:cubicBezTo>
                    <a:cubicBezTo>
                      <a:pt x="1659537" y="207034"/>
                      <a:pt x="1663411" y="210979"/>
                      <a:pt x="1664850" y="223483"/>
                    </a:cubicBezTo>
                    <a:cubicBezTo>
                      <a:pt x="1666301" y="236088"/>
                      <a:pt x="1669743" y="239531"/>
                      <a:pt x="1680896" y="239531"/>
                    </a:cubicBezTo>
                    <a:cubicBezTo>
                      <a:pt x="1688706" y="239531"/>
                      <a:pt x="1695399" y="242814"/>
                      <a:pt x="1695770" y="246826"/>
                    </a:cubicBezTo>
                    <a:cubicBezTo>
                      <a:pt x="1696140" y="250838"/>
                      <a:pt x="1696797" y="258060"/>
                      <a:pt x="1697227" y="262874"/>
                    </a:cubicBezTo>
                    <a:cubicBezTo>
                      <a:pt x="1697673" y="267826"/>
                      <a:pt x="1704983" y="272430"/>
                      <a:pt x="1714060" y="273474"/>
                    </a:cubicBezTo>
                    <a:cubicBezTo>
                      <a:pt x="1727499" y="275021"/>
                      <a:pt x="1730106" y="278103"/>
                      <a:pt x="1730106" y="292441"/>
                    </a:cubicBezTo>
                    <a:cubicBezTo>
                      <a:pt x="1730106" y="307572"/>
                      <a:pt x="1732140" y="309561"/>
                      <a:pt x="1747612" y="309561"/>
                    </a:cubicBezTo>
                    <a:cubicBezTo>
                      <a:pt x="1763172" y="309561"/>
                      <a:pt x="1765117" y="307615"/>
                      <a:pt x="1765117" y="292053"/>
                    </a:cubicBezTo>
                    <a:close/>
                    <a:moveTo>
                      <a:pt x="1835140" y="295366"/>
                    </a:moveTo>
                    <a:cubicBezTo>
                      <a:pt x="1835140" y="286316"/>
                      <a:pt x="1830929" y="279833"/>
                      <a:pt x="1823522" y="277482"/>
                    </a:cubicBezTo>
                    <a:cubicBezTo>
                      <a:pt x="1807749" y="272476"/>
                      <a:pt x="1800129" y="278285"/>
                      <a:pt x="1800129" y="295317"/>
                    </a:cubicBezTo>
                    <a:cubicBezTo>
                      <a:pt x="1800129" y="307254"/>
                      <a:pt x="1802965" y="309562"/>
                      <a:pt x="1817635" y="309562"/>
                    </a:cubicBezTo>
                    <a:cubicBezTo>
                      <a:pt x="1832288" y="309562"/>
                      <a:pt x="1835140" y="307249"/>
                      <a:pt x="1835140" y="295366"/>
                    </a:cubicBezTo>
                    <a:close/>
                    <a:moveTo>
                      <a:pt x="1835140" y="225916"/>
                    </a:moveTo>
                    <a:cubicBezTo>
                      <a:pt x="1835140" y="208191"/>
                      <a:pt x="1832021" y="205618"/>
                      <a:pt x="1814580" y="208952"/>
                    </a:cubicBezTo>
                    <a:cubicBezTo>
                      <a:pt x="1804017" y="210973"/>
                      <a:pt x="1800129" y="215457"/>
                      <a:pt x="1800129" y="225624"/>
                    </a:cubicBezTo>
                    <a:cubicBezTo>
                      <a:pt x="1800129" y="237188"/>
                      <a:pt x="1803081" y="239533"/>
                      <a:pt x="1817635" y="239533"/>
                    </a:cubicBezTo>
                    <a:cubicBezTo>
                      <a:pt x="1832084" y="239533"/>
                      <a:pt x="1835140" y="237156"/>
                      <a:pt x="1835140" y="225916"/>
                    </a:cubicBezTo>
                    <a:close/>
                    <a:moveTo>
                      <a:pt x="39372" y="900788"/>
                    </a:moveTo>
                    <a:cubicBezTo>
                      <a:pt x="44989" y="899321"/>
                      <a:pt x="54179" y="899321"/>
                      <a:pt x="59795" y="900788"/>
                    </a:cubicBezTo>
                    <a:cubicBezTo>
                      <a:pt x="65412" y="902257"/>
                      <a:pt x="60816" y="903456"/>
                      <a:pt x="49584" y="903456"/>
                    </a:cubicBezTo>
                    <a:cubicBezTo>
                      <a:pt x="38351" y="903456"/>
                      <a:pt x="33756" y="902254"/>
                      <a:pt x="39372" y="900788"/>
                    </a:cubicBezTo>
                    <a:close/>
                    <a:moveTo>
                      <a:pt x="74383" y="865773"/>
                    </a:moveTo>
                    <a:cubicBezTo>
                      <a:pt x="79999" y="864304"/>
                      <a:pt x="89190" y="864304"/>
                      <a:pt x="94806" y="865773"/>
                    </a:cubicBezTo>
                    <a:cubicBezTo>
                      <a:pt x="100423" y="867240"/>
                      <a:pt x="95827" y="868442"/>
                      <a:pt x="84595" y="868442"/>
                    </a:cubicBezTo>
                    <a:cubicBezTo>
                      <a:pt x="73362" y="868442"/>
                      <a:pt x="68767" y="867240"/>
                      <a:pt x="74383" y="865773"/>
                    </a:cubicBezTo>
                    <a:close/>
                    <a:moveTo>
                      <a:pt x="109394" y="830758"/>
                    </a:moveTo>
                    <a:cubicBezTo>
                      <a:pt x="115010" y="829290"/>
                      <a:pt x="124201" y="829290"/>
                      <a:pt x="129817" y="830758"/>
                    </a:cubicBezTo>
                    <a:cubicBezTo>
                      <a:pt x="135433" y="832227"/>
                      <a:pt x="130838" y="833427"/>
                      <a:pt x="119606" y="833427"/>
                    </a:cubicBezTo>
                    <a:cubicBezTo>
                      <a:pt x="108373" y="833427"/>
                      <a:pt x="103778" y="832227"/>
                      <a:pt x="109394" y="830758"/>
                    </a:cubicBezTo>
                    <a:close/>
                    <a:moveTo>
                      <a:pt x="188273" y="795537"/>
                    </a:moveTo>
                    <a:cubicBezTo>
                      <a:pt x="198761" y="794238"/>
                      <a:pt x="214516" y="794264"/>
                      <a:pt x="223284" y="795603"/>
                    </a:cubicBezTo>
                    <a:cubicBezTo>
                      <a:pt x="232052" y="796936"/>
                      <a:pt x="223471" y="797997"/>
                      <a:pt x="204215" y="797965"/>
                    </a:cubicBezTo>
                    <a:cubicBezTo>
                      <a:pt x="184959" y="797921"/>
                      <a:pt x="177785" y="796842"/>
                      <a:pt x="188273" y="795544"/>
                    </a:cubicBezTo>
                    <a:close/>
                    <a:moveTo>
                      <a:pt x="803888" y="760708"/>
                    </a:moveTo>
                    <a:cubicBezTo>
                      <a:pt x="809566" y="759228"/>
                      <a:pt x="817443" y="759325"/>
                      <a:pt x="821394" y="760928"/>
                    </a:cubicBezTo>
                    <a:cubicBezTo>
                      <a:pt x="825344" y="762528"/>
                      <a:pt x="820699" y="763737"/>
                      <a:pt x="811071" y="763619"/>
                    </a:cubicBezTo>
                    <a:cubicBezTo>
                      <a:pt x="801443" y="763508"/>
                      <a:pt x="798211" y="762192"/>
                      <a:pt x="803888" y="760712"/>
                    </a:cubicBezTo>
                    <a:close/>
                    <a:moveTo>
                      <a:pt x="742613" y="725508"/>
                    </a:moveTo>
                    <a:cubicBezTo>
                      <a:pt x="753100" y="724209"/>
                      <a:pt x="768855" y="724235"/>
                      <a:pt x="777624" y="725574"/>
                    </a:cubicBezTo>
                    <a:cubicBezTo>
                      <a:pt x="786392" y="726906"/>
                      <a:pt x="777811" y="727968"/>
                      <a:pt x="758555" y="727936"/>
                    </a:cubicBezTo>
                    <a:cubicBezTo>
                      <a:pt x="739299" y="727892"/>
                      <a:pt x="732125" y="726813"/>
                      <a:pt x="742613" y="725515"/>
                    </a:cubicBezTo>
                    <a:close/>
                    <a:moveTo>
                      <a:pt x="663845" y="690679"/>
                    </a:moveTo>
                    <a:cubicBezTo>
                      <a:pt x="669522" y="689199"/>
                      <a:pt x="677400" y="689296"/>
                      <a:pt x="681350" y="690899"/>
                    </a:cubicBezTo>
                    <a:cubicBezTo>
                      <a:pt x="685301" y="692498"/>
                      <a:pt x="680656" y="693708"/>
                      <a:pt x="671028" y="693589"/>
                    </a:cubicBezTo>
                    <a:cubicBezTo>
                      <a:pt x="661400" y="693479"/>
                      <a:pt x="658167" y="692162"/>
                      <a:pt x="663845" y="690683"/>
                    </a:cubicBezTo>
                    <a:close/>
                    <a:moveTo>
                      <a:pt x="482306" y="601351"/>
                    </a:moveTo>
                    <a:cubicBezTo>
                      <a:pt x="482306" y="593326"/>
                      <a:pt x="483631" y="590044"/>
                      <a:pt x="485250" y="594056"/>
                    </a:cubicBezTo>
                    <a:cubicBezTo>
                      <a:pt x="486868" y="598068"/>
                      <a:pt x="486868" y="604633"/>
                      <a:pt x="485250" y="608645"/>
                    </a:cubicBezTo>
                    <a:cubicBezTo>
                      <a:pt x="483631" y="612657"/>
                      <a:pt x="482306" y="609375"/>
                      <a:pt x="482306" y="601351"/>
                    </a:cubicBezTo>
                    <a:close/>
                    <a:moveTo>
                      <a:pt x="377706" y="572172"/>
                    </a:moveTo>
                    <a:cubicBezTo>
                      <a:pt x="377706" y="560938"/>
                      <a:pt x="378907" y="556342"/>
                      <a:pt x="380375" y="561959"/>
                    </a:cubicBezTo>
                    <a:cubicBezTo>
                      <a:pt x="381842" y="567576"/>
                      <a:pt x="381842" y="576767"/>
                      <a:pt x="380375" y="582384"/>
                    </a:cubicBezTo>
                    <a:cubicBezTo>
                      <a:pt x="378907" y="588001"/>
                      <a:pt x="377706" y="583406"/>
                      <a:pt x="377706" y="572172"/>
                    </a:cubicBezTo>
                    <a:close/>
                    <a:moveTo>
                      <a:pt x="1071873" y="435031"/>
                    </a:moveTo>
                    <a:cubicBezTo>
                      <a:pt x="1071983" y="425402"/>
                      <a:pt x="1073300" y="422170"/>
                      <a:pt x="1074779" y="427848"/>
                    </a:cubicBezTo>
                    <a:cubicBezTo>
                      <a:pt x="1076259" y="433525"/>
                      <a:pt x="1076162" y="441404"/>
                      <a:pt x="1074559" y="445355"/>
                    </a:cubicBezTo>
                    <a:cubicBezTo>
                      <a:pt x="1072960" y="449306"/>
                      <a:pt x="1071750" y="444660"/>
                      <a:pt x="1071869" y="435031"/>
                    </a:cubicBezTo>
                    <a:close/>
                    <a:moveTo>
                      <a:pt x="1002067" y="397099"/>
                    </a:moveTo>
                    <a:cubicBezTo>
                      <a:pt x="1002067" y="385865"/>
                      <a:pt x="1003267" y="381269"/>
                      <a:pt x="1004736" y="386886"/>
                    </a:cubicBezTo>
                    <a:cubicBezTo>
                      <a:pt x="1006205" y="392503"/>
                      <a:pt x="1006205" y="401694"/>
                      <a:pt x="1004736" y="407311"/>
                    </a:cubicBezTo>
                    <a:cubicBezTo>
                      <a:pt x="1003267" y="412928"/>
                      <a:pt x="1002067" y="408333"/>
                      <a:pt x="1002067" y="397099"/>
                    </a:cubicBezTo>
                    <a:close/>
                    <a:moveTo>
                      <a:pt x="1557294" y="342000"/>
                    </a:moveTo>
                    <a:cubicBezTo>
                      <a:pt x="1555519" y="337373"/>
                      <a:pt x="1555296" y="328838"/>
                      <a:pt x="1556800" y="323033"/>
                    </a:cubicBezTo>
                    <a:cubicBezTo>
                      <a:pt x="1558635" y="315954"/>
                      <a:pt x="1559757" y="317629"/>
                      <a:pt x="1560211" y="328122"/>
                    </a:cubicBezTo>
                    <a:cubicBezTo>
                      <a:pt x="1560701" y="339424"/>
                      <a:pt x="1564532" y="344467"/>
                      <a:pt x="1574017" y="346294"/>
                    </a:cubicBezTo>
                    <a:lnTo>
                      <a:pt x="1587146" y="348823"/>
                    </a:lnTo>
                    <a:lnTo>
                      <a:pt x="1573834" y="349617"/>
                    </a:lnTo>
                    <a:cubicBezTo>
                      <a:pt x="1566512" y="350054"/>
                      <a:pt x="1559069" y="346626"/>
                      <a:pt x="1557294" y="341999"/>
                    </a:cubicBezTo>
                    <a:close/>
                    <a:moveTo>
                      <a:pt x="1522283" y="306985"/>
                    </a:moveTo>
                    <a:cubicBezTo>
                      <a:pt x="1520508" y="302358"/>
                      <a:pt x="1520285" y="293823"/>
                      <a:pt x="1521789" y="288019"/>
                    </a:cubicBezTo>
                    <a:cubicBezTo>
                      <a:pt x="1523624" y="280940"/>
                      <a:pt x="1524746" y="282615"/>
                      <a:pt x="1525200" y="293108"/>
                    </a:cubicBezTo>
                    <a:cubicBezTo>
                      <a:pt x="1525690" y="304410"/>
                      <a:pt x="1529520" y="309452"/>
                      <a:pt x="1539006" y="311279"/>
                    </a:cubicBezTo>
                    <a:lnTo>
                      <a:pt x="1552136" y="313808"/>
                    </a:lnTo>
                    <a:lnTo>
                      <a:pt x="1538823" y="314602"/>
                    </a:lnTo>
                    <a:cubicBezTo>
                      <a:pt x="1531502" y="315039"/>
                      <a:pt x="1524058" y="311611"/>
                      <a:pt x="1522283" y="306985"/>
                    </a:cubicBezTo>
                    <a:close/>
                    <a:moveTo>
                      <a:pt x="1495243" y="276519"/>
                    </a:moveTo>
                    <a:cubicBezTo>
                      <a:pt x="1499255" y="274899"/>
                      <a:pt x="1505819" y="274899"/>
                      <a:pt x="1509831" y="276519"/>
                    </a:cubicBezTo>
                    <a:cubicBezTo>
                      <a:pt x="1513842" y="278137"/>
                      <a:pt x="1510561" y="279462"/>
                      <a:pt x="1502537" y="279462"/>
                    </a:cubicBezTo>
                    <a:cubicBezTo>
                      <a:pt x="1494513" y="279462"/>
                      <a:pt x="1491231" y="278136"/>
                      <a:pt x="1495243" y="276519"/>
                    </a:cubicBezTo>
                    <a:close/>
                    <a:moveTo>
                      <a:pt x="1404878" y="241181"/>
                    </a:moveTo>
                    <a:cubicBezTo>
                      <a:pt x="1413748" y="239840"/>
                      <a:pt x="1426877" y="239876"/>
                      <a:pt x="1434054" y="241270"/>
                    </a:cubicBezTo>
                    <a:cubicBezTo>
                      <a:pt x="1441231" y="242654"/>
                      <a:pt x="1433966" y="243752"/>
                      <a:pt x="1417927" y="243708"/>
                    </a:cubicBezTo>
                    <a:cubicBezTo>
                      <a:pt x="1401880" y="243664"/>
                      <a:pt x="1396008" y="242530"/>
                      <a:pt x="1404878" y="241190"/>
                    </a:cubicBezTo>
                    <a:close/>
                    <a:moveTo>
                      <a:pt x="1210779" y="224944"/>
                    </a:moveTo>
                    <a:cubicBezTo>
                      <a:pt x="1210779" y="216919"/>
                      <a:pt x="1212749" y="210141"/>
                      <a:pt x="1215156" y="209880"/>
                    </a:cubicBezTo>
                    <a:cubicBezTo>
                      <a:pt x="1267879" y="204168"/>
                      <a:pt x="1280801" y="207258"/>
                      <a:pt x="1280801" y="225576"/>
                    </a:cubicBezTo>
                    <a:cubicBezTo>
                      <a:pt x="1280801" y="238744"/>
                      <a:pt x="1278823" y="239533"/>
                      <a:pt x="1245790" y="239533"/>
                    </a:cubicBezTo>
                    <a:cubicBezTo>
                      <a:pt x="1212335" y="239533"/>
                      <a:pt x="1210779" y="238884"/>
                      <a:pt x="1210779" y="224944"/>
                    </a:cubicBezTo>
                    <a:close/>
                    <a:moveTo>
                      <a:pt x="1340611" y="206174"/>
                    </a:moveTo>
                    <a:cubicBezTo>
                      <a:pt x="1349437" y="204838"/>
                      <a:pt x="1363879" y="204838"/>
                      <a:pt x="1372705" y="206174"/>
                    </a:cubicBezTo>
                    <a:cubicBezTo>
                      <a:pt x="1381530" y="207511"/>
                      <a:pt x="1374310" y="208605"/>
                      <a:pt x="1356658" y="208605"/>
                    </a:cubicBezTo>
                    <a:cubicBezTo>
                      <a:pt x="1339007" y="208605"/>
                      <a:pt x="1331786" y="207511"/>
                      <a:pt x="1340611" y="206174"/>
                    </a:cubicBezTo>
                    <a:close/>
                    <a:moveTo>
                      <a:pt x="1267776" y="171110"/>
                    </a:moveTo>
                    <a:cubicBezTo>
                      <a:pt x="1278264" y="169811"/>
                      <a:pt x="1294019" y="169838"/>
                      <a:pt x="1302787" y="171176"/>
                    </a:cubicBezTo>
                    <a:cubicBezTo>
                      <a:pt x="1311555" y="172509"/>
                      <a:pt x="1302964" y="173571"/>
                      <a:pt x="1283719" y="173538"/>
                    </a:cubicBezTo>
                    <a:cubicBezTo>
                      <a:pt x="1264462" y="173516"/>
                      <a:pt x="1257289" y="172416"/>
                      <a:pt x="1267776" y="171117"/>
                    </a:cubicBezTo>
                    <a:close/>
                    <a:moveTo>
                      <a:pt x="1191815" y="136103"/>
                    </a:moveTo>
                    <a:cubicBezTo>
                      <a:pt x="1202245" y="134809"/>
                      <a:pt x="1219313" y="134809"/>
                      <a:pt x="1229743" y="136103"/>
                    </a:cubicBezTo>
                    <a:cubicBezTo>
                      <a:pt x="1240174" y="137398"/>
                      <a:pt x="1231640" y="138457"/>
                      <a:pt x="1210779" y="138457"/>
                    </a:cubicBezTo>
                    <a:cubicBezTo>
                      <a:pt x="1189918" y="138457"/>
                      <a:pt x="1181385" y="137398"/>
                      <a:pt x="1191815" y="136103"/>
                    </a:cubicBezTo>
                    <a:close/>
                  </a:path>
                </a:pathLst>
              </a:custGeom>
              <a:solidFill>
                <a:srgbClr val="C4731C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8" name="Forma libre: forma 17">
                <a:extLst>
                  <a:ext uri="{FF2B5EF4-FFF2-40B4-BE49-F238E27FC236}">
                    <a16:creationId xmlns:a16="http://schemas.microsoft.com/office/drawing/2014/main" id="{D9B0B74A-A552-D4B0-0188-C66C579635A8}"/>
                  </a:ext>
                </a:extLst>
              </p:cNvPr>
              <p:cNvSpPr/>
              <p:nvPr/>
            </p:nvSpPr>
            <p:spPr>
              <a:xfrm>
                <a:off x="1524478" y="2945817"/>
                <a:ext cx="2035059" cy="1341806"/>
              </a:xfrm>
              <a:custGeom>
                <a:avLst/>
                <a:gdLst>
                  <a:gd name="connsiteX0" fmla="*/ 691692 w 2035059"/>
                  <a:gd name="connsiteY0" fmla="*/ 1338350 h 1341806"/>
                  <a:gd name="connsiteX1" fmla="*/ 703647 w 2035059"/>
                  <a:gd name="connsiteY1" fmla="*/ 1311789 h 1341806"/>
                  <a:gd name="connsiteX2" fmla="*/ 722612 w 2035059"/>
                  <a:gd name="connsiteY2" fmla="*/ 1292435 h 1341806"/>
                  <a:gd name="connsiteX3" fmla="*/ 740117 w 2035059"/>
                  <a:gd name="connsiteY3" fmla="*/ 1274928 h 1341806"/>
                  <a:gd name="connsiteX4" fmla="*/ 754705 w 2035059"/>
                  <a:gd name="connsiteY4" fmla="*/ 1274928 h 1341806"/>
                  <a:gd name="connsiteX5" fmla="*/ 754705 w 2035059"/>
                  <a:gd name="connsiteY5" fmla="*/ 1137787 h 1341806"/>
                  <a:gd name="connsiteX6" fmla="*/ 754705 w 2035059"/>
                  <a:gd name="connsiteY6" fmla="*/ 1000647 h 1341806"/>
                  <a:gd name="connsiteX7" fmla="*/ 738658 w 2035059"/>
                  <a:gd name="connsiteY7" fmla="*/ 1000876 h 1341806"/>
                  <a:gd name="connsiteX8" fmla="*/ 722612 w 2035059"/>
                  <a:gd name="connsiteY8" fmla="*/ 964402 h 1341806"/>
                  <a:gd name="connsiteX9" fmla="*/ 722612 w 2035059"/>
                  <a:gd name="connsiteY9" fmla="*/ 927699 h 1341806"/>
                  <a:gd name="connsiteX10" fmla="*/ 704718 w 2035059"/>
                  <a:gd name="connsiteY10" fmla="*/ 927699 h 1341806"/>
                  <a:gd name="connsiteX11" fmla="*/ 688672 w 2035059"/>
                  <a:gd name="connsiteY11" fmla="*/ 911651 h 1341806"/>
                  <a:gd name="connsiteX12" fmla="*/ 724070 w 2035059"/>
                  <a:gd name="connsiteY12" fmla="*/ 893852 h 1341806"/>
                  <a:gd name="connsiteX13" fmla="*/ 757622 w 2035059"/>
                  <a:gd name="connsiteY13" fmla="*/ 892101 h 1341806"/>
                  <a:gd name="connsiteX14" fmla="*/ 757622 w 2035059"/>
                  <a:gd name="connsiteY14" fmla="*/ 909608 h 1341806"/>
                  <a:gd name="connsiteX15" fmla="*/ 791175 w 2035059"/>
                  <a:gd name="connsiteY15" fmla="*/ 928866 h 1341806"/>
                  <a:gd name="connsiteX16" fmla="*/ 826591 w 2035059"/>
                  <a:gd name="connsiteY16" fmla="*/ 946846 h 1341806"/>
                  <a:gd name="connsiteX17" fmla="*/ 828454 w 2035059"/>
                  <a:gd name="connsiteY17" fmla="*/ 963076 h 1341806"/>
                  <a:gd name="connsiteX18" fmla="*/ 896612 w 2035059"/>
                  <a:gd name="connsiteY18" fmla="*/ 961435 h 1341806"/>
                  <a:gd name="connsiteX19" fmla="*/ 964770 w 2035059"/>
                  <a:gd name="connsiteY19" fmla="*/ 959794 h 1341806"/>
                  <a:gd name="connsiteX20" fmla="*/ 964541 w 2035059"/>
                  <a:gd name="connsiteY20" fmla="*/ 943746 h 1341806"/>
                  <a:gd name="connsiteX21" fmla="*/ 964312 w 2035059"/>
                  <a:gd name="connsiteY21" fmla="*/ 927697 h 1341806"/>
                  <a:gd name="connsiteX22" fmla="*/ 1018517 w 2035059"/>
                  <a:gd name="connsiteY22" fmla="*/ 927697 h 1341806"/>
                  <a:gd name="connsiteX23" fmla="*/ 1072722 w 2035059"/>
                  <a:gd name="connsiteY23" fmla="*/ 927697 h 1341806"/>
                  <a:gd name="connsiteX24" fmla="*/ 1072722 w 2035059"/>
                  <a:gd name="connsiteY24" fmla="*/ 910190 h 1341806"/>
                  <a:gd name="connsiteX25" fmla="*/ 1106504 w 2035059"/>
                  <a:gd name="connsiteY25" fmla="*/ 892683 h 1341806"/>
                  <a:gd name="connsiteX26" fmla="*/ 1140056 w 2035059"/>
                  <a:gd name="connsiteY26" fmla="*/ 876634 h 1341806"/>
                  <a:gd name="connsiteX27" fmla="*/ 1171920 w 2035059"/>
                  <a:gd name="connsiteY27" fmla="*/ 860586 h 1341806"/>
                  <a:gd name="connsiteX28" fmla="*/ 1206931 w 2035059"/>
                  <a:gd name="connsiteY28" fmla="*/ 843079 h 1341806"/>
                  <a:gd name="connsiteX29" fmla="*/ 1233189 w 2035059"/>
                  <a:gd name="connsiteY29" fmla="*/ 825122 h 1341806"/>
                  <a:gd name="connsiteX30" fmla="*/ 1276952 w 2035059"/>
                  <a:gd name="connsiteY30" fmla="*/ 805146 h 1341806"/>
                  <a:gd name="connsiteX31" fmla="*/ 1276952 w 2035059"/>
                  <a:gd name="connsiteY31" fmla="*/ 787639 h 1341806"/>
                  <a:gd name="connsiteX32" fmla="*/ 1311963 w 2035059"/>
                  <a:gd name="connsiteY32" fmla="*/ 787639 h 1341806"/>
                  <a:gd name="connsiteX33" fmla="*/ 1346974 w 2035059"/>
                  <a:gd name="connsiteY33" fmla="*/ 771457 h 1341806"/>
                  <a:gd name="connsiteX34" fmla="*/ 1380526 w 2035059"/>
                  <a:gd name="connsiteY34" fmla="*/ 755211 h 1341806"/>
                  <a:gd name="connsiteX35" fmla="*/ 1415925 w 2035059"/>
                  <a:gd name="connsiteY35" fmla="*/ 739296 h 1341806"/>
                  <a:gd name="connsiteX36" fmla="*/ 1434889 w 2035059"/>
                  <a:gd name="connsiteY36" fmla="*/ 723445 h 1341806"/>
                  <a:gd name="connsiteX37" fmla="*/ 1452007 w 2035059"/>
                  <a:gd name="connsiteY37" fmla="*/ 706229 h 1341806"/>
                  <a:gd name="connsiteX38" fmla="*/ 1485559 w 2035059"/>
                  <a:gd name="connsiteY38" fmla="*/ 687263 h 1341806"/>
                  <a:gd name="connsiteX39" fmla="*/ 1520958 w 2035059"/>
                  <a:gd name="connsiteY39" fmla="*/ 669465 h 1341806"/>
                  <a:gd name="connsiteX40" fmla="*/ 1539922 w 2035059"/>
                  <a:gd name="connsiteY40" fmla="*/ 653416 h 1341806"/>
                  <a:gd name="connsiteX41" fmla="*/ 1557040 w 2035059"/>
                  <a:gd name="connsiteY41" fmla="*/ 636200 h 1341806"/>
                  <a:gd name="connsiteX42" fmla="*/ 1590592 w 2035059"/>
                  <a:gd name="connsiteY42" fmla="*/ 617234 h 1341806"/>
                  <a:gd name="connsiteX43" fmla="*/ 1625990 w 2035059"/>
                  <a:gd name="connsiteY43" fmla="*/ 599435 h 1341806"/>
                  <a:gd name="connsiteX44" fmla="*/ 1659542 w 2035059"/>
                  <a:gd name="connsiteY44" fmla="*/ 583387 h 1341806"/>
                  <a:gd name="connsiteX45" fmla="*/ 1692137 w 2035059"/>
                  <a:gd name="connsiteY45" fmla="*/ 576093 h 1341806"/>
                  <a:gd name="connsiteX46" fmla="*/ 1693595 w 2035059"/>
                  <a:gd name="connsiteY46" fmla="*/ 560044 h 1341806"/>
                  <a:gd name="connsiteX47" fmla="*/ 1710211 w 2035059"/>
                  <a:gd name="connsiteY47" fmla="*/ 549444 h 1341806"/>
                  <a:gd name="connsiteX48" fmla="*/ 1726258 w 2035059"/>
                  <a:gd name="connsiteY48" fmla="*/ 530478 h 1341806"/>
                  <a:gd name="connsiteX49" fmla="*/ 1743764 w 2035059"/>
                  <a:gd name="connsiteY49" fmla="*/ 513358 h 1341806"/>
                  <a:gd name="connsiteX50" fmla="*/ 1761269 w 2035059"/>
                  <a:gd name="connsiteY50" fmla="*/ 495850 h 1341806"/>
                  <a:gd name="connsiteX51" fmla="*/ 1778774 w 2035059"/>
                  <a:gd name="connsiteY51" fmla="*/ 478343 h 1341806"/>
                  <a:gd name="connsiteX52" fmla="*/ 1796280 w 2035059"/>
                  <a:gd name="connsiteY52" fmla="*/ 460836 h 1341806"/>
                  <a:gd name="connsiteX53" fmla="*/ 1813786 w 2035059"/>
                  <a:gd name="connsiteY53" fmla="*/ 443328 h 1341806"/>
                  <a:gd name="connsiteX54" fmla="*/ 1831291 w 2035059"/>
                  <a:gd name="connsiteY54" fmla="*/ 425821 h 1341806"/>
                  <a:gd name="connsiteX55" fmla="*/ 1848796 w 2035059"/>
                  <a:gd name="connsiteY55" fmla="*/ 408314 h 1341806"/>
                  <a:gd name="connsiteX56" fmla="*/ 1866302 w 2035059"/>
                  <a:gd name="connsiteY56" fmla="*/ 390807 h 1341806"/>
                  <a:gd name="connsiteX57" fmla="*/ 1883807 w 2035059"/>
                  <a:gd name="connsiteY57" fmla="*/ 373299 h 1341806"/>
                  <a:gd name="connsiteX58" fmla="*/ 1901313 w 2035059"/>
                  <a:gd name="connsiteY58" fmla="*/ 355792 h 1341806"/>
                  <a:gd name="connsiteX59" fmla="*/ 1918818 w 2035059"/>
                  <a:gd name="connsiteY59" fmla="*/ 338285 h 1341806"/>
                  <a:gd name="connsiteX60" fmla="*/ 1936324 w 2035059"/>
                  <a:gd name="connsiteY60" fmla="*/ 338285 h 1341806"/>
                  <a:gd name="connsiteX61" fmla="*/ 1936324 w 2035059"/>
                  <a:gd name="connsiteY61" fmla="*/ 303270 h 1341806"/>
                  <a:gd name="connsiteX62" fmla="*/ 1936324 w 2035059"/>
                  <a:gd name="connsiteY62" fmla="*/ 268256 h 1341806"/>
                  <a:gd name="connsiteX63" fmla="*/ 1953829 w 2035059"/>
                  <a:gd name="connsiteY63" fmla="*/ 268256 h 1341806"/>
                  <a:gd name="connsiteX64" fmla="*/ 1971334 w 2035059"/>
                  <a:gd name="connsiteY64" fmla="*/ 239421 h 1341806"/>
                  <a:gd name="connsiteX65" fmla="*/ 1977425 w 2035059"/>
                  <a:gd name="connsiteY65" fmla="*/ 206822 h 1341806"/>
                  <a:gd name="connsiteX66" fmla="*/ 2000510 w 2035059"/>
                  <a:gd name="connsiteY66" fmla="*/ 245240 h 1341806"/>
                  <a:gd name="connsiteX67" fmla="*/ 2016557 w 2035059"/>
                  <a:gd name="connsiteY67" fmla="*/ 275163 h 1341806"/>
                  <a:gd name="connsiteX68" fmla="*/ 2034298 w 2035059"/>
                  <a:gd name="connsiteY68" fmla="*/ 325154 h 1341806"/>
                  <a:gd name="connsiteX69" fmla="*/ 2021169 w 2035059"/>
                  <a:gd name="connsiteY69" fmla="*/ 373299 h 1341806"/>
                  <a:gd name="connsiteX70" fmla="*/ 2005616 w 2035059"/>
                  <a:gd name="connsiteY70" fmla="*/ 382053 h 1341806"/>
                  <a:gd name="connsiteX71" fmla="*/ 2004158 w 2035059"/>
                  <a:gd name="connsiteY71" fmla="*/ 398101 h 1341806"/>
                  <a:gd name="connsiteX72" fmla="*/ 1987736 w 2035059"/>
                  <a:gd name="connsiteY72" fmla="*/ 407209 h 1341806"/>
                  <a:gd name="connsiteX73" fmla="*/ 1970230 w 2035059"/>
                  <a:gd name="connsiteY73" fmla="*/ 424485 h 1341806"/>
                  <a:gd name="connsiteX74" fmla="*/ 1954043 w 2035059"/>
                  <a:gd name="connsiteY74" fmla="*/ 443311 h 1341806"/>
                  <a:gd name="connsiteX75" fmla="*/ 1936324 w 2035059"/>
                  <a:gd name="connsiteY75" fmla="*/ 460836 h 1341806"/>
                  <a:gd name="connsiteX76" fmla="*/ 1918819 w 2035059"/>
                  <a:gd name="connsiteY76" fmla="*/ 478343 h 1341806"/>
                  <a:gd name="connsiteX77" fmla="*/ 1901313 w 2035059"/>
                  <a:gd name="connsiteY77" fmla="*/ 495850 h 1341806"/>
                  <a:gd name="connsiteX78" fmla="*/ 1883595 w 2035059"/>
                  <a:gd name="connsiteY78" fmla="*/ 513384 h 1341806"/>
                  <a:gd name="connsiteX79" fmla="*/ 1867414 w 2035059"/>
                  <a:gd name="connsiteY79" fmla="*/ 529195 h 1341806"/>
                  <a:gd name="connsiteX80" fmla="*/ 1848450 w 2035059"/>
                  <a:gd name="connsiteY80" fmla="*/ 547619 h 1341806"/>
                  <a:gd name="connsiteX81" fmla="*/ 1831291 w 2035059"/>
                  <a:gd name="connsiteY81" fmla="*/ 568494 h 1341806"/>
                  <a:gd name="connsiteX82" fmla="*/ 1817274 w 2035059"/>
                  <a:gd name="connsiteY82" fmla="*/ 583387 h 1341806"/>
                  <a:gd name="connsiteX83" fmla="*/ 1797155 w 2035059"/>
                  <a:gd name="connsiteY83" fmla="*/ 600894 h 1341806"/>
                  <a:gd name="connsiteX84" fmla="*/ 1776549 w 2035059"/>
                  <a:gd name="connsiteY84" fmla="*/ 618401 h 1341806"/>
                  <a:gd name="connsiteX85" fmla="*/ 1760198 w 2035059"/>
                  <a:gd name="connsiteY85" fmla="*/ 634450 h 1341806"/>
                  <a:gd name="connsiteX86" fmla="*/ 1745772 w 2035059"/>
                  <a:gd name="connsiteY86" fmla="*/ 652291 h 1341806"/>
                  <a:gd name="connsiteX87" fmla="*/ 1729636 w 2035059"/>
                  <a:gd name="connsiteY87" fmla="*/ 668251 h 1341806"/>
                  <a:gd name="connsiteX88" fmla="*/ 1711582 w 2035059"/>
                  <a:gd name="connsiteY88" fmla="*/ 686057 h 1341806"/>
                  <a:gd name="connsiteX89" fmla="*/ 1697083 w 2035059"/>
                  <a:gd name="connsiteY89" fmla="*/ 700530 h 1341806"/>
                  <a:gd name="connsiteX90" fmla="*/ 1650785 w 2035059"/>
                  <a:gd name="connsiteY90" fmla="*/ 723445 h 1341806"/>
                  <a:gd name="connsiteX91" fmla="*/ 1627061 w 2035059"/>
                  <a:gd name="connsiteY91" fmla="*/ 734912 h 1341806"/>
                  <a:gd name="connsiteX92" fmla="*/ 1600860 w 2035059"/>
                  <a:gd name="connsiteY92" fmla="*/ 756425 h 1341806"/>
                  <a:gd name="connsiteX93" fmla="*/ 1592030 w 2035059"/>
                  <a:gd name="connsiteY93" fmla="*/ 773049 h 1341806"/>
                  <a:gd name="connsiteX94" fmla="*/ 1556962 w 2035059"/>
                  <a:gd name="connsiteY94" fmla="*/ 790556 h 1341806"/>
                  <a:gd name="connsiteX95" fmla="*/ 1523118 w 2035059"/>
                  <a:gd name="connsiteY95" fmla="*/ 806410 h 1341806"/>
                  <a:gd name="connsiteX96" fmla="*/ 1502695 w 2035059"/>
                  <a:gd name="connsiteY96" fmla="*/ 825137 h 1341806"/>
                  <a:gd name="connsiteX97" fmla="*/ 1469512 w 2035059"/>
                  <a:gd name="connsiteY97" fmla="*/ 826792 h 1341806"/>
                  <a:gd name="connsiteX98" fmla="*/ 1453056 w 2035059"/>
                  <a:gd name="connsiteY98" fmla="*/ 841848 h 1341806"/>
                  <a:gd name="connsiteX99" fmla="*/ 1434410 w 2035059"/>
                  <a:gd name="connsiteY99" fmla="*/ 861480 h 1341806"/>
                  <a:gd name="connsiteX100" fmla="*/ 1415855 w 2035059"/>
                  <a:gd name="connsiteY100" fmla="*/ 877300 h 1341806"/>
                  <a:gd name="connsiteX101" fmla="*/ 1380886 w 2035059"/>
                  <a:gd name="connsiteY101" fmla="*/ 891504 h 1341806"/>
                  <a:gd name="connsiteX102" fmla="*/ 1345875 w 2035059"/>
                  <a:gd name="connsiteY102" fmla="*/ 909012 h 1341806"/>
                  <a:gd name="connsiteX103" fmla="*/ 1311963 w 2035059"/>
                  <a:gd name="connsiteY103" fmla="*/ 927697 h 1341806"/>
                  <a:gd name="connsiteX104" fmla="*/ 1278087 w 2035059"/>
                  <a:gd name="connsiteY104" fmla="*/ 945999 h 1341806"/>
                  <a:gd name="connsiteX105" fmla="*/ 1259123 w 2035059"/>
                  <a:gd name="connsiteY105" fmla="*/ 964819 h 1341806"/>
                  <a:gd name="connsiteX106" fmla="*/ 1241941 w 2035059"/>
                  <a:gd name="connsiteY106" fmla="*/ 982991 h 1341806"/>
                  <a:gd name="connsiteX107" fmla="*/ 1220059 w 2035059"/>
                  <a:gd name="connsiteY107" fmla="*/ 997806 h 1341806"/>
                  <a:gd name="connsiteX108" fmla="*/ 1171919 w 2035059"/>
                  <a:gd name="connsiteY108" fmla="*/ 1018541 h 1341806"/>
                  <a:gd name="connsiteX109" fmla="*/ 1138367 w 2035059"/>
                  <a:gd name="connsiteY109" fmla="*/ 1033909 h 1341806"/>
                  <a:gd name="connsiteX110" fmla="*/ 1103003 w 2035059"/>
                  <a:gd name="connsiteY110" fmla="*/ 1051348 h 1341806"/>
                  <a:gd name="connsiteX111" fmla="*/ 1089011 w 2035059"/>
                  <a:gd name="connsiteY111" fmla="*/ 1068855 h 1341806"/>
                  <a:gd name="connsiteX112" fmla="*/ 1070400 w 2035059"/>
                  <a:gd name="connsiteY112" fmla="*/ 1082345 h 1341806"/>
                  <a:gd name="connsiteX113" fmla="*/ 1009848 w 2035059"/>
                  <a:gd name="connsiteY113" fmla="*/ 1102681 h 1341806"/>
                  <a:gd name="connsiteX114" fmla="*/ 963952 w 2035059"/>
                  <a:gd name="connsiteY114" fmla="*/ 1119996 h 1341806"/>
                  <a:gd name="connsiteX115" fmla="*/ 930783 w 2035059"/>
                  <a:gd name="connsiteY115" fmla="*/ 1138962 h 1341806"/>
                  <a:gd name="connsiteX116" fmla="*/ 897585 w 2035059"/>
                  <a:gd name="connsiteY116" fmla="*/ 1155292 h 1341806"/>
                  <a:gd name="connsiteX117" fmla="*/ 874008 w 2035059"/>
                  <a:gd name="connsiteY117" fmla="*/ 1170593 h 1341806"/>
                  <a:gd name="connsiteX118" fmla="*/ 826491 w 2035059"/>
                  <a:gd name="connsiteY118" fmla="*/ 1203200 h 1341806"/>
                  <a:gd name="connsiteX119" fmla="*/ 810140 w 2035059"/>
                  <a:gd name="connsiteY119" fmla="*/ 1236987 h 1341806"/>
                  <a:gd name="connsiteX120" fmla="*/ 793707 w 2035059"/>
                  <a:gd name="connsiteY120" fmla="*/ 1256176 h 1341806"/>
                  <a:gd name="connsiteX121" fmla="*/ 777234 w 2035059"/>
                  <a:gd name="connsiteY121" fmla="*/ 1275651 h 1341806"/>
                  <a:gd name="connsiteX122" fmla="*/ 757501 w 2035059"/>
                  <a:gd name="connsiteY122" fmla="*/ 1292756 h 1341806"/>
                  <a:gd name="connsiteX123" fmla="*/ 736275 w 2035059"/>
                  <a:gd name="connsiteY123" fmla="*/ 1308064 h 1341806"/>
                  <a:gd name="connsiteX124" fmla="*/ 716752 w 2035059"/>
                  <a:gd name="connsiteY124" fmla="*/ 1324499 h 1341806"/>
                  <a:gd name="connsiteX125" fmla="*/ 691693 w 2035059"/>
                  <a:gd name="connsiteY125" fmla="*/ 1338348 h 1341806"/>
                  <a:gd name="connsiteX126" fmla="*/ 99172 w 2035059"/>
                  <a:gd name="connsiteY126" fmla="*/ 1254502 h 1341806"/>
                  <a:gd name="connsiteX127" fmla="*/ 102115 w 2035059"/>
                  <a:gd name="connsiteY127" fmla="*/ 1247208 h 1341806"/>
                  <a:gd name="connsiteX128" fmla="*/ 102115 w 2035059"/>
                  <a:gd name="connsiteY128" fmla="*/ 1261797 h 1341806"/>
                  <a:gd name="connsiteX129" fmla="*/ 99172 w 2035059"/>
                  <a:gd name="connsiteY129" fmla="*/ 1254502 h 1341806"/>
                  <a:gd name="connsiteX130" fmla="*/ 6230 w 2035059"/>
                  <a:gd name="connsiteY130" fmla="*/ 1127069 h 1341806"/>
                  <a:gd name="connsiteX131" fmla="*/ 395 w 2035059"/>
                  <a:gd name="connsiteY131" fmla="*/ 994394 h 1341806"/>
                  <a:gd name="connsiteX132" fmla="*/ 1970 w 2035059"/>
                  <a:gd name="connsiteY132" fmla="*/ 866424 h 1341806"/>
                  <a:gd name="connsiteX133" fmla="*/ 17736 w 2035059"/>
                  <a:gd name="connsiteY133" fmla="*/ 864605 h 1341806"/>
                  <a:gd name="connsiteX134" fmla="*/ 35242 w 2035059"/>
                  <a:gd name="connsiteY134" fmla="*/ 829829 h 1341806"/>
                  <a:gd name="connsiteX135" fmla="*/ 51569 w 2035059"/>
                  <a:gd name="connsiteY135" fmla="*/ 793479 h 1341806"/>
                  <a:gd name="connsiteX136" fmla="*/ 67928 w 2035059"/>
                  <a:gd name="connsiteY136" fmla="*/ 759476 h 1341806"/>
                  <a:gd name="connsiteX137" fmla="*/ 86892 w 2035059"/>
                  <a:gd name="connsiteY137" fmla="*/ 725428 h 1341806"/>
                  <a:gd name="connsiteX138" fmla="*/ 104085 w 2035059"/>
                  <a:gd name="connsiteY138" fmla="*/ 705599 h 1341806"/>
                  <a:gd name="connsiteX139" fmla="*/ 119901 w 2035059"/>
                  <a:gd name="connsiteY139" fmla="*/ 687362 h 1341806"/>
                  <a:gd name="connsiteX140" fmla="*/ 139078 w 2035059"/>
                  <a:gd name="connsiteY140" fmla="*/ 671139 h 1341806"/>
                  <a:gd name="connsiteX141" fmla="*/ 156815 w 2035059"/>
                  <a:gd name="connsiteY141" fmla="*/ 653401 h 1341806"/>
                  <a:gd name="connsiteX142" fmla="*/ 173065 w 2035059"/>
                  <a:gd name="connsiteY142" fmla="*/ 633925 h 1341806"/>
                  <a:gd name="connsiteX143" fmla="*/ 184735 w 2035059"/>
                  <a:gd name="connsiteY143" fmla="*/ 619421 h 1341806"/>
                  <a:gd name="connsiteX144" fmla="*/ 205292 w 2035059"/>
                  <a:gd name="connsiteY144" fmla="*/ 603552 h 1341806"/>
                  <a:gd name="connsiteX145" fmla="*/ 220170 w 2035059"/>
                  <a:gd name="connsiteY145" fmla="*/ 588566 h 1341806"/>
                  <a:gd name="connsiteX146" fmla="*/ 241879 w 2035059"/>
                  <a:gd name="connsiteY146" fmla="*/ 568217 h 1341806"/>
                  <a:gd name="connsiteX147" fmla="*/ 249138 w 2035059"/>
                  <a:gd name="connsiteY147" fmla="*/ 553764 h 1341806"/>
                  <a:gd name="connsiteX148" fmla="*/ 263093 w 2035059"/>
                  <a:gd name="connsiteY148" fmla="*/ 551362 h 1341806"/>
                  <a:gd name="connsiteX149" fmla="*/ 273305 w 2035059"/>
                  <a:gd name="connsiteY149" fmla="*/ 566398 h 1341806"/>
                  <a:gd name="connsiteX150" fmla="*/ 255799 w 2035059"/>
                  <a:gd name="connsiteY150" fmla="*/ 583389 h 1341806"/>
                  <a:gd name="connsiteX151" fmla="*/ 238294 w 2035059"/>
                  <a:gd name="connsiteY151" fmla="*/ 600897 h 1341806"/>
                  <a:gd name="connsiteX152" fmla="*/ 220788 w 2035059"/>
                  <a:gd name="connsiteY152" fmla="*/ 618404 h 1341806"/>
                  <a:gd name="connsiteX153" fmla="*/ 203283 w 2035059"/>
                  <a:gd name="connsiteY153" fmla="*/ 635911 h 1341806"/>
                  <a:gd name="connsiteX154" fmla="*/ 185777 w 2035059"/>
                  <a:gd name="connsiteY154" fmla="*/ 653419 h 1341806"/>
                  <a:gd name="connsiteX155" fmla="*/ 168272 w 2035059"/>
                  <a:gd name="connsiteY155" fmla="*/ 670926 h 1341806"/>
                  <a:gd name="connsiteX156" fmla="*/ 185777 w 2035059"/>
                  <a:gd name="connsiteY156" fmla="*/ 688433 h 1341806"/>
                  <a:gd name="connsiteX157" fmla="*/ 203283 w 2035059"/>
                  <a:gd name="connsiteY157" fmla="*/ 705940 h 1341806"/>
                  <a:gd name="connsiteX158" fmla="*/ 203283 w 2035059"/>
                  <a:gd name="connsiteY158" fmla="*/ 723448 h 1341806"/>
                  <a:gd name="connsiteX159" fmla="*/ 238294 w 2035059"/>
                  <a:gd name="connsiteY159" fmla="*/ 723448 h 1341806"/>
                  <a:gd name="connsiteX160" fmla="*/ 273305 w 2035059"/>
                  <a:gd name="connsiteY160" fmla="*/ 738037 h 1341806"/>
                  <a:gd name="connsiteX161" fmla="*/ 304774 w 2035059"/>
                  <a:gd name="connsiteY161" fmla="*/ 752627 h 1341806"/>
                  <a:gd name="connsiteX162" fmla="*/ 339785 w 2035059"/>
                  <a:gd name="connsiteY162" fmla="*/ 761858 h 1341806"/>
                  <a:gd name="connsiteX163" fmla="*/ 273305 w 2035059"/>
                  <a:gd name="connsiteY163" fmla="*/ 787641 h 1341806"/>
                  <a:gd name="connsiteX164" fmla="*/ 203283 w 2035059"/>
                  <a:gd name="connsiteY164" fmla="*/ 787641 h 1341806"/>
                  <a:gd name="connsiteX165" fmla="*/ 203283 w 2035059"/>
                  <a:gd name="connsiteY165" fmla="*/ 805148 h 1341806"/>
                  <a:gd name="connsiteX166" fmla="*/ 203283 w 2035059"/>
                  <a:gd name="connsiteY166" fmla="*/ 822656 h 1341806"/>
                  <a:gd name="connsiteX167" fmla="*/ 168272 w 2035059"/>
                  <a:gd name="connsiteY167" fmla="*/ 822656 h 1341806"/>
                  <a:gd name="connsiteX168" fmla="*/ 133261 w 2035059"/>
                  <a:gd name="connsiteY168" fmla="*/ 822656 h 1341806"/>
                  <a:gd name="connsiteX169" fmla="*/ 133261 w 2035059"/>
                  <a:gd name="connsiteY169" fmla="*/ 840163 h 1341806"/>
                  <a:gd name="connsiteX170" fmla="*/ 115756 w 2035059"/>
                  <a:gd name="connsiteY170" fmla="*/ 857671 h 1341806"/>
                  <a:gd name="connsiteX171" fmla="*/ 98250 w 2035059"/>
                  <a:gd name="connsiteY171" fmla="*/ 875178 h 1341806"/>
                  <a:gd name="connsiteX172" fmla="*/ 80745 w 2035059"/>
                  <a:gd name="connsiteY172" fmla="*/ 892685 h 1341806"/>
                  <a:gd name="connsiteX173" fmla="*/ 63239 w 2035059"/>
                  <a:gd name="connsiteY173" fmla="*/ 892685 h 1341806"/>
                  <a:gd name="connsiteX174" fmla="*/ 63239 w 2035059"/>
                  <a:gd name="connsiteY174" fmla="*/ 927700 h 1341806"/>
                  <a:gd name="connsiteX175" fmla="*/ 63239 w 2035059"/>
                  <a:gd name="connsiteY175" fmla="*/ 962714 h 1341806"/>
                  <a:gd name="connsiteX176" fmla="*/ 45734 w 2035059"/>
                  <a:gd name="connsiteY176" fmla="*/ 962714 h 1341806"/>
                  <a:gd name="connsiteX177" fmla="*/ 28228 w 2035059"/>
                  <a:gd name="connsiteY177" fmla="*/ 962714 h 1341806"/>
                  <a:gd name="connsiteX178" fmla="*/ 28228 w 2035059"/>
                  <a:gd name="connsiteY178" fmla="*/ 1047333 h 1341806"/>
                  <a:gd name="connsiteX179" fmla="*/ 6230 w 2035059"/>
                  <a:gd name="connsiteY179" fmla="*/ 1127069 h 1341806"/>
                  <a:gd name="connsiteX180" fmla="*/ 923924 w 2035059"/>
                  <a:gd name="connsiteY180" fmla="*/ 752627 h 1341806"/>
                  <a:gd name="connsiteX181" fmla="*/ 930104 w 2035059"/>
                  <a:gd name="connsiteY181" fmla="*/ 746791 h 1341806"/>
                  <a:gd name="connsiteX182" fmla="*/ 932677 w 2035059"/>
                  <a:gd name="connsiteY182" fmla="*/ 752627 h 1341806"/>
                  <a:gd name="connsiteX183" fmla="*/ 926497 w 2035059"/>
                  <a:gd name="connsiteY183" fmla="*/ 758462 h 1341806"/>
                  <a:gd name="connsiteX184" fmla="*/ 923924 w 2035059"/>
                  <a:gd name="connsiteY184" fmla="*/ 752627 h 1341806"/>
                  <a:gd name="connsiteX185" fmla="*/ 904960 w 2035059"/>
                  <a:gd name="connsiteY185" fmla="*/ 719425 h 1341806"/>
                  <a:gd name="connsiteX186" fmla="*/ 925383 w 2035059"/>
                  <a:gd name="connsiteY186" fmla="*/ 719425 h 1341806"/>
                  <a:gd name="connsiteX187" fmla="*/ 915171 w 2035059"/>
                  <a:gd name="connsiteY187" fmla="*/ 722094 h 1341806"/>
                  <a:gd name="connsiteX188" fmla="*/ 904960 w 2035059"/>
                  <a:gd name="connsiteY188" fmla="*/ 719425 h 1341806"/>
                  <a:gd name="connsiteX189" fmla="*/ 724070 w 2035059"/>
                  <a:gd name="connsiteY189" fmla="*/ 684411 h 1341806"/>
                  <a:gd name="connsiteX190" fmla="*/ 744493 w 2035059"/>
                  <a:gd name="connsiteY190" fmla="*/ 684411 h 1341806"/>
                  <a:gd name="connsiteX191" fmla="*/ 734282 w 2035059"/>
                  <a:gd name="connsiteY191" fmla="*/ 687079 h 1341806"/>
                  <a:gd name="connsiteX192" fmla="*/ 724070 w 2035059"/>
                  <a:gd name="connsiteY192" fmla="*/ 684411 h 1341806"/>
                  <a:gd name="connsiteX193" fmla="*/ 875895 w 2035059"/>
                  <a:gd name="connsiteY193" fmla="*/ 684388 h 1341806"/>
                  <a:gd name="connsiteX194" fmla="*/ 893401 w 2035059"/>
                  <a:gd name="connsiteY194" fmla="*/ 684609 h 1341806"/>
                  <a:gd name="connsiteX195" fmla="*/ 883078 w 2035059"/>
                  <a:gd name="connsiteY195" fmla="*/ 687299 h 1341806"/>
                  <a:gd name="connsiteX196" fmla="*/ 875895 w 2035059"/>
                  <a:gd name="connsiteY196" fmla="*/ 684393 h 1341806"/>
                  <a:gd name="connsiteX197" fmla="*/ 619763 w 2035059"/>
                  <a:gd name="connsiteY197" fmla="*/ 644857 h 1341806"/>
                  <a:gd name="connsiteX198" fmla="*/ 618980 w 2035059"/>
                  <a:gd name="connsiteY198" fmla="*/ 628808 h 1341806"/>
                  <a:gd name="connsiteX199" fmla="*/ 624557 w 2035059"/>
                  <a:gd name="connsiteY199" fmla="*/ 637370 h 1341806"/>
                  <a:gd name="connsiteX200" fmla="*/ 619763 w 2035059"/>
                  <a:gd name="connsiteY200" fmla="*/ 644857 h 1341806"/>
                  <a:gd name="connsiteX201" fmla="*/ 642489 w 2035059"/>
                  <a:gd name="connsiteY201" fmla="*/ 649374 h 1341806"/>
                  <a:gd name="connsiteX202" fmla="*/ 659995 w 2035059"/>
                  <a:gd name="connsiteY202" fmla="*/ 649594 h 1341806"/>
                  <a:gd name="connsiteX203" fmla="*/ 649672 w 2035059"/>
                  <a:gd name="connsiteY203" fmla="*/ 652285 h 1341806"/>
                  <a:gd name="connsiteX204" fmla="*/ 642489 w 2035059"/>
                  <a:gd name="connsiteY204" fmla="*/ 649378 h 1341806"/>
                  <a:gd name="connsiteX205" fmla="*/ 516116 w 2035059"/>
                  <a:gd name="connsiteY205" fmla="*/ 613623 h 1341806"/>
                  <a:gd name="connsiteX206" fmla="*/ 530360 w 2035059"/>
                  <a:gd name="connsiteY206" fmla="*/ 611368 h 1341806"/>
                  <a:gd name="connsiteX207" fmla="*/ 547557 w 2035059"/>
                  <a:gd name="connsiteY207" fmla="*/ 616148 h 1341806"/>
                  <a:gd name="connsiteX208" fmla="*/ 516116 w 2035059"/>
                  <a:gd name="connsiteY208" fmla="*/ 613623 h 1341806"/>
                  <a:gd name="connsiteX209" fmla="*/ 840884 w 2035059"/>
                  <a:gd name="connsiteY209" fmla="*/ 614360 h 1341806"/>
                  <a:gd name="connsiteX210" fmla="*/ 858390 w 2035059"/>
                  <a:gd name="connsiteY210" fmla="*/ 614581 h 1341806"/>
                  <a:gd name="connsiteX211" fmla="*/ 848067 w 2035059"/>
                  <a:gd name="connsiteY211" fmla="*/ 617271 h 1341806"/>
                  <a:gd name="connsiteX212" fmla="*/ 840884 w 2035059"/>
                  <a:gd name="connsiteY212" fmla="*/ 614364 h 1341806"/>
                  <a:gd name="connsiteX213" fmla="*/ 1171918 w 2035059"/>
                  <a:gd name="connsiteY213" fmla="*/ 472168 h 1341806"/>
                  <a:gd name="connsiteX214" fmla="*/ 1177753 w 2035059"/>
                  <a:gd name="connsiteY214" fmla="*/ 469594 h 1341806"/>
                  <a:gd name="connsiteX215" fmla="*/ 1183588 w 2035059"/>
                  <a:gd name="connsiteY215" fmla="*/ 475774 h 1341806"/>
                  <a:gd name="connsiteX216" fmla="*/ 1177753 w 2035059"/>
                  <a:gd name="connsiteY216" fmla="*/ 478348 h 1341806"/>
                  <a:gd name="connsiteX217" fmla="*/ 1171918 w 2035059"/>
                  <a:gd name="connsiteY217" fmla="*/ 472168 h 1341806"/>
                  <a:gd name="connsiteX218" fmla="*/ 450653 w 2035059"/>
                  <a:gd name="connsiteY218" fmla="*/ 434103 h 1341806"/>
                  <a:gd name="connsiteX219" fmla="*/ 454195 w 2035059"/>
                  <a:gd name="connsiteY219" fmla="*/ 419919 h 1341806"/>
                  <a:gd name="connsiteX220" fmla="*/ 467324 w 2035059"/>
                  <a:gd name="connsiteY220" fmla="*/ 413101 h 1341806"/>
                  <a:gd name="connsiteX221" fmla="*/ 482299 w 2035059"/>
                  <a:gd name="connsiteY221" fmla="*/ 395188 h 1341806"/>
                  <a:gd name="connsiteX222" fmla="*/ 498001 w 2035059"/>
                  <a:gd name="connsiteY222" fmla="*/ 379140 h 1341806"/>
                  <a:gd name="connsiteX223" fmla="*/ 521145 w 2035059"/>
                  <a:gd name="connsiteY223" fmla="*/ 355797 h 1341806"/>
                  <a:gd name="connsiteX224" fmla="*/ 534894 w 2035059"/>
                  <a:gd name="connsiteY224" fmla="*/ 345117 h 1341806"/>
                  <a:gd name="connsiteX225" fmla="*/ 554429 w 2035059"/>
                  <a:gd name="connsiteY225" fmla="*/ 326151 h 1341806"/>
                  <a:gd name="connsiteX226" fmla="*/ 571124 w 2035059"/>
                  <a:gd name="connsiteY226" fmla="*/ 309111 h 1341806"/>
                  <a:gd name="connsiteX227" fmla="*/ 566027 w 2035059"/>
                  <a:gd name="connsiteY227" fmla="*/ 339409 h 1341806"/>
                  <a:gd name="connsiteX228" fmla="*/ 548662 w 2035059"/>
                  <a:gd name="connsiteY228" fmla="*/ 356902 h 1341806"/>
                  <a:gd name="connsiteX229" fmla="*/ 531157 w 2035059"/>
                  <a:gd name="connsiteY229" fmla="*/ 374410 h 1341806"/>
                  <a:gd name="connsiteX230" fmla="*/ 515464 w 2035059"/>
                  <a:gd name="connsiteY230" fmla="*/ 390754 h 1341806"/>
                  <a:gd name="connsiteX231" fmla="*/ 497958 w 2035059"/>
                  <a:gd name="connsiteY231" fmla="*/ 408289 h 1341806"/>
                  <a:gd name="connsiteX232" fmla="*/ 478606 w 2035059"/>
                  <a:gd name="connsiteY232" fmla="*/ 427313 h 1341806"/>
                  <a:gd name="connsiteX233" fmla="*/ 461935 w 2035059"/>
                  <a:gd name="connsiteY233" fmla="*/ 443333 h 1341806"/>
                  <a:gd name="connsiteX234" fmla="*/ 450653 w 2035059"/>
                  <a:gd name="connsiteY234" fmla="*/ 434103 h 1341806"/>
                  <a:gd name="connsiteX235" fmla="*/ 1278305 w 2035059"/>
                  <a:gd name="connsiteY235" fmla="*/ 425826 h 1341806"/>
                  <a:gd name="connsiteX236" fmla="*/ 1280973 w 2035059"/>
                  <a:gd name="connsiteY236" fmla="*/ 415613 h 1341806"/>
                  <a:gd name="connsiteX237" fmla="*/ 1280973 w 2035059"/>
                  <a:gd name="connsiteY237" fmla="*/ 436038 h 1341806"/>
                  <a:gd name="connsiteX238" fmla="*/ 1278305 w 2035059"/>
                  <a:gd name="connsiteY238" fmla="*/ 425826 h 1341806"/>
                  <a:gd name="connsiteX239" fmla="*/ 1243748 w 2035059"/>
                  <a:gd name="connsiteY239" fmla="*/ 376222 h 1341806"/>
                  <a:gd name="connsiteX240" fmla="*/ 1246169 w 2035059"/>
                  <a:gd name="connsiteY240" fmla="*/ 360278 h 1341806"/>
                  <a:gd name="connsiteX241" fmla="*/ 1246103 w 2035059"/>
                  <a:gd name="connsiteY241" fmla="*/ 395293 h 1341806"/>
                  <a:gd name="connsiteX242" fmla="*/ 1243742 w 2035059"/>
                  <a:gd name="connsiteY242" fmla="*/ 376222 h 1341806"/>
                  <a:gd name="connsiteX243" fmla="*/ 1208067 w 2035059"/>
                  <a:gd name="connsiteY243" fmla="*/ 317864 h 1341806"/>
                  <a:gd name="connsiteX244" fmla="*/ 1210973 w 2035059"/>
                  <a:gd name="connsiteY244" fmla="*/ 310681 h 1341806"/>
                  <a:gd name="connsiteX245" fmla="*/ 1210752 w 2035059"/>
                  <a:gd name="connsiteY245" fmla="*/ 328188 h 1341806"/>
                  <a:gd name="connsiteX246" fmla="*/ 1208063 w 2035059"/>
                  <a:gd name="connsiteY246" fmla="*/ 317864 h 1341806"/>
                  <a:gd name="connsiteX247" fmla="*/ 1634354 w 2035059"/>
                  <a:gd name="connsiteY247" fmla="*/ 305088 h 1341806"/>
                  <a:gd name="connsiteX248" fmla="*/ 1654777 w 2035059"/>
                  <a:gd name="connsiteY248" fmla="*/ 305088 h 1341806"/>
                  <a:gd name="connsiteX249" fmla="*/ 1644566 w 2035059"/>
                  <a:gd name="connsiteY249" fmla="*/ 307757 h 1341806"/>
                  <a:gd name="connsiteX250" fmla="*/ 1634354 w 2035059"/>
                  <a:gd name="connsiteY250" fmla="*/ 305088 h 1341806"/>
                  <a:gd name="connsiteX251" fmla="*/ 625669 w 2035059"/>
                  <a:gd name="connsiteY251" fmla="*/ 290144 h 1341806"/>
                  <a:gd name="connsiteX252" fmla="*/ 639461 w 2035059"/>
                  <a:gd name="connsiteY252" fmla="*/ 275149 h 1341806"/>
                  <a:gd name="connsiteX253" fmla="*/ 652590 w 2035059"/>
                  <a:gd name="connsiteY253" fmla="*/ 288279 h 1341806"/>
                  <a:gd name="connsiteX254" fmla="*/ 638799 w 2035059"/>
                  <a:gd name="connsiteY254" fmla="*/ 303275 h 1341806"/>
                  <a:gd name="connsiteX255" fmla="*/ 625669 w 2035059"/>
                  <a:gd name="connsiteY255" fmla="*/ 290144 h 1341806"/>
                  <a:gd name="connsiteX256" fmla="*/ 1173056 w 2035059"/>
                  <a:gd name="connsiteY256" fmla="*/ 288686 h 1341806"/>
                  <a:gd name="connsiteX257" fmla="*/ 1175962 w 2035059"/>
                  <a:gd name="connsiteY257" fmla="*/ 281503 h 1341806"/>
                  <a:gd name="connsiteX258" fmla="*/ 1175741 w 2035059"/>
                  <a:gd name="connsiteY258" fmla="*/ 299010 h 1341806"/>
                  <a:gd name="connsiteX259" fmla="*/ 1173052 w 2035059"/>
                  <a:gd name="connsiteY259" fmla="*/ 288686 h 1341806"/>
                  <a:gd name="connsiteX260" fmla="*/ 1137829 w 2035059"/>
                  <a:gd name="connsiteY260" fmla="*/ 250754 h 1341806"/>
                  <a:gd name="connsiteX261" fmla="*/ 1140772 w 2035059"/>
                  <a:gd name="connsiteY261" fmla="*/ 243459 h 1341806"/>
                  <a:gd name="connsiteX262" fmla="*/ 1140772 w 2035059"/>
                  <a:gd name="connsiteY262" fmla="*/ 258048 h 1341806"/>
                  <a:gd name="connsiteX263" fmla="*/ 1137829 w 2035059"/>
                  <a:gd name="connsiteY263" fmla="*/ 250754 h 1341806"/>
                  <a:gd name="connsiteX264" fmla="*/ 1068023 w 2035059"/>
                  <a:gd name="connsiteY264" fmla="*/ 212821 h 1341806"/>
                  <a:gd name="connsiteX265" fmla="*/ 1070929 w 2035059"/>
                  <a:gd name="connsiteY265" fmla="*/ 205638 h 1341806"/>
                  <a:gd name="connsiteX266" fmla="*/ 1070709 w 2035059"/>
                  <a:gd name="connsiteY266" fmla="*/ 223145 h 1341806"/>
                  <a:gd name="connsiteX267" fmla="*/ 1068019 w 2035059"/>
                  <a:gd name="connsiteY267" fmla="*/ 212821 h 1341806"/>
                  <a:gd name="connsiteX268" fmla="*/ 970422 w 2035059"/>
                  <a:gd name="connsiteY268" fmla="*/ 189479 h 1341806"/>
                  <a:gd name="connsiteX269" fmla="*/ 964953 w 2035059"/>
                  <a:gd name="connsiteY269" fmla="*/ 171971 h 1341806"/>
                  <a:gd name="connsiteX270" fmla="*/ 950365 w 2035059"/>
                  <a:gd name="connsiteY270" fmla="*/ 163217 h 1341806"/>
                  <a:gd name="connsiteX271" fmla="*/ 943848 w 2035059"/>
                  <a:gd name="connsiteY271" fmla="*/ 140483 h 1341806"/>
                  <a:gd name="connsiteX272" fmla="*/ 967688 w 2035059"/>
                  <a:gd name="connsiteY272" fmla="*/ 150975 h 1341806"/>
                  <a:gd name="connsiteX273" fmla="*/ 983735 w 2035059"/>
                  <a:gd name="connsiteY273" fmla="*/ 164289 h 1341806"/>
                  <a:gd name="connsiteX274" fmla="*/ 1001628 w 2035059"/>
                  <a:gd name="connsiteY274" fmla="*/ 182184 h 1341806"/>
                  <a:gd name="connsiteX275" fmla="*/ 988315 w 2035059"/>
                  <a:gd name="connsiteY275" fmla="*/ 198232 h 1341806"/>
                  <a:gd name="connsiteX276" fmla="*/ 970422 w 2035059"/>
                  <a:gd name="connsiteY276" fmla="*/ 189479 h 1341806"/>
                  <a:gd name="connsiteX277" fmla="*/ 1936323 w 2035059"/>
                  <a:gd name="connsiteY277" fmla="*/ 149016 h 1341806"/>
                  <a:gd name="connsiteX278" fmla="*/ 1920277 w 2035059"/>
                  <a:gd name="connsiteY278" fmla="*/ 132967 h 1341806"/>
                  <a:gd name="connsiteX279" fmla="*/ 1902418 w 2035059"/>
                  <a:gd name="connsiteY279" fmla="*/ 115426 h 1341806"/>
                  <a:gd name="connsiteX280" fmla="*/ 1884912 w 2035059"/>
                  <a:gd name="connsiteY280" fmla="*/ 97919 h 1341806"/>
                  <a:gd name="connsiteX281" fmla="*/ 1867328 w 2035059"/>
                  <a:gd name="connsiteY281" fmla="*/ 79595 h 1341806"/>
                  <a:gd name="connsiteX282" fmla="*/ 1878998 w 2035059"/>
                  <a:gd name="connsiteY282" fmla="*/ 65006 h 1341806"/>
                  <a:gd name="connsiteX283" fmla="*/ 1894433 w 2035059"/>
                  <a:gd name="connsiteY283" fmla="*/ 80122 h 1341806"/>
                  <a:gd name="connsiteX284" fmla="*/ 1912655 w 2035059"/>
                  <a:gd name="connsiteY284" fmla="*/ 101772 h 1341806"/>
                  <a:gd name="connsiteX285" fmla="*/ 1931989 w 2035059"/>
                  <a:gd name="connsiteY285" fmla="*/ 121639 h 1341806"/>
                  <a:gd name="connsiteX286" fmla="*/ 1948777 w 2035059"/>
                  <a:gd name="connsiteY286" fmla="*/ 135003 h 1341806"/>
                  <a:gd name="connsiteX287" fmla="*/ 1964446 w 2035059"/>
                  <a:gd name="connsiteY287" fmla="*/ 150087 h 1341806"/>
                  <a:gd name="connsiteX288" fmla="*/ 1951317 w 2035059"/>
                  <a:gd name="connsiteY288" fmla="*/ 163217 h 1341806"/>
                  <a:gd name="connsiteX289" fmla="*/ 1936323 w 2035059"/>
                  <a:gd name="connsiteY289" fmla="*/ 149016 h 1341806"/>
                  <a:gd name="connsiteX290" fmla="*/ 1037152 w 2035059"/>
                  <a:gd name="connsiteY290" fmla="*/ 120788 h 1341806"/>
                  <a:gd name="connsiteX291" fmla="*/ 1067305 w 2035059"/>
                  <a:gd name="connsiteY291" fmla="*/ 102945 h 1341806"/>
                  <a:gd name="connsiteX292" fmla="*/ 1049604 w 2035059"/>
                  <a:gd name="connsiteY292" fmla="*/ 132754 h 1341806"/>
                  <a:gd name="connsiteX293" fmla="*/ 1037152 w 2035059"/>
                  <a:gd name="connsiteY293" fmla="*/ 120788 h 1341806"/>
                  <a:gd name="connsiteX294" fmla="*/ 1800170 w 2035059"/>
                  <a:gd name="connsiteY294" fmla="*/ 60119 h 1341806"/>
                  <a:gd name="connsiteX295" fmla="*/ 1801588 w 2035059"/>
                  <a:gd name="connsiteY295" fmla="*/ 32238 h 1341806"/>
                  <a:gd name="connsiteX296" fmla="*/ 1826958 w 2035059"/>
                  <a:gd name="connsiteY296" fmla="*/ 49812 h 1341806"/>
                  <a:gd name="connsiteX297" fmla="*/ 1816865 w 2035059"/>
                  <a:gd name="connsiteY297" fmla="*/ 64009 h 1341806"/>
                  <a:gd name="connsiteX298" fmla="*/ 1800169 w 2035059"/>
                  <a:gd name="connsiteY298" fmla="*/ 60119 h 1341806"/>
                  <a:gd name="connsiteX299" fmla="*/ 1387819 w 2035059"/>
                  <a:gd name="connsiteY299" fmla="*/ 46499 h 1341806"/>
                  <a:gd name="connsiteX300" fmla="*/ 1398322 w 2035059"/>
                  <a:gd name="connsiteY300" fmla="*/ 34827 h 1341806"/>
                  <a:gd name="connsiteX301" fmla="*/ 1422830 w 2035059"/>
                  <a:gd name="connsiteY301" fmla="*/ 10317 h 1341806"/>
                  <a:gd name="connsiteX302" fmla="*/ 1437418 w 2035059"/>
                  <a:gd name="connsiteY302" fmla="*/ -187 h 1341806"/>
                  <a:gd name="connsiteX303" fmla="*/ 1452006 w 2035059"/>
                  <a:gd name="connsiteY303" fmla="*/ 14402 h 1341806"/>
                  <a:gd name="connsiteX304" fmla="*/ 1434500 w 2035059"/>
                  <a:gd name="connsiteY304" fmla="*/ 28992 h 1341806"/>
                  <a:gd name="connsiteX305" fmla="*/ 1416995 w 2035059"/>
                  <a:gd name="connsiteY305" fmla="*/ 43581 h 1341806"/>
                  <a:gd name="connsiteX306" fmla="*/ 1402407 w 2035059"/>
                  <a:gd name="connsiteY306" fmla="*/ 58170 h 1341806"/>
                  <a:gd name="connsiteX307" fmla="*/ 1387819 w 2035059"/>
                  <a:gd name="connsiteY307" fmla="*/ 46499 h 13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</a:cxnLst>
                <a:rect l="l" t="t" r="r" b="b"/>
                <a:pathLst>
                  <a:path w="2035059" h="1341806">
                    <a:moveTo>
                      <a:pt x="691692" y="1338350"/>
                    </a:moveTo>
                    <a:cubicBezTo>
                      <a:pt x="681564" y="1328221"/>
                      <a:pt x="688157" y="1313572"/>
                      <a:pt x="703647" y="1311789"/>
                    </a:cubicBezTo>
                    <a:cubicBezTo>
                      <a:pt x="716362" y="1310327"/>
                      <a:pt x="720300" y="1306307"/>
                      <a:pt x="722612" y="1292435"/>
                    </a:cubicBezTo>
                    <a:cubicBezTo>
                      <a:pt x="724946" y="1278429"/>
                      <a:pt x="728447" y="1274928"/>
                      <a:pt x="740117" y="1274928"/>
                    </a:cubicBezTo>
                    <a:lnTo>
                      <a:pt x="754705" y="1274928"/>
                    </a:lnTo>
                    <a:lnTo>
                      <a:pt x="754705" y="1137787"/>
                    </a:lnTo>
                    <a:lnTo>
                      <a:pt x="754705" y="1000647"/>
                    </a:lnTo>
                    <a:lnTo>
                      <a:pt x="738658" y="1000876"/>
                    </a:lnTo>
                    <a:cubicBezTo>
                      <a:pt x="722829" y="1001103"/>
                      <a:pt x="722612" y="1000609"/>
                      <a:pt x="722612" y="964402"/>
                    </a:cubicBezTo>
                    <a:lnTo>
                      <a:pt x="722612" y="927699"/>
                    </a:lnTo>
                    <a:lnTo>
                      <a:pt x="704718" y="927699"/>
                    </a:lnTo>
                    <a:cubicBezTo>
                      <a:pt x="688641" y="927699"/>
                      <a:pt x="687013" y="926071"/>
                      <a:pt x="688672" y="911651"/>
                    </a:cubicBezTo>
                    <a:cubicBezTo>
                      <a:pt x="690420" y="896458"/>
                      <a:pt x="692308" y="895509"/>
                      <a:pt x="724070" y="893852"/>
                    </a:cubicBezTo>
                    <a:lnTo>
                      <a:pt x="757622" y="892101"/>
                    </a:lnTo>
                    <a:lnTo>
                      <a:pt x="757622" y="909608"/>
                    </a:lnTo>
                    <a:cubicBezTo>
                      <a:pt x="757622" y="926828"/>
                      <a:pt x="758173" y="927144"/>
                      <a:pt x="791175" y="928866"/>
                    </a:cubicBezTo>
                    <a:cubicBezTo>
                      <a:pt x="823034" y="930526"/>
                      <a:pt x="824821" y="931435"/>
                      <a:pt x="826591" y="946846"/>
                    </a:cubicBezTo>
                    <a:lnTo>
                      <a:pt x="828454" y="963076"/>
                    </a:lnTo>
                    <a:lnTo>
                      <a:pt x="896612" y="961435"/>
                    </a:lnTo>
                    <a:lnTo>
                      <a:pt x="964770" y="959794"/>
                    </a:lnTo>
                    <a:lnTo>
                      <a:pt x="964541" y="943746"/>
                    </a:lnTo>
                    <a:lnTo>
                      <a:pt x="964312" y="927697"/>
                    </a:lnTo>
                    <a:lnTo>
                      <a:pt x="1018517" y="927697"/>
                    </a:lnTo>
                    <a:lnTo>
                      <a:pt x="1072722" y="927697"/>
                    </a:lnTo>
                    <a:lnTo>
                      <a:pt x="1072722" y="910190"/>
                    </a:lnTo>
                    <a:cubicBezTo>
                      <a:pt x="1072722" y="892753"/>
                      <a:pt x="1072854" y="892683"/>
                      <a:pt x="1106504" y="892683"/>
                    </a:cubicBezTo>
                    <a:cubicBezTo>
                      <a:pt x="1139523" y="892683"/>
                      <a:pt x="1140281" y="892321"/>
                      <a:pt x="1140056" y="876634"/>
                    </a:cubicBezTo>
                    <a:cubicBezTo>
                      <a:pt x="1139834" y="861044"/>
                      <a:pt x="1140742" y="860586"/>
                      <a:pt x="1171920" y="860586"/>
                    </a:cubicBezTo>
                    <a:cubicBezTo>
                      <a:pt x="1203040" y="860586"/>
                      <a:pt x="1204101" y="860056"/>
                      <a:pt x="1206931" y="843079"/>
                    </a:cubicBezTo>
                    <a:cubicBezTo>
                      <a:pt x="1209589" y="827129"/>
                      <a:pt x="1211925" y="825531"/>
                      <a:pt x="1233189" y="825122"/>
                    </a:cubicBezTo>
                    <a:cubicBezTo>
                      <a:pt x="1275973" y="824297"/>
                      <a:pt x="1276952" y="823851"/>
                      <a:pt x="1276952" y="805146"/>
                    </a:cubicBezTo>
                    <a:lnTo>
                      <a:pt x="1276952" y="787639"/>
                    </a:lnTo>
                    <a:lnTo>
                      <a:pt x="1311963" y="787639"/>
                    </a:lnTo>
                    <a:cubicBezTo>
                      <a:pt x="1346337" y="787639"/>
                      <a:pt x="1346974" y="787343"/>
                      <a:pt x="1346974" y="771457"/>
                    </a:cubicBezTo>
                    <a:cubicBezTo>
                      <a:pt x="1346974" y="755656"/>
                      <a:pt x="1347762" y="755274"/>
                      <a:pt x="1380526" y="755211"/>
                    </a:cubicBezTo>
                    <a:cubicBezTo>
                      <a:pt x="1412665" y="755145"/>
                      <a:pt x="1414156" y="754479"/>
                      <a:pt x="1415925" y="739296"/>
                    </a:cubicBezTo>
                    <a:cubicBezTo>
                      <a:pt x="1417464" y="726074"/>
                      <a:pt x="1420610" y="723445"/>
                      <a:pt x="1434889" y="723445"/>
                    </a:cubicBezTo>
                    <a:cubicBezTo>
                      <a:pt x="1449954" y="723445"/>
                      <a:pt x="1452007" y="721381"/>
                      <a:pt x="1452007" y="706229"/>
                    </a:cubicBezTo>
                    <a:cubicBezTo>
                      <a:pt x="1452007" y="689364"/>
                      <a:pt x="1452691" y="688978"/>
                      <a:pt x="1485559" y="687263"/>
                    </a:cubicBezTo>
                    <a:cubicBezTo>
                      <a:pt x="1517322" y="685607"/>
                      <a:pt x="1519210" y="684657"/>
                      <a:pt x="1520958" y="669465"/>
                    </a:cubicBezTo>
                    <a:cubicBezTo>
                      <a:pt x="1522504" y="656024"/>
                      <a:pt x="1525585" y="653416"/>
                      <a:pt x="1539922" y="653416"/>
                    </a:cubicBezTo>
                    <a:cubicBezTo>
                      <a:pt x="1554987" y="653416"/>
                      <a:pt x="1557040" y="651351"/>
                      <a:pt x="1557040" y="636200"/>
                    </a:cubicBezTo>
                    <a:cubicBezTo>
                      <a:pt x="1557040" y="619335"/>
                      <a:pt x="1557723" y="618949"/>
                      <a:pt x="1590592" y="617234"/>
                    </a:cubicBezTo>
                    <a:cubicBezTo>
                      <a:pt x="1622354" y="615577"/>
                      <a:pt x="1624242" y="614628"/>
                      <a:pt x="1625990" y="599435"/>
                    </a:cubicBezTo>
                    <a:cubicBezTo>
                      <a:pt x="1627752" y="584124"/>
                      <a:pt x="1629292" y="583387"/>
                      <a:pt x="1659542" y="583387"/>
                    </a:cubicBezTo>
                    <a:cubicBezTo>
                      <a:pt x="1680543" y="583387"/>
                      <a:pt x="1691548" y="580924"/>
                      <a:pt x="1692137" y="576093"/>
                    </a:cubicBezTo>
                    <a:cubicBezTo>
                      <a:pt x="1692627" y="572080"/>
                      <a:pt x="1693281" y="564858"/>
                      <a:pt x="1693595" y="560044"/>
                    </a:cubicBezTo>
                    <a:cubicBezTo>
                      <a:pt x="1693921" y="555021"/>
                      <a:pt x="1701003" y="550504"/>
                      <a:pt x="1710211" y="549444"/>
                    </a:cubicBezTo>
                    <a:cubicBezTo>
                      <a:pt x="1723651" y="547898"/>
                      <a:pt x="1726258" y="544815"/>
                      <a:pt x="1726258" y="530478"/>
                    </a:cubicBezTo>
                    <a:cubicBezTo>
                      <a:pt x="1726258" y="515346"/>
                      <a:pt x="1728291" y="513358"/>
                      <a:pt x="1743764" y="513358"/>
                    </a:cubicBezTo>
                    <a:cubicBezTo>
                      <a:pt x="1759324" y="513358"/>
                      <a:pt x="1761269" y="511412"/>
                      <a:pt x="1761269" y="495850"/>
                    </a:cubicBezTo>
                    <a:cubicBezTo>
                      <a:pt x="1761269" y="480289"/>
                      <a:pt x="1763214" y="478343"/>
                      <a:pt x="1778774" y="478343"/>
                    </a:cubicBezTo>
                    <a:cubicBezTo>
                      <a:pt x="1794335" y="478343"/>
                      <a:pt x="1796280" y="476398"/>
                      <a:pt x="1796280" y="460836"/>
                    </a:cubicBezTo>
                    <a:cubicBezTo>
                      <a:pt x="1796280" y="445274"/>
                      <a:pt x="1798225" y="443328"/>
                      <a:pt x="1813786" y="443328"/>
                    </a:cubicBezTo>
                    <a:cubicBezTo>
                      <a:pt x="1829346" y="443328"/>
                      <a:pt x="1831291" y="441383"/>
                      <a:pt x="1831291" y="425821"/>
                    </a:cubicBezTo>
                    <a:cubicBezTo>
                      <a:pt x="1831291" y="410259"/>
                      <a:pt x="1833236" y="408314"/>
                      <a:pt x="1848796" y="408314"/>
                    </a:cubicBezTo>
                    <a:cubicBezTo>
                      <a:pt x="1864357" y="408314"/>
                      <a:pt x="1866302" y="406369"/>
                      <a:pt x="1866302" y="390807"/>
                    </a:cubicBezTo>
                    <a:cubicBezTo>
                      <a:pt x="1866302" y="375245"/>
                      <a:pt x="1868247" y="373299"/>
                      <a:pt x="1883807" y="373299"/>
                    </a:cubicBezTo>
                    <a:cubicBezTo>
                      <a:pt x="1899367" y="373299"/>
                      <a:pt x="1901313" y="371354"/>
                      <a:pt x="1901313" y="355792"/>
                    </a:cubicBezTo>
                    <a:cubicBezTo>
                      <a:pt x="1901313" y="340230"/>
                      <a:pt x="1903258" y="338285"/>
                      <a:pt x="1918818" y="338285"/>
                    </a:cubicBezTo>
                    <a:lnTo>
                      <a:pt x="1936324" y="338285"/>
                    </a:lnTo>
                    <a:lnTo>
                      <a:pt x="1936324" y="303270"/>
                    </a:lnTo>
                    <a:lnTo>
                      <a:pt x="1936324" y="268256"/>
                    </a:lnTo>
                    <a:lnTo>
                      <a:pt x="1953829" y="268256"/>
                    </a:lnTo>
                    <a:cubicBezTo>
                      <a:pt x="1970917" y="268256"/>
                      <a:pt x="1971334" y="267570"/>
                      <a:pt x="1971334" y="239421"/>
                    </a:cubicBezTo>
                    <a:cubicBezTo>
                      <a:pt x="1971334" y="223562"/>
                      <a:pt x="1974075" y="208893"/>
                      <a:pt x="1977425" y="206822"/>
                    </a:cubicBezTo>
                    <a:cubicBezTo>
                      <a:pt x="1989801" y="199173"/>
                      <a:pt x="2000510" y="216996"/>
                      <a:pt x="2000510" y="245240"/>
                    </a:cubicBezTo>
                    <a:cubicBezTo>
                      <a:pt x="2000510" y="271531"/>
                      <a:pt x="2001531" y="273433"/>
                      <a:pt x="2016557" y="275163"/>
                    </a:cubicBezTo>
                    <a:cubicBezTo>
                      <a:pt x="2032457" y="276993"/>
                      <a:pt x="2032619" y="277448"/>
                      <a:pt x="2034298" y="325154"/>
                    </a:cubicBezTo>
                    <a:cubicBezTo>
                      <a:pt x="2035992" y="373268"/>
                      <a:pt x="2035983" y="373299"/>
                      <a:pt x="2021169" y="373299"/>
                    </a:cubicBezTo>
                    <a:cubicBezTo>
                      <a:pt x="2012207" y="373299"/>
                      <a:pt x="2006057" y="376761"/>
                      <a:pt x="2005616" y="382053"/>
                    </a:cubicBezTo>
                    <a:cubicBezTo>
                      <a:pt x="2005214" y="386868"/>
                      <a:pt x="2004560" y="394089"/>
                      <a:pt x="2004158" y="398101"/>
                    </a:cubicBezTo>
                    <a:cubicBezTo>
                      <a:pt x="2003757" y="402113"/>
                      <a:pt x="1996367" y="406212"/>
                      <a:pt x="1987736" y="407209"/>
                    </a:cubicBezTo>
                    <a:cubicBezTo>
                      <a:pt x="1975682" y="408600"/>
                      <a:pt x="1971622" y="412607"/>
                      <a:pt x="1970230" y="424485"/>
                    </a:cubicBezTo>
                    <a:cubicBezTo>
                      <a:pt x="1968955" y="435361"/>
                      <a:pt x="1964153" y="440946"/>
                      <a:pt x="1954043" y="443311"/>
                    </a:cubicBezTo>
                    <a:cubicBezTo>
                      <a:pt x="1945122" y="445397"/>
                      <a:pt x="1938399" y="452046"/>
                      <a:pt x="1936324" y="460836"/>
                    </a:cubicBezTo>
                    <a:cubicBezTo>
                      <a:pt x="1934271" y="469535"/>
                      <a:pt x="1927517" y="476290"/>
                      <a:pt x="1918819" y="478343"/>
                    </a:cubicBezTo>
                    <a:cubicBezTo>
                      <a:pt x="1910120" y="480397"/>
                      <a:pt x="1903367" y="487151"/>
                      <a:pt x="1901313" y="495850"/>
                    </a:cubicBezTo>
                    <a:cubicBezTo>
                      <a:pt x="1899240" y="504636"/>
                      <a:pt x="1892512" y="511294"/>
                      <a:pt x="1883595" y="513384"/>
                    </a:cubicBezTo>
                    <a:cubicBezTo>
                      <a:pt x="1874784" y="515449"/>
                      <a:pt x="1868521" y="521570"/>
                      <a:pt x="1867414" y="529195"/>
                    </a:cubicBezTo>
                    <a:cubicBezTo>
                      <a:pt x="1866303" y="536855"/>
                      <a:pt x="1859014" y="543936"/>
                      <a:pt x="1848450" y="547619"/>
                    </a:cubicBezTo>
                    <a:cubicBezTo>
                      <a:pt x="1835507" y="552132"/>
                      <a:pt x="1831291" y="557260"/>
                      <a:pt x="1831291" y="568494"/>
                    </a:cubicBezTo>
                    <a:cubicBezTo>
                      <a:pt x="1831291" y="580328"/>
                      <a:pt x="1828412" y="583387"/>
                      <a:pt x="1817274" y="583387"/>
                    </a:cubicBezTo>
                    <a:cubicBezTo>
                      <a:pt x="1806946" y="583387"/>
                      <a:pt x="1801651" y="587994"/>
                      <a:pt x="1797155" y="600894"/>
                    </a:cubicBezTo>
                    <a:cubicBezTo>
                      <a:pt x="1792582" y="614014"/>
                      <a:pt x="1787418" y="618401"/>
                      <a:pt x="1776549" y="618401"/>
                    </a:cubicBezTo>
                    <a:cubicBezTo>
                      <a:pt x="1765064" y="618401"/>
                      <a:pt x="1761660" y="621742"/>
                      <a:pt x="1760198" y="634450"/>
                    </a:cubicBezTo>
                    <a:cubicBezTo>
                      <a:pt x="1758904" y="645703"/>
                      <a:pt x="1754593" y="651034"/>
                      <a:pt x="1745772" y="652291"/>
                    </a:cubicBezTo>
                    <a:cubicBezTo>
                      <a:pt x="1738138" y="653379"/>
                      <a:pt x="1731793" y="659655"/>
                      <a:pt x="1729636" y="668251"/>
                    </a:cubicBezTo>
                    <a:cubicBezTo>
                      <a:pt x="1727473" y="676871"/>
                      <a:pt x="1720404" y="683842"/>
                      <a:pt x="1711582" y="686057"/>
                    </a:cubicBezTo>
                    <a:cubicBezTo>
                      <a:pt x="1702653" y="688298"/>
                      <a:pt x="1697083" y="693859"/>
                      <a:pt x="1697083" y="700530"/>
                    </a:cubicBezTo>
                    <a:cubicBezTo>
                      <a:pt x="1697083" y="714916"/>
                      <a:pt x="1679850" y="723445"/>
                      <a:pt x="1650785" y="723445"/>
                    </a:cubicBezTo>
                    <a:cubicBezTo>
                      <a:pt x="1631093" y="723445"/>
                      <a:pt x="1627061" y="725393"/>
                      <a:pt x="1627061" y="734912"/>
                    </a:cubicBezTo>
                    <a:cubicBezTo>
                      <a:pt x="1627061" y="746120"/>
                      <a:pt x="1612367" y="758185"/>
                      <a:pt x="1600860" y="756425"/>
                    </a:cubicBezTo>
                    <a:cubicBezTo>
                      <a:pt x="1597682" y="755941"/>
                      <a:pt x="1593709" y="763420"/>
                      <a:pt x="1592030" y="773049"/>
                    </a:cubicBezTo>
                    <a:cubicBezTo>
                      <a:pt x="1589074" y="790004"/>
                      <a:pt x="1587966" y="790556"/>
                      <a:pt x="1556962" y="790556"/>
                    </a:cubicBezTo>
                    <a:cubicBezTo>
                      <a:pt x="1526470" y="790556"/>
                      <a:pt x="1524859" y="791311"/>
                      <a:pt x="1523118" y="806410"/>
                    </a:cubicBezTo>
                    <a:cubicBezTo>
                      <a:pt x="1521643" y="819208"/>
                      <a:pt x="1517708" y="822817"/>
                      <a:pt x="1502695" y="825137"/>
                    </a:cubicBezTo>
                    <a:cubicBezTo>
                      <a:pt x="1492468" y="826719"/>
                      <a:pt x="1477535" y="827463"/>
                      <a:pt x="1469512" y="826792"/>
                    </a:cubicBezTo>
                    <a:cubicBezTo>
                      <a:pt x="1457522" y="825788"/>
                      <a:pt x="1454591" y="828470"/>
                      <a:pt x="1453056" y="841848"/>
                    </a:cubicBezTo>
                    <a:cubicBezTo>
                      <a:pt x="1451607" y="854465"/>
                      <a:pt x="1447416" y="858878"/>
                      <a:pt x="1434410" y="861480"/>
                    </a:cubicBezTo>
                    <a:cubicBezTo>
                      <a:pt x="1423084" y="863745"/>
                      <a:pt x="1417055" y="868886"/>
                      <a:pt x="1415855" y="877300"/>
                    </a:cubicBezTo>
                    <a:cubicBezTo>
                      <a:pt x="1414314" y="888113"/>
                      <a:pt x="1409679" y="889996"/>
                      <a:pt x="1380886" y="891504"/>
                    </a:cubicBezTo>
                    <a:cubicBezTo>
                      <a:pt x="1349667" y="893141"/>
                      <a:pt x="1347587" y="894181"/>
                      <a:pt x="1345875" y="909012"/>
                    </a:cubicBezTo>
                    <a:cubicBezTo>
                      <a:pt x="1344193" y="923592"/>
                      <a:pt x="1341639" y="924999"/>
                      <a:pt x="1311963" y="927697"/>
                    </a:cubicBezTo>
                    <a:cubicBezTo>
                      <a:pt x="1282507" y="930375"/>
                      <a:pt x="1279723" y="931880"/>
                      <a:pt x="1278087" y="945999"/>
                    </a:cubicBezTo>
                    <a:cubicBezTo>
                      <a:pt x="1276727" y="957752"/>
                      <a:pt x="1272250" y="962194"/>
                      <a:pt x="1259123" y="964819"/>
                    </a:cubicBezTo>
                    <a:cubicBezTo>
                      <a:pt x="1245548" y="967535"/>
                      <a:pt x="1241941" y="971349"/>
                      <a:pt x="1241941" y="982991"/>
                    </a:cubicBezTo>
                    <a:cubicBezTo>
                      <a:pt x="1241941" y="996114"/>
                      <a:pt x="1239546" y="997735"/>
                      <a:pt x="1220059" y="997806"/>
                    </a:cubicBezTo>
                    <a:cubicBezTo>
                      <a:pt x="1184435" y="997939"/>
                      <a:pt x="1171919" y="1003327"/>
                      <a:pt x="1171919" y="1018541"/>
                    </a:cubicBezTo>
                    <a:cubicBezTo>
                      <a:pt x="1171919" y="1031025"/>
                      <a:pt x="1169127" y="1032304"/>
                      <a:pt x="1138367" y="1033909"/>
                    </a:cubicBezTo>
                    <a:cubicBezTo>
                      <a:pt x="1106804" y="1035557"/>
                      <a:pt x="1104708" y="1036589"/>
                      <a:pt x="1103003" y="1051348"/>
                    </a:cubicBezTo>
                    <a:cubicBezTo>
                      <a:pt x="1101770" y="1062029"/>
                      <a:pt x="1097304" y="1067617"/>
                      <a:pt x="1089011" y="1068855"/>
                    </a:cubicBezTo>
                    <a:cubicBezTo>
                      <a:pt x="1082312" y="1069854"/>
                      <a:pt x="1073937" y="1075926"/>
                      <a:pt x="1070400" y="1082345"/>
                    </a:cubicBezTo>
                    <a:cubicBezTo>
                      <a:pt x="1060237" y="1100790"/>
                      <a:pt x="1054888" y="1102586"/>
                      <a:pt x="1009848" y="1102681"/>
                    </a:cubicBezTo>
                    <a:cubicBezTo>
                      <a:pt x="967529" y="1102769"/>
                      <a:pt x="967386" y="1102813"/>
                      <a:pt x="963952" y="1119996"/>
                    </a:cubicBezTo>
                    <a:cubicBezTo>
                      <a:pt x="960740" y="1136059"/>
                      <a:pt x="958502" y="1137339"/>
                      <a:pt x="930783" y="1138962"/>
                    </a:cubicBezTo>
                    <a:cubicBezTo>
                      <a:pt x="904544" y="1140500"/>
                      <a:pt x="900652" y="1142413"/>
                      <a:pt x="897585" y="1155292"/>
                    </a:cubicBezTo>
                    <a:cubicBezTo>
                      <a:pt x="894761" y="1167158"/>
                      <a:pt x="890358" y="1170014"/>
                      <a:pt x="874008" y="1170593"/>
                    </a:cubicBezTo>
                    <a:cubicBezTo>
                      <a:pt x="825275" y="1172318"/>
                      <a:pt x="828408" y="1170167"/>
                      <a:pt x="826491" y="1203200"/>
                    </a:cubicBezTo>
                    <a:cubicBezTo>
                      <a:pt x="824926" y="1230182"/>
                      <a:pt x="823087" y="1233982"/>
                      <a:pt x="810140" y="1236987"/>
                    </a:cubicBezTo>
                    <a:cubicBezTo>
                      <a:pt x="799702" y="1239409"/>
                      <a:pt x="795027" y="1244869"/>
                      <a:pt x="793707" y="1256176"/>
                    </a:cubicBezTo>
                    <a:cubicBezTo>
                      <a:pt x="792397" y="1267398"/>
                      <a:pt x="787621" y="1273044"/>
                      <a:pt x="777234" y="1275651"/>
                    </a:cubicBezTo>
                    <a:cubicBezTo>
                      <a:pt x="769190" y="1277669"/>
                      <a:pt x="760309" y="1285367"/>
                      <a:pt x="757501" y="1292756"/>
                    </a:cubicBezTo>
                    <a:cubicBezTo>
                      <a:pt x="754199" y="1301440"/>
                      <a:pt x="746696" y="1306851"/>
                      <a:pt x="736275" y="1308064"/>
                    </a:cubicBezTo>
                    <a:cubicBezTo>
                      <a:pt x="724661" y="1309417"/>
                      <a:pt x="719205" y="1314008"/>
                      <a:pt x="716752" y="1324499"/>
                    </a:cubicBezTo>
                    <a:cubicBezTo>
                      <a:pt x="713404" y="1338816"/>
                      <a:pt x="699722" y="1346378"/>
                      <a:pt x="691693" y="1338348"/>
                    </a:cubicBezTo>
                    <a:close/>
                    <a:moveTo>
                      <a:pt x="99172" y="1254502"/>
                    </a:moveTo>
                    <a:cubicBezTo>
                      <a:pt x="99172" y="1246478"/>
                      <a:pt x="100496" y="1243196"/>
                      <a:pt x="102115" y="1247208"/>
                    </a:cubicBezTo>
                    <a:cubicBezTo>
                      <a:pt x="103733" y="1251220"/>
                      <a:pt x="103733" y="1257785"/>
                      <a:pt x="102115" y="1261797"/>
                    </a:cubicBezTo>
                    <a:cubicBezTo>
                      <a:pt x="100496" y="1265809"/>
                      <a:pt x="99172" y="1262527"/>
                      <a:pt x="99172" y="1254502"/>
                    </a:cubicBezTo>
                    <a:close/>
                    <a:moveTo>
                      <a:pt x="6230" y="1127069"/>
                    </a:moveTo>
                    <a:cubicBezTo>
                      <a:pt x="527" y="1123449"/>
                      <a:pt x="-818" y="1092877"/>
                      <a:pt x="395" y="994394"/>
                    </a:cubicBezTo>
                    <a:lnTo>
                      <a:pt x="1970" y="866424"/>
                    </a:lnTo>
                    <a:lnTo>
                      <a:pt x="17736" y="864605"/>
                    </a:lnTo>
                    <a:cubicBezTo>
                      <a:pt x="32549" y="862895"/>
                      <a:pt x="33608" y="860791"/>
                      <a:pt x="35242" y="829829"/>
                    </a:cubicBezTo>
                    <a:cubicBezTo>
                      <a:pt x="36810" y="800111"/>
                      <a:pt x="38414" y="796540"/>
                      <a:pt x="51569" y="793479"/>
                    </a:cubicBezTo>
                    <a:cubicBezTo>
                      <a:pt x="64531" y="790463"/>
                      <a:pt x="66354" y="786674"/>
                      <a:pt x="67928" y="759476"/>
                    </a:cubicBezTo>
                    <a:cubicBezTo>
                      <a:pt x="69587" y="730799"/>
                      <a:pt x="70784" y="728650"/>
                      <a:pt x="86892" y="725428"/>
                    </a:cubicBezTo>
                    <a:cubicBezTo>
                      <a:pt x="101029" y="722600"/>
                      <a:pt x="104085" y="719075"/>
                      <a:pt x="104085" y="705599"/>
                    </a:cubicBezTo>
                    <a:cubicBezTo>
                      <a:pt x="104085" y="692121"/>
                      <a:pt x="106896" y="688880"/>
                      <a:pt x="119901" y="687362"/>
                    </a:cubicBezTo>
                    <a:cubicBezTo>
                      <a:pt x="131141" y="686050"/>
                      <a:pt x="136690" y="681356"/>
                      <a:pt x="139078" y="671139"/>
                    </a:cubicBezTo>
                    <a:cubicBezTo>
                      <a:pt x="141186" y="662126"/>
                      <a:pt x="147802" y="655508"/>
                      <a:pt x="156815" y="653401"/>
                    </a:cubicBezTo>
                    <a:cubicBezTo>
                      <a:pt x="167115" y="650992"/>
                      <a:pt x="171721" y="645472"/>
                      <a:pt x="173065" y="633925"/>
                    </a:cubicBezTo>
                    <a:cubicBezTo>
                      <a:pt x="174378" y="622641"/>
                      <a:pt x="177875" y="618294"/>
                      <a:pt x="184735" y="619421"/>
                    </a:cubicBezTo>
                    <a:cubicBezTo>
                      <a:pt x="198730" y="621721"/>
                      <a:pt x="209171" y="613661"/>
                      <a:pt x="205292" y="603552"/>
                    </a:cubicBezTo>
                    <a:cubicBezTo>
                      <a:pt x="203032" y="597661"/>
                      <a:pt x="207768" y="592890"/>
                      <a:pt x="220170" y="588566"/>
                    </a:cubicBezTo>
                    <a:cubicBezTo>
                      <a:pt x="231627" y="584572"/>
                      <a:pt x="239666" y="577037"/>
                      <a:pt x="241879" y="568217"/>
                    </a:cubicBezTo>
                    <a:cubicBezTo>
                      <a:pt x="243813" y="560513"/>
                      <a:pt x="247079" y="554010"/>
                      <a:pt x="249138" y="553764"/>
                    </a:cubicBezTo>
                    <a:cubicBezTo>
                      <a:pt x="251197" y="553519"/>
                      <a:pt x="257477" y="552438"/>
                      <a:pt x="263093" y="551362"/>
                    </a:cubicBezTo>
                    <a:cubicBezTo>
                      <a:pt x="270928" y="549863"/>
                      <a:pt x="273305" y="553363"/>
                      <a:pt x="273305" y="566398"/>
                    </a:cubicBezTo>
                    <a:cubicBezTo>
                      <a:pt x="273305" y="581387"/>
                      <a:pt x="271242" y="583389"/>
                      <a:pt x="255799" y="583389"/>
                    </a:cubicBezTo>
                    <a:cubicBezTo>
                      <a:pt x="240239" y="583389"/>
                      <a:pt x="238294" y="585335"/>
                      <a:pt x="238294" y="600897"/>
                    </a:cubicBezTo>
                    <a:cubicBezTo>
                      <a:pt x="238294" y="616459"/>
                      <a:pt x="236349" y="618404"/>
                      <a:pt x="220788" y="618404"/>
                    </a:cubicBezTo>
                    <a:cubicBezTo>
                      <a:pt x="205228" y="618404"/>
                      <a:pt x="203283" y="620349"/>
                      <a:pt x="203283" y="635911"/>
                    </a:cubicBezTo>
                    <a:cubicBezTo>
                      <a:pt x="203283" y="651473"/>
                      <a:pt x="201338" y="653419"/>
                      <a:pt x="185777" y="653419"/>
                    </a:cubicBezTo>
                    <a:cubicBezTo>
                      <a:pt x="170217" y="653419"/>
                      <a:pt x="168272" y="655364"/>
                      <a:pt x="168272" y="670926"/>
                    </a:cubicBezTo>
                    <a:cubicBezTo>
                      <a:pt x="168272" y="686488"/>
                      <a:pt x="170217" y="688433"/>
                      <a:pt x="185777" y="688433"/>
                    </a:cubicBezTo>
                    <a:cubicBezTo>
                      <a:pt x="201338" y="688433"/>
                      <a:pt x="203283" y="690379"/>
                      <a:pt x="203283" y="705940"/>
                    </a:cubicBezTo>
                    <a:lnTo>
                      <a:pt x="203283" y="723448"/>
                    </a:lnTo>
                    <a:lnTo>
                      <a:pt x="238294" y="723448"/>
                    </a:lnTo>
                    <a:cubicBezTo>
                      <a:pt x="271749" y="723448"/>
                      <a:pt x="273305" y="724096"/>
                      <a:pt x="273305" y="738037"/>
                    </a:cubicBezTo>
                    <a:cubicBezTo>
                      <a:pt x="273305" y="751796"/>
                      <a:pt x="275097" y="752627"/>
                      <a:pt x="304774" y="752627"/>
                    </a:cubicBezTo>
                    <a:cubicBezTo>
                      <a:pt x="328087" y="752627"/>
                      <a:pt x="337161" y="755019"/>
                      <a:pt x="339785" y="761858"/>
                    </a:cubicBezTo>
                    <a:cubicBezTo>
                      <a:pt x="349251" y="786529"/>
                      <a:pt x="346382" y="787641"/>
                      <a:pt x="273305" y="787641"/>
                    </a:cubicBezTo>
                    <a:lnTo>
                      <a:pt x="203283" y="787641"/>
                    </a:lnTo>
                    <a:lnTo>
                      <a:pt x="203283" y="805148"/>
                    </a:lnTo>
                    <a:lnTo>
                      <a:pt x="203283" y="822656"/>
                    </a:lnTo>
                    <a:lnTo>
                      <a:pt x="168272" y="822656"/>
                    </a:lnTo>
                    <a:lnTo>
                      <a:pt x="133261" y="822656"/>
                    </a:lnTo>
                    <a:lnTo>
                      <a:pt x="133261" y="840163"/>
                    </a:lnTo>
                    <a:cubicBezTo>
                      <a:pt x="133261" y="855725"/>
                      <a:pt x="131316" y="857671"/>
                      <a:pt x="115756" y="857671"/>
                    </a:cubicBezTo>
                    <a:cubicBezTo>
                      <a:pt x="100195" y="857671"/>
                      <a:pt x="98250" y="859616"/>
                      <a:pt x="98250" y="875178"/>
                    </a:cubicBezTo>
                    <a:cubicBezTo>
                      <a:pt x="98250" y="890740"/>
                      <a:pt x="96305" y="892685"/>
                      <a:pt x="80745" y="892685"/>
                    </a:cubicBezTo>
                    <a:lnTo>
                      <a:pt x="63239" y="892685"/>
                    </a:lnTo>
                    <a:lnTo>
                      <a:pt x="63239" y="927700"/>
                    </a:lnTo>
                    <a:lnTo>
                      <a:pt x="63239" y="962714"/>
                    </a:lnTo>
                    <a:lnTo>
                      <a:pt x="45734" y="962714"/>
                    </a:lnTo>
                    <a:lnTo>
                      <a:pt x="28228" y="962714"/>
                    </a:lnTo>
                    <a:lnTo>
                      <a:pt x="28228" y="1047333"/>
                    </a:lnTo>
                    <a:cubicBezTo>
                      <a:pt x="28228" y="1133417"/>
                      <a:pt x="26440" y="1139898"/>
                      <a:pt x="6230" y="1127069"/>
                    </a:cubicBezTo>
                    <a:close/>
                    <a:moveTo>
                      <a:pt x="923924" y="752627"/>
                    </a:moveTo>
                    <a:cubicBezTo>
                      <a:pt x="925907" y="749417"/>
                      <a:pt x="928688" y="746791"/>
                      <a:pt x="930104" y="746791"/>
                    </a:cubicBezTo>
                    <a:cubicBezTo>
                      <a:pt x="931520" y="746791"/>
                      <a:pt x="932677" y="749417"/>
                      <a:pt x="932677" y="752627"/>
                    </a:cubicBezTo>
                    <a:cubicBezTo>
                      <a:pt x="932677" y="755836"/>
                      <a:pt x="929896" y="758462"/>
                      <a:pt x="926497" y="758462"/>
                    </a:cubicBezTo>
                    <a:cubicBezTo>
                      <a:pt x="923099" y="758462"/>
                      <a:pt x="921941" y="755836"/>
                      <a:pt x="923924" y="752627"/>
                    </a:cubicBezTo>
                    <a:close/>
                    <a:moveTo>
                      <a:pt x="904960" y="719425"/>
                    </a:moveTo>
                    <a:cubicBezTo>
                      <a:pt x="910576" y="717958"/>
                      <a:pt x="919767" y="717958"/>
                      <a:pt x="925383" y="719425"/>
                    </a:cubicBezTo>
                    <a:cubicBezTo>
                      <a:pt x="930999" y="720894"/>
                      <a:pt x="926404" y="722094"/>
                      <a:pt x="915171" y="722094"/>
                    </a:cubicBezTo>
                    <a:cubicBezTo>
                      <a:pt x="903939" y="722094"/>
                      <a:pt x="899344" y="720892"/>
                      <a:pt x="904960" y="719425"/>
                    </a:cubicBezTo>
                    <a:close/>
                    <a:moveTo>
                      <a:pt x="724070" y="684411"/>
                    </a:moveTo>
                    <a:cubicBezTo>
                      <a:pt x="729687" y="682942"/>
                      <a:pt x="738877" y="682942"/>
                      <a:pt x="744493" y="684411"/>
                    </a:cubicBezTo>
                    <a:cubicBezTo>
                      <a:pt x="750110" y="685877"/>
                      <a:pt x="745514" y="687079"/>
                      <a:pt x="734282" y="687079"/>
                    </a:cubicBezTo>
                    <a:cubicBezTo>
                      <a:pt x="723049" y="687079"/>
                      <a:pt x="718454" y="685877"/>
                      <a:pt x="724070" y="684411"/>
                    </a:cubicBezTo>
                    <a:close/>
                    <a:moveTo>
                      <a:pt x="875895" y="684388"/>
                    </a:moveTo>
                    <a:cubicBezTo>
                      <a:pt x="881573" y="682909"/>
                      <a:pt x="889450" y="683005"/>
                      <a:pt x="893401" y="684609"/>
                    </a:cubicBezTo>
                    <a:cubicBezTo>
                      <a:pt x="897351" y="686208"/>
                      <a:pt x="892706" y="687418"/>
                      <a:pt x="883078" y="687299"/>
                    </a:cubicBezTo>
                    <a:cubicBezTo>
                      <a:pt x="873450" y="687189"/>
                      <a:pt x="870218" y="685872"/>
                      <a:pt x="875895" y="684393"/>
                    </a:cubicBezTo>
                    <a:close/>
                    <a:moveTo>
                      <a:pt x="619763" y="644857"/>
                    </a:moveTo>
                    <a:cubicBezTo>
                      <a:pt x="617956" y="640148"/>
                      <a:pt x="617604" y="632926"/>
                      <a:pt x="618980" y="628808"/>
                    </a:cubicBezTo>
                    <a:cubicBezTo>
                      <a:pt x="620357" y="624691"/>
                      <a:pt x="622866" y="628544"/>
                      <a:pt x="624557" y="637370"/>
                    </a:cubicBezTo>
                    <a:cubicBezTo>
                      <a:pt x="627858" y="654604"/>
                      <a:pt x="625134" y="658857"/>
                      <a:pt x="619763" y="644857"/>
                    </a:cubicBezTo>
                    <a:close/>
                    <a:moveTo>
                      <a:pt x="642489" y="649374"/>
                    </a:moveTo>
                    <a:cubicBezTo>
                      <a:pt x="648167" y="647894"/>
                      <a:pt x="656044" y="647991"/>
                      <a:pt x="659995" y="649594"/>
                    </a:cubicBezTo>
                    <a:cubicBezTo>
                      <a:pt x="663945" y="651194"/>
                      <a:pt x="659300" y="652404"/>
                      <a:pt x="649672" y="652285"/>
                    </a:cubicBezTo>
                    <a:cubicBezTo>
                      <a:pt x="640044" y="652174"/>
                      <a:pt x="636812" y="650857"/>
                      <a:pt x="642489" y="649378"/>
                    </a:cubicBezTo>
                    <a:close/>
                    <a:moveTo>
                      <a:pt x="516116" y="613623"/>
                    </a:moveTo>
                    <a:cubicBezTo>
                      <a:pt x="514492" y="610995"/>
                      <a:pt x="520901" y="609980"/>
                      <a:pt x="530360" y="611368"/>
                    </a:cubicBezTo>
                    <a:cubicBezTo>
                      <a:pt x="539818" y="612757"/>
                      <a:pt x="547557" y="614907"/>
                      <a:pt x="547557" y="616148"/>
                    </a:cubicBezTo>
                    <a:cubicBezTo>
                      <a:pt x="547557" y="620594"/>
                      <a:pt x="519007" y="618303"/>
                      <a:pt x="516116" y="613623"/>
                    </a:cubicBezTo>
                    <a:close/>
                    <a:moveTo>
                      <a:pt x="840884" y="614360"/>
                    </a:moveTo>
                    <a:cubicBezTo>
                      <a:pt x="846562" y="612880"/>
                      <a:pt x="854439" y="612977"/>
                      <a:pt x="858390" y="614581"/>
                    </a:cubicBezTo>
                    <a:cubicBezTo>
                      <a:pt x="862340" y="616180"/>
                      <a:pt x="857695" y="617390"/>
                      <a:pt x="848067" y="617271"/>
                    </a:cubicBezTo>
                    <a:cubicBezTo>
                      <a:pt x="838439" y="617161"/>
                      <a:pt x="835207" y="615844"/>
                      <a:pt x="840884" y="614364"/>
                    </a:cubicBezTo>
                    <a:close/>
                    <a:moveTo>
                      <a:pt x="1171918" y="472168"/>
                    </a:moveTo>
                    <a:cubicBezTo>
                      <a:pt x="1171918" y="468769"/>
                      <a:pt x="1174544" y="467611"/>
                      <a:pt x="1177753" y="469594"/>
                    </a:cubicBezTo>
                    <a:cubicBezTo>
                      <a:pt x="1180963" y="471577"/>
                      <a:pt x="1183588" y="474359"/>
                      <a:pt x="1183588" y="475774"/>
                    </a:cubicBezTo>
                    <a:cubicBezTo>
                      <a:pt x="1183588" y="477191"/>
                      <a:pt x="1180963" y="478348"/>
                      <a:pt x="1177753" y="478348"/>
                    </a:cubicBezTo>
                    <a:cubicBezTo>
                      <a:pt x="1174544" y="478348"/>
                      <a:pt x="1171918" y="475567"/>
                      <a:pt x="1171918" y="472168"/>
                    </a:cubicBezTo>
                    <a:close/>
                    <a:moveTo>
                      <a:pt x="450653" y="434103"/>
                    </a:moveTo>
                    <a:cubicBezTo>
                      <a:pt x="452601" y="429025"/>
                      <a:pt x="454195" y="422643"/>
                      <a:pt x="454195" y="419919"/>
                    </a:cubicBezTo>
                    <a:cubicBezTo>
                      <a:pt x="454195" y="417195"/>
                      <a:pt x="460102" y="414127"/>
                      <a:pt x="467324" y="413101"/>
                    </a:cubicBezTo>
                    <a:cubicBezTo>
                      <a:pt x="476724" y="411767"/>
                      <a:pt x="480977" y="406679"/>
                      <a:pt x="482299" y="395188"/>
                    </a:cubicBezTo>
                    <a:cubicBezTo>
                      <a:pt x="483735" y="382705"/>
                      <a:pt x="487223" y="379140"/>
                      <a:pt x="498001" y="379140"/>
                    </a:cubicBezTo>
                    <a:cubicBezTo>
                      <a:pt x="512473" y="379140"/>
                      <a:pt x="520883" y="370658"/>
                      <a:pt x="521145" y="355797"/>
                    </a:cubicBezTo>
                    <a:cubicBezTo>
                      <a:pt x="521228" y="350982"/>
                      <a:pt x="527417" y="346177"/>
                      <a:pt x="534894" y="345117"/>
                    </a:cubicBezTo>
                    <a:cubicBezTo>
                      <a:pt x="543775" y="343860"/>
                      <a:pt x="550549" y="337282"/>
                      <a:pt x="554429" y="326151"/>
                    </a:cubicBezTo>
                    <a:cubicBezTo>
                      <a:pt x="558095" y="315633"/>
                      <a:pt x="564486" y="309111"/>
                      <a:pt x="571124" y="309111"/>
                    </a:cubicBezTo>
                    <a:cubicBezTo>
                      <a:pt x="595246" y="309111"/>
                      <a:pt x="590628" y="336563"/>
                      <a:pt x="566027" y="339409"/>
                    </a:cubicBezTo>
                    <a:cubicBezTo>
                      <a:pt x="554048" y="340794"/>
                      <a:pt x="550058" y="344813"/>
                      <a:pt x="548662" y="356902"/>
                    </a:cubicBezTo>
                    <a:cubicBezTo>
                      <a:pt x="547262" y="369032"/>
                      <a:pt x="543285" y="373009"/>
                      <a:pt x="531157" y="374410"/>
                    </a:cubicBezTo>
                    <a:cubicBezTo>
                      <a:pt x="518809" y="375837"/>
                      <a:pt x="515464" y="379320"/>
                      <a:pt x="515464" y="390754"/>
                    </a:cubicBezTo>
                    <a:cubicBezTo>
                      <a:pt x="515464" y="402343"/>
                      <a:pt x="511918" y="405895"/>
                      <a:pt x="497958" y="408289"/>
                    </a:cubicBezTo>
                    <a:cubicBezTo>
                      <a:pt x="484124" y="410662"/>
                      <a:pt x="480065" y="414652"/>
                      <a:pt x="478606" y="427313"/>
                    </a:cubicBezTo>
                    <a:cubicBezTo>
                      <a:pt x="477133" y="440095"/>
                      <a:pt x="473763" y="443333"/>
                      <a:pt x="461935" y="443333"/>
                    </a:cubicBezTo>
                    <a:cubicBezTo>
                      <a:pt x="450815" y="443333"/>
                      <a:pt x="447996" y="441027"/>
                      <a:pt x="450653" y="434103"/>
                    </a:cubicBezTo>
                    <a:close/>
                    <a:moveTo>
                      <a:pt x="1278305" y="425826"/>
                    </a:moveTo>
                    <a:cubicBezTo>
                      <a:pt x="1278305" y="414592"/>
                      <a:pt x="1279507" y="409996"/>
                      <a:pt x="1280973" y="415613"/>
                    </a:cubicBezTo>
                    <a:cubicBezTo>
                      <a:pt x="1282442" y="421230"/>
                      <a:pt x="1282442" y="430422"/>
                      <a:pt x="1280973" y="436038"/>
                    </a:cubicBezTo>
                    <a:cubicBezTo>
                      <a:pt x="1279507" y="441655"/>
                      <a:pt x="1278305" y="437060"/>
                      <a:pt x="1278305" y="425826"/>
                    </a:cubicBezTo>
                    <a:close/>
                    <a:moveTo>
                      <a:pt x="1243748" y="376222"/>
                    </a:moveTo>
                    <a:cubicBezTo>
                      <a:pt x="1243792" y="356964"/>
                      <a:pt x="1244871" y="349789"/>
                      <a:pt x="1246169" y="360278"/>
                    </a:cubicBezTo>
                    <a:cubicBezTo>
                      <a:pt x="1247468" y="370767"/>
                      <a:pt x="1247442" y="386523"/>
                      <a:pt x="1246103" y="395293"/>
                    </a:cubicBezTo>
                    <a:cubicBezTo>
                      <a:pt x="1244771" y="404062"/>
                      <a:pt x="1243709" y="395469"/>
                      <a:pt x="1243742" y="376222"/>
                    </a:cubicBezTo>
                    <a:close/>
                    <a:moveTo>
                      <a:pt x="1208067" y="317864"/>
                    </a:moveTo>
                    <a:cubicBezTo>
                      <a:pt x="1208177" y="308235"/>
                      <a:pt x="1209494" y="305003"/>
                      <a:pt x="1210973" y="310681"/>
                    </a:cubicBezTo>
                    <a:cubicBezTo>
                      <a:pt x="1212453" y="316359"/>
                      <a:pt x="1212356" y="324237"/>
                      <a:pt x="1210752" y="328188"/>
                    </a:cubicBezTo>
                    <a:cubicBezTo>
                      <a:pt x="1209153" y="332139"/>
                      <a:pt x="1207944" y="327493"/>
                      <a:pt x="1208063" y="317864"/>
                    </a:cubicBezTo>
                    <a:close/>
                    <a:moveTo>
                      <a:pt x="1634354" y="305088"/>
                    </a:moveTo>
                    <a:cubicBezTo>
                      <a:pt x="1639970" y="303619"/>
                      <a:pt x="1649161" y="303619"/>
                      <a:pt x="1654777" y="305088"/>
                    </a:cubicBezTo>
                    <a:cubicBezTo>
                      <a:pt x="1660393" y="306557"/>
                      <a:pt x="1655798" y="307757"/>
                      <a:pt x="1644566" y="307757"/>
                    </a:cubicBezTo>
                    <a:cubicBezTo>
                      <a:pt x="1633333" y="307757"/>
                      <a:pt x="1628738" y="306555"/>
                      <a:pt x="1634354" y="305088"/>
                    </a:cubicBezTo>
                    <a:close/>
                    <a:moveTo>
                      <a:pt x="625669" y="290144"/>
                    </a:moveTo>
                    <a:cubicBezTo>
                      <a:pt x="626119" y="281229"/>
                      <a:pt x="630546" y="276415"/>
                      <a:pt x="639461" y="275149"/>
                    </a:cubicBezTo>
                    <a:cubicBezTo>
                      <a:pt x="650153" y="273629"/>
                      <a:pt x="652590" y="276067"/>
                      <a:pt x="652590" y="288279"/>
                    </a:cubicBezTo>
                    <a:cubicBezTo>
                      <a:pt x="652590" y="300153"/>
                      <a:pt x="649719" y="303275"/>
                      <a:pt x="638799" y="303275"/>
                    </a:cubicBezTo>
                    <a:cubicBezTo>
                      <a:pt x="628190" y="303275"/>
                      <a:pt x="625160" y="300244"/>
                      <a:pt x="625669" y="290144"/>
                    </a:cubicBezTo>
                    <a:close/>
                    <a:moveTo>
                      <a:pt x="1173056" y="288686"/>
                    </a:moveTo>
                    <a:cubicBezTo>
                      <a:pt x="1173166" y="279057"/>
                      <a:pt x="1174483" y="275825"/>
                      <a:pt x="1175962" y="281503"/>
                    </a:cubicBezTo>
                    <a:cubicBezTo>
                      <a:pt x="1177442" y="287181"/>
                      <a:pt x="1177345" y="295059"/>
                      <a:pt x="1175741" y="299010"/>
                    </a:cubicBezTo>
                    <a:cubicBezTo>
                      <a:pt x="1174143" y="302961"/>
                      <a:pt x="1172933" y="298315"/>
                      <a:pt x="1173052" y="288686"/>
                    </a:cubicBezTo>
                    <a:close/>
                    <a:moveTo>
                      <a:pt x="1137829" y="250754"/>
                    </a:moveTo>
                    <a:cubicBezTo>
                      <a:pt x="1137829" y="242730"/>
                      <a:pt x="1139154" y="239447"/>
                      <a:pt x="1140772" y="243459"/>
                    </a:cubicBezTo>
                    <a:cubicBezTo>
                      <a:pt x="1142391" y="247471"/>
                      <a:pt x="1142391" y="254036"/>
                      <a:pt x="1140772" y="258048"/>
                    </a:cubicBezTo>
                    <a:cubicBezTo>
                      <a:pt x="1139153" y="262061"/>
                      <a:pt x="1137829" y="258778"/>
                      <a:pt x="1137829" y="250754"/>
                    </a:cubicBezTo>
                    <a:close/>
                    <a:moveTo>
                      <a:pt x="1068023" y="212821"/>
                    </a:moveTo>
                    <a:cubicBezTo>
                      <a:pt x="1068133" y="203192"/>
                      <a:pt x="1069450" y="199960"/>
                      <a:pt x="1070929" y="205638"/>
                    </a:cubicBezTo>
                    <a:cubicBezTo>
                      <a:pt x="1072409" y="211316"/>
                      <a:pt x="1072312" y="219194"/>
                      <a:pt x="1070709" y="223145"/>
                    </a:cubicBezTo>
                    <a:cubicBezTo>
                      <a:pt x="1069110" y="227096"/>
                      <a:pt x="1067900" y="222450"/>
                      <a:pt x="1068019" y="212821"/>
                    </a:cubicBezTo>
                    <a:close/>
                    <a:moveTo>
                      <a:pt x="970422" y="189479"/>
                    </a:moveTo>
                    <a:cubicBezTo>
                      <a:pt x="968918" y="184664"/>
                      <a:pt x="966457" y="176786"/>
                      <a:pt x="964953" y="171971"/>
                    </a:cubicBezTo>
                    <a:cubicBezTo>
                      <a:pt x="963449" y="167157"/>
                      <a:pt x="956885" y="163217"/>
                      <a:pt x="950365" y="163217"/>
                    </a:cubicBezTo>
                    <a:cubicBezTo>
                      <a:pt x="937862" y="163217"/>
                      <a:pt x="935241" y="154076"/>
                      <a:pt x="943848" y="140483"/>
                    </a:cubicBezTo>
                    <a:cubicBezTo>
                      <a:pt x="950866" y="129398"/>
                      <a:pt x="967688" y="136801"/>
                      <a:pt x="967688" y="150975"/>
                    </a:cubicBezTo>
                    <a:cubicBezTo>
                      <a:pt x="967688" y="159146"/>
                      <a:pt x="972300" y="162973"/>
                      <a:pt x="983735" y="164289"/>
                    </a:cubicBezTo>
                    <a:cubicBezTo>
                      <a:pt x="996338" y="165740"/>
                      <a:pt x="1000177" y="169579"/>
                      <a:pt x="1001628" y="182184"/>
                    </a:cubicBezTo>
                    <a:cubicBezTo>
                      <a:pt x="1003222" y="196046"/>
                      <a:pt x="1001407" y="198232"/>
                      <a:pt x="988315" y="198232"/>
                    </a:cubicBezTo>
                    <a:cubicBezTo>
                      <a:pt x="979946" y="198232"/>
                      <a:pt x="971932" y="194311"/>
                      <a:pt x="970422" y="189479"/>
                    </a:cubicBezTo>
                    <a:close/>
                    <a:moveTo>
                      <a:pt x="1936323" y="149016"/>
                    </a:moveTo>
                    <a:cubicBezTo>
                      <a:pt x="1936323" y="137861"/>
                      <a:pt x="1932880" y="134418"/>
                      <a:pt x="1920277" y="132967"/>
                    </a:cubicBezTo>
                    <a:cubicBezTo>
                      <a:pt x="1907774" y="131529"/>
                      <a:pt x="1903830" y="127654"/>
                      <a:pt x="1902418" y="115426"/>
                    </a:cubicBezTo>
                    <a:cubicBezTo>
                      <a:pt x="1901017" y="103296"/>
                      <a:pt x="1897041" y="99319"/>
                      <a:pt x="1884912" y="97919"/>
                    </a:cubicBezTo>
                    <a:cubicBezTo>
                      <a:pt x="1872562" y="96492"/>
                      <a:pt x="1868816" y="92589"/>
                      <a:pt x="1867328" y="79595"/>
                    </a:cubicBezTo>
                    <a:cubicBezTo>
                      <a:pt x="1865683" y="65238"/>
                      <a:pt x="1867196" y="63335"/>
                      <a:pt x="1878998" y="65006"/>
                    </a:cubicBezTo>
                    <a:cubicBezTo>
                      <a:pt x="1887888" y="66265"/>
                      <a:pt x="1893205" y="71473"/>
                      <a:pt x="1894433" y="80122"/>
                    </a:cubicBezTo>
                    <a:cubicBezTo>
                      <a:pt x="1895476" y="87476"/>
                      <a:pt x="1903543" y="97060"/>
                      <a:pt x="1912655" y="101772"/>
                    </a:cubicBezTo>
                    <a:cubicBezTo>
                      <a:pt x="1921647" y="106423"/>
                      <a:pt x="1930347" y="115363"/>
                      <a:pt x="1931989" y="121639"/>
                    </a:cubicBezTo>
                    <a:cubicBezTo>
                      <a:pt x="1933660" y="128030"/>
                      <a:pt x="1941046" y="133909"/>
                      <a:pt x="1948777" y="135003"/>
                    </a:cubicBezTo>
                    <a:cubicBezTo>
                      <a:pt x="1957885" y="136291"/>
                      <a:pt x="1963216" y="141424"/>
                      <a:pt x="1964446" y="150087"/>
                    </a:cubicBezTo>
                    <a:cubicBezTo>
                      <a:pt x="1965966" y="160781"/>
                      <a:pt x="1963529" y="163217"/>
                      <a:pt x="1951317" y="163217"/>
                    </a:cubicBezTo>
                    <a:cubicBezTo>
                      <a:pt x="1939323" y="163217"/>
                      <a:pt x="1936323" y="160376"/>
                      <a:pt x="1936323" y="149016"/>
                    </a:cubicBezTo>
                    <a:close/>
                    <a:moveTo>
                      <a:pt x="1037152" y="120788"/>
                    </a:moveTo>
                    <a:cubicBezTo>
                      <a:pt x="1043509" y="103601"/>
                      <a:pt x="1058871" y="94510"/>
                      <a:pt x="1067305" y="102945"/>
                    </a:cubicBezTo>
                    <a:cubicBezTo>
                      <a:pt x="1078853" y="114494"/>
                      <a:pt x="1068326" y="132222"/>
                      <a:pt x="1049604" y="132754"/>
                    </a:cubicBezTo>
                    <a:cubicBezTo>
                      <a:pt x="1034571" y="133182"/>
                      <a:pt x="1033093" y="131761"/>
                      <a:pt x="1037152" y="120788"/>
                    </a:cubicBezTo>
                    <a:close/>
                    <a:moveTo>
                      <a:pt x="1800170" y="60119"/>
                    </a:moveTo>
                    <a:cubicBezTo>
                      <a:pt x="1794483" y="54432"/>
                      <a:pt x="1795419" y="36051"/>
                      <a:pt x="1801588" y="32238"/>
                    </a:cubicBezTo>
                    <a:cubicBezTo>
                      <a:pt x="1811166" y="26318"/>
                      <a:pt x="1824192" y="35341"/>
                      <a:pt x="1826958" y="49812"/>
                    </a:cubicBezTo>
                    <a:cubicBezTo>
                      <a:pt x="1829166" y="61363"/>
                      <a:pt x="1827285" y="64009"/>
                      <a:pt x="1816865" y="64009"/>
                    </a:cubicBezTo>
                    <a:cubicBezTo>
                      <a:pt x="1809822" y="64009"/>
                      <a:pt x="1802309" y="62258"/>
                      <a:pt x="1800169" y="60119"/>
                    </a:cubicBezTo>
                    <a:close/>
                    <a:moveTo>
                      <a:pt x="1387819" y="46499"/>
                    </a:moveTo>
                    <a:cubicBezTo>
                      <a:pt x="1387819" y="39150"/>
                      <a:pt x="1391709" y="34827"/>
                      <a:pt x="1398322" y="34827"/>
                    </a:cubicBezTo>
                    <a:cubicBezTo>
                      <a:pt x="1411766" y="34827"/>
                      <a:pt x="1422830" y="23762"/>
                      <a:pt x="1422830" y="10317"/>
                    </a:cubicBezTo>
                    <a:cubicBezTo>
                      <a:pt x="1422830" y="3003"/>
                      <a:pt x="1427260" y="-187"/>
                      <a:pt x="1437418" y="-187"/>
                    </a:cubicBezTo>
                    <a:cubicBezTo>
                      <a:pt x="1449088" y="-187"/>
                      <a:pt x="1452006" y="2731"/>
                      <a:pt x="1452006" y="14402"/>
                    </a:cubicBezTo>
                    <a:cubicBezTo>
                      <a:pt x="1452006" y="26722"/>
                      <a:pt x="1449283" y="28992"/>
                      <a:pt x="1434500" y="28992"/>
                    </a:cubicBezTo>
                    <a:cubicBezTo>
                      <a:pt x="1419718" y="28992"/>
                      <a:pt x="1416995" y="31261"/>
                      <a:pt x="1416995" y="43581"/>
                    </a:cubicBezTo>
                    <a:cubicBezTo>
                      <a:pt x="1416995" y="55253"/>
                      <a:pt x="1414077" y="58170"/>
                      <a:pt x="1402407" y="58170"/>
                    </a:cubicBezTo>
                    <a:cubicBezTo>
                      <a:pt x="1391709" y="58170"/>
                      <a:pt x="1387819" y="55058"/>
                      <a:pt x="1387819" y="46499"/>
                    </a:cubicBezTo>
                    <a:close/>
                  </a:path>
                </a:pathLst>
              </a:custGeom>
              <a:solidFill>
                <a:srgbClr val="B75C1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9" name="Forma libre: forma 18">
                <a:extLst>
                  <a:ext uri="{FF2B5EF4-FFF2-40B4-BE49-F238E27FC236}">
                    <a16:creationId xmlns:a16="http://schemas.microsoft.com/office/drawing/2014/main" id="{09042BCC-A568-8D3F-0190-17B7C017ED41}"/>
                  </a:ext>
                </a:extLst>
              </p:cNvPr>
              <p:cNvSpPr/>
              <p:nvPr/>
            </p:nvSpPr>
            <p:spPr>
              <a:xfrm>
                <a:off x="1485194" y="2940682"/>
                <a:ext cx="2088730" cy="1352124"/>
              </a:xfrm>
              <a:custGeom>
                <a:avLst/>
                <a:gdLst>
                  <a:gd name="connsiteX0" fmla="*/ 194531 w 2088730"/>
                  <a:gd name="connsiteY0" fmla="*/ 1348781 h 1352124"/>
                  <a:gd name="connsiteX1" fmla="*/ 229542 w 2088730"/>
                  <a:gd name="connsiteY1" fmla="*/ 1348846 h 1352124"/>
                  <a:gd name="connsiteX2" fmla="*/ 210473 w 2088730"/>
                  <a:gd name="connsiteY2" fmla="*/ 1351208 h 1352124"/>
                  <a:gd name="connsiteX3" fmla="*/ 194531 w 2088730"/>
                  <a:gd name="connsiteY3" fmla="*/ 1348787 h 1352124"/>
                  <a:gd name="connsiteX4" fmla="*/ 758571 w 2088730"/>
                  <a:gd name="connsiteY4" fmla="*/ 1348544 h 1352124"/>
                  <a:gd name="connsiteX5" fmla="*/ 756530 w 2088730"/>
                  <a:gd name="connsiteY5" fmla="*/ 1329668 h 1352124"/>
                  <a:gd name="connsiteX6" fmla="*/ 760732 w 2088730"/>
                  <a:gd name="connsiteY6" fmla="*/ 1315078 h 1352124"/>
                  <a:gd name="connsiteX7" fmla="*/ 761314 w 2088730"/>
                  <a:gd name="connsiteY7" fmla="*/ 1330835 h 1352124"/>
                  <a:gd name="connsiteX8" fmla="*/ 795448 w 2088730"/>
                  <a:gd name="connsiteY8" fmla="*/ 1348698 h 1352124"/>
                  <a:gd name="connsiteX9" fmla="*/ 829000 w 2088730"/>
                  <a:gd name="connsiteY9" fmla="*/ 1350805 h 1352124"/>
                  <a:gd name="connsiteX10" fmla="*/ 796906 w 2088730"/>
                  <a:gd name="connsiteY10" fmla="*/ 1351819 h 1352124"/>
                  <a:gd name="connsiteX11" fmla="*/ 758571 w 2088730"/>
                  <a:gd name="connsiteY11" fmla="*/ 1348546 h 1352124"/>
                  <a:gd name="connsiteX12" fmla="*/ 143369 w 2088730"/>
                  <a:gd name="connsiteY12" fmla="*/ 1315740 h 1352124"/>
                  <a:gd name="connsiteX13" fmla="*/ 160566 w 2088730"/>
                  <a:gd name="connsiteY13" fmla="*/ 1310961 h 1352124"/>
                  <a:gd name="connsiteX14" fmla="*/ 174810 w 2088730"/>
                  <a:gd name="connsiteY14" fmla="*/ 1313216 h 1352124"/>
                  <a:gd name="connsiteX15" fmla="*/ 143369 w 2088730"/>
                  <a:gd name="connsiteY15" fmla="*/ 1315740 h 1352124"/>
                  <a:gd name="connsiteX16" fmla="*/ 856893 w 2088730"/>
                  <a:gd name="connsiteY16" fmla="*/ 1313700 h 1352124"/>
                  <a:gd name="connsiteX17" fmla="*/ 909409 w 2088730"/>
                  <a:gd name="connsiteY17" fmla="*/ 1313745 h 1352124"/>
                  <a:gd name="connsiteX18" fmla="*/ 881516 w 2088730"/>
                  <a:gd name="connsiteY18" fmla="*/ 1315937 h 1352124"/>
                  <a:gd name="connsiteX19" fmla="*/ 856893 w 2088730"/>
                  <a:gd name="connsiteY19" fmla="*/ 1313712 h 1352124"/>
                  <a:gd name="connsiteX20" fmla="*/ 795283 w 2088730"/>
                  <a:gd name="connsiteY20" fmla="*/ 1300230 h 1352124"/>
                  <a:gd name="connsiteX21" fmla="*/ 814904 w 2088730"/>
                  <a:gd name="connsiteY21" fmla="*/ 1281937 h 1352124"/>
                  <a:gd name="connsiteX22" fmla="*/ 833032 w 2088730"/>
                  <a:gd name="connsiteY22" fmla="*/ 1260878 h 1352124"/>
                  <a:gd name="connsiteX23" fmla="*/ 849423 w 2088730"/>
                  <a:gd name="connsiteY23" fmla="*/ 1242126 h 1352124"/>
                  <a:gd name="connsiteX24" fmla="*/ 865774 w 2088730"/>
                  <a:gd name="connsiteY24" fmla="*/ 1208339 h 1352124"/>
                  <a:gd name="connsiteX25" fmla="*/ 913291 w 2088730"/>
                  <a:gd name="connsiteY25" fmla="*/ 1175732 h 1352124"/>
                  <a:gd name="connsiteX26" fmla="*/ 936868 w 2088730"/>
                  <a:gd name="connsiteY26" fmla="*/ 1160431 h 1352124"/>
                  <a:gd name="connsiteX27" fmla="*/ 970066 w 2088730"/>
                  <a:gd name="connsiteY27" fmla="*/ 1144102 h 1352124"/>
                  <a:gd name="connsiteX28" fmla="*/ 1003235 w 2088730"/>
                  <a:gd name="connsiteY28" fmla="*/ 1125135 h 1352124"/>
                  <a:gd name="connsiteX29" fmla="*/ 1049131 w 2088730"/>
                  <a:gd name="connsiteY29" fmla="*/ 1107820 h 1352124"/>
                  <a:gd name="connsiteX30" fmla="*/ 1109683 w 2088730"/>
                  <a:gd name="connsiteY30" fmla="*/ 1087484 h 1352124"/>
                  <a:gd name="connsiteX31" fmla="*/ 1128294 w 2088730"/>
                  <a:gd name="connsiteY31" fmla="*/ 1073994 h 1352124"/>
                  <a:gd name="connsiteX32" fmla="*/ 1142286 w 2088730"/>
                  <a:gd name="connsiteY32" fmla="*/ 1056487 h 1352124"/>
                  <a:gd name="connsiteX33" fmla="*/ 1177650 w 2088730"/>
                  <a:gd name="connsiteY33" fmla="*/ 1039048 h 1352124"/>
                  <a:gd name="connsiteX34" fmla="*/ 1211202 w 2088730"/>
                  <a:gd name="connsiteY34" fmla="*/ 1023680 h 1352124"/>
                  <a:gd name="connsiteX35" fmla="*/ 1259342 w 2088730"/>
                  <a:gd name="connsiteY35" fmla="*/ 1002945 h 1352124"/>
                  <a:gd name="connsiteX36" fmla="*/ 1281224 w 2088730"/>
                  <a:gd name="connsiteY36" fmla="*/ 988130 h 1352124"/>
                  <a:gd name="connsiteX37" fmla="*/ 1298406 w 2088730"/>
                  <a:gd name="connsiteY37" fmla="*/ 969958 h 1352124"/>
                  <a:gd name="connsiteX38" fmla="*/ 1317370 w 2088730"/>
                  <a:gd name="connsiteY38" fmla="*/ 951138 h 1352124"/>
                  <a:gd name="connsiteX39" fmla="*/ 1351246 w 2088730"/>
                  <a:gd name="connsiteY39" fmla="*/ 932836 h 1352124"/>
                  <a:gd name="connsiteX40" fmla="*/ 1385158 w 2088730"/>
                  <a:gd name="connsiteY40" fmla="*/ 914151 h 1352124"/>
                  <a:gd name="connsiteX41" fmla="*/ 1420169 w 2088730"/>
                  <a:gd name="connsiteY41" fmla="*/ 896643 h 1352124"/>
                  <a:gd name="connsiteX42" fmla="*/ 1455138 w 2088730"/>
                  <a:gd name="connsiteY42" fmla="*/ 882439 h 1352124"/>
                  <a:gd name="connsiteX43" fmla="*/ 1473693 w 2088730"/>
                  <a:gd name="connsiteY43" fmla="*/ 866619 h 1352124"/>
                  <a:gd name="connsiteX44" fmla="*/ 1492339 w 2088730"/>
                  <a:gd name="connsiteY44" fmla="*/ 846987 h 1352124"/>
                  <a:gd name="connsiteX45" fmla="*/ 1508795 w 2088730"/>
                  <a:gd name="connsiteY45" fmla="*/ 831931 h 1352124"/>
                  <a:gd name="connsiteX46" fmla="*/ 1541978 w 2088730"/>
                  <a:gd name="connsiteY46" fmla="*/ 830277 h 1352124"/>
                  <a:gd name="connsiteX47" fmla="*/ 1562401 w 2088730"/>
                  <a:gd name="connsiteY47" fmla="*/ 811549 h 1352124"/>
                  <a:gd name="connsiteX48" fmla="*/ 1596245 w 2088730"/>
                  <a:gd name="connsiteY48" fmla="*/ 795696 h 1352124"/>
                  <a:gd name="connsiteX49" fmla="*/ 1631255 w 2088730"/>
                  <a:gd name="connsiteY49" fmla="*/ 778519 h 1352124"/>
                  <a:gd name="connsiteX50" fmla="*/ 1637168 w 2088730"/>
                  <a:gd name="connsiteY50" fmla="*/ 763457 h 1352124"/>
                  <a:gd name="connsiteX51" fmla="*/ 1666344 w 2088730"/>
                  <a:gd name="connsiteY51" fmla="*/ 740051 h 1352124"/>
                  <a:gd name="connsiteX52" fmla="*/ 1690068 w 2088730"/>
                  <a:gd name="connsiteY52" fmla="*/ 728584 h 1352124"/>
                  <a:gd name="connsiteX53" fmla="*/ 1736366 w 2088730"/>
                  <a:gd name="connsiteY53" fmla="*/ 705669 h 1352124"/>
                  <a:gd name="connsiteX54" fmla="*/ 1750865 w 2088730"/>
                  <a:gd name="connsiteY54" fmla="*/ 691196 h 1352124"/>
                  <a:gd name="connsiteX55" fmla="*/ 1768919 w 2088730"/>
                  <a:gd name="connsiteY55" fmla="*/ 673390 h 1352124"/>
                  <a:gd name="connsiteX56" fmla="*/ 1785054 w 2088730"/>
                  <a:gd name="connsiteY56" fmla="*/ 657430 h 1352124"/>
                  <a:gd name="connsiteX57" fmla="*/ 1799481 w 2088730"/>
                  <a:gd name="connsiteY57" fmla="*/ 639589 h 1352124"/>
                  <a:gd name="connsiteX58" fmla="*/ 1815832 w 2088730"/>
                  <a:gd name="connsiteY58" fmla="*/ 623541 h 1352124"/>
                  <a:gd name="connsiteX59" fmla="*/ 1836438 w 2088730"/>
                  <a:gd name="connsiteY59" fmla="*/ 606033 h 1352124"/>
                  <a:gd name="connsiteX60" fmla="*/ 1856557 w 2088730"/>
                  <a:gd name="connsiteY60" fmla="*/ 588526 h 1352124"/>
                  <a:gd name="connsiteX61" fmla="*/ 1870574 w 2088730"/>
                  <a:gd name="connsiteY61" fmla="*/ 573633 h 1352124"/>
                  <a:gd name="connsiteX62" fmla="*/ 1887733 w 2088730"/>
                  <a:gd name="connsiteY62" fmla="*/ 552758 h 1352124"/>
                  <a:gd name="connsiteX63" fmla="*/ 1906697 w 2088730"/>
                  <a:gd name="connsiteY63" fmla="*/ 534334 h 1352124"/>
                  <a:gd name="connsiteX64" fmla="*/ 1922878 w 2088730"/>
                  <a:gd name="connsiteY64" fmla="*/ 518523 h 1352124"/>
                  <a:gd name="connsiteX65" fmla="*/ 1940596 w 2088730"/>
                  <a:gd name="connsiteY65" fmla="*/ 500990 h 1352124"/>
                  <a:gd name="connsiteX66" fmla="*/ 1958101 w 2088730"/>
                  <a:gd name="connsiteY66" fmla="*/ 483482 h 1352124"/>
                  <a:gd name="connsiteX67" fmla="*/ 1975607 w 2088730"/>
                  <a:gd name="connsiteY67" fmla="*/ 465975 h 1352124"/>
                  <a:gd name="connsiteX68" fmla="*/ 1993325 w 2088730"/>
                  <a:gd name="connsiteY68" fmla="*/ 448450 h 1352124"/>
                  <a:gd name="connsiteX69" fmla="*/ 2009513 w 2088730"/>
                  <a:gd name="connsiteY69" fmla="*/ 429624 h 1352124"/>
                  <a:gd name="connsiteX70" fmla="*/ 2027018 w 2088730"/>
                  <a:gd name="connsiteY70" fmla="*/ 412348 h 1352124"/>
                  <a:gd name="connsiteX71" fmla="*/ 2043441 w 2088730"/>
                  <a:gd name="connsiteY71" fmla="*/ 403240 h 1352124"/>
                  <a:gd name="connsiteX72" fmla="*/ 2044899 w 2088730"/>
                  <a:gd name="connsiteY72" fmla="*/ 387192 h 1352124"/>
                  <a:gd name="connsiteX73" fmla="*/ 2059989 w 2088730"/>
                  <a:gd name="connsiteY73" fmla="*/ 378438 h 1352124"/>
                  <a:gd name="connsiteX74" fmla="*/ 2076036 w 2088730"/>
                  <a:gd name="connsiteY74" fmla="*/ 327846 h 1352124"/>
                  <a:gd name="connsiteX75" fmla="*/ 2085161 w 2088730"/>
                  <a:gd name="connsiteY75" fmla="*/ 275762 h 1352124"/>
                  <a:gd name="connsiteX76" fmla="*/ 2086619 w 2088730"/>
                  <a:gd name="connsiteY76" fmla="*/ 277236 h 1352124"/>
                  <a:gd name="connsiteX77" fmla="*/ 2080638 w 2088730"/>
                  <a:gd name="connsiteY77" fmla="*/ 310916 h 1352124"/>
                  <a:gd name="connsiteX78" fmla="*/ 2076847 w 2088730"/>
                  <a:gd name="connsiteY78" fmla="*/ 395048 h 1352124"/>
                  <a:gd name="connsiteX79" fmla="*/ 2059341 w 2088730"/>
                  <a:gd name="connsiteY79" fmla="*/ 448467 h 1352124"/>
                  <a:gd name="connsiteX80" fmla="*/ 2045627 w 2088730"/>
                  <a:gd name="connsiteY80" fmla="*/ 465974 h 1352124"/>
                  <a:gd name="connsiteX81" fmla="*/ 2028122 w 2088730"/>
                  <a:gd name="connsiteY81" fmla="*/ 483481 h 1352124"/>
                  <a:gd name="connsiteX82" fmla="*/ 2010616 w 2088730"/>
                  <a:gd name="connsiteY82" fmla="*/ 500989 h 1352124"/>
                  <a:gd name="connsiteX83" fmla="*/ 1993111 w 2088730"/>
                  <a:gd name="connsiteY83" fmla="*/ 518496 h 1352124"/>
                  <a:gd name="connsiteX84" fmla="*/ 1975605 w 2088730"/>
                  <a:gd name="connsiteY84" fmla="*/ 536003 h 1352124"/>
                  <a:gd name="connsiteX85" fmla="*/ 1958100 w 2088730"/>
                  <a:gd name="connsiteY85" fmla="*/ 553511 h 1352124"/>
                  <a:gd name="connsiteX86" fmla="*/ 1940594 w 2088730"/>
                  <a:gd name="connsiteY86" fmla="*/ 571018 h 1352124"/>
                  <a:gd name="connsiteX87" fmla="*/ 1923089 w 2088730"/>
                  <a:gd name="connsiteY87" fmla="*/ 588525 h 1352124"/>
                  <a:gd name="connsiteX88" fmla="*/ 1905584 w 2088730"/>
                  <a:gd name="connsiteY88" fmla="*/ 606032 h 1352124"/>
                  <a:gd name="connsiteX89" fmla="*/ 1888078 w 2088730"/>
                  <a:gd name="connsiteY89" fmla="*/ 623540 h 1352124"/>
                  <a:gd name="connsiteX90" fmla="*/ 1870572 w 2088730"/>
                  <a:gd name="connsiteY90" fmla="*/ 641047 h 1352124"/>
                  <a:gd name="connsiteX91" fmla="*/ 1853067 w 2088730"/>
                  <a:gd name="connsiteY91" fmla="*/ 658554 h 1352124"/>
                  <a:gd name="connsiteX92" fmla="*/ 1835562 w 2088730"/>
                  <a:gd name="connsiteY92" fmla="*/ 676062 h 1352124"/>
                  <a:gd name="connsiteX93" fmla="*/ 1818056 w 2088730"/>
                  <a:gd name="connsiteY93" fmla="*/ 693569 h 1352124"/>
                  <a:gd name="connsiteX94" fmla="*/ 1800551 w 2088730"/>
                  <a:gd name="connsiteY94" fmla="*/ 711076 h 1352124"/>
                  <a:gd name="connsiteX95" fmla="*/ 1783433 w 2088730"/>
                  <a:gd name="connsiteY95" fmla="*/ 728584 h 1352124"/>
                  <a:gd name="connsiteX96" fmla="*/ 1764469 w 2088730"/>
                  <a:gd name="connsiteY96" fmla="*/ 744551 h 1352124"/>
                  <a:gd name="connsiteX97" fmla="*/ 1748034 w 2088730"/>
                  <a:gd name="connsiteY97" fmla="*/ 760599 h 1352124"/>
                  <a:gd name="connsiteX98" fmla="*/ 1732661 w 2088730"/>
                  <a:gd name="connsiteY98" fmla="*/ 769434 h 1352124"/>
                  <a:gd name="connsiteX99" fmla="*/ 1731203 w 2088730"/>
                  <a:gd name="connsiteY99" fmla="*/ 788820 h 1352124"/>
                  <a:gd name="connsiteX100" fmla="*/ 1698437 w 2088730"/>
                  <a:gd name="connsiteY100" fmla="*/ 795442 h 1352124"/>
                  <a:gd name="connsiteX101" fmla="*/ 1666343 w 2088730"/>
                  <a:gd name="connsiteY101" fmla="*/ 803299 h 1352124"/>
                  <a:gd name="connsiteX102" fmla="*/ 1645628 w 2088730"/>
                  <a:gd name="connsiteY102" fmla="*/ 829164 h 1352124"/>
                  <a:gd name="connsiteX103" fmla="*/ 1631333 w 2088730"/>
                  <a:gd name="connsiteY103" fmla="*/ 844618 h 1352124"/>
                  <a:gd name="connsiteX104" fmla="*/ 1631333 w 2088730"/>
                  <a:gd name="connsiteY104" fmla="*/ 862806 h 1352124"/>
                  <a:gd name="connsiteX105" fmla="*/ 1596321 w 2088730"/>
                  <a:gd name="connsiteY105" fmla="*/ 862806 h 1352124"/>
                  <a:gd name="connsiteX106" fmla="*/ 1561311 w 2088730"/>
                  <a:gd name="connsiteY106" fmla="*/ 862806 h 1352124"/>
                  <a:gd name="connsiteX107" fmla="*/ 1561311 w 2088730"/>
                  <a:gd name="connsiteY107" fmla="*/ 880313 h 1352124"/>
                  <a:gd name="connsiteX108" fmla="*/ 1561311 w 2088730"/>
                  <a:gd name="connsiteY108" fmla="*/ 897821 h 1352124"/>
                  <a:gd name="connsiteX109" fmla="*/ 1526300 w 2088730"/>
                  <a:gd name="connsiteY109" fmla="*/ 897821 h 1352124"/>
                  <a:gd name="connsiteX110" fmla="*/ 1491289 w 2088730"/>
                  <a:gd name="connsiteY110" fmla="*/ 914941 h 1352124"/>
                  <a:gd name="connsiteX111" fmla="*/ 1475242 w 2088730"/>
                  <a:gd name="connsiteY111" fmla="*/ 933907 h 1352124"/>
                  <a:gd name="connsiteX112" fmla="*/ 1457349 w 2088730"/>
                  <a:gd name="connsiteY112" fmla="*/ 951802 h 1352124"/>
                  <a:gd name="connsiteX113" fmla="*/ 1420879 w 2088730"/>
                  <a:gd name="connsiteY113" fmla="*/ 967850 h 1352124"/>
                  <a:gd name="connsiteX114" fmla="*/ 1386256 w 2088730"/>
                  <a:gd name="connsiteY114" fmla="*/ 985357 h 1352124"/>
                  <a:gd name="connsiteX115" fmla="*/ 1386256 w 2088730"/>
                  <a:gd name="connsiteY115" fmla="*/ 1002864 h 1352124"/>
                  <a:gd name="connsiteX116" fmla="*/ 1351245 w 2088730"/>
                  <a:gd name="connsiteY116" fmla="*/ 1002864 h 1352124"/>
                  <a:gd name="connsiteX117" fmla="*/ 1316234 w 2088730"/>
                  <a:gd name="connsiteY117" fmla="*/ 1020080 h 1352124"/>
                  <a:gd name="connsiteX118" fmla="*/ 1282682 w 2088730"/>
                  <a:gd name="connsiteY118" fmla="*/ 1039047 h 1352124"/>
                  <a:gd name="connsiteX119" fmla="*/ 1247284 w 2088730"/>
                  <a:gd name="connsiteY119" fmla="*/ 1056846 h 1352124"/>
                  <a:gd name="connsiteX120" fmla="*/ 1228319 w 2088730"/>
                  <a:gd name="connsiteY120" fmla="*/ 1072894 h 1352124"/>
                  <a:gd name="connsiteX121" fmla="*/ 1211201 w 2088730"/>
                  <a:gd name="connsiteY121" fmla="*/ 1090401 h 1352124"/>
                  <a:gd name="connsiteX122" fmla="*/ 1211201 w 2088730"/>
                  <a:gd name="connsiteY122" fmla="*/ 1107908 h 1352124"/>
                  <a:gd name="connsiteX123" fmla="*/ 1176191 w 2088730"/>
                  <a:gd name="connsiteY123" fmla="*/ 1107908 h 1352124"/>
                  <a:gd name="connsiteX124" fmla="*/ 1141180 w 2088730"/>
                  <a:gd name="connsiteY124" fmla="*/ 1107908 h 1352124"/>
                  <a:gd name="connsiteX125" fmla="*/ 1141180 w 2088730"/>
                  <a:gd name="connsiteY125" fmla="*/ 1125415 h 1352124"/>
                  <a:gd name="connsiteX126" fmla="*/ 1107397 w 2088730"/>
                  <a:gd name="connsiteY126" fmla="*/ 1142923 h 1352124"/>
                  <a:gd name="connsiteX127" fmla="*/ 1073845 w 2088730"/>
                  <a:gd name="connsiteY127" fmla="*/ 1158971 h 1352124"/>
                  <a:gd name="connsiteX128" fmla="*/ 1037429 w 2088730"/>
                  <a:gd name="connsiteY128" fmla="*/ 1176761 h 1352124"/>
                  <a:gd name="connsiteX129" fmla="*/ 1002418 w 2088730"/>
                  <a:gd name="connsiteY129" fmla="*/ 1194269 h 1352124"/>
                  <a:gd name="connsiteX130" fmla="*/ 988007 w 2088730"/>
                  <a:gd name="connsiteY130" fmla="*/ 1211881 h 1352124"/>
                  <a:gd name="connsiteX131" fmla="*/ 971960 w 2088730"/>
                  <a:gd name="connsiteY131" fmla="*/ 1227356 h 1352124"/>
                  <a:gd name="connsiteX132" fmla="*/ 936949 w 2088730"/>
                  <a:gd name="connsiteY132" fmla="*/ 1245049 h 1352124"/>
                  <a:gd name="connsiteX133" fmla="*/ 901938 w 2088730"/>
                  <a:gd name="connsiteY133" fmla="*/ 1263129 h 1352124"/>
                  <a:gd name="connsiteX134" fmla="*/ 866927 w 2088730"/>
                  <a:gd name="connsiteY134" fmla="*/ 1277146 h 1352124"/>
                  <a:gd name="connsiteX135" fmla="*/ 831028 w 2088730"/>
                  <a:gd name="connsiteY135" fmla="*/ 1284440 h 1352124"/>
                  <a:gd name="connsiteX136" fmla="*/ 829569 w 2088730"/>
                  <a:gd name="connsiteY136" fmla="*/ 1300488 h 1352124"/>
                  <a:gd name="connsiteX137" fmla="*/ 810493 w 2088730"/>
                  <a:gd name="connsiteY137" fmla="*/ 1311037 h 1352124"/>
                  <a:gd name="connsiteX138" fmla="*/ 795283 w 2088730"/>
                  <a:gd name="connsiteY138" fmla="*/ 1300229 h 1352124"/>
                  <a:gd name="connsiteX139" fmla="*/ 115858 w 2088730"/>
                  <a:gd name="connsiteY139" fmla="*/ 1279373 h 1352124"/>
                  <a:gd name="connsiteX140" fmla="*/ 171215 w 2088730"/>
                  <a:gd name="connsiteY140" fmla="*/ 1279708 h 1352124"/>
                  <a:gd name="connsiteX141" fmla="*/ 143369 w 2088730"/>
                  <a:gd name="connsiteY141" fmla="*/ 1282983 h 1352124"/>
                  <a:gd name="connsiteX142" fmla="*/ 115858 w 2088730"/>
                  <a:gd name="connsiteY142" fmla="*/ 1279374 h 1352124"/>
                  <a:gd name="connsiteX143" fmla="*/ 958832 w 2088730"/>
                  <a:gd name="connsiteY143" fmla="*/ 1278709 h 1352124"/>
                  <a:gd name="connsiteX144" fmla="*/ 1008431 w 2088730"/>
                  <a:gd name="connsiteY144" fmla="*/ 1278709 h 1352124"/>
                  <a:gd name="connsiteX145" fmla="*/ 983631 w 2088730"/>
                  <a:gd name="connsiteY145" fmla="*/ 1280943 h 1352124"/>
                  <a:gd name="connsiteX146" fmla="*/ 958832 w 2088730"/>
                  <a:gd name="connsiteY146" fmla="*/ 1278709 h 1352124"/>
                  <a:gd name="connsiteX147" fmla="*/ 1037285 w 2088730"/>
                  <a:gd name="connsiteY147" fmla="*/ 1262557 h 1352124"/>
                  <a:gd name="connsiteX148" fmla="*/ 1040191 w 2088730"/>
                  <a:gd name="connsiteY148" fmla="*/ 1255373 h 1352124"/>
                  <a:gd name="connsiteX149" fmla="*/ 1039971 w 2088730"/>
                  <a:gd name="connsiteY149" fmla="*/ 1272880 h 1352124"/>
                  <a:gd name="connsiteX150" fmla="*/ 1037281 w 2088730"/>
                  <a:gd name="connsiteY150" fmla="*/ 1262557 h 1352124"/>
                  <a:gd name="connsiteX151" fmla="*/ 106093 w 2088730"/>
                  <a:gd name="connsiteY151" fmla="*/ 1243187 h 1352124"/>
                  <a:gd name="connsiteX152" fmla="*/ 120337 w 2088730"/>
                  <a:gd name="connsiteY152" fmla="*/ 1240932 h 1352124"/>
                  <a:gd name="connsiteX153" fmla="*/ 137534 w 2088730"/>
                  <a:gd name="connsiteY153" fmla="*/ 1245711 h 1352124"/>
                  <a:gd name="connsiteX154" fmla="*/ 106093 w 2088730"/>
                  <a:gd name="connsiteY154" fmla="*/ 1243187 h 1352124"/>
                  <a:gd name="connsiteX155" fmla="*/ 68564 w 2088730"/>
                  <a:gd name="connsiteY155" fmla="*/ 1182315 h 1352124"/>
                  <a:gd name="connsiteX156" fmla="*/ 69616 w 2088730"/>
                  <a:gd name="connsiteY156" fmla="*/ 1151677 h 1352124"/>
                  <a:gd name="connsiteX157" fmla="*/ 71786 w 2088730"/>
                  <a:gd name="connsiteY157" fmla="*/ 1179039 h 1352124"/>
                  <a:gd name="connsiteX158" fmla="*/ 89699 w 2088730"/>
                  <a:gd name="connsiteY158" fmla="*/ 1208802 h 1352124"/>
                  <a:gd name="connsiteX159" fmla="*/ 86476 w 2088730"/>
                  <a:gd name="connsiteY159" fmla="*/ 1212078 h 1352124"/>
                  <a:gd name="connsiteX160" fmla="*/ 67512 w 2088730"/>
                  <a:gd name="connsiteY160" fmla="*/ 1212952 h 1352124"/>
                  <a:gd name="connsiteX161" fmla="*/ 38336 w 2088730"/>
                  <a:gd name="connsiteY161" fmla="*/ 1137088 h 1352124"/>
                  <a:gd name="connsiteX162" fmla="*/ 58759 w 2088730"/>
                  <a:gd name="connsiteY162" fmla="*/ 1137088 h 1352124"/>
                  <a:gd name="connsiteX163" fmla="*/ 54383 w 2088730"/>
                  <a:gd name="connsiteY163" fmla="*/ 1142513 h 1352124"/>
                  <a:gd name="connsiteX164" fmla="*/ 38336 w 2088730"/>
                  <a:gd name="connsiteY164" fmla="*/ 1137088 h 1352124"/>
                  <a:gd name="connsiteX165" fmla="*/ -15 w 2088730"/>
                  <a:gd name="connsiteY165" fmla="*/ 1002865 h 1352124"/>
                  <a:gd name="connsiteX166" fmla="*/ 1846 w 2088730"/>
                  <a:gd name="connsiteY166" fmla="*/ 937213 h 1352124"/>
                  <a:gd name="connsiteX167" fmla="*/ 1846 w 2088730"/>
                  <a:gd name="connsiteY167" fmla="*/ 1068517 h 1352124"/>
                  <a:gd name="connsiteX168" fmla="*/ -15 w 2088730"/>
                  <a:gd name="connsiteY168" fmla="*/ 1002865 h 1352124"/>
                  <a:gd name="connsiteX169" fmla="*/ 1661863 w 2088730"/>
                  <a:gd name="connsiteY169" fmla="*/ 915329 h 1352124"/>
                  <a:gd name="connsiteX170" fmla="*/ 1664531 w 2088730"/>
                  <a:gd name="connsiteY170" fmla="*/ 905116 h 1352124"/>
                  <a:gd name="connsiteX171" fmla="*/ 1664531 w 2088730"/>
                  <a:gd name="connsiteY171" fmla="*/ 925541 h 1352124"/>
                  <a:gd name="connsiteX172" fmla="*/ 1661863 w 2088730"/>
                  <a:gd name="connsiteY172" fmla="*/ 915329 h 1352124"/>
                  <a:gd name="connsiteX173" fmla="*/ 1696441 w 2088730"/>
                  <a:gd name="connsiteY173" fmla="*/ 874478 h 1352124"/>
                  <a:gd name="connsiteX174" fmla="*/ 1699384 w 2088730"/>
                  <a:gd name="connsiteY174" fmla="*/ 867183 h 1352124"/>
                  <a:gd name="connsiteX175" fmla="*/ 1699384 w 2088730"/>
                  <a:gd name="connsiteY175" fmla="*/ 881773 h 1352124"/>
                  <a:gd name="connsiteX176" fmla="*/ 1696441 w 2088730"/>
                  <a:gd name="connsiteY176" fmla="*/ 874478 h 1352124"/>
                  <a:gd name="connsiteX177" fmla="*/ 13537 w 2088730"/>
                  <a:gd name="connsiteY177" fmla="*/ 864777 h 1352124"/>
                  <a:gd name="connsiteX178" fmla="*/ 28125 w 2088730"/>
                  <a:gd name="connsiteY178" fmla="*/ 864777 h 1352124"/>
                  <a:gd name="connsiteX179" fmla="*/ 20831 w 2088730"/>
                  <a:gd name="connsiteY179" fmla="*/ 867721 h 1352124"/>
                  <a:gd name="connsiteX180" fmla="*/ 13537 w 2088730"/>
                  <a:gd name="connsiteY180" fmla="*/ 864777 h 1352124"/>
                  <a:gd name="connsiteX181" fmla="*/ 68866 w 2088730"/>
                  <a:gd name="connsiteY181" fmla="*/ 851135 h 1352124"/>
                  <a:gd name="connsiteX182" fmla="*/ 71534 w 2088730"/>
                  <a:gd name="connsiteY182" fmla="*/ 840922 h 1352124"/>
                  <a:gd name="connsiteX183" fmla="*/ 71534 w 2088730"/>
                  <a:gd name="connsiteY183" fmla="*/ 861348 h 1352124"/>
                  <a:gd name="connsiteX184" fmla="*/ 68866 w 2088730"/>
                  <a:gd name="connsiteY184" fmla="*/ 851135 h 1352124"/>
                  <a:gd name="connsiteX185" fmla="*/ 52924 w 2088730"/>
                  <a:gd name="connsiteY185" fmla="*/ 798613 h 1352124"/>
                  <a:gd name="connsiteX186" fmla="*/ 35419 w 2088730"/>
                  <a:gd name="connsiteY186" fmla="*/ 794158 h 1352124"/>
                  <a:gd name="connsiteX187" fmla="*/ 51121 w 2088730"/>
                  <a:gd name="connsiteY187" fmla="*/ 793468 h 1352124"/>
                  <a:gd name="connsiteX188" fmla="*/ 70430 w 2088730"/>
                  <a:gd name="connsiteY188" fmla="*/ 798613 h 1352124"/>
                  <a:gd name="connsiteX189" fmla="*/ 72233 w 2088730"/>
                  <a:gd name="connsiteY189" fmla="*/ 803759 h 1352124"/>
                  <a:gd name="connsiteX190" fmla="*/ 52924 w 2088730"/>
                  <a:gd name="connsiteY190" fmla="*/ 798613 h 1352124"/>
                  <a:gd name="connsiteX191" fmla="*/ 912150 w 2088730"/>
                  <a:gd name="connsiteY191" fmla="*/ 794748 h 1352124"/>
                  <a:gd name="connsiteX192" fmla="*/ 926738 w 2088730"/>
                  <a:gd name="connsiteY192" fmla="*/ 794748 h 1352124"/>
                  <a:gd name="connsiteX193" fmla="*/ 919444 w 2088730"/>
                  <a:gd name="connsiteY193" fmla="*/ 797692 h 1352124"/>
                  <a:gd name="connsiteX194" fmla="*/ 912150 w 2088730"/>
                  <a:gd name="connsiteY194" fmla="*/ 794748 h 1352124"/>
                  <a:gd name="connsiteX195" fmla="*/ 103575 w 2088730"/>
                  <a:gd name="connsiteY195" fmla="*/ 762140 h 1352124"/>
                  <a:gd name="connsiteX196" fmla="*/ 112735 w 2088730"/>
                  <a:gd name="connsiteY196" fmla="*/ 728673 h 1352124"/>
                  <a:gd name="connsiteX197" fmla="*/ 116027 w 2088730"/>
                  <a:gd name="connsiteY197" fmla="*/ 733163 h 1352124"/>
                  <a:gd name="connsiteX198" fmla="*/ 106867 w 2088730"/>
                  <a:gd name="connsiteY198" fmla="*/ 766629 h 1352124"/>
                  <a:gd name="connsiteX199" fmla="*/ 104627 w 2088730"/>
                  <a:gd name="connsiteY199" fmla="*/ 795695 h 1352124"/>
                  <a:gd name="connsiteX200" fmla="*/ 932586 w 2088730"/>
                  <a:gd name="connsiteY200" fmla="*/ 769434 h 1352124"/>
                  <a:gd name="connsiteX201" fmla="*/ 949077 w 2088730"/>
                  <a:gd name="connsiteY201" fmla="*/ 759603 h 1352124"/>
                  <a:gd name="connsiteX202" fmla="*/ 951538 w 2088730"/>
                  <a:gd name="connsiteY202" fmla="*/ 761738 h 1352124"/>
                  <a:gd name="connsiteX203" fmla="*/ 935047 w 2088730"/>
                  <a:gd name="connsiteY203" fmla="*/ 771569 h 1352124"/>
                  <a:gd name="connsiteX204" fmla="*/ 932586 w 2088730"/>
                  <a:gd name="connsiteY204" fmla="*/ 769434 h 1352124"/>
                  <a:gd name="connsiteX205" fmla="*/ 883328 w 2088730"/>
                  <a:gd name="connsiteY205" fmla="*/ 759453 h 1352124"/>
                  <a:gd name="connsiteX206" fmla="*/ 865823 w 2088730"/>
                  <a:gd name="connsiteY206" fmla="*/ 741361 h 1352124"/>
                  <a:gd name="connsiteX207" fmla="*/ 832150 w 2088730"/>
                  <a:gd name="connsiteY207" fmla="*/ 722748 h 1352124"/>
                  <a:gd name="connsiteX208" fmla="*/ 796899 w 2088730"/>
                  <a:gd name="connsiteY208" fmla="*/ 705241 h 1352124"/>
                  <a:gd name="connsiteX209" fmla="*/ 760489 w 2088730"/>
                  <a:gd name="connsiteY209" fmla="*/ 688910 h 1352124"/>
                  <a:gd name="connsiteX210" fmla="*/ 730032 w 2088730"/>
                  <a:gd name="connsiteY210" fmla="*/ 680156 h 1352124"/>
                  <a:gd name="connsiteX211" fmla="*/ 693197 w 2088730"/>
                  <a:gd name="connsiteY211" fmla="*/ 654706 h 1352124"/>
                  <a:gd name="connsiteX212" fmla="*/ 661543 w 2088730"/>
                  <a:gd name="connsiteY212" fmla="*/ 638812 h 1352124"/>
                  <a:gd name="connsiteX213" fmla="*/ 639357 w 2088730"/>
                  <a:gd name="connsiteY213" fmla="*/ 625003 h 1352124"/>
                  <a:gd name="connsiteX214" fmla="*/ 557665 w 2088730"/>
                  <a:gd name="connsiteY214" fmla="*/ 602695 h 1352124"/>
                  <a:gd name="connsiteX215" fmla="*/ 505149 w 2088730"/>
                  <a:gd name="connsiteY215" fmla="*/ 588525 h 1352124"/>
                  <a:gd name="connsiteX216" fmla="*/ 452632 w 2088730"/>
                  <a:gd name="connsiteY216" fmla="*/ 588525 h 1352124"/>
                  <a:gd name="connsiteX217" fmla="*/ 452632 w 2088730"/>
                  <a:gd name="connsiteY217" fmla="*/ 571018 h 1352124"/>
                  <a:gd name="connsiteX218" fmla="*/ 452632 w 2088730"/>
                  <a:gd name="connsiteY218" fmla="*/ 553511 h 1352124"/>
                  <a:gd name="connsiteX219" fmla="*/ 400116 w 2088730"/>
                  <a:gd name="connsiteY219" fmla="*/ 553511 h 1352124"/>
                  <a:gd name="connsiteX220" fmla="*/ 347600 w 2088730"/>
                  <a:gd name="connsiteY220" fmla="*/ 553511 h 1352124"/>
                  <a:gd name="connsiteX221" fmla="*/ 347600 w 2088730"/>
                  <a:gd name="connsiteY221" fmla="*/ 536004 h 1352124"/>
                  <a:gd name="connsiteX222" fmla="*/ 347600 w 2088730"/>
                  <a:gd name="connsiteY222" fmla="*/ 518496 h 1352124"/>
                  <a:gd name="connsiteX223" fmla="*/ 400116 w 2088730"/>
                  <a:gd name="connsiteY223" fmla="*/ 518496 h 1352124"/>
                  <a:gd name="connsiteX224" fmla="*/ 452632 w 2088730"/>
                  <a:gd name="connsiteY224" fmla="*/ 518496 h 1352124"/>
                  <a:gd name="connsiteX225" fmla="*/ 452632 w 2088730"/>
                  <a:gd name="connsiteY225" fmla="*/ 500989 h 1352124"/>
                  <a:gd name="connsiteX226" fmla="*/ 452632 w 2088730"/>
                  <a:gd name="connsiteY226" fmla="*/ 483482 h 1352124"/>
                  <a:gd name="connsiteX227" fmla="*/ 502231 w 2088730"/>
                  <a:gd name="connsiteY227" fmla="*/ 483482 h 1352124"/>
                  <a:gd name="connsiteX228" fmla="*/ 551830 w 2088730"/>
                  <a:gd name="connsiteY228" fmla="*/ 483482 h 1352124"/>
                  <a:gd name="connsiteX229" fmla="*/ 551830 w 2088730"/>
                  <a:gd name="connsiteY229" fmla="*/ 500989 h 1352124"/>
                  <a:gd name="connsiteX230" fmla="*/ 586111 w 2088730"/>
                  <a:gd name="connsiteY230" fmla="*/ 518496 h 1352124"/>
                  <a:gd name="connsiteX231" fmla="*/ 623894 w 2088730"/>
                  <a:gd name="connsiteY231" fmla="*/ 536004 h 1352124"/>
                  <a:gd name="connsiteX232" fmla="*/ 659634 w 2088730"/>
                  <a:gd name="connsiteY232" fmla="*/ 553511 h 1352124"/>
                  <a:gd name="connsiteX233" fmla="*/ 691873 w 2088730"/>
                  <a:gd name="connsiteY233" fmla="*/ 571018 h 1352124"/>
                  <a:gd name="connsiteX234" fmla="*/ 726497 w 2088730"/>
                  <a:gd name="connsiteY234" fmla="*/ 588525 h 1352124"/>
                  <a:gd name="connsiteX235" fmla="*/ 762966 w 2088730"/>
                  <a:gd name="connsiteY235" fmla="*/ 604574 h 1352124"/>
                  <a:gd name="connsiteX236" fmla="*/ 780860 w 2088730"/>
                  <a:gd name="connsiteY236" fmla="*/ 622469 h 1352124"/>
                  <a:gd name="connsiteX237" fmla="*/ 796906 w 2088730"/>
                  <a:gd name="connsiteY237" fmla="*/ 641435 h 1352124"/>
                  <a:gd name="connsiteX238" fmla="*/ 814412 w 2088730"/>
                  <a:gd name="connsiteY238" fmla="*/ 658555 h 1352124"/>
                  <a:gd name="connsiteX239" fmla="*/ 831917 w 2088730"/>
                  <a:gd name="connsiteY239" fmla="*/ 676062 h 1352124"/>
                  <a:gd name="connsiteX240" fmla="*/ 849035 w 2088730"/>
                  <a:gd name="connsiteY240" fmla="*/ 693569 h 1352124"/>
                  <a:gd name="connsiteX241" fmla="*/ 867999 w 2088730"/>
                  <a:gd name="connsiteY241" fmla="*/ 709618 h 1352124"/>
                  <a:gd name="connsiteX242" fmla="*/ 885892 w 2088730"/>
                  <a:gd name="connsiteY242" fmla="*/ 727513 h 1352124"/>
                  <a:gd name="connsiteX243" fmla="*/ 901939 w 2088730"/>
                  <a:gd name="connsiteY243" fmla="*/ 746479 h 1352124"/>
                  <a:gd name="connsiteX244" fmla="*/ 900480 w 2088730"/>
                  <a:gd name="connsiteY244" fmla="*/ 762724 h 1352124"/>
                  <a:gd name="connsiteX245" fmla="*/ 883328 w 2088730"/>
                  <a:gd name="connsiteY245" fmla="*/ 759453 h 1352124"/>
                  <a:gd name="connsiteX246" fmla="*/ 138888 w 2088730"/>
                  <a:gd name="connsiteY246" fmla="*/ 711077 h 1352124"/>
                  <a:gd name="connsiteX247" fmla="*/ 141556 w 2088730"/>
                  <a:gd name="connsiteY247" fmla="*/ 700864 h 1352124"/>
                  <a:gd name="connsiteX248" fmla="*/ 141556 w 2088730"/>
                  <a:gd name="connsiteY248" fmla="*/ 721289 h 1352124"/>
                  <a:gd name="connsiteX249" fmla="*/ 138888 w 2088730"/>
                  <a:gd name="connsiteY249" fmla="*/ 711077 h 1352124"/>
                  <a:gd name="connsiteX250" fmla="*/ 1877868 w 2088730"/>
                  <a:gd name="connsiteY250" fmla="*/ 724561 h 1352124"/>
                  <a:gd name="connsiteX251" fmla="*/ 1898292 w 2088730"/>
                  <a:gd name="connsiteY251" fmla="*/ 724561 h 1352124"/>
                  <a:gd name="connsiteX252" fmla="*/ 1888080 w 2088730"/>
                  <a:gd name="connsiteY252" fmla="*/ 727230 h 1352124"/>
                  <a:gd name="connsiteX253" fmla="*/ 1877868 w 2088730"/>
                  <a:gd name="connsiteY253" fmla="*/ 724561 h 1352124"/>
                  <a:gd name="connsiteX254" fmla="*/ 1912879 w 2088730"/>
                  <a:gd name="connsiteY254" fmla="*/ 689547 h 1352124"/>
                  <a:gd name="connsiteX255" fmla="*/ 1933302 w 2088730"/>
                  <a:gd name="connsiteY255" fmla="*/ 689547 h 1352124"/>
                  <a:gd name="connsiteX256" fmla="*/ 1923091 w 2088730"/>
                  <a:gd name="connsiteY256" fmla="*/ 692215 h 1352124"/>
                  <a:gd name="connsiteX257" fmla="*/ 1912879 w 2088730"/>
                  <a:gd name="connsiteY257" fmla="*/ 689547 h 1352124"/>
                  <a:gd name="connsiteX258" fmla="*/ 173683 w 2088730"/>
                  <a:gd name="connsiteY258" fmla="*/ 673144 h 1352124"/>
                  <a:gd name="connsiteX259" fmla="*/ 176589 w 2088730"/>
                  <a:gd name="connsiteY259" fmla="*/ 665961 h 1352124"/>
                  <a:gd name="connsiteX260" fmla="*/ 176373 w 2088730"/>
                  <a:gd name="connsiteY260" fmla="*/ 683468 h 1352124"/>
                  <a:gd name="connsiteX261" fmla="*/ 173683 w 2088730"/>
                  <a:gd name="connsiteY261" fmla="*/ 673144 h 1352124"/>
                  <a:gd name="connsiteX262" fmla="*/ 208693 w 2088730"/>
                  <a:gd name="connsiteY262" fmla="*/ 638129 h 1352124"/>
                  <a:gd name="connsiteX263" fmla="*/ 211600 w 2088730"/>
                  <a:gd name="connsiteY263" fmla="*/ 630946 h 1352124"/>
                  <a:gd name="connsiteX264" fmla="*/ 211383 w 2088730"/>
                  <a:gd name="connsiteY264" fmla="*/ 648453 h 1352124"/>
                  <a:gd name="connsiteX265" fmla="*/ 208693 w 2088730"/>
                  <a:gd name="connsiteY265" fmla="*/ 638129 h 1352124"/>
                  <a:gd name="connsiteX266" fmla="*/ 242567 w 2088730"/>
                  <a:gd name="connsiteY266" fmla="*/ 593815 h 1352124"/>
                  <a:gd name="connsiteX267" fmla="*/ 254237 w 2088730"/>
                  <a:gd name="connsiteY267" fmla="*/ 588525 h 1352124"/>
                  <a:gd name="connsiteX268" fmla="*/ 265907 w 2088730"/>
                  <a:gd name="connsiteY268" fmla="*/ 590763 h 1352124"/>
                  <a:gd name="connsiteX269" fmla="*/ 254237 w 2088730"/>
                  <a:gd name="connsiteY269" fmla="*/ 596052 h 1352124"/>
                  <a:gd name="connsiteX270" fmla="*/ 242567 w 2088730"/>
                  <a:gd name="connsiteY270" fmla="*/ 593815 h 1352124"/>
                  <a:gd name="connsiteX271" fmla="*/ 278038 w 2088730"/>
                  <a:gd name="connsiteY271" fmla="*/ 566642 h 1352124"/>
                  <a:gd name="connsiteX272" fmla="*/ 287789 w 2088730"/>
                  <a:gd name="connsiteY272" fmla="*/ 553600 h 1352124"/>
                  <a:gd name="connsiteX273" fmla="*/ 291582 w 2088730"/>
                  <a:gd name="connsiteY273" fmla="*/ 557977 h 1352124"/>
                  <a:gd name="connsiteX274" fmla="*/ 281831 w 2088730"/>
                  <a:gd name="connsiteY274" fmla="*/ 571018 h 1352124"/>
                  <a:gd name="connsiteX275" fmla="*/ 278038 w 2088730"/>
                  <a:gd name="connsiteY275" fmla="*/ 566642 h 1352124"/>
                  <a:gd name="connsiteX276" fmla="*/ 1282578 w 2088730"/>
                  <a:gd name="connsiteY276" fmla="*/ 500989 h 1352124"/>
                  <a:gd name="connsiteX277" fmla="*/ 1285246 w 2088730"/>
                  <a:gd name="connsiteY277" fmla="*/ 490776 h 1352124"/>
                  <a:gd name="connsiteX278" fmla="*/ 1285246 w 2088730"/>
                  <a:gd name="connsiteY278" fmla="*/ 511202 h 1352124"/>
                  <a:gd name="connsiteX279" fmla="*/ 1282578 w 2088730"/>
                  <a:gd name="connsiteY279" fmla="*/ 500989 h 1352124"/>
                  <a:gd name="connsiteX280" fmla="*/ 622773 w 2088730"/>
                  <a:gd name="connsiteY280" fmla="*/ 471809 h 1352124"/>
                  <a:gd name="connsiteX281" fmla="*/ 625716 w 2088730"/>
                  <a:gd name="connsiteY281" fmla="*/ 464514 h 1352124"/>
                  <a:gd name="connsiteX282" fmla="*/ 625716 w 2088730"/>
                  <a:gd name="connsiteY282" fmla="*/ 479104 h 1352124"/>
                  <a:gd name="connsiteX283" fmla="*/ 622773 w 2088730"/>
                  <a:gd name="connsiteY283" fmla="*/ 471809 h 1352124"/>
                  <a:gd name="connsiteX284" fmla="*/ 1218204 w 2088730"/>
                  <a:gd name="connsiteY284" fmla="*/ 476478 h 1352124"/>
                  <a:gd name="connsiteX285" fmla="*/ 1211202 w 2088730"/>
                  <a:gd name="connsiteY285" fmla="*/ 458970 h 1352124"/>
                  <a:gd name="connsiteX286" fmla="*/ 1179496 w 2088730"/>
                  <a:gd name="connsiteY286" fmla="*/ 448466 h 1352124"/>
                  <a:gd name="connsiteX287" fmla="*/ 1145944 w 2088730"/>
                  <a:gd name="connsiteY287" fmla="*/ 432418 h 1352124"/>
                  <a:gd name="connsiteX288" fmla="*/ 1112005 w 2088730"/>
                  <a:gd name="connsiteY288" fmla="*/ 413451 h 1352124"/>
                  <a:gd name="connsiteX289" fmla="*/ 1078065 w 2088730"/>
                  <a:gd name="connsiteY289" fmla="*/ 394485 h 1352124"/>
                  <a:gd name="connsiteX290" fmla="*/ 1041595 w 2088730"/>
                  <a:gd name="connsiteY290" fmla="*/ 378437 h 1352124"/>
                  <a:gd name="connsiteX291" fmla="*/ 1006972 w 2088730"/>
                  <a:gd name="connsiteY291" fmla="*/ 360929 h 1352124"/>
                  <a:gd name="connsiteX292" fmla="*/ 1006972 w 2088730"/>
                  <a:gd name="connsiteY292" fmla="*/ 343422 h 1352124"/>
                  <a:gd name="connsiteX293" fmla="*/ 971961 w 2088730"/>
                  <a:gd name="connsiteY293" fmla="*/ 343422 h 1352124"/>
                  <a:gd name="connsiteX294" fmla="*/ 936950 w 2088730"/>
                  <a:gd name="connsiteY294" fmla="*/ 343422 h 1352124"/>
                  <a:gd name="connsiteX295" fmla="*/ 936950 w 2088730"/>
                  <a:gd name="connsiteY295" fmla="*/ 325915 h 1352124"/>
                  <a:gd name="connsiteX296" fmla="*/ 936950 w 2088730"/>
                  <a:gd name="connsiteY296" fmla="*/ 308408 h 1352124"/>
                  <a:gd name="connsiteX297" fmla="*/ 884434 w 2088730"/>
                  <a:gd name="connsiteY297" fmla="*/ 308408 h 1352124"/>
                  <a:gd name="connsiteX298" fmla="*/ 831917 w 2088730"/>
                  <a:gd name="connsiteY298" fmla="*/ 308408 h 1352124"/>
                  <a:gd name="connsiteX299" fmla="*/ 831917 w 2088730"/>
                  <a:gd name="connsiteY299" fmla="*/ 290900 h 1352124"/>
                  <a:gd name="connsiteX300" fmla="*/ 831917 w 2088730"/>
                  <a:gd name="connsiteY300" fmla="*/ 273393 h 1352124"/>
                  <a:gd name="connsiteX301" fmla="*/ 782318 w 2088730"/>
                  <a:gd name="connsiteY301" fmla="*/ 273393 h 1352124"/>
                  <a:gd name="connsiteX302" fmla="*/ 732720 w 2088730"/>
                  <a:gd name="connsiteY302" fmla="*/ 259734 h 1352124"/>
                  <a:gd name="connsiteX303" fmla="*/ 732720 w 2088730"/>
                  <a:gd name="connsiteY303" fmla="*/ 246076 h 1352124"/>
                  <a:gd name="connsiteX304" fmla="*/ 864982 w 2088730"/>
                  <a:gd name="connsiteY304" fmla="*/ 242226 h 1352124"/>
                  <a:gd name="connsiteX305" fmla="*/ 999065 w 2088730"/>
                  <a:gd name="connsiteY305" fmla="*/ 240197 h 1352124"/>
                  <a:gd name="connsiteX306" fmla="*/ 1002470 w 2088730"/>
                  <a:gd name="connsiteY306" fmla="*/ 256246 h 1352124"/>
                  <a:gd name="connsiteX307" fmla="*/ 1056571 w 2088730"/>
                  <a:gd name="connsiteY307" fmla="*/ 273393 h 1352124"/>
                  <a:gd name="connsiteX308" fmla="*/ 1109087 w 2088730"/>
                  <a:gd name="connsiteY308" fmla="*/ 276311 h 1352124"/>
                  <a:gd name="connsiteX309" fmla="*/ 1107210 w 2088730"/>
                  <a:gd name="connsiteY309" fmla="*/ 292359 h 1352124"/>
                  <a:gd name="connsiteX310" fmla="*/ 1123257 w 2088730"/>
                  <a:gd name="connsiteY310" fmla="*/ 308408 h 1352124"/>
                  <a:gd name="connsiteX311" fmla="*/ 1141180 w 2088730"/>
                  <a:gd name="connsiteY311" fmla="*/ 325915 h 1352124"/>
                  <a:gd name="connsiteX312" fmla="*/ 1158685 w 2088730"/>
                  <a:gd name="connsiteY312" fmla="*/ 343422 h 1352124"/>
                  <a:gd name="connsiteX313" fmla="*/ 1176191 w 2088730"/>
                  <a:gd name="connsiteY313" fmla="*/ 360929 h 1352124"/>
                  <a:gd name="connsiteX314" fmla="*/ 1193696 w 2088730"/>
                  <a:gd name="connsiteY314" fmla="*/ 378437 h 1352124"/>
                  <a:gd name="connsiteX315" fmla="*/ 1211202 w 2088730"/>
                  <a:gd name="connsiteY315" fmla="*/ 395944 h 1352124"/>
                  <a:gd name="connsiteX316" fmla="*/ 1228189 w 2088730"/>
                  <a:gd name="connsiteY316" fmla="*/ 413451 h 1352124"/>
                  <a:gd name="connsiteX317" fmla="*/ 1247153 w 2088730"/>
                  <a:gd name="connsiteY317" fmla="*/ 448477 h 1352124"/>
                  <a:gd name="connsiteX318" fmla="*/ 1237168 w 2088730"/>
                  <a:gd name="connsiteY318" fmla="*/ 483491 h 1352124"/>
                  <a:gd name="connsiteX319" fmla="*/ 1218204 w 2088730"/>
                  <a:gd name="connsiteY319" fmla="*/ 476478 h 1352124"/>
                  <a:gd name="connsiteX320" fmla="*/ 495048 w 2088730"/>
                  <a:gd name="connsiteY320" fmla="*/ 415243 h 1352124"/>
                  <a:gd name="connsiteX321" fmla="*/ 512554 w 2088730"/>
                  <a:gd name="connsiteY321" fmla="*/ 415464 h 1352124"/>
                  <a:gd name="connsiteX322" fmla="*/ 502231 w 2088730"/>
                  <a:gd name="connsiteY322" fmla="*/ 418154 h 1352124"/>
                  <a:gd name="connsiteX323" fmla="*/ 495048 w 2088730"/>
                  <a:gd name="connsiteY323" fmla="*/ 415247 h 1352124"/>
                  <a:gd name="connsiteX324" fmla="*/ 530059 w 2088730"/>
                  <a:gd name="connsiteY324" fmla="*/ 380228 h 1352124"/>
                  <a:gd name="connsiteX325" fmla="*/ 547565 w 2088730"/>
                  <a:gd name="connsiteY325" fmla="*/ 380449 h 1352124"/>
                  <a:gd name="connsiteX326" fmla="*/ 537242 w 2088730"/>
                  <a:gd name="connsiteY326" fmla="*/ 383139 h 1352124"/>
                  <a:gd name="connsiteX327" fmla="*/ 530059 w 2088730"/>
                  <a:gd name="connsiteY327" fmla="*/ 380233 h 1352124"/>
                  <a:gd name="connsiteX328" fmla="*/ 562438 w 2088730"/>
                  <a:gd name="connsiteY328" fmla="*/ 347986 h 1352124"/>
                  <a:gd name="connsiteX329" fmla="*/ 578927 w 2088730"/>
                  <a:gd name="connsiteY329" fmla="*/ 344624 h 1352124"/>
                  <a:gd name="connsiteX330" fmla="*/ 573269 w 2088730"/>
                  <a:gd name="connsiteY330" fmla="*/ 350282 h 1352124"/>
                  <a:gd name="connsiteX331" fmla="*/ 562438 w 2088730"/>
                  <a:gd name="connsiteY331" fmla="*/ 347986 h 1352124"/>
                  <a:gd name="connsiteX332" fmla="*/ 552967 w 2088730"/>
                  <a:gd name="connsiteY332" fmla="*/ 328833 h 1352124"/>
                  <a:gd name="connsiteX333" fmla="*/ 555874 w 2088730"/>
                  <a:gd name="connsiteY333" fmla="*/ 321649 h 1352124"/>
                  <a:gd name="connsiteX334" fmla="*/ 555657 w 2088730"/>
                  <a:gd name="connsiteY334" fmla="*/ 339157 h 1352124"/>
                  <a:gd name="connsiteX335" fmla="*/ 552967 w 2088730"/>
                  <a:gd name="connsiteY335" fmla="*/ 328833 h 1352124"/>
                  <a:gd name="connsiteX336" fmla="*/ 1661863 w 2088730"/>
                  <a:gd name="connsiteY336" fmla="*/ 325915 h 1352124"/>
                  <a:gd name="connsiteX337" fmla="*/ 1664531 w 2088730"/>
                  <a:gd name="connsiteY337" fmla="*/ 315703 h 1352124"/>
                  <a:gd name="connsiteX338" fmla="*/ 1664531 w 2088730"/>
                  <a:gd name="connsiteY338" fmla="*/ 336128 h 1352124"/>
                  <a:gd name="connsiteX339" fmla="*/ 1661863 w 2088730"/>
                  <a:gd name="connsiteY339" fmla="*/ 325915 h 1352124"/>
                  <a:gd name="connsiteX340" fmla="*/ 629257 w 2088730"/>
                  <a:gd name="connsiteY340" fmla="*/ 310199 h 1352124"/>
                  <a:gd name="connsiteX341" fmla="*/ 646762 w 2088730"/>
                  <a:gd name="connsiteY341" fmla="*/ 310420 h 1352124"/>
                  <a:gd name="connsiteX342" fmla="*/ 636439 w 2088730"/>
                  <a:gd name="connsiteY342" fmla="*/ 313110 h 1352124"/>
                  <a:gd name="connsiteX343" fmla="*/ 629257 w 2088730"/>
                  <a:gd name="connsiteY343" fmla="*/ 310204 h 1352124"/>
                  <a:gd name="connsiteX344" fmla="*/ 587978 w 2088730"/>
                  <a:gd name="connsiteY344" fmla="*/ 293818 h 1352124"/>
                  <a:gd name="connsiteX345" fmla="*/ 590884 w 2088730"/>
                  <a:gd name="connsiteY345" fmla="*/ 286635 h 1352124"/>
                  <a:gd name="connsiteX346" fmla="*/ 590668 w 2088730"/>
                  <a:gd name="connsiteY346" fmla="*/ 304142 h 1352124"/>
                  <a:gd name="connsiteX347" fmla="*/ 587978 w 2088730"/>
                  <a:gd name="connsiteY347" fmla="*/ 293818 h 1352124"/>
                  <a:gd name="connsiteX348" fmla="*/ 1696657 w 2088730"/>
                  <a:gd name="connsiteY348" fmla="*/ 293818 h 1352124"/>
                  <a:gd name="connsiteX349" fmla="*/ 1699563 w 2088730"/>
                  <a:gd name="connsiteY349" fmla="*/ 286635 h 1352124"/>
                  <a:gd name="connsiteX350" fmla="*/ 1699343 w 2088730"/>
                  <a:gd name="connsiteY350" fmla="*/ 304142 h 1352124"/>
                  <a:gd name="connsiteX351" fmla="*/ 1696654 w 2088730"/>
                  <a:gd name="connsiteY351" fmla="*/ 293818 h 1352124"/>
                  <a:gd name="connsiteX352" fmla="*/ 699279 w 2088730"/>
                  <a:gd name="connsiteY352" fmla="*/ 275185 h 1352124"/>
                  <a:gd name="connsiteX353" fmla="*/ 716784 w 2088730"/>
                  <a:gd name="connsiteY353" fmla="*/ 275405 h 1352124"/>
                  <a:gd name="connsiteX354" fmla="*/ 706461 w 2088730"/>
                  <a:gd name="connsiteY354" fmla="*/ 278096 h 1352124"/>
                  <a:gd name="connsiteX355" fmla="*/ 699279 w 2088730"/>
                  <a:gd name="connsiteY355" fmla="*/ 275189 h 1352124"/>
                  <a:gd name="connsiteX356" fmla="*/ 1179761 w 2088730"/>
                  <a:gd name="connsiteY356" fmla="*/ 274448 h 1352124"/>
                  <a:gd name="connsiteX357" fmla="*/ 1194005 w 2088730"/>
                  <a:gd name="connsiteY357" fmla="*/ 272192 h 1352124"/>
                  <a:gd name="connsiteX358" fmla="*/ 1211202 w 2088730"/>
                  <a:gd name="connsiteY358" fmla="*/ 276972 h 1352124"/>
                  <a:gd name="connsiteX359" fmla="*/ 1179761 w 2088730"/>
                  <a:gd name="connsiteY359" fmla="*/ 274448 h 1352124"/>
                  <a:gd name="connsiteX360" fmla="*/ 1664399 w 2088730"/>
                  <a:gd name="connsiteY360" fmla="*/ 275337 h 1352124"/>
                  <a:gd name="connsiteX361" fmla="*/ 1660509 w 2088730"/>
                  <a:gd name="connsiteY361" fmla="*/ 240710 h 1352124"/>
                  <a:gd name="connsiteX362" fmla="*/ 1644462 w 2088730"/>
                  <a:gd name="connsiteY362" fmla="*/ 208127 h 1352124"/>
                  <a:gd name="connsiteX363" fmla="*/ 1627639 w 2088730"/>
                  <a:gd name="connsiteY363" fmla="*/ 193060 h 1352124"/>
                  <a:gd name="connsiteX364" fmla="*/ 1629456 w 2088730"/>
                  <a:gd name="connsiteY364" fmla="*/ 191247 h 1352124"/>
                  <a:gd name="connsiteX365" fmla="*/ 1647738 w 2088730"/>
                  <a:gd name="connsiteY365" fmla="*/ 204467 h 1352124"/>
                  <a:gd name="connsiteX366" fmla="*/ 1665164 w 2088730"/>
                  <a:gd name="connsiteY366" fmla="*/ 239466 h 1352124"/>
                  <a:gd name="connsiteX367" fmla="*/ 1679752 w 2088730"/>
                  <a:gd name="connsiteY367" fmla="*/ 275145 h 1352124"/>
                  <a:gd name="connsiteX368" fmla="*/ 1680445 w 2088730"/>
                  <a:gd name="connsiteY368" fmla="*/ 278431 h 1352124"/>
                  <a:gd name="connsiteX369" fmla="*/ 1664398 w 2088730"/>
                  <a:gd name="connsiteY369" fmla="*/ 275336 h 1352124"/>
                  <a:gd name="connsiteX370" fmla="*/ 2039619 w 2088730"/>
                  <a:gd name="connsiteY370" fmla="*/ 247131 h 1352124"/>
                  <a:gd name="connsiteX371" fmla="*/ 2063134 w 2088730"/>
                  <a:gd name="connsiteY371" fmla="*/ 204326 h 1352124"/>
                  <a:gd name="connsiteX372" fmla="*/ 2061945 w 2088730"/>
                  <a:gd name="connsiteY372" fmla="*/ 207516 h 1352124"/>
                  <a:gd name="connsiteX373" fmla="*/ 2044419 w 2088730"/>
                  <a:gd name="connsiteY373" fmla="*/ 246033 h 1352124"/>
                  <a:gd name="connsiteX374" fmla="*/ 2042670 w 2088730"/>
                  <a:gd name="connsiteY374" fmla="*/ 282145 h 1352124"/>
                  <a:gd name="connsiteX375" fmla="*/ 1526300 w 2088730"/>
                  <a:gd name="connsiteY375" fmla="*/ 255884 h 1352124"/>
                  <a:gd name="connsiteX376" fmla="*/ 1526300 w 2088730"/>
                  <a:gd name="connsiteY376" fmla="*/ 238377 h 1352124"/>
                  <a:gd name="connsiteX377" fmla="*/ 1491289 w 2088730"/>
                  <a:gd name="connsiteY377" fmla="*/ 238377 h 1352124"/>
                  <a:gd name="connsiteX378" fmla="*/ 1456279 w 2088730"/>
                  <a:gd name="connsiteY378" fmla="*/ 238377 h 1352124"/>
                  <a:gd name="connsiteX379" fmla="*/ 1456279 w 2088730"/>
                  <a:gd name="connsiteY379" fmla="*/ 220870 h 1352124"/>
                  <a:gd name="connsiteX380" fmla="*/ 1456279 w 2088730"/>
                  <a:gd name="connsiteY380" fmla="*/ 203362 h 1352124"/>
                  <a:gd name="connsiteX381" fmla="*/ 1421268 w 2088730"/>
                  <a:gd name="connsiteY381" fmla="*/ 203362 h 1352124"/>
                  <a:gd name="connsiteX382" fmla="*/ 1386257 w 2088730"/>
                  <a:gd name="connsiteY382" fmla="*/ 186147 h 1352124"/>
                  <a:gd name="connsiteX383" fmla="*/ 1352704 w 2088730"/>
                  <a:gd name="connsiteY383" fmla="*/ 167180 h 1352124"/>
                  <a:gd name="connsiteX384" fmla="*/ 1317333 w 2088730"/>
                  <a:gd name="connsiteY384" fmla="*/ 149662 h 1352124"/>
                  <a:gd name="connsiteX385" fmla="*/ 1282880 w 2088730"/>
                  <a:gd name="connsiteY385" fmla="*/ 132155 h 1352124"/>
                  <a:gd name="connsiteX386" fmla="*/ 1248319 w 2088730"/>
                  <a:gd name="connsiteY386" fmla="*/ 117626 h 1352124"/>
                  <a:gd name="connsiteX387" fmla="*/ 1316335 w 2088730"/>
                  <a:gd name="connsiteY387" fmla="*/ 103037 h 1352124"/>
                  <a:gd name="connsiteX388" fmla="*/ 1386279 w 2088730"/>
                  <a:gd name="connsiteY388" fmla="*/ 101238 h 1352124"/>
                  <a:gd name="connsiteX389" fmla="*/ 1386268 w 2088730"/>
                  <a:gd name="connsiteY389" fmla="*/ 120204 h 1352124"/>
                  <a:gd name="connsiteX390" fmla="*/ 1386257 w 2088730"/>
                  <a:gd name="connsiteY390" fmla="*/ 139170 h 1352124"/>
                  <a:gd name="connsiteX391" fmla="*/ 1420880 w 2088730"/>
                  <a:gd name="connsiteY391" fmla="*/ 139170 h 1352124"/>
                  <a:gd name="connsiteX392" fmla="*/ 1457350 w 2088730"/>
                  <a:gd name="connsiteY392" fmla="*/ 154695 h 1352124"/>
                  <a:gd name="connsiteX393" fmla="*/ 1491289 w 2088730"/>
                  <a:gd name="connsiteY393" fmla="*/ 170743 h 1352124"/>
                  <a:gd name="connsiteX394" fmla="*/ 1525133 w 2088730"/>
                  <a:gd name="connsiteY394" fmla="*/ 189179 h 1352124"/>
                  <a:gd name="connsiteX395" fmla="*/ 1544097 w 2088730"/>
                  <a:gd name="connsiteY395" fmla="*/ 204565 h 1352124"/>
                  <a:gd name="connsiteX396" fmla="*/ 1561311 w 2088730"/>
                  <a:gd name="connsiteY396" fmla="*/ 219820 h 1352124"/>
                  <a:gd name="connsiteX397" fmla="*/ 1577358 w 2088730"/>
                  <a:gd name="connsiteY397" fmla="*/ 239449 h 1352124"/>
                  <a:gd name="connsiteX398" fmla="*/ 1595251 w 2088730"/>
                  <a:gd name="connsiteY398" fmla="*/ 257344 h 1352124"/>
                  <a:gd name="connsiteX399" fmla="*/ 1561699 w 2088730"/>
                  <a:gd name="connsiteY399" fmla="*/ 273392 h 1352124"/>
                  <a:gd name="connsiteX400" fmla="*/ 1526300 w 2088730"/>
                  <a:gd name="connsiteY400" fmla="*/ 273392 h 1352124"/>
                  <a:gd name="connsiteX401" fmla="*/ 678849 w 2088730"/>
                  <a:gd name="connsiteY401" fmla="*/ 239985 h 1352124"/>
                  <a:gd name="connsiteX402" fmla="*/ 713860 w 2088730"/>
                  <a:gd name="connsiteY402" fmla="*/ 240051 h 1352124"/>
                  <a:gd name="connsiteX403" fmla="*/ 694791 w 2088730"/>
                  <a:gd name="connsiteY403" fmla="*/ 242413 h 1352124"/>
                  <a:gd name="connsiteX404" fmla="*/ 678849 w 2088730"/>
                  <a:gd name="connsiteY404" fmla="*/ 239992 h 1352124"/>
                  <a:gd name="connsiteX405" fmla="*/ 1109988 w 2088730"/>
                  <a:gd name="connsiteY405" fmla="*/ 239831 h 1352124"/>
                  <a:gd name="connsiteX406" fmla="*/ 1134443 w 2088730"/>
                  <a:gd name="connsiteY406" fmla="*/ 237197 h 1352124"/>
                  <a:gd name="connsiteX407" fmla="*/ 1145901 w 2088730"/>
                  <a:gd name="connsiteY407" fmla="*/ 243531 h 1352124"/>
                  <a:gd name="connsiteX408" fmla="*/ 1109988 w 2088730"/>
                  <a:gd name="connsiteY408" fmla="*/ 239831 h 1352124"/>
                  <a:gd name="connsiteX409" fmla="*/ 775291 w 2088730"/>
                  <a:gd name="connsiteY409" fmla="*/ 204850 h 1352124"/>
                  <a:gd name="connsiteX410" fmla="*/ 862818 w 2088730"/>
                  <a:gd name="connsiteY410" fmla="*/ 204865 h 1352124"/>
                  <a:gd name="connsiteX411" fmla="*/ 817329 w 2088730"/>
                  <a:gd name="connsiteY411" fmla="*/ 206859 h 1352124"/>
                  <a:gd name="connsiteX412" fmla="*/ 775291 w 2088730"/>
                  <a:gd name="connsiteY412" fmla="*/ 204849 h 1352124"/>
                  <a:gd name="connsiteX413" fmla="*/ 1004854 w 2088730"/>
                  <a:gd name="connsiteY413" fmla="*/ 204652 h 1352124"/>
                  <a:gd name="connsiteX414" fmla="*/ 1043897 w 2088730"/>
                  <a:gd name="connsiteY414" fmla="*/ 202000 h 1352124"/>
                  <a:gd name="connsiteX415" fmla="*/ 1058374 w 2088730"/>
                  <a:gd name="connsiteY415" fmla="*/ 208399 h 1352124"/>
                  <a:gd name="connsiteX416" fmla="*/ 1004854 w 2088730"/>
                  <a:gd name="connsiteY416" fmla="*/ 204652 h 1352124"/>
                  <a:gd name="connsiteX417" fmla="*/ 2003887 w 2088730"/>
                  <a:gd name="connsiteY417" fmla="*/ 168339 h 1352124"/>
                  <a:gd name="connsiteX418" fmla="*/ 2006242 w 2088730"/>
                  <a:gd name="connsiteY418" fmla="*/ 139161 h 1352124"/>
                  <a:gd name="connsiteX419" fmla="*/ 2010618 w 2088730"/>
                  <a:gd name="connsiteY419" fmla="*/ 168343 h 1352124"/>
                  <a:gd name="connsiteX420" fmla="*/ 2003887 w 2088730"/>
                  <a:gd name="connsiteY420" fmla="*/ 168339 h 1352124"/>
                  <a:gd name="connsiteX421" fmla="*/ 970931 w 2088730"/>
                  <a:gd name="connsiteY421" fmla="*/ 154416 h 1352124"/>
                  <a:gd name="connsiteX422" fmla="*/ 976086 w 2088730"/>
                  <a:gd name="connsiteY422" fmla="*/ 137517 h 1352124"/>
                  <a:gd name="connsiteX423" fmla="*/ 980158 w 2088730"/>
                  <a:gd name="connsiteY423" fmla="*/ 153889 h 1352124"/>
                  <a:gd name="connsiteX424" fmla="*/ 990411 w 2088730"/>
                  <a:gd name="connsiteY424" fmla="*/ 169993 h 1352124"/>
                  <a:gd name="connsiteX425" fmla="*/ 988647 w 2088730"/>
                  <a:gd name="connsiteY425" fmla="*/ 173384 h 1352124"/>
                  <a:gd name="connsiteX426" fmla="*/ 970932 w 2088730"/>
                  <a:gd name="connsiteY426" fmla="*/ 154416 h 1352124"/>
                  <a:gd name="connsiteX427" fmla="*/ 1592671 w 2088730"/>
                  <a:gd name="connsiteY427" fmla="*/ 165618 h 1352124"/>
                  <a:gd name="connsiteX428" fmla="*/ 1592393 w 2088730"/>
                  <a:gd name="connsiteY428" fmla="*/ 149569 h 1352124"/>
                  <a:gd name="connsiteX429" fmla="*/ 1595861 w 2088730"/>
                  <a:gd name="connsiteY429" fmla="*/ 154825 h 1352124"/>
                  <a:gd name="connsiteX430" fmla="*/ 1612369 w 2088730"/>
                  <a:gd name="connsiteY430" fmla="*/ 169999 h 1352124"/>
                  <a:gd name="connsiteX431" fmla="*/ 1628415 w 2088730"/>
                  <a:gd name="connsiteY431" fmla="*/ 172430 h 1352124"/>
                  <a:gd name="connsiteX432" fmla="*/ 1612186 w 2088730"/>
                  <a:gd name="connsiteY432" fmla="*/ 173304 h 1352124"/>
                  <a:gd name="connsiteX433" fmla="*/ 1592671 w 2088730"/>
                  <a:gd name="connsiteY433" fmla="*/ 165617 h 1352124"/>
                  <a:gd name="connsiteX434" fmla="*/ 1524355 w 2088730"/>
                  <a:gd name="connsiteY434" fmla="*/ 135274 h 1352124"/>
                  <a:gd name="connsiteX435" fmla="*/ 1520555 w 2088730"/>
                  <a:gd name="connsiteY435" fmla="*/ 125061 h 1352124"/>
                  <a:gd name="connsiteX436" fmla="*/ 1524931 w 2088730"/>
                  <a:gd name="connsiteY436" fmla="*/ 125445 h 1352124"/>
                  <a:gd name="connsiteX437" fmla="*/ 1543806 w 2088730"/>
                  <a:gd name="connsiteY437" fmla="*/ 134863 h 1352124"/>
                  <a:gd name="connsiteX438" fmla="*/ 1558394 w 2088730"/>
                  <a:gd name="connsiteY438" fmla="*/ 137574 h 1352124"/>
                  <a:gd name="connsiteX439" fmla="*/ 1543320 w 2088730"/>
                  <a:gd name="connsiteY439" fmla="*/ 138368 h 1352124"/>
                  <a:gd name="connsiteX440" fmla="*/ 1524355 w 2088730"/>
                  <a:gd name="connsiteY440" fmla="*/ 135273 h 1352124"/>
                  <a:gd name="connsiteX441" fmla="*/ 1568716 w 2088730"/>
                  <a:gd name="connsiteY441" fmla="*/ 135119 h 1352124"/>
                  <a:gd name="connsiteX442" fmla="*/ 1586222 w 2088730"/>
                  <a:gd name="connsiteY442" fmla="*/ 135340 h 1352124"/>
                  <a:gd name="connsiteX443" fmla="*/ 1575899 w 2088730"/>
                  <a:gd name="connsiteY443" fmla="*/ 138030 h 1352124"/>
                  <a:gd name="connsiteX444" fmla="*/ 1568716 w 2088730"/>
                  <a:gd name="connsiteY444" fmla="*/ 135124 h 1352124"/>
                  <a:gd name="connsiteX445" fmla="*/ 1969772 w 2088730"/>
                  <a:gd name="connsiteY445" fmla="*/ 124864 h 1352124"/>
                  <a:gd name="connsiteX446" fmla="*/ 1959561 w 2088730"/>
                  <a:gd name="connsiteY446" fmla="*/ 110452 h 1352124"/>
                  <a:gd name="connsiteX447" fmla="*/ 1962478 w 2088730"/>
                  <a:gd name="connsiteY447" fmla="*/ 104326 h 1352124"/>
                  <a:gd name="connsiteX448" fmla="*/ 1975607 w 2088730"/>
                  <a:gd name="connsiteY448" fmla="*/ 118739 h 1352124"/>
                  <a:gd name="connsiteX449" fmla="*/ 1972690 w 2088730"/>
                  <a:gd name="connsiteY449" fmla="*/ 133328 h 1352124"/>
                  <a:gd name="connsiteX450" fmla="*/ 1969772 w 2088730"/>
                  <a:gd name="connsiteY450" fmla="*/ 124864 h 1352124"/>
                  <a:gd name="connsiteX451" fmla="*/ 1074998 w 2088730"/>
                  <a:gd name="connsiteY451" fmla="*/ 107364 h 1352124"/>
                  <a:gd name="connsiteX452" fmla="*/ 1080175 w 2088730"/>
                  <a:gd name="connsiteY452" fmla="*/ 102140 h 1352124"/>
                  <a:gd name="connsiteX453" fmla="*/ 1085368 w 2088730"/>
                  <a:gd name="connsiteY453" fmla="*/ 110596 h 1352124"/>
                  <a:gd name="connsiteX454" fmla="*/ 1074998 w 2088730"/>
                  <a:gd name="connsiteY454" fmla="*/ 107364 h 1352124"/>
                  <a:gd name="connsiteX455" fmla="*/ 1472430 w 2088730"/>
                  <a:gd name="connsiteY455" fmla="*/ 99920 h 1352124"/>
                  <a:gd name="connsiteX456" fmla="*/ 1507441 w 2088730"/>
                  <a:gd name="connsiteY456" fmla="*/ 99986 h 1352124"/>
                  <a:gd name="connsiteX457" fmla="*/ 1488372 w 2088730"/>
                  <a:gd name="connsiteY457" fmla="*/ 102347 h 1352124"/>
                  <a:gd name="connsiteX458" fmla="*/ 1472430 w 2088730"/>
                  <a:gd name="connsiteY458" fmla="*/ 99926 h 1352124"/>
                  <a:gd name="connsiteX459" fmla="*/ 1933333 w 2088730"/>
                  <a:gd name="connsiteY459" fmla="*/ 83724 h 1352124"/>
                  <a:gd name="connsiteX460" fmla="*/ 1935570 w 2088730"/>
                  <a:gd name="connsiteY460" fmla="*/ 69135 h 1352124"/>
                  <a:gd name="connsiteX461" fmla="*/ 1940596 w 2088730"/>
                  <a:gd name="connsiteY461" fmla="*/ 83724 h 1352124"/>
                  <a:gd name="connsiteX462" fmla="*/ 1938359 w 2088730"/>
                  <a:gd name="connsiteY462" fmla="*/ 98313 h 1352124"/>
                  <a:gd name="connsiteX463" fmla="*/ 1933333 w 2088730"/>
                  <a:gd name="connsiteY463" fmla="*/ 83724 h 1352124"/>
                  <a:gd name="connsiteX464" fmla="*/ 1421268 w 2088730"/>
                  <a:gd name="connsiteY464" fmla="*/ 51634 h 1352124"/>
                  <a:gd name="connsiteX465" fmla="*/ 1437314 w 2088730"/>
                  <a:gd name="connsiteY465" fmla="*/ 34921 h 1352124"/>
                  <a:gd name="connsiteX466" fmla="*/ 1440232 w 2088730"/>
                  <a:gd name="connsiteY466" fmla="*/ 38245 h 1352124"/>
                  <a:gd name="connsiteX467" fmla="*/ 1443150 w 2088730"/>
                  <a:gd name="connsiteY467" fmla="*/ 64961 h 1352124"/>
                  <a:gd name="connsiteX468" fmla="*/ 1440232 w 2088730"/>
                  <a:gd name="connsiteY468" fmla="*/ 68267 h 1352124"/>
                  <a:gd name="connsiteX469" fmla="*/ 1421268 w 2088730"/>
                  <a:gd name="connsiteY469" fmla="*/ 51634 h 1352124"/>
                  <a:gd name="connsiteX470" fmla="*/ 1864739 w 2088730"/>
                  <a:gd name="connsiteY470" fmla="*/ 52119 h 1352124"/>
                  <a:gd name="connsiteX471" fmla="*/ 1857445 w 2088730"/>
                  <a:gd name="connsiteY471" fmla="*/ 37991 h 1352124"/>
                  <a:gd name="connsiteX472" fmla="*/ 1860363 w 2088730"/>
                  <a:gd name="connsiteY472" fmla="*/ 34587 h 1352124"/>
                  <a:gd name="connsiteX473" fmla="*/ 1870574 w 2088730"/>
                  <a:gd name="connsiteY473" fmla="*/ 48715 h 1352124"/>
                  <a:gd name="connsiteX474" fmla="*/ 1867657 w 2088730"/>
                  <a:gd name="connsiteY474" fmla="*/ 63304 h 1352124"/>
                  <a:gd name="connsiteX475" fmla="*/ 1864739 w 2088730"/>
                  <a:gd name="connsiteY475" fmla="*/ 52119 h 1352124"/>
                  <a:gd name="connsiteX476" fmla="*/ 1457073 w 2088730"/>
                  <a:gd name="connsiteY476" fmla="*/ 15160 h 1352124"/>
                  <a:gd name="connsiteX477" fmla="*/ 1475243 w 2088730"/>
                  <a:gd name="connsiteY477" fmla="*/ -14 h 1352124"/>
                  <a:gd name="connsiteX478" fmla="*/ 1478520 w 2088730"/>
                  <a:gd name="connsiteY478" fmla="*/ 3256 h 1352124"/>
                  <a:gd name="connsiteX479" fmla="*/ 1460351 w 2088730"/>
                  <a:gd name="connsiteY479" fmla="*/ 18430 h 1352124"/>
                  <a:gd name="connsiteX480" fmla="*/ 1457073 w 2088730"/>
                  <a:gd name="connsiteY480" fmla="*/ 15160 h 135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</a:cxnLst>
                <a:rect l="l" t="t" r="r" b="b"/>
                <a:pathLst>
                  <a:path w="2088730" h="1352124">
                    <a:moveTo>
                      <a:pt x="194531" y="1348781"/>
                    </a:moveTo>
                    <a:cubicBezTo>
                      <a:pt x="205019" y="1347481"/>
                      <a:pt x="220774" y="1347508"/>
                      <a:pt x="229542" y="1348846"/>
                    </a:cubicBezTo>
                    <a:cubicBezTo>
                      <a:pt x="238310" y="1350179"/>
                      <a:pt x="229730" y="1351241"/>
                      <a:pt x="210473" y="1351208"/>
                    </a:cubicBezTo>
                    <a:cubicBezTo>
                      <a:pt x="191217" y="1351164"/>
                      <a:pt x="184043" y="1350086"/>
                      <a:pt x="194531" y="1348787"/>
                    </a:cubicBezTo>
                    <a:close/>
                    <a:moveTo>
                      <a:pt x="758571" y="1348544"/>
                    </a:moveTo>
                    <a:cubicBezTo>
                      <a:pt x="754903" y="1346025"/>
                      <a:pt x="754062" y="1338238"/>
                      <a:pt x="756530" y="1329668"/>
                    </a:cubicBezTo>
                    <a:lnTo>
                      <a:pt x="760732" y="1315078"/>
                    </a:lnTo>
                    <a:lnTo>
                      <a:pt x="761314" y="1330835"/>
                    </a:lnTo>
                    <a:cubicBezTo>
                      <a:pt x="761866" y="1345802"/>
                      <a:pt x="763579" y="1346698"/>
                      <a:pt x="795448" y="1348698"/>
                    </a:cubicBezTo>
                    <a:lnTo>
                      <a:pt x="829000" y="1350805"/>
                    </a:lnTo>
                    <a:lnTo>
                      <a:pt x="796906" y="1351819"/>
                    </a:lnTo>
                    <a:cubicBezTo>
                      <a:pt x="779255" y="1352377"/>
                      <a:pt x="762004" y="1350904"/>
                      <a:pt x="758571" y="1348546"/>
                    </a:cubicBezTo>
                    <a:close/>
                    <a:moveTo>
                      <a:pt x="143369" y="1315740"/>
                    </a:moveTo>
                    <a:cubicBezTo>
                      <a:pt x="143369" y="1314501"/>
                      <a:pt x="151108" y="1312349"/>
                      <a:pt x="160566" y="1310961"/>
                    </a:cubicBezTo>
                    <a:cubicBezTo>
                      <a:pt x="170025" y="1309573"/>
                      <a:pt x="176435" y="1310588"/>
                      <a:pt x="174810" y="1313216"/>
                    </a:cubicBezTo>
                    <a:cubicBezTo>
                      <a:pt x="171919" y="1317895"/>
                      <a:pt x="143369" y="1320188"/>
                      <a:pt x="143369" y="1315740"/>
                    </a:cubicBezTo>
                    <a:close/>
                    <a:moveTo>
                      <a:pt x="856893" y="1313700"/>
                    </a:moveTo>
                    <a:cubicBezTo>
                      <a:pt x="872234" y="1312494"/>
                      <a:pt x="895866" y="1312509"/>
                      <a:pt x="909409" y="1313745"/>
                    </a:cubicBezTo>
                    <a:cubicBezTo>
                      <a:pt x="922952" y="1314969"/>
                      <a:pt x="910400" y="1315955"/>
                      <a:pt x="881516" y="1315937"/>
                    </a:cubicBezTo>
                    <a:cubicBezTo>
                      <a:pt x="852632" y="1315919"/>
                      <a:pt x="841551" y="1314918"/>
                      <a:pt x="856893" y="1313712"/>
                    </a:cubicBezTo>
                    <a:close/>
                    <a:moveTo>
                      <a:pt x="795283" y="1300230"/>
                    </a:moveTo>
                    <a:cubicBezTo>
                      <a:pt x="797096" y="1293299"/>
                      <a:pt x="805925" y="1285067"/>
                      <a:pt x="814904" y="1281937"/>
                    </a:cubicBezTo>
                    <a:cubicBezTo>
                      <a:pt x="826327" y="1277954"/>
                      <a:pt x="831770" y="1271631"/>
                      <a:pt x="833032" y="1260878"/>
                    </a:cubicBezTo>
                    <a:cubicBezTo>
                      <a:pt x="834305" y="1250023"/>
                      <a:pt x="839118" y="1244517"/>
                      <a:pt x="849423" y="1242126"/>
                    </a:cubicBezTo>
                    <a:cubicBezTo>
                      <a:pt x="862370" y="1239121"/>
                      <a:pt x="864209" y="1235321"/>
                      <a:pt x="865774" y="1208339"/>
                    </a:cubicBezTo>
                    <a:cubicBezTo>
                      <a:pt x="867691" y="1175307"/>
                      <a:pt x="864558" y="1177456"/>
                      <a:pt x="913291" y="1175732"/>
                    </a:cubicBezTo>
                    <a:cubicBezTo>
                      <a:pt x="929641" y="1175154"/>
                      <a:pt x="934044" y="1172297"/>
                      <a:pt x="936868" y="1160431"/>
                    </a:cubicBezTo>
                    <a:cubicBezTo>
                      <a:pt x="939935" y="1147553"/>
                      <a:pt x="943827" y="1145638"/>
                      <a:pt x="970066" y="1144102"/>
                    </a:cubicBezTo>
                    <a:cubicBezTo>
                      <a:pt x="997784" y="1142478"/>
                      <a:pt x="1000023" y="1141198"/>
                      <a:pt x="1003235" y="1125135"/>
                    </a:cubicBezTo>
                    <a:cubicBezTo>
                      <a:pt x="1006669" y="1107963"/>
                      <a:pt x="1006812" y="1107909"/>
                      <a:pt x="1049131" y="1107820"/>
                    </a:cubicBezTo>
                    <a:cubicBezTo>
                      <a:pt x="1094171" y="1107732"/>
                      <a:pt x="1099520" y="1105930"/>
                      <a:pt x="1109683" y="1087484"/>
                    </a:cubicBezTo>
                    <a:cubicBezTo>
                      <a:pt x="1113220" y="1081065"/>
                      <a:pt x="1121595" y="1074994"/>
                      <a:pt x="1128294" y="1073994"/>
                    </a:cubicBezTo>
                    <a:cubicBezTo>
                      <a:pt x="1136587" y="1072757"/>
                      <a:pt x="1141053" y="1067168"/>
                      <a:pt x="1142286" y="1056487"/>
                    </a:cubicBezTo>
                    <a:cubicBezTo>
                      <a:pt x="1143991" y="1041728"/>
                      <a:pt x="1146087" y="1040694"/>
                      <a:pt x="1177650" y="1039048"/>
                    </a:cubicBezTo>
                    <a:cubicBezTo>
                      <a:pt x="1208410" y="1037444"/>
                      <a:pt x="1211202" y="1036164"/>
                      <a:pt x="1211202" y="1023680"/>
                    </a:cubicBezTo>
                    <a:cubicBezTo>
                      <a:pt x="1211202" y="1008466"/>
                      <a:pt x="1223718" y="1003075"/>
                      <a:pt x="1259342" y="1002945"/>
                    </a:cubicBezTo>
                    <a:cubicBezTo>
                      <a:pt x="1278829" y="1002879"/>
                      <a:pt x="1281224" y="1001254"/>
                      <a:pt x="1281224" y="988130"/>
                    </a:cubicBezTo>
                    <a:cubicBezTo>
                      <a:pt x="1281224" y="976488"/>
                      <a:pt x="1284831" y="972674"/>
                      <a:pt x="1298406" y="969958"/>
                    </a:cubicBezTo>
                    <a:cubicBezTo>
                      <a:pt x="1311533" y="967332"/>
                      <a:pt x="1316009" y="962891"/>
                      <a:pt x="1317370" y="951138"/>
                    </a:cubicBezTo>
                    <a:cubicBezTo>
                      <a:pt x="1319007" y="937019"/>
                      <a:pt x="1321790" y="935514"/>
                      <a:pt x="1351246" y="932836"/>
                    </a:cubicBezTo>
                    <a:cubicBezTo>
                      <a:pt x="1380922" y="930138"/>
                      <a:pt x="1383476" y="928731"/>
                      <a:pt x="1385158" y="914151"/>
                    </a:cubicBezTo>
                    <a:cubicBezTo>
                      <a:pt x="1386870" y="899320"/>
                      <a:pt x="1388950" y="898279"/>
                      <a:pt x="1420169" y="896643"/>
                    </a:cubicBezTo>
                    <a:cubicBezTo>
                      <a:pt x="1448962" y="895135"/>
                      <a:pt x="1453597" y="893252"/>
                      <a:pt x="1455138" y="882439"/>
                    </a:cubicBezTo>
                    <a:cubicBezTo>
                      <a:pt x="1456338" y="874025"/>
                      <a:pt x="1462367" y="868884"/>
                      <a:pt x="1473693" y="866619"/>
                    </a:cubicBezTo>
                    <a:cubicBezTo>
                      <a:pt x="1486699" y="864017"/>
                      <a:pt x="1490890" y="859604"/>
                      <a:pt x="1492339" y="846987"/>
                    </a:cubicBezTo>
                    <a:cubicBezTo>
                      <a:pt x="1493874" y="833609"/>
                      <a:pt x="1496805" y="830928"/>
                      <a:pt x="1508795" y="831931"/>
                    </a:cubicBezTo>
                    <a:cubicBezTo>
                      <a:pt x="1516818" y="832601"/>
                      <a:pt x="1531751" y="831865"/>
                      <a:pt x="1541978" y="830277"/>
                    </a:cubicBezTo>
                    <a:cubicBezTo>
                      <a:pt x="1556990" y="827956"/>
                      <a:pt x="1560926" y="824347"/>
                      <a:pt x="1562401" y="811549"/>
                    </a:cubicBezTo>
                    <a:cubicBezTo>
                      <a:pt x="1564141" y="796450"/>
                      <a:pt x="1565753" y="795696"/>
                      <a:pt x="1596245" y="795696"/>
                    </a:cubicBezTo>
                    <a:cubicBezTo>
                      <a:pt x="1627112" y="795696"/>
                      <a:pt x="1628368" y="795080"/>
                      <a:pt x="1631255" y="778519"/>
                    </a:cubicBezTo>
                    <a:cubicBezTo>
                      <a:pt x="1632903" y="769072"/>
                      <a:pt x="1635564" y="762294"/>
                      <a:pt x="1637168" y="763457"/>
                    </a:cubicBezTo>
                    <a:cubicBezTo>
                      <a:pt x="1644034" y="768432"/>
                      <a:pt x="1666344" y="750533"/>
                      <a:pt x="1666344" y="740051"/>
                    </a:cubicBezTo>
                    <a:cubicBezTo>
                      <a:pt x="1666344" y="730533"/>
                      <a:pt x="1670376" y="728584"/>
                      <a:pt x="1690068" y="728584"/>
                    </a:cubicBezTo>
                    <a:cubicBezTo>
                      <a:pt x="1719133" y="728584"/>
                      <a:pt x="1736366" y="720055"/>
                      <a:pt x="1736366" y="705669"/>
                    </a:cubicBezTo>
                    <a:cubicBezTo>
                      <a:pt x="1736366" y="698998"/>
                      <a:pt x="1741937" y="693437"/>
                      <a:pt x="1750865" y="691196"/>
                    </a:cubicBezTo>
                    <a:cubicBezTo>
                      <a:pt x="1759687" y="688981"/>
                      <a:pt x="1766756" y="682010"/>
                      <a:pt x="1768919" y="673390"/>
                    </a:cubicBezTo>
                    <a:cubicBezTo>
                      <a:pt x="1771076" y="664794"/>
                      <a:pt x="1777422" y="658518"/>
                      <a:pt x="1785054" y="657430"/>
                    </a:cubicBezTo>
                    <a:cubicBezTo>
                      <a:pt x="1793876" y="656173"/>
                      <a:pt x="1798187" y="650842"/>
                      <a:pt x="1799481" y="639589"/>
                    </a:cubicBezTo>
                    <a:cubicBezTo>
                      <a:pt x="1800944" y="626881"/>
                      <a:pt x="1804347" y="623541"/>
                      <a:pt x="1815832" y="623541"/>
                    </a:cubicBezTo>
                    <a:cubicBezTo>
                      <a:pt x="1826701" y="623541"/>
                      <a:pt x="1831865" y="619153"/>
                      <a:pt x="1836438" y="606033"/>
                    </a:cubicBezTo>
                    <a:cubicBezTo>
                      <a:pt x="1840935" y="593133"/>
                      <a:pt x="1846229" y="588526"/>
                      <a:pt x="1856557" y="588526"/>
                    </a:cubicBezTo>
                    <a:cubicBezTo>
                      <a:pt x="1867695" y="588526"/>
                      <a:pt x="1870574" y="585467"/>
                      <a:pt x="1870574" y="573633"/>
                    </a:cubicBezTo>
                    <a:cubicBezTo>
                      <a:pt x="1870574" y="562399"/>
                      <a:pt x="1874790" y="557271"/>
                      <a:pt x="1887733" y="552758"/>
                    </a:cubicBezTo>
                    <a:cubicBezTo>
                      <a:pt x="1898297" y="549075"/>
                      <a:pt x="1905586" y="541994"/>
                      <a:pt x="1906697" y="534334"/>
                    </a:cubicBezTo>
                    <a:cubicBezTo>
                      <a:pt x="1907804" y="526709"/>
                      <a:pt x="1914067" y="520589"/>
                      <a:pt x="1922878" y="518523"/>
                    </a:cubicBezTo>
                    <a:cubicBezTo>
                      <a:pt x="1931795" y="516432"/>
                      <a:pt x="1938522" y="509775"/>
                      <a:pt x="1940596" y="500990"/>
                    </a:cubicBezTo>
                    <a:cubicBezTo>
                      <a:pt x="1942649" y="492290"/>
                      <a:pt x="1949403" y="485536"/>
                      <a:pt x="1958101" y="483482"/>
                    </a:cubicBezTo>
                    <a:cubicBezTo>
                      <a:pt x="1966800" y="481429"/>
                      <a:pt x="1973554" y="474674"/>
                      <a:pt x="1975607" y="465975"/>
                    </a:cubicBezTo>
                    <a:cubicBezTo>
                      <a:pt x="1977682" y="457185"/>
                      <a:pt x="1984404" y="450536"/>
                      <a:pt x="1993325" y="448450"/>
                    </a:cubicBezTo>
                    <a:cubicBezTo>
                      <a:pt x="2003436" y="446085"/>
                      <a:pt x="2008238" y="440500"/>
                      <a:pt x="2009513" y="429624"/>
                    </a:cubicBezTo>
                    <a:cubicBezTo>
                      <a:pt x="2010904" y="417746"/>
                      <a:pt x="2014964" y="413740"/>
                      <a:pt x="2027018" y="412348"/>
                    </a:cubicBezTo>
                    <a:cubicBezTo>
                      <a:pt x="2035649" y="411351"/>
                      <a:pt x="2043040" y="407252"/>
                      <a:pt x="2043441" y="403240"/>
                    </a:cubicBezTo>
                    <a:cubicBezTo>
                      <a:pt x="2043842" y="399228"/>
                      <a:pt x="2044499" y="392006"/>
                      <a:pt x="2044899" y="387192"/>
                    </a:cubicBezTo>
                    <a:cubicBezTo>
                      <a:pt x="2045333" y="381980"/>
                      <a:pt x="2051438" y="378438"/>
                      <a:pt x="2059989" y="378438"/>
                    </a:cubicBezTo>
                    <a:cubicBezTo>
                      <a:pt x="2074012" y="378438"/>
                      <a:pt x="2074389" y="377250"/>
                      <a:pt x="2076036" y="327846"/>
                    </a:cubicBezTo>
                    <a:cubicBezTo>
                      <a:pt x="2077209" y="292612"/>
                      <a:pt x="2079980" y="276802"/>
                      <a:pt x="2085161" y="275762"/>
                    </a:cubicBezTo>
                    <a:cubicBezTo>
                      <a:pt x="2089253" y="274942"/>
                      <a:pt x="2089910" y="275608"/>
                      <a:pt x="2086619" y="277236"/>
                    </a:cubicBezTo>
                    <a:cubicBezTo>
                      <a:pt x="2083330" y="278868"/>
                      <a:pt x="2080638" y="294024"/>
                      <a:pt x="2080638" y="310916"/>
                    </a:cubicBezTo>
                    <a:cubicBezTo>
                      <a:pt x="2080638" y="327809"/>
                      <a:pt x="2078933" y="365668"/>
                      <a:pt x="2076847" y="395048"/>
                    </a:cubicBezTo>
                    <a:cubicBezTo>
                      <a:pt x="2073220" y="446154"/>
                      <a:pt x="2072462" y="448467"/>
                      <a:pt x="2059341" y="448467"/>
                    </a:cubicBezTo>
                    <a:cubicBezTo>
                      <a:pt x="2047993" y="448467"/>
                      <a:pt x="2045627" y="451487"/>
                      <a:pt x="2045627" y="465974"/>
                    </a:cubicBezTo>
                    <a:cubicBezTo>
                      <a:pt x="2045627" y="481536"/>
                      <a:pt x="2043682" y="483481"/>
                      <a:pt x="2028122" y="483481"/>
                    </a:cubicBezTo>
                    <a:cubicBezTo>
                      <a:pt x="2012561" y="483481"/>
                      <a:pt x="2010616" y="485427"/>
                      <a:pt x="2010616" y="500989"/>
                    </a:cubicBezTo>
                    <a:cubicBezTo>
                      <a:pt x="2010616" y="516551"/>
                      <a:pt x="2008671" y="518496"/>
                      <a:pt x="1993111" y="518496"/>
                    </a:cubicBezTo>
                    <a:cubicBezTo>
                      <a:pt x="1977551" y="518496"/>
                      <a:pt x="1975605" y="520441"/>
                      <a:pt x="1975605" y="536003"/>
                    </a:cubicBezTo>
                    <a:cubicBezTo>
                      <a:pt x="1975605" y="551565"/>
                      <a:pt x="1973660" y="553511"/>
                      <a:pt x="1958100" y="553511"/>
                    </a:cubicBezTo>
                    <a:cubicBezTo>
                      <a:pt x="1942539" y="553511"/>
                      <a:pt x="1940594" y="555456"/>
                      <a:pt x="1940594" y="571018"/>
                    </a:cubicBezTo>
                    <a:cubicBezTo>
                      <a:pt x="1940594" y="586580"/>
                      <a:pt x="1938649" y="588525"/>
                      <a:pt x="1923089" y="588525"/>
                    </a:cubicBezTo>
                    <a:cubicBezTo>
                      <a:pt x="1907529" y="588525"/>
                      <a:pt x="1905584" y="590470"/>
                      <a:pt x="1905584" y="606032"/>
                    </a:cubicBezTo>
                    <a:cubicBezTo>
                      <a:pt x="1905584" y="621595"/>
                      <a:pt x="1903638" y="623540"/>
                      <a:pt x="1888078" y="623540"/>
                    </a:cubicBezTo>
                    <a:cubicBezTo>
                      <a:pt x="1872518" y="623540"/>
                      <a:pt x="1870572" y="625485"/>
                      <a:pt x="1870572" y="641047"/>
                    </a:cubicBezTo>
                    <a:cubicBezTo>
                      <a:pt x="1870572" y="656609"/>
                      <a:pt x="1868627" y="658554"/>
                      <a:pt x="1853067" y="658554"/>
                    </a:cubicBezTo>
                    <a:cubicBezTo>
                      <a:pt x="1837507" y="658554"/>
                      <a:pt x="1835562" y="660500"/>
                      <a:pt x="1835562" y="676062"/>
                    </a:cubicBezTo>
                    <a:cubicBezTo>
                      <a:pt x="1835562" y="691624"/>
                      <a:pt x="1833617" y="693569"/>
                      <a:pt x="1818056" y="693569"/>
                    </a:cubicBezTo>
                    <a:cubicBezTo>
                      <a:pt x="1802496" y="693569"/>
                      <a:pt x="1800551" y="695514"/>
                      <a:pt x="1800551" y="711076"/>
                    </a:cubicBezTo>
                    <a:cubicBezTo>
                      <a:pt x="1800551" y="726550"/>
                      <a:pt x="1798564" y="728584"/>
                      <a:pt x="1783433" y="728584"/>
                    </a:cubicBezTo>
                    <a:cubicBezTo>
                      <a:pt x="1769120" y="728584"/>
                      <a:pt x="1766013" y="731200"/>
                      <a:pt x="1764469" y="744551"/>
                    </a:cubicBezTo>
                    <a:cubicBezTo>
                      <a:pt x="1763008" y="757173"/>
                      <a:pt x="1759566" y="760535"/>
                      <a:pt x="1748034" y="760599"/>
                    </a:cubicBezTo>
                    <a:cubicBezTo>
                      <a:pt x="1739348" y="760643"/>
                      <a:pt x="1733129" y="764222"/>
                      <a:pt x="1732661" y="769434"/>
                    </a:cubicBezTo>
                    <a:cubicBezTo>
                      <a:pt x="1732228" y="774248"/>
                      <a:pt x="1731571" y="782972"/>
                      <a:pt x="1731203" y="788820"/>
                    </a:cubicBezTo>
                    <a:cubicBezTo>
                      <a:pt x="1730605" y="798259"/>
                      <a:pt x="1726929" y="799003"/>
                      <a:pt x="1698437" y="795442"/>
                    </a:cubicBezTo>
                    <a:cubicBezTo>
                      <a:pt x="1668743" y="791732"/>
                      <a:pt x="1666343" y="792320"/>
                      <a:pt x="1666343" y="803299"/>
                    </a:cubicBezTo>
                    <a:cubicBezTo>
                      <a:pt x="1666343" y="824901"/>
                      <a:pt x="1660632" y="832032"/>
                      <a:pt x="1645628" y="829164"/>
                    </a:cubicBezTo>
                    <a:cubicBezTo>
                      <a:pt x="1632931" y="826737"/>
                      <a:pt x="1631333" y="828465"/>
                      <a:pt x="1631333" y="844618"/>
                    </a:cubicBezTo>
                    <a:lnTo>
                      <a:pt x="1631333" y="862806"/>
                    </a:lnTo>
                    <a:lnTo>
                      <a:pt x="1596321" y="862806"/>
                    </a:lnTo>
                    <a:lnTo>
                      <a:pt x="1561311" y="862806"/>
                    </a:lnTo>
                    <a:lnTo>
                      <a:pt x="1561311" y="880313"/>
                    </a:lnTo>
                    <a:lnTo>
                      <a:pt x="1561311" y="897821"/>
                    </a:lnTo>
                    <a:lnTo>
                      <a:pt x="1526300" y="897821"/>
                    </a:lnTo>
                    <a:cubicBezTo>
                      <a:pt x="1491465" y="897821"/>
                      <a:pt x="1491289" y="897909"/>
                      <a:pt x="1491289" y="914941"/>
                    </a:cubicBezTo>
                    <a:cubicBezTo>
                      <a:pt x="1491289" y="929278"/>
                      <a:pt x="1488681" y="932360"/>
                      <a:pt x="1475242" y="933907"/>
                    </a:cubicBezTo>
                    <a:cubicBezTo>
                      <a:pt x="1462638" y="935358"/>
                      <a:pt x="1458799" y="939197"/>
                      <a:pt x="1457349" y="951802"/>
                    </a:cubicBezTo>
                    <a:cubicBezTo>
                      <a:pt x="1455567" y="967298"/>
                      <a:pt x="1454313" y="967850"/>
                      <a:pt x="1420879" y="967850"/>
                    </a:cubicBezTo>
                    <a:cubicBezTo>
                      <a:pt x="1386299" y="967850"/>
                      <a:pt x="1386256" y="967872"/>
                      <a:pt x="1386256" y="985357"/>
                    </a:cubicBezTo>
                    <a:lnTo>
                      <a:pt x="1386256" y="1002864"/>
                    </a:lnTo>
                    <a:lnTo>
                      <a:pt x="1351245" y="1002864"/>
                    </a:lnTo>
                    <a:cubicBezTo>
                      <a:pt x="1316366" y="1002864"/>
                      <a:pt x="1316234" y="1002931"/>
                      <a:pt x="1316234" y="1020080"/>
                    </a:cubicBezTo>
                    <a:cubicBezTo>
                      <a:pt x="1316234" y="1036946"/>
                      <a:pt x="1315551" y="1037332"/>
                      <a:pt x="1282682" y="1039047"/>
                    </a:cubicBezTo>
                    <a:cubicBezTo>
                      <a:pt x="1250920" y="1040703"/>
                      <a:pt x="1249031" y="1041653"/>
                      <a:pt x="1247284" y="1056846"/>
                    </a:cubicBezTo>
                    <a:cubicBezTo>
                      <a:pt x="1245738" y="1070286"/>
                      <a:pt x="1242656" y="1072894"/>
                      <a:pt x="1228319" y="1072894"/>
                    </a:cubicBezTo>
                    <a:cubicBezTo>
                      <a:pt x="1213189" y="1072894"/>
                      <a:pt x="1211201" y="1074927"/>
                      <a:pt x="1211201" y="1090401"/>
                    </a:cubicBezTo>
                    <a:lnTo>
                      <a:pt x="1211201" y="1107908"/>
                    </a:lnTo>
                    <a:lnTo>
                      <a:pt x="1176191" y="1107908"/>
                    </a:lnTo>
                    <a:lnTo>
                      <a:pt x="1141180" y="1107908"/>
                    </a:lnTo>
                    <a:lnTo>
                      <a:pt x="1141180" y="1125415"/>
                    </a:lnTo>
                    <a:cubicBezTo>
                      <a:pt x="1141180" y="1142852"/>
                      <a:pt x="1141047" y="1142923"/>
                      <a:pt x="1107397" y="1142923"/>
                    </a:cubicBezTo>
                    <a:cubicBezTo>
                      <a:pt x="1074379" y="1142923"/>
                      <a:pt x="1073621" y="1143284"/>
                      <a:pt x="1073845" y="1158971"/>
                    </a:cubicBezTo>
                    <a:cubicBezTo>
                      <a:pt x="1074070" y="1174618"/>
                      <a:pt x="1073159" y="1175063"/>
                      <a:pt x="1037429" y="1176761"/>
                    </a:cubicBezTo>
                    <a:cubicBezTo>
                      <a:pt x="1001464" y="1178471"/>
                      <a:pt x="1000813" y="1178798"/>
                      <a:pt x="1002418" y="1194269"/>
                    </a:cubicBezTo>
                    <a:cubicBezTo>
                      <a:pt x="1003803" y="1207617"/>
                      <a:pt x="1001593" y="1210317"/>
                      <a:pt x="988007" y="1211881"/>
                    </a:cubicBezTo>
                    <a:cubicBezTo>
                      <a:pt x="975609" y="1213308"/>
                      <a:pt x="971960" y="1216826"/>
                      <a:pt x="971960" y="1227356"/>
                    </a:cubicBezTo>
                    <a:cubicBezTo>
                      <a:pt x="971960" y="1239672"/>
                      <a:pt x="968586" y="1241377"/>
                      <a:pt x="936949" y="1245049"/>
                    </a:cubicBezTo>
                    <a:cubicBezTo>
                      <a:pt x="905004" y="1248757"/>
                      <a:pt x="901938" y="1250340"/>
                      <a:pt x="901938" y="1263129"/>
                    </a:cubicBezTo>
                    <a:cubicBezTo>
                      <a:pt x="901938" y="1276370"/>
                      <a:pt x="900001" y="1277146"/>
                      <a:pt x="866927" y="1277146"/>
                    </a:cubicBezTo>
                    <a:cubicBezTo>
                      <a:pt x="843283" y="1277146"/>
                      <a:pt x="831628" y="1279514"/>
                      <a:pt x="831028" y="1284440"/>
                    </a:cubicBezTo>
                    <a:cubicBezTo>
                      <a:pt x="830539" y="1288452"/>
                      <a:pt x="829882" y="1295674"/>
                      <a:pt x="829569" y="1300488"/>
                    </a:cubicBezTo>
                    <a:cubicBezTo>
                      <a:pt x="829217" y="1305893"/>
                      <a:pt x="821918" y="1309929"/>
                      <a:pt x="810493" y="1311037"/>
                    </a:cubicBezTo>
                    <a:cubicBezTo>
                      <a:pt x="794060" y="1312629"/>
                      <a:pt x="792356" y="1311420"/>
                      <a:pt x="795283" y="1300229"/>
                    </a:cubicBezTo>
                    <a:close/>
                    <a:moveTo>
                      <a:pt x="115858" y="1279373"/>
                    </a:moveTo>
                    <a:cubicBezTo>
                      <a:pt x="120312" y="1274918"/>
                      <a:pt x="166706" y="1275198"/>
                      <a:pt x="171215" y="1279708"/>
                    </a:cubicBezTo>
                    <a:cubicBezTo>
                      <a:pt x="173016" y="1281510"/>
                      <a:pt x="160486" y="1282983"/>
                      <a:pt x="143369" y="1282983"/>
                    </a:cubicBezTo>
                    <a:cubicBezTo>
                      <a:pt x="126253" y="1282983"/>
                      <a:pt x="113872" y="1281360"/>
                      <a:pt x="115858" y="1279374"/>
                    </a:cubicBezTo>
                    <a:close/>
                    <a:moveTo>
                      <a:pt x="958832" y="1278709"/>
                    </a:moveTo>
                    <a:cubicBezTo>
                      <a:pt x="972471" y="1277480"/>
                      <a:pt x="994791" y="1277480"/>
                      <a:pt x="1008431" y="1278709"/>
                    </a:cubicBezTo>
                    <a:cubicBezTo>
                      <a:pt x="1022070" y="1279937"/>
                      <a:pt x="1010911" y="1280943"/>
                      <a:pt x="983631" y="1280943"/>
                    </a:cubicBezTo>
                    <a:cubicBezTo>
                      <a:pt x="956352" y="1280943"/>
                      <a:pt x="945192" y="1279937"/>
                      <a:pt x="958832" y="1278709"/>
                    </a:cubicBezTo>
                    <a:close/>
                    <a:moveTo>
                      <a:pt x="1037285" y="1262557"/>
                    </a:moveTo>
                    <a:cubicBezTo>
                      <a:pt x="1037395" y="1252928"/>
                      <a:pt x="1038712" y="1249695"/>
                      <a:pt x="1040191" y="1255373"/>
                    </a:cubicBezTo>
                    <a:cubicBezTo>
                      <a:pt x="1041671" y="1261051"/>
                      <a:pt x="1041574" y="1268930"/>
                      <a:pt x="1039971" y="1272880"/>
                    </a:cubicBezTo>
                    <a:cubicBezTo>
                      <a:pt x="1038372" y="1276831"/>
                      <a:pt x="1037162" y="1272185"/>
                      <a:pt x="1037281" y="1262557"/>
                    </a:cubicBezTo>
                    <a:close/>
                    <a:moveTo>
                      <a:pt x="106093" y="1243187"/>
                    </a:moveTo>
                    <a:cubicBezTo>
                      <a:pt x="104469" y="1240558"/>
                      <a:pt x="110878" y="1239544"/>
                      <a:pt x="120337" y="1240932"/>
                    </a:cubicBezTo>
                    <a:cubicBezTo>
                      <a:pt x="129795" y="1242322"/>
                      <a:pt x="137534" y="1244471"/>
                      <a:pt x="137534" y="1245711"/>
                    </a:cubicBezTo>
                    <a:cubicBezTo>
                      <a:pt x="137534" y="1250159"/>
                      <a:pt x="108985" y="1247867"/>
                      <a:pt x="106093" y="1243187"/>
                    </a:cubicBezTo>
                    <a:close/>
                    <a:moveTo>
                      <a:pt x="68564" y="1182315"/>
                    </a:moveTo>
                    <a:lnTo>
                      <a:pt x="69616" y="1151677"/>
                    </a:lnTo>
                    <a:lnTo>
                      <a:pt x="71786" y="1179039"/>
                    </a:lnTo>
                    <a:cubicBezTo>
                      <a:pt x="73735" y="1203594"/>
                      <a:pt x="75572" y="1206647"/>
                      <a:pt x="89699" y="1208802"/>
                    </a:cubicBezTo>
                    <a:cubicBezTo>
                      <a:pt x="103978" y="1210982"/>
                      <a:pt x="103678" y="1211285"/>
                      <a:pt x="86476" y="1212078"/>
                    </a:cubicBezTo>
                    <a:lnTo>
                      <a:pt x="67512" y="1212952"/>
                    </a:lnTo>
                    <a:close/>
                    <a:moveTo>
                      <a:pt x="38336" y="1137088"/>
                    </a:moveTo>
                    <a:cubicBezTo>
                      <a:pt x="38336" y="1130238"/>
                      <a:pt x="42821" y="1130238"/>
                      <a:pt x="58759" y="1137088"/>
                    </a:cubicBezTo>
                    <a:cubicBezTo>
                      <a:pt x="69101" y="1141532"/>
                      <a:pt x="68602" y="1142150"/>
                      <a:pt x="54383" y="1142513"/>
                    </a:cubicBezTo>
                    <a:cubicBezTo>
                      <a:pt x="45557" y="1142738"/>
                      <a:pt x="38336" y="1140297"/>
                      <a:pt x="38336" y="1137088"/>
                    </a:cubicBezTo>
                    <a:close/>
                    <a:moveTo>
                      <a:pt x="-15" y="1002865"/>
                    </a:moveTo>
                    <a:cubicBezTo>
                      <a:pt x="-15" y="930647"/>
                      <a:pt x="823" y="901104"/>
                      <a:pt x="1846" y="937213"/>
                    </a:cubicBezTo>
                    <a:cubicBezTo>
                      <a:pt x="2870" y="973321"/>
                      <a:pt x="2870" y="1032408"/>
                      <a:pt x="1846" y="1068517"/>
                    </a:cubicBezTo>
                    <a:cubicBezTo>
                      <a:pt x="823" y="1104626"/>
                      <a:pt x="-15" y="1075082"/>
                      <a:pt x="-15" y="1002865"/>
                    </a:cubicBezTo>
                    <a:close/>
                    <a:moveTo>
                      <a:pt x="1661863" y="915329"/>
                    </a:moveTo>
                    <a:cubicBezTo>
                      <a:pt x="1661863" y="904095"/>
                      <a:pt x="1663065" y="899499"/>
                      <a:pt x="1664531" y="905116"/>
                    </a:cubicBezTo>
                    <a:cubicBezTo>
                      <a:pt x="1666000" y="910733"/>
                      <a:pt x="1666000" y="919924"/>
                      <a:pt x="1664531" y="925541"/>
                    </a:cubicBezTo>
                    <a:cubicBezTo>
                      <a:pt x="1663065" y="931158"/>
                      <a:pt x="1661863" y="926562"/>
                      <a:pt x="1661863" y="915329"/>
                    </a:cubicBezTo>
                    <a:close/>
                    <a:moveTo>
                      <a:pt x="1696441" y="874478"/>
                    </a:moveTo>
                    <a:cubicBezTo>
                      <a:pt x="1696441" y="866454"/>
                      <a:pt x="1697764" y="863171"/>
                      <a:pt x="1699384" y="867183"/>
                    </a:cubicBezTo>
                    <a:cubicBezTo>
                      <a:pt x="1701003" y="871196"/>
                      <a:pt x="1701003" y="877761"/>
                      <a:pt x="1699384" y="881773"/>
                    </a:cubicBezTo>
                    <a:cubicBezTo>
                      <a:pt x="1697765" y="885785"/>
                      <a:pt x="1696441" y="882503"/>
                      <a:pt x="1696441" y="874478"/>
                    </a:cubicBezTo>
                    <a:close/>
                    <a:moveTo>
                      <a:pt x="13537" y="864777"/>
                    </a:moveTo>
                    <a:cubicBezTo>
                      <a:pt x="17549" y="863159"/>
                      <a:pt x="24113" y="863159"/>
                      <a:pt x="28125" y="864777"/>
                    </a:cubicBezTo>
                    <a:cubicBezTo>
                      <a:pt x="32137" y="866397"/>
                      <a:pt x="28854" y="867721"/>
                      <a:pt x="20831" y="867721"/>
                    </a:cubicBezTo>
                    <a:cubicBezTo>
                      <a:pt x="12808" y="867721"/>
                      <a:pt x="9525" y="866395"/>
                      <a:pt x="13537" y="864777"/>
                    </a:cubicBezTo>
                    <a:close/>
                    <a:moveTo>
                      <a:pt x="68866" y="851135"/>
                    </a:moveTo>
                    <a:cubicBezTo>
                      <a:pt x="68866" y="839901"/>
                      <a:pt x="70067" y="835305"/>
                      <a:pt x="71534" y="840922"/>
                    </a:cubicBezTo>
                    <a:cubicBezTo>
                      <a:pt x="73002" y="846540"/>
                      <a:pt x="73002" y="855730"/>
                      <a:pt x="71534" y="861348"/>
                    </a:cubicBezTo>
                    <a:cubicBezTo>
                      <a:pt x="70067" y="866965"/>
                      <a:pt x="68866" y="862369"/>
                      <a:pt x="68866" y="851135"/>
                    </a:cubicBezTo>
                    <a:close/>
                    <a:moveTo>
                      <a:pt x="52924" y="798613"/>
                    </a:moveTo>
                    <a:lnTo>
                      <a:pt x="35419" y="794158"/>
                    </a:lnTo>
                    <a:lnTo>
                      <a:pt x="51121" y="793468"/>
                    </a:lnTo>
                    <a:cubicBezTo>
                      <a:pt x="59757" y="793089"/>
                      <a:pt x="68446" y="795404"/>
                      <a:pt x="70430" y="798613"/>
                    </a:cubicBezTo>
                    <a:cubicBezTo>
                      <a:pt x="72413" y="801823"/>
                      <a:pt x="73225" y="804138"/>
                      <a:pt x="72233" y="803759"/>
                    </a:cubicBezTo>
                    <a:cubicBezTo>
                      <a:pt x="71241" y="803379"/>
                      <a:pt x="62552" y="801064"/>
                      <a:pt x="52924" y="798613"/>
                    </a:cubicBezTo>
                    <a:close/>
                    <a:moveTo>
                      <a:pt x="912150" y="794748"/>
                    </a:moveTo>
                    <a:cubicBezTo>
                      <a:pt x="916162" y="793129"/>
                      <a:pt x="922727" y="793129"/>
                      <a:pt x="926738" y="794748"/>
                    </a:cubicBezTo>
                    <a:cubicBezTo>
                      <a:pt x="930750" y="796367"/>
                      <a:pt x="927468" y="797692"/>
                      <a:pt x="919444" y="797692"/>
                    </a:cubicBezTo>
                    <a:cubicBezTo>
                      <a:pt x="911421" y="797692"/>
                      <a:pt x="908139" y="796366"/>
                      <a:pt x="912150" y="794748"/>
                    </a:cubicBezTo>
                    <a:close/>
                    <a:moveTo>
                      <a:pt x="103575" y="762140"/>
                    </a:moveTo>
                    <a:cubicBezTo>
                      <a:pt x="102682" y="733642"/>
                      <a:pt x="104062" y="728598"/>
                      <a:pt x="112735" y="728673"/>
                    </a:cubicBezTo>
                    <a:cubicBezTo>
                      <a:pt x="119563" y="728740"/>
                      <a:pt x="120654" y="730220"/>
                      <a:pt x="116027" y="733163"/>
                    </a:cubicBezTo>
                    <a:cubicBezTo>
                      <a:pt x="112221" y="735583"/>
                      <a:pt x="108099" y="750643"/>
                      <a:pt x="106867" y="766629"/>
                    </a:cubicBezTo>
                    <a:lnTo>
                      <a:pt x="104627" y="795695"/>
                    </a:lnTo>
                    <a:close/>
                    <a:moveTo>
                      <a:pt x="932586" y="769434"/>
                    </a:moveTo>
                    <a:cubicBezTo>
                      <a:pt x="933883" y="764620"/>
                      <a:pt x="941305" y="760196"/>
                      <a:pt x="949077" y="759603"/>
                    </a:cubicBezTo>
                    <a:cubicBezTo>
                      <a:pt x="960219" y="758754"/>
                      <a:pt x="960740" y="759204"/>
                      <a:pt x="951538" y="761738"/>
                    </a:cubicBezTo>
                    <a:cubicBezTo>
                      <a:pt x="945119" y="763505"/>
                      <a:pt x="937698" y="767929"/>
                      <a:pt x="935047" y="771569"/>
                    </a:cubicBezTo>
                    <a:cubicBezTo>
                      <a:pt x="931862" y="775943"/>
                      <a:pt x="931027" y="775219"/>
                      <a:pt x="932586" y="769434"/>
                    </a:cubicBezTo>
                    <a:close/>
                    <a:moveTo>
                      <a:pt x="883328" y="759453"/>
                    </a:moveTo>
                    <a:cubicBezTo>
                      <a:pt x="871386" y="757629"/>
                      <a:pt x="867202" y="753304"/>
                      <a:pt x="865823" y="741361"/>
                    </a:cubicBezTo>
                    <a:cubicBezTo>
                      <a:pt x="864152" y="726887"/>
                      <a:pt x="861532" y="725439"/>
                      <a:pt x="832150" y="722748"/>
                    </a:cubicBezTo>
                    <a:cubicBezTo>
                      <a:pt x="804043" y="720174"/>
                      <a:pt x="799889" y="718111"/>
                      <a:pt x="796899" y="705241"/>
                    </a:cubicBezTo>
                    <a:cubicBezTo>
                      <a:pt x="793842" y="692079"/>
                      <a:pt x="790279" y="690481"/>
                      <a:pt x="760489" y="688910"/>
                    </a:cubicBezTo>
                    <a:cubicBezTo>
                      <a:pt x="737803" y="687715"/>
                      <a:pt x="728270" y="684974"/>
                      <a:pt x="730032" y="680156"/>
                    </a:cubicBezTo>
                    <a:cubicBezTo>
                      <a:pt x="734982" y="666623"/>
                      <a:pt x="722812" y="658214"/>
                      <a:pt x="693197" y="654706"/>
                    </a:cubicBezTo>
                    <a:cubicBezTo>
                      <a:pt x="668573" y="651789"/>
                      <a:pt x="662995" y="648988"/>
                      <a:pt x="661543" y="638812"/>
                    </a:cubicBezTo>
                    <a:cubicBezTo>
                      <a:pt x="660181" y="629267"/>
                      <a:pt x="655136" y="626127"/>
                      <a:pt x="639357" y="625003"/>
                    </a:cubicBezTo>
                    <a:cubicBezTo>
                      <a:pt x="566089" y="619781"/>
                      <a:pt x="557665" y="617480"/>
                      <a:pt x="557665" y="602695"/>
                    </a:cubicBezTo>
                    <a:cubicBezTo>
                      <a:pt x="557665" y="588742"/>
                      <a:pt x="556861" y="588525"/>
                      <a:pt x="505149" y="588525"/>
                    </a:cubicBezTo>
                    <a:lnTo>
                      <a:pt x="452632" y="588525"/>
                    </a:lnTo>
                    <a:lnTo>
                      <a:pt x="452632" y="571018"/>
                    </a:lnTo>
                    <a:lnTo>
                      <a:pt x="452632" y="553511"/>
                    </a:lnTo>
                    <a:lnTo>
                      <a:pt x="400116" y="553511"/>
                    </a:lnTo>
                    <a:lnTo>
                      <a:pt x="347600" y="553511"/>
                    </a:lnTo>
                    <a:lnTo>
                      <a:pt x="347600" y="536004"/>
                    </a:lnTo>
                    <a:lnTo>
                      <a:pt x="347600" y="518496"/>
                    </a:lnTo>
                    <a:lnTo>
                      <a:pt x="400116" y="518496"/>
                    </a:lnTo>
                    <a:lnTo>
                      <a:pt x="452632" y="518496"/>
                    </a:lnTo>
                    <a:lnTo>
                      <a:pt x="452632" y="500989"/>
                    </a:lnTo>
                    <a:lnTo>
                      <a:pt x="452632" y="483482"/>
                    </a:lnTo>
                    <a:lnTo>
                      <a:pt x="502231" y="483482"/>
                    </a:lnTo>
                    <a:lnTo>
                      <a:pt x="551830" y="483482"/>
                    </a:lnTo>
                    <a:lnTo>
                      <a:pt x="551830" y="500989"/>
                    </a:lnTo>
                    <a:cubicBezTo>
                      <a:pt x="551830" y="518455"/>
                      <a:pt x="551911" y="518496"/>
                      <a:pt x="586111" y="518496"/>
                    </a:cubicBezTo>
                    <a:cubicBezTo>
                      <a:pt x="619534" y="518496"/>
                      <a:pt x="620481" y="518935"/>
                      <a:pt x="623894" y="536004"/>
                    </a:cubicBezTo>
                    <a:cubicBezTo>
                      <a:pt x="627277" y="552921"/>
                      <a:pt x="628481" y="553511"/>
                      <a:pt x="659634" y="553511"/>
                    </a:cubicBezTo>
                    <a:cubicBezTo>
                      <a:pt x="691566" y="553511"/>
                      <a:pt x="691873" y="553687"/>
                      <a:pt x="691873" y="571018"/>
                    </a:cubicBezTo>
                    <a:cubicBezTo>
                      <a:pt x="691873" y="588504"/>
                      <a:pt x="691915" y="588525"/>
                      <a:pt x="726497" y="588525"/>
                    </a:cubicBezTo>
                    <a:cubicBezTo>
                      <a:pt x="759930" y="588525"/>
                      <a:pt x="761184" y="589077"/>
                      <a:pt x="762966" y="604574"/>
                    </a:cubicBezTo>
                    <a:cubicBezTo>
                      <a:pt x="764417" y="617179"/>
                      <a:pt x="768256" y="621019"/>
                      <a:pt x="780860" y="622469"/>
                    </a:cubicBezTo>
                    <a:cubicBezTo>
                      <a:pt x="794299" y="624015"/>
                      <a:pt x="796906" y="627097"/>
                      <a:pt x="796906" y="641435"/>
                    </a:cubicBezTo>
                    <a:cubicBezTo>
                      <a:pt x="796906" y="656567"/>
                      <a:pt x="798939" y="658555"/>
                      <a:pt x="814412" y="658555"/>
                    </a:cubicBezTo>
                    <a:cubicBezTo>
                      <a:pt x="829972" y="658555"/>
                      <a:pt x="831917" y="660500"/>
                      <a:pt x="831917" y="676062"/>
                    </a:cubicBezTo>
                    <a:cubicBezTo>
                      <a:pt x="831917" y="691536"/>
                      <a:pt x="833905" y="693569"/>
                      <a:pt x="849035" y="693569"/>
                    </a:cubicBezTo>
                    <a:cubicBezTo>
                      <a:pt x="863371" y="693569"/>
                      <a:pt x="866453" y="696177"/>
                      <a:pt x="867999" y="709618"/>
                    </a:cubicBezTo>
                    <a:cubicBezTo>
                      <a:pt x="869450" y="722223"/>
                      <a:pt x="873289" y="726062"/>
                      <a:pt x="885892" y="727513"/>
                    </a:cubicBezTo>
                    <a:cubicBezTo>
                      <a:pt x="899331" y="729059"/>
                      <a:pt x="901939" y="732141"/>
                      <a:pt x="901939" y="746479"/>
                    </a:cubicBezTo>
                    <a:cubicBezTo>
                      <a:pt x="901939" y="755895"/>
                      <a:pt x="901282" y="763205"/>
                      <a:pt x="900480" y="762724"/>
                    </a:cubicBezTo>
                    <a:cubicBezTo>
                      <a:pt x="899678" y="762243"/>
                      <a:pt x="891959" y="760772"/>
                      <a:pt x="883328" y="759453"/>
                    </a:cubicBezTo>
                    <a:close/>
                    <a:moveTo>
                      <a:pt x="138888" y="711077"/>
                    </a:moveTo>
                    <a:cubicBezTo>
                      <a:pt x="138888" y="699843"/>
                      <a:pt x="140089" y="695247"/>
                      <a:pt x="141556" y="700864"/>
                    </a:cubicBezTo>
                    <a:cubicBezTo>
                      <a:pt x="143024" y="706481"/>
                      <a:pt x="143024" y="715672"/>
                      <a:pt x="141556" y="721289"/>
                    </a:cubicBezTo>
                    <a:cubicBezTo>
                      <a:pt x="140089" y="726906"/>
                      <a:pt x="138888" y="722311"/>
                      <a:pt x="138888" y="711077"/>
                    </a:cubicBezTo>
                    <a:close/>
                    <a:moveTo>
                      <a:pt x="1877868" y="724561"/>
                    </a:moveTo>
                    <a:cubicBezTo>
                      <a:pt x="1883485" y="723094"/>
                      <a:pt x="1892675" y="723094"/>
                      <a:pt x="1898292" y="724561"/>
                    </a:cubicBezTo>
                    <a:cubicBezTo>
                      <a:pt x="1903908" y="726030"/>
                      <a:pt x="1899313" y="727230"/>
                      <a:pt x="1888080" y="727230"/>
                    </a:cubicBezTo>
                    <a:cubicBezTo>
                      <a:pt x="1876847" y="727230"/>
                      <a:pt x="1872252" y="726028"/>
                      <a:pt x="1877868" y="724561"/>
                    </a:cubicBezTo>
                    <a:close/>
                    <a:moveTo>
                      <a:pt x="1912879" y="689547"/>
                    </a:moveTo>
                    <a:cubicBezTo>
                      <a:pt x="1918496" y="688078"/>
                      <a:pt x="1927686" y="688078"/>
                      <a:pt x="1933302" y="689547"/>
                    </a:cubicBezTo>
                    <a:cubicBezTo>
                      <a:pt x="1938919" y="691013"/>
                      <a:pt x="1934324" y="692215"/>
                      <a:pt x="1923091" y="692215"/>
                    </a:cubicBezTo>
                    <a:cubicBezTo>
                      <a:pt x="1911858" y="692215"/>
                      <a:pt x="1907263" y="691013"/>
                      <a:pt x="1912879" y="689547"/>
                    </a:cubicBezTo>
                    <a:close/>
                    <a:moveTo>
                      <a:pt x="173683" y="673144"/>
                    </a:moveTo>
                    <a:cubicBezTo>
                      <a:pt x="173801" y="663515"/>
                      <a:pt x="175109" y="660283"/>
                      <a:pt x="176589" y="665961"/>
                    </a:cubicBezTo>
                    <a:cubicBezTo>
                      <a:pt x="178068" y="671639"/>
                      <a:pt x="177971" y="679517"/>
                      <a:pt x="176373" y="683468"/>
                    </a:cubicBezTo>
                    <a:cubicBezTo>
                      <a:pt x="174774" y="687419"/>
                      <a:pt x="173564" y="682773"/>
                      <a:pt x="173683" y="673144"/>
                    </a:cubicBezTo>
                    <a:close/>
                    <a:moveTo>
                      <a:pt x="208693" y="638129"/>
                    </a:moveTo>
                    <a:cubicBezTo>
                      <a:pt x="208812" y="628501"/>
                      <a:pt x="210120" y="625268"/>
                      <a:pt x="211600" y="630946"/>
                    </a:cubicBezTo>
                    <a:cubicBezTo>
                      <a:pt x="213079" y="636624"/>
                      <a:pt x="212982" y="644502"/>
                      <a:pt x="211383" y="648453"/>
                    </a:cubicBezTo>
                    <a:cubicBezTo>
                      <a:pt x="209785" y="652404"/>
                      <a:pt x="208575" y="647759"/>
                      <a:pt x="208693" y="638129"/>
                    </a:cubicBezTo>
                    <a:close/>
                    <a:moveTo>
                      <a:pt x="242567" y="593815"/>
                    </a:moveTo>
                    <a:cubicBezTo>
                      <a:pt x="242567" y="590906"/>
                      <a:pt x="247818" y="588525"/>
                      <a:pt x="254237" y="588525"/>
                    </a:cubicBezTo>
                    <a:cubicBezTo>
                      <a:pt x="260656" y="588525"/>
                      <a:pt x="265907" y="589533"/>
                      <a:pt x="265907" y="590763"/>
                    </a:cubicBezTo>
                    <a:cubicBezTo>
                      <a:pt x="265907" y="591994"/>
                      <a:pt x="260656" y="594374"/>
                      <a:pt x="254237" y="596052"/>
                    </a:cubicBezTo>
                    <a:cubicBezTo>
                      <a:pt x="247818" y="597731"/>
                      <a:pt x="242567" y="596725"/>
                      <a:pt x="242567" y="593815"/>
                    </a:cubicBezTo>
                    <a:close/>
                    <a:moveTo>
                      <a:pt x="278038" y="566642"/>
                    </a:moveTo>
                    <a:cubicBezTo>
                      <a:pt x="277729" y="557820"/>
                      <a:pt x="280929" y="553541"/>
                      <a:pt x="287789" y="553600"/>
                    </a:cubicBezTo>
                    <a:cubicBezTo>
                      <a:pt x="294088" y="553645"/>
                      <a:pt x="295541" y="555332"/>
                      <a:pt x="291582" y="557977"/>
                    </a:cubicBezTo>
                    <a:cubicBezTo>
                      <a:pt x="288051" y="560335"/>
                      <a:pt x="283663" y="566204"/>
                      <a:pt x="281831" y="571018"/>
                    </a:cubicBezTo>
                    <a:cubicBezTo>
                      <a:pt x="279604" y="576867"/>
                      <a:pt x="278346" y="575415"/>
                      <a:pt x="278038" y="566642"/>
                    </a:cubicBezTo>
                    <a:close/>
                    <a:moveTo>
                      <a:pt x="1282578" y="500989"/>
                    </a:moveTo>
                    <a:cubicBezTo>
                      <a:pt x="1282578" y="489755"/>
                      <a:pt x="1283780" y="485159"/>
                      <a:pt x="1285246" y="490776"/>
                    </a:cubicBezTo>
                    <a:cubicBezTo>
                      <a:pt x="1286713" y="496393"/>
                      <a:pt x="1286713" y="505585"/>
                      <a:pt x="1285246" y="511202"/>
                    </a:cubicBezTo>
                    <a:cubicBezTo>
                      <a:pt x="1283777" y="516819"/>
                      <a:pt x="1282578" y="512223"/>
                      <a:pt x="1282578" y="500989"/>
                    </a:cubicBezTo>
                    <a:close/>
                    <a:moveTo>
                      <a:pt x="622773" y="471809"/>
                    </a:moveTo>
                    <a:cubicBezTo>
                      <a:pt x="622773" y="463785"/>
                      <a:pt x="624097" y="460502"/>
                      <a:pt x="625716" y="464514"/>
                    </a:cubicBezTo>
                    <a:cubicBezTo>
                      <a:pt x="627335" y="468527"/>
                      <a:pt x="627335" y="475092"/>
                      <a:pt x="625716" y="479104"/>
                    </a:cubicBezTo>
                    <a:cubicBezTo>
                      <a:pt x="624097" y="483116"/>
                      <a:pt x="622773" y="479834"/>
                      <a:pt x="622773" y="471809"/>
                    </a:cubicBezTo>
                    <a:close/>
                    <a:moveTo>
                      <a:pt x="1218204" y="476478"/>
                    </a:moveTo>
                    <a:cubicBezTo>
                      <a:pt x="1214353" y="472626"/>
                      <a:pt x="1211202" y="464748"/>
                      <a:pt x="1211202" y="458970"/>
                    </a:cubicBezTo>
                    <a:cubicBezTo>
                      <a:pt x="1211202" y="450144"/>
                      <a:pt x="1206138" y="448466"/>
                      <a:pt x="1179496" y="448466"/>
                    </a:cubicBezTo>
                    <a:cubicBezTo>
                      <a:pt x="1149246" y="448466"/>
                      <a:pt x="1147706" y="447729"/>
                      <a:pt x="1145944" y="432418"/>
                    </a:cubicBezTo>
                    <a:cubicBezTo>
                      <a:pt x="1144228" y="417501"/>
                      <a:pt x="1141835" y="416164"/>
                      <a:pt x="1112005" y="413451"/>
                    </a:cubicBezTo>
                    <a:cubicBezTo>
                      <a:pt x="1082174" y="410739"/>
                      <a:pt x="1079781" y="409402"/>
                      <a:pt x="1078065" y="394485"/>
                    </a:cubicBezTo>
                    <a:cubicBezTo>
                      <a:pt x="1076283" y="378989"/>
                      <a:pt x="1075028" y="378437"/>
                      <a:pt x="1041595" y="378437"/>
                    </a:cubicBezTo>
                    <a:cubicBezTo>
                      <a:pt x="1007015" y="378437"/>
                      <a:pt x="1006972" y="378415"/>
                      <a:pt x="1006972" y="360929"/>
                    </a:cubicBezTo>
                    <a:lnTo>
                      <a:pt x="1006972" y="343422"/>
                    </a:lnTo>
                    <a:lnTo>
                      <a:pt x="971961" y="343422"/>
                    </a:lnTo>
                    <a:lnTo>
                      <a:pt x="936950" y="343422"/>
                    </a:lnTo>
                    <a:lnTo>
                      <a:pt x="936950" y="325915"/>
                    </a:lnTo>
                    <a:lnTo>
                      <a:pt x="936950" y="308408"/>
                    </a:lnTo>
                    <a:lnTo>
                      <a:pt x="884434" y="308408"/>
                    </a:lnTo>
                    <a:lnTo>
                      <a:pt x="831917" y="308408"/>
                    </a:lnTo>
                    <a:lnTo>
                      <a:pt x="831917" y="290900"/>
                    </a:lnTo>
                    <a:lnTo>
                      <a:pt x="831917" y="273393"/>
                    </a:lnTo>
                    <a:lnTo>
                      <a:pt x="782318" y="273393"/>
                    </a:lnTo>
                    <a:cubicBezTo>
                      <a:pt x="734205" y="273393"/>
                      <a:pt x="732720" y="272985"/>
                      <a:pt x="732720" y="259734"/>
                    </a:cubicBezTo>
                    <a:lnTo>
                      <a:pt x="732720" y="246076"/>
                    </a:lnTo>
                    <a:lnTo>
                      <a:pt x="864982" y="242226"/>
                    </a:lnTo>
                    <a:cubicBezTo>
                      <a:pt x="937727" y="240109"/>
                      <a:pt x="998064" y="239196"/>
                      <a:pt x="999065" y="240197"/>
                    </a:cubicBezTo>
                    <a:cubicBezTo>
                      <a:pt x="1000066" y="241198"/>
                      <a:pt x="1001598" y="248420"/>
                      <a:pt x="1002470" y="256246"/>
                    </a:cubicBezTo>
                    <a:cubicBezTo>
                      <a:pt x="1003991" y="269907"/>
                      <a:pt x="1006150" y="270592"/>
                      <a:pt x="1056571" y="273393"/>
                    </a:cubicBezTo>
                    <a:lnTo>
                      <a:pt x="1109087" y="276311"/>
                    </a:lnTo>
                    <a:lnTo>
                      <a:pt x="1107210" y="292359"/>
                    </a:lnTo>
                    <a:cubicBezTo>
                      <a:pt x="1105523" y="306791"/>
                      <a:pt x="1107144" y="308408"/>
                      <a:pt x="1123257" y="308408"/>
                    </a:cubicBezTo>
                    <a:cubicBezTo>
                      <a:pt x="1139281" y="308408"/>
                      <a:pt x="1141180" y="310262"/>
                      <a:pt x="1141180" y="325915"/>
                    </a:cubicBezTo>
                    <a:cubicBezTo>
                      <a:pt x="1141180" y="341477"/>
                      <a:pt x="1143125" y="343422"/>
                      <a:pt x="1158685" y="343422"/>
                    </a:cubicBezTo>
                    <a:cubicBezTo>
                      <a:pt x="1174246" y="343422"/>
                      <a:pt x="1176191" y="345368"/>
                      <a:pt x="1176191" y="360929"/>
                    </a:cubicBezTo>
                    <a:cubicBezTo>
                      <a:pt x="1176191" y="376492"/>
                      <a:pt x="1178136" y="378437"/>
                      <a:pt x="1193696" y="378437"/>
                    </a:cubicBezTo>
                    <a:cubicBezTo>
                      <a:pt x="1209257" y="378437"/>
                      <a:pt x="1211202" y="380382"/>
                      <a:pt x="1211202" y="395944"/>
                    </a:cubicBezTo>
                    <a:cubicBezTo>
                      <a:pt x="1211202" y="411388"/>
                      <a:pt x="1213204" y="413451"/>
                      <a:pt x="1228189" y="413451"/>
                    </a:cubicBezTo>
                    <a:cubicBezTo>
                      <a:pt x="1244842" y="413451"/>
                      <a:pt x="1245215" y="414140"/>
                      <a:pt x="1247153" y="448477"/>
                    </a:cubicBezTo>
                    <a:cubicBezTo>
                      <a:pt x="1248964" y="480542"/>
                      <a:pt x="1248119" y="483501"/>
                      <a:pt x="1237168" y="483491"/>
                    </a:cubicBezTo>
                    <a:cubicBezTo>
                      <a:pt x="1230589" y="483485"/>
                      <a:pt x="1222055" y="480329"/>
                      <a:pt x="1218204" y="476478"/>
                    </a:cubicBezTo>
                    <a:close/>
                    <a:moveTo>
                      <a:pt x="495048" y="415243"/>
                    </a:moveTo>
                    <a:cubicBezTo>
                      <a:pt x="500726" y="413763"/>
                      <a:pt x="508603" y="413860"/>
                      <a:pt x="512554" y="415464"/>
                    </a:cubicBezTo>
                    <a:cubicBezTo>
                      <a:pt x="516504" y="417063"/>
                      <a:pt x="511859" y="418273"/>
                      <a:pt x="502231" y="418154"/>
                    </a:cubicBezTo>
                    <a:cubicBezTo>
                      <a:pt x="492603" y="418044"/>
                      <a:pt x="489371" y="416727"/>
                      <a:pt x="495048" y="415247"/>
                    </a:cubicBezTo>
                    <a:close/>
                    <a:moveTo>
                      <a:pt x="530059" y="380228"/>
                    </a:moveTo>
                    <a:cubicBezTo>
                      <a:pt x="535736" y="378749"/>
                      <a:pt x="543614" y="378846"/>
                      <a:pt x="547565" y="380449"/>
                    </a:cubicBezTo>
                    <a:cubicBezTo>
                      <a:pt x="551515" y="382048"/>
                      <a:pt x="546870" y="383258"/>
                      <a:pt x="537242" y="383139"/>
                    </a:cubicBezTo>
                    <a:cubicBezTo>
                      <a:pt x="527614" y="383029"/>
                      <a:pt x="524382" y="381712"/>
                      <a:pt x="530059" y="380233"/>
                    </a:cubicBezTo>
                    <a:close/>
                    <a:moveTo>
                      <a:pt x="562438" y="347986"/>
                    </a:moveTo>
                    <a:cubicBezTo>
                      <a:pt x="565550" y="344874"/>
                      <a:pt x="572970" y="343361"/>
                      <a:pt x="578927" y="344624"/>
                    </a:cubicBezTo>
                    <a:cubicBezTo>
                      <a:pt x="586949" y="346324"/>
                      <a:pt x="585482" y="347792"/>
                      <a:pt x="573269" y="350282"/>
                    </a:cubicBezTo>
                    <a:cubicBezTo>
                      <a:pt x="562621" y="352453"/>
                      <a:pt x="558784" y="351641"/>
                      <a:pt x="562438" y="347986"/>
                    </a:cubicBezTo>
                    <a:close/>
                    <a:moveTo>
                      <a:pt x="552967" y="328833"/>
                    </a:moveTo>
                    <a:cubicBezTo>
                      <a:pt x="553087" y="319204"/>
                      <a:pt x="554394" y="315971"/>
                      <a:pt x="555874" y="321649"/>
                    </a:cubicBezTo>
                    <a:cubicBezTo>
                      <a:pt x="557353" y="327327"/>
                      <a:pt x="557256" y="335206"/>
                      <a:pt x="555657" y="339157"/>
                    </a:cubicBezTo>
                    <a:cubicBezTo>
                      <a:pt x="554059" y="343107"/>
                      <a:pt x="552849" y="338462"/>
                      <a:pt x="552967" y="328833"/>
                    </a:cubicBezTo>
                    <a:close/>
                    <a:moveTo>
                      <a:pt x="1661863" y="325915"/>
                    </a:moveTo>
                    <a:cubicBezTo>
                      <a:pt x="1661863" y="314681"/>
                      <a:pt x="1663065" y="310085"/>
                      <a:pt x="1664531" y="315703"/>
                    </a:cubicBezTo>
                    <a:cubicBezTo>
                      <a:pt x="1666000" y="321319"/>
                      <a:pt x="1666000" y="330511"/>
                      <a:pt x="1664531" y="336128"/>
                    </a:cubicBezTo>
                    <a:cubicBezTo>
                      <a:pt x="1663065" y="341745"/>
                      <a:pt x="1661863" y="337149"/>
                      <a:pt x="1661863" y="325915"/>
                    </a:cubicBezTo>
                    <a:close/>
                    <a:moveTo>
                      <a:pt x="629257" y="310199"/>
                    </a:moveTo>
                    <a:cubicBezTo>
                      <a:pt x="634934" y="308719"/>
                      <a:pt x="642811" y="308816"/>
                      <a:pt x="646762" y="310420"/>
                    </a:cubicBezTo>
                    <a:cubicBezTo>
                      <a:pt x="650713" y="312019"/>
                      <a:pt x="646068" y="313229"/>
                      <a:pt x="636439" y="313110"/>
                    </a:cubicBezTo>
                    <a:cubicBezTo>
                      <a:pt x="626812" y="313000"/>
                      <a:pt x="623579" y="311683"/>
                      <a:pt x="629257" y="310204"/>
                    </a:cubicBezTo>
                    <a:close/>
                    <a:moveTo>
                      <a:pt x="587978" y="293818"/>
                    </a:moveTo>
                    <a:cubicBezTo>
                      <a:pt x="588097" y="284189"/>
                      <a:pt x="589405" y="280957"/>
                      <a:pt x="590884" y="286635"/>
                    </a:cubicBezTo>
                    <a:cubicBezTo>
                      <a:pt x="592364" y="292313"/>
                      <a:pt x="592267" y="300191"/>
                      <a:pt x="590668" y="304142"/>
                    </a:cubicBezTo>
                    <a:cubicBezTo>
                      <a:pt x="589070" y="308093"/>
                      <a:pt x="587859" y="303447"/>
                      <a:pt x="587978" y="293818"/>
                    </a:cubicBezTo>
                    <a:close/>
                    <a:moveTo>
                      <a:pt x="1696657" y="293818"/>
                    </a:moveTo>
                    <a:cubicBezTo>
                      <a:pt x="1696768" y="284189"/>
                      <a:pt x="1698084" y="280957"/>
                      <a:pt x="1699563" y="286635"/>
                    </a:cubicBezTo>
                    <a:cubicBezTo>
                      <a:pt x="1701043" y="292313"/>
                      <a:pt x="1700946" y="300191"/>
                      <a:pt x="1699343" y="304142"/>
                    </a:cubicBezTo>
                    <a:cubicBezTo>
                      <a:pt x="1697744" y="308093"/>
                      <a:pt x="1696534" y="303447"/>
                      <a:pt x="1696654" y="293818"/>
                    </a:cubicBezTo>
                    <a:close/>
                    <a:moveTo>
                      <a:pt x="699279" y="275185"/>
                    </a:moveTo>
                    <a:cubicBezTo>
                      <a:pt x="704956" y="273705"/>
                      <a:pt x="712833" y="273802"/>
                      <a:pt x="716784" y="275405"/>
                    </a:cubicBezTo>
                    <a:cubicBezTo>
                      <a:pt x="720735" y="277004"/>
                      <a:pt x="716090" y="278214"/>
                      <a:pt x="706461" y="278096"/>
                    </a:cubicBezTo>
                    <a:cubicBezTo>
                      <a:pt x="696833" y="277985"/>
                      <a:pt x="693601" y="276669"/>
                      <a:pt x="699279" y="275189"/>
                    </a:cubicBezTo>
                    <a:close/>
                    <a:moveTo>
                      <a:pt x="1179761" y="274448"/>
                    </a:moveTo>
                    <a:cubicBezTo>
                      <a:pt x="1178136" y="271819"/>
                      <a:pt x="1184546" y="270804"/>
                      <a:pt x="1194005" y="272192"/>
                    </a:cubicBezTo>
                    <a:cubicBezTo>
                      <a:pt x="1203463" y="273580"/>
                      <a:pt x="1211202" y="275732"/>
                      <a:pt x="1211202" y="276972"/>
                    </a:cubicBezTo>
                    <a:cubicBezTo>
                      <a:pt x="1211202" y="281419"/>
                      <a:pt x="1182653" y="279127"/>
                      <a:pt x="1179761" y="274448"/>
                    </a:cubicBezTo>
                    <a:close/>
                    <a:moveTo>
                      <a:pt x="1664399" y="275337"/>
                    </a:moveTo>
                    <a:cubicBezTo>
                      <a:pt x="1662260" y="273197"/>
                      <a:pt x="1660509" y="257615"/>
                      <a:pt x="1660509" y="240710"/>
                    </a:cubicBezTo>
                    <a:cubicBezTo>
                      <a:pt x="1660509" y="211517"/>
                      <a:pt x="1659704" y="209881"/>
                      <a:pt x="1644462" y="208127"/>
                    </a:cubicBezTo>
                    <a:cubicBezTo>
                      <a:pt x="1632515" y="206753"/>
                      <a:pt x="1628217" y="202903"/>
                      <a:pt x="1627639" y="193060"/>
                    </a:cubicBezTo>
                    <a:cubicBezTo>
                      <a:pt x="1627035" y="182771"/>
                      <a:pt x="1627441" y="182369"/>
                      <a:pt x="1629456" y="191247"/>
                    </a:cubicBezTo>
                    <a:cubicBezTo>
                      <a:pt x="1631091" y="198435"/>
                      <a:pt x="1637855" y="203326"/>
                      <a:pt x="1647738" y="204467"/>
                    </a:cubicBezTo>
                    <a:cubicBezTo>
                      <a:pt x="1662472" y="206170"/>
                      <a:pt x="1663531" y="208297"/>
                      <a:pt x="1665164" y="239466"/>
                    </a:cubicBezTo>
                    <a:cubicBezTo>
                      <a:pt x="1666677" y="268339"/>
                      <a:pt x="1668573" y="272976"/>
                      <a:pt x="1679752" y="275145"/>
                    </a:cubicBezTo>
                    <a:cubicBezTo>
                      <a:pt x="1691974" y="277515"/>
                      <a:pt x="1692008" y="277676"/>
                      <a:pt x="1680445" y="278431"/>
                    </a:cubicBezTo>
                    <a:cubicBezTo>
                      <a:pt x="1673759" y="278868"/>
                      <a:pt x="1666538" y="277474"/>
                      <a:pt x="1664398" y="275336"/>
                    </a:cubicBezTo>
                    <a:close/>
                    <a:moveTo>
                      <a:pt x="2039619" y="247131"/>
                    </a:moveTo>
                    <a:cubicBezTo>
                      <a:pt x="2036325" y="209320"/>
                      <a:pt x="2039752" y="203068"/>
                      <a:pt x="2063134" y="204326"/>
                    </a:cubicBezTo>
                    <a:cubicBezTo>
                      <a:pt x="2077349" y="205092"/>
                      <a:pt x="2077319" y="205173"/>
                      <a:pt x="2061945" y="207516"/>
                    </a:cubicBezTo>
                    <a:cubicBezTo>
                      <a:pt x="2046991" y="209796"/>
                      <a:pt x="2046077" y="211805"/>
                      <a:pt x="2044419" y="246033"/>
                    </a:cubicBezTo>
                    <a:lnTo>
                      <a:pt x="2042670" y="282145"/>
                    </a:lnTo>
                    <a:close/>
                    <a:moveTo>
                      <a:pt x="1526300" y="255884"/>
                    </a:moveTo>
                    <a:lnTo>
                      <a:pt x="1526300" y="238377"/>
                    </a:lnTo>
                    <a:lnTo>
                      <a:pt x="1491289" y="238377"/>
                    </a:lnTo>
                    <a:lnTo>
                      <a:pt x="1456279" y="238377"/>
                    </a:lnTo>
                    <a:lnTo>
                      <a:pt x="1456279" y="220870"/>
                    </a:lnTo>
                    <a:lnTo>
                      <a:pt x="1456279" y="203362"/>
                    </a:lnTo>
                    <a:lnTo>
                      <a:pt x="1421268" y="203362"/>
                    </a:lnTo>
                    <a:cubicBezTo>
                      <a:pt x="1386388" y="203362"/>
                      <a:pt x="1386257" y="203296"/>
                      <a:pt x="1386257" y="186147"/>
                    </a:cubicBezTo>
                    <a:cubicBezTo>
                      <a:pt x="1386257" y="169281"/>
                      <a:pt x="1385573" y="168894"/>
                      <a:pt x="1352704" y="167180"/>
                    </a:cubicBezTo>
                    <a:cubicBezTo>
                      <a:pt x="1321097" y="165533"/>
                      <a:pt x="1319047" y="164516"/>
                      <a:pt x="1317333" y="149662"/>
                    </a:cubicBezTo>
                    <a:cubicBezTo>
                      <a:pt x="1315626" y="134871"/>
                      <a:pt x="1313492" y="133786"/>
                      <a:pt x="1282880" y="132155"/>
                    </a:cubicBezTo>
                    <a:cubicBezTo>
                      <a:pt x="1254423" y="130637"/>
                      <a:pt x="1250000" y="128779"/>
                      <a:pt x="1248319" y="117626"/>
                    </a:cubicBezTo>
                    <a:cubicBezTo>
                      <a:pt x="1246438" y="105152"/>
                      <a:pt x="1248098" y="104794"/>
                      <a:pt x="1316335" y="103037"/>
                    </a:cubicBezTo>
                    <a:lnTo>
                      <a:pt x="1386279" y="101238"/>
                    </a:lnTo>
                    <a:lnTo>
                      <a:pt x="1386268" y="120204"/>
                    </a:lnTo>
                    <a:lnTo>
                      <a:pt x="1386257" y="139170"/>
                    </a:lnTo>
                    <a:lnTo>
                      <a:pt x="1420880" y="139170"/>
                    </a:lnTo>
                    <a:cubicBezTo>
                      <a:pt x="1454015" y="139170"/>
                      <a:pt x="1455583" y="139836"/>
                      <a:pt x="1457350" y="154695"/>
                    </a:cubicBezTo>
                    <a:cubicBezTo>
                      <a:pt x="1459090" y="169324"/>
                      <a:pt x="1461049" y="170250"/>
                      <a:pt x="1491289" y="170743"/>
                    </a:cubicBezTo>
                    <a:cubicBezTo>
                      <a:pt x="1522708" y="171255"/>
                      <a:pt x="1523419" y="171643"/>
                      <a:pt x="1525133" y="189179"/>
                    </a:cubicBezTo>
                    <a:cubicBezTo>
                      <a:pt x="1526718" y="205410"/>
                      <a:pt x="1528499" y="206855"/>
                      <a:pt x="1544097" y="204565"/>
                    </a:cubicBezTo>
                    <a:cubicBezTo>
                      <a:pt x="1559946" y="202239"/>
                      <a:pt x="1561311" y="203449"/>
                      <a:pt x="1561311" y="219820"/>
                    </a:cubicBezTo>
                    <a:cubicBezTo>
                      <a:pt x="1561311" y="234881"/>
                      <a:pt x="1563767" y="237885"/>
                      <a:pt x="1577358" y="239449"/>
                    </a:cubicBezTo>
                    <a:cubicBezTo>
                      <a:pt x="1589962" y="240901"/>
                      <a:pt x="1593801" y="244739"/>
                      <a:pt x="1595251" y="257344"/>
                    </a:cubicBezTo>
                    <a:cubicBezTo>
                      <a:pt x="1597086" y="273291"/>
                      <a:pt x="1596872" y="273392"/>
                      <a:pt x="1561699" y="273392"/>
                    </a:cubicBezTo>
                    <a:lnTo>
                      <a:pt x="1526300" y="273392"/>
                    </a:lnTo>
                    <a:close/>
                    <a:moveTo>
                      <a:pt x="678849" y="239985"/>
                    </a:moveTo>
                    <a:cubicBezTo>
                      <a:pt x="689337" y="238686"/>
                      <a:pt x="705092" y="238712"/>
                      <a:pt x="713860" y="240051"/>
                    </a:cubicBezTo>
                    <a:cubicBezTo>
                      <a:pt x="722628" y="241384"/>
                      <a:pt x="714047" y="242445"/>
                      <a:pt x="694791" y="242413"/>
                    </a:cubicBezTo>
                    <a:cubicBezTo>
                      <a:pt x="675535" y="242391"/>
                      <a:pt x="668361" y="241290"/>
                      <a:pt x="678849" y="239992"/>
                    </a:cubicBezTo>
                    <a:close/>
                    <a:moveTo>
                      <a:pt x="1109988" y="239831"/>
                    </a:moveTo>
                    <a:cubicBezTo>
                      <a:pt x="1108500" y="237423"/>
                      <a:pt x="1119505" y="236239"/>
                      <a:pt x="1134443" y="237197"/>
                    </a:cubicBezTo>
                    <a:cubicBezTo>
                      <a:pt x="1177057" y="239933"/>
                      <a:pt x="1182225" y="242790"/>
                      <a:pt x="1145901" y="243531"/>
                    </a:cubicBezTo>
                    <a:cubicBezTo>
                      <a:pt x="1127637" y="243903"/>
                      <a:pt x="1111476" y="242238"/>
                      <a:pt x="1109988" y="239831"/>
                    </a:cubicBezTo>
                    <a:close/>
                    <a:moveTo>
                      <a:pt x="775291" y="204850"/>
                    </a:moveTo>
                    <a:cubicBezTo>
                      <a:pt x="800310" y="203754"/>
                      <a:pt x="839697" y="203761"/>
                      <a:pt x="862818" y="204865"/>
                    </a:cubicBezTo>
                    <a:cubicBezTo>
                      <a:pt x="885940" y="205970"/>
                      <a:pt x="865469" y="206868"/>
                      <a:pt x="817329" y="206859"/>
                    </a:cubicBezTo>
                    <a:cubicBezTo>
                      <a:pt x="769189" y="206851"/>
                      <a:pt x="750272" y="205946"/>
                      <a:pt x="775291" y="204849"/>
                    </a:cubicBezTo>
                    <a:close/>
                    <a:moveTo>
                      <a:pt x="1004854" y="204652"/>
                    </a:moveTo>
                    <a:cubicBezTo>
                      <a:pt x="1003310" y="202154"/>
                      <a:pt x="1020879" y="200961"/>
                      <a:pt x="1043897" y="202000"/>
                    </a:cubicBezTo>
                    <a:cubicBezTo>
                      <a:pt x="1108389" y="204913"/>
                      <a:pt x="1114292" y="207522"/>
                      <a:pt x="1058374" y="208399"/>
                    </a:cubicBezTo>
                    <a:cubicBezTo>
                      <a:pt x="1030481" y="208836"/>
                      <a:pt x="1006397" y="207151"/>
                      <a:pt x="1004854" y="204652"/>
                    </a:cubicBezTo>
                    <a:close/>
                    <a:moveTo>
                      <a:pt x="2003887" y="168339"/>
                    </a:moveTo>
                    <a:cubicBezTo>
                      <a:pt x="2002776" y="152289"/>
                      <a:pt x="2003843" y="139159"/>
                      <a:pt x="2006242" y="139161"/>
                    </a:cubicBezTo>
                    <a:cubicBezTo>
                      <a:pt x="2008649" y="139162"/>
                      <a:pt x="2010618" y="152295"/>
                      <a:pt x="2010618" y="168343"/>
                    </a:cubicBezTo>
                    <a:cubicBezTo>
                      <a:pt x="2010618" y="205992"/>
                      <a:pt x="2006496" y="205990"/>
                      <a:pt x="2003887" y="168339"/>
                    </a:cubicBezTo>
                    <a:close/>
                    <a:moveTo>
                      <a:pt x="970931" y="154416"/>
                    </a:moveTo>
                    <a:cubicBezTo>
                      <a:pt x="969259" y="140102"/>
                      <a:pt x="970681" y="135443"/>
                      <a:pt x="976086" y="137517"/>
                    </a:cubicBezTo>
                    <a:cubicBezTo>
                      <a:pt x="980665" y="139275"/>
                      <a:pt x="982238" y="145600"/>
                      <a:pt x="980158" y="153889"/>
                    </a:cubicBezTo>
                    <a:cubicBezTo>
                      <a:pt x="977439" y="164726"/>
                      <a:pt x="979466" y="167910"/>
                      <a:pt x="990411" y="169993"/>
                    </a:cubicBezTo>
                    <a:cubicBezTo>
                      <a:pt x="1003220" y="172431"/>
                      <a:pt x="1003112" y="172638"/>
                      <a:pt x="988647" y="173384"/>
                    </a:cubicBezTo>
                    <a:cubicBezTo>
                      <a:pt x="975281" y="174073"/>
                      <a:pt x="972933" y="171560"/>
                      <a:pt x="970932" y="154416"/>
                    </a:cubicBezTo>
                    <a:close/>
                    <a:moveTo>
                      <a:pt x="1592671" y="165618"/>
                    </a:moveTo>
                    <a:cubicBezTo>
                      <a:pt x="1590865" y="160909"/>
                      <a:pt x="1590739" y="153688"/>
                      <a:pt x="1592393" y="149569"/>
                    </a:cubicBezTo>
                    <a:cubicBezTo>
                      <a:pt x="1594047" y="145451"/>
                      <a:pt x="1595608" y="147816"/>
                      <a:pt x="1595861" y="154825"/>
                    </a:cubicBezTo>
                    <a:cubicBezTo>
                      <a:pt x="1596197" y="164092"/>
                      <a:pt x="1600699" y="168231"/>
                      <a:pt x="1612369" y="169999"/>
                    </a:cubicBezTo>
                    <a:lnTo>
                      <a:pt x="1628415" y="172430"/>
                    </a:lnTo>
                    <a:lnTo>
                      <a:pt x="1612186" y="173304"/>
                    </a:lnTo>
                    <a:cubicBezTo>
                      <a:pt x="1602656" y="173818"/>
                      <a:pt x="1594599" y="170643"/>
                      <a:pt x="1592671" y="165617"/>
                    </a:cubicBezTo>
                    <a:close/>
                    <a:moveTo>
                      <a:pt x="1524355" y="135274"/>
                    </a:moveTo>
                    <a:cubicBezTo>
                      <a:pt x="1522216" y="133134"/>
                      <a:pt x="1520505" y="128538"/>
                      <a:pt x="1520555" y="125061"/>
                    </a:cubicBezTo>
                    <a:cubicBezTo>
                      <a:pt x="1520621" y="120859"/>
                      <a:pt x="1522081" y="120988"/>
                      <a:pt x="1524931" y="125445"/>
                    </a:cubicBezTo>
                    <a:cubicBezTo>
                      <a:pt x="1527289" y="129134"/>
                      <a:pt x="1535783" y="133372"/>
                      <a:pt x="1543806" y="134863"/>
                    </a:cubicBezTo>
                    <a:lnTo>
                      <a:pt x="1558394" y="137574"/>
                    </a:lnTo>
                    <a:lnTo>
                      <a:pt x="1543320" y="138368"/>
                    </a:lnTo>
                    <a:cubicBezTo>
                      <a:pt x="1535029" y="138805"/>
                      <a:pt x="1526495" y="137413"/>
                      <a:pt x="1524355" y="135273"/>
                    </a:cubicBezTo>
                    <a:close/>
                    <a:moveTo>
                      <a:pt x="1568716" y="135119"/>
                    </a:moveTo>
                    <a:cubicBezTo>
                      <a:pt x="1574393" y="133640"/>
                      <a:pt x="1582271" y="133737"/>
                      <a:pt x="1586222" y="135340"/>
                    </a:cubicBezTo>
                    <a:cubicBezTo>
                      <a:pt x="1590172" y="136939"/>
                      <a:pt x="1585527" y="138149"/>
                      <a:pt x="1575899" y="138030"/>
                    </a:cubicBezTo>
                    <a:cubicBezTo>
                      <a:pt x="1566271" y="137920"/>
                      <a:pt x="1563039" y="136603"/>
                      <a:pt x="1568716" y="135124"/>
                    </a:cubicBezTo>
                    <a:close/>
                    <a:moveTo>
                      <a:pt x="1969772" y="124864"/>
                    </a:moveTo>
                    <a:cubicBezTo>
                      <a:pt x="1969772" y="120209"/>
                      <a:pt x="1965177" y="113724"/>
                      <a:pt x="1959561" y="110452"/>
                    </a:cubicBezTo>
                    <a:cubicBezTo>
                      <a:pt x="1950441" y="105140"/>
                      <a:pt x="1950753" y="104485"/>
                      <a:pt x="1962478" y="104326"/>
                    </a:cubicBezTo>
                    <a:cubicBezTo>
                      <a:pt x="1972640" y="104194"/>
                      <a:pt x="1975607" y="107447"/>
                      <a:pt x="1975607" y="118739"/>
                    </a:cubicBezTo>
                    <a:cubicBezTo>
                      <a:pt x="1975607" y="126763"/>
                      <a:pt x="1974295" y="133328"/>
                      <a:pt x="1972690" y="133328"/>
                    </a:cubicBezTo>
                    <a:cubicBezTo>
                      <a:pt x="1971084" y="133328"/>
                      <a:pt x="1969772" y="129519"/>
                      <a:pt x="1969772" y="124864"/>
                    </a:cubicBezTo>
                    <a:close/>
                    <a:moveTo>
                      <a:pt x="1074998" y="107364"/>
                    </a:moveTo>
                    <a:cubicBezTo>
                      <a:pt x="1072834" y="101723"/>
                      <a:pt x="1074556" y="99984"/>
                      <a:pt x="1080175" y="102140"/>
                    </a:cubicBezTo>
                    <a:cubicBezTo>
                      <a:pt x="1084807" y="103917"/>
                      <a:pt x="1087144" y="107723"/>
                      <a:pt x="1085368" y="110596"/>
                    </a:cubicBezTo>
                    <a:cubicBezTo>
                      <a:pt x="1080896" y="117833"/>
                      <a:pt x="1078759" y="117167"/>
                      <a:pt x="1074998" y="107364"/>
                    </a:cubicBezTo>
                    <a:close/>
                    <a:moveTo>
                      <a:pt x="1472430" y="99920"/>
                    </a:moveTo>
                    <a:cubicBezTo>
                      <a:pt x="1482917" y="98621"/>
                      <a:pt x="1498672" y="98647"/>
                      <a:pt x="1507441" y="99986"/>
                    </a:cubicBezTo>
                    <a:cubicBezTo>
                      <a:pt x="1516209" y="101318"/>
                      <a:pt x="1507617" y="102380"/>
                      <a:pt x="1488372" y="102347"/>
                    </a:cubicBezTo>
                    <a:cubicBezTo>
                      <a:pt x="1469116" y="102326"/>
                      <a:pt x="1461942" y="101225"/>
                      <a:pt x="1472430" y="99926"/>
                    </a:cubicBezTo>
                    <a:close/>
                    <a:moveTo>
                      <a:pt x="1933333" y="83724"/>
                    </a:moveTo>
                    <a:cubicBezTo>
                      <a:pt x="1931800" y="75700"/>
                      <a:pt x="1932806" y="69135"/>
                      <a:pt x="1935570" y="69135"/>
                    </a:cubicBezTo>
                    <a:cubicBezTo>
                      <a:pt x="1938335" y="69135"/>
                      <a:pt x="1940596" y="75700"/>
                      <a:pt x="1940596" y="83724"/>
                    </a:cubicBezTo>
                    <a:cubicBezTo>
                      <a:pt x="1940596" y="91748"/>
                      <a:pt x="1939590" y="98313"/>
                      <a:pt x="1938359" y="98313"/>
                    </a:cubicBezTo>
                    <a:cubicBezTo>
                      <a:pt x="1937128" y="98313"/>
                      <a:pt x="1934867" y="91748"/>
                      <a:pt x="1933333" y="83724"/>
                    </a:cubicBezTo>
                    <a:close/>
                    <a:moveTo>
                      <a:pt x="1421268" y="51634"/>
                    </a:moveTo>
                    <a:cubicBezTo>
                      <a:pt x="1421268" y="36233"/>
                      <a:pt x="1423197" y="34222"/>
                      <a:pt x="1437314" y="34921"/>
                    </a:cubicBezTo>
                    <a:cubicBezTo>
                      <a:pt x="1451073" y="35603"/>
                      <a:pt x="1451489" y="36077"/>
                      <a:pt x="1440232" y="38245"/>
                    </a:cubicBezTo>
                    <a:cubicBezTo>
                      <a:pt x="1420764" y="41995"/>
                      <a:pt x="1422938" y="61899"/>
                      <a:pt x="1443150" y="64961"/>
                    </a:cubicBezTo>
                    <a:cubicBezTo>
                      <a:pt x="1458085" y="67224"/>
                      <a:pt x="1457883" y="67453"/>
                      <a:pt x="1440232" y="68267"/>
                    </a:cubicBezTo>
                    <a:cubicBezTo>
                      <a:pt x="1422856" y="69068"/>
                      <a:pt x="1421268" y="67676"/>
                      <a:pt x="1421268" y="51634"/>
                    </a:cubicBezTo>
                    <a:close/>
                    <a:moveTo>
                      <a:pt x="1864739" y="52119"/>
                    </a:moveTo>
                    <a:cubicBezTo>
                      <a:pt x="1864739" y="45968"/>
                      <a:pt x="1861457" y="39610"/>
                      <a:pt x="1857445" y="37991"/>
                    </a:cubicBezTo>
                    <a:cubicBezTo>
                      <a:pt x="1853088" y="36233"/>
                      <a:pt x="1854263" y="34862"/>
                      <a:pt x="1860363" y="34587"/>
                    </a:cubicBezTo>
                    <a:cubicBezTo>
                      <a:pt x="1867488" y="34265"/>
                      <a:pt x="1870574" y="38536"/>
                      <a:pt x="1870574" y="48715"/>
                    </a:cubicBezTo>
                    <a:cubicBezTo>
                      <a:pt x="1870574" y="56740"/>
                      <a:pt x="1869262" y="63304"/>
                      <a:pt x="1867657" y="63304"/>
                    </a:cubicBezTo>
                    <a:cubicBezTo>
                      <a:pt x="1866051" y="63304"/>
                      <a:pt x="1864739" y="58271"/>
                      <a:pt x="1864739" y="52119"/>
                    </a:cubicBezTo>
                    <a:close/>
                    <a:moveTo>
                      <a:pt x="1457073" y="15160"/>
                    </a:moveTo>
                    <a:cubicBezTo>
                      <a:pt x="1456354" y="617"/>
                      <a:pt x="1458059" y="-806"/>
                      <a:pt x="1475243" y="-14"/>
                    </a:cubicBezTo>
                    <a:cubicBezTo>
                      <a:pt x="1492363" y="775"/>
                      <a:pt x="1492682" y="1093"/>
                      <a:pt x="1478520" y="3256"/>
                    </a:cubicBezTo>
                    <a:cubicBezTo>
                      <a:pt x="1468066" y="4853"/>
                      <a:pt x="1462005" y="9916"/>
                      <a:pt x="1460351" y="18430"/>
                    </a:cubicBezTo>
                    <a:cubicBezTo>
                      <a:pt x="1458306" y="28957"/>
                      <a:pt x="1457728" y="28380"/>
                      <a:pt x="1457073" y="15160"/>
                    </a:cubicBezTo>
                    <a:close/>
                  </a:path>
                </a:pathLst>
              </a:custGeom>
              <a:solidFill>
                <a:srgbClr val="A74E2D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B2FB2D2B-D417-F7F7-BFE7-A731A1946D7A}"/>
                  </a:ext>
                </a:extLst>
              </p:cNvPr>
              <p:cNvSpPr/>
              <p:nvPr/>
            </p:nvSpPr>
            <p:spPr>
              <a:xfrm>
                <a:off x="1520198" y="2950429"/>
                <a:ext cx="2079905" cy="1375909"/>
              </a:xfrm>
              <a:custGeom>
                <a:avLst/>
                <a:gdLst>
                  <a:gd name="connsiteX0" fmla="*/ 390260 w 2079905"/>
                  <a:gd name="connsiteY0" fmla="*/ 1373912 h 1375909"/>
                  <a:gd name="connsiteX1" fmla="*/ 547809 w 2079905"/>
                  <a:gd name="connsiteY1" fmla="*/ 1373918 h 1375909"/>
                  <a:gd name="connsiteX2" fmla="*/ 467227 w 2079905"/>
                  <a:gd name="connsiteY2" fmla="*/ 1375722 h 1375909"/>
                  <a:gd name="connsiteX3" fmla="*/ 390260 w 2079905"/>
                  <a:gd name="connsiteY3" fmla="*/ 1373911 h 1375909"/>
                  <a:gd name="connsiteX4" fmla="*/ 622319 w 2079905"/>
                  <a:gd name="connsiteY4" fmla="*/ 1357365 h 1375909"/>
                  <a:gd name="connsiteX5" fmla="*/ 625844 w 2079905"/>
                  <a:gd name="connsiteY5" fmla="*/ 1353840 h 1375909"/>
                  <a:gd name="connsiteX6" fmla="*/ 625384 w 2079905"/>
                  <a:gd name="connsiteY6" fmla="*/ 1365025 h 1375909"/>
                  <a:gd name="connsiteX7" fmla="*/ 622319 w 2079905"/>
                  <a:gd name="connsiteY7" fmla="*/ 1357365 h 1375909"/>
                  <a:gd name="connsiteX8" fmla="*/ 232538 w 2079905"/>
                  <a:gd name="connsiteY8" fmla="*/ 1338966 h 1375909"/>
                  <a:gd name="connsiteX9" fmla="*/ 285054 w 2079905"/>
                  <a:gd name="connsiteY9" fmla="*/ 1339010 h 1375909"/>
                  <a:gd name="connsiteX10" fmla="*/ 257161 w 2079905"/>
                  <a:gd name="connsiteY10" fmla="*/ 1341203 h 1375909"/>
                  <a:gd name="connsiteX11" fmla="*/ 232538 w 2079905"/>
                  <a:gd name="connsiteY11" fmla="*/ 1338977 h 1375909"/>
                  <a:gd name="connsiteX12" fmla="*/ 652669 w 2079905"/>
                  <a:gd name="connsiteY12" fmla="*/ 1338966 h 1375909"/>
                  <a:gd name="connsiteX13" fmla="*/ 705185 w 2079905"/>
                  <a:gd name="connsiteY13" fmla="*/ 1339010 h 1375909"/>
                  <a:gd name="connsiteX14" fmla="*/ 677292 w 2079905"/>
                  <a:gd name="connsiteY14" fmla="*/ 1341203 h 1375909"/>
                  <a:gd name="connsiteX15" fmla="*/ 652669 w 2079905"/>
                  <a:gd name="connsiteY15" fmla="*/ 1338977 h 1375909"/>
                  <a:gd name="connsiteX16" fmla="*/ 153692 w 2079905"/>
                  <a:gd name="connsiteY16" fmla="*/ 1304019 h 1375909"/>
                  <a:gd name="connsiteX17" fmla="*/ 188703 w 2079905"/>
                  <a:gd name="connsiteY17" fmla="*/ 1304085 h 1375909"/>
                  <a:gd name="connsiteX18" fmla="*/ 169634 w 2079905"/>
                  <a:gd name="connsiteY18" fmla="*/ 1306446 h 1375909"/>
                  <a:gd name="connsiteX19" fmla="*/ 153692 w 2079905"/>
                  <a:gd name="connsiteY19" fmla="*/ 1304025 h 1375909"/>
                  <a:gd name="connsiteX20" fmla="*/ 732726 w 2079905"/>
                  <a:gd name="connsiteY20" fmla="*/ 1304938 h 1375909"/>
                  <a:gd name="connsiteX21" fmla="*/ 796913 w 2079905"/>
                  <a:gd name="connsiteY21" fmla="*/ 1303829 h 1375909"/>
                  <a:gd name="connsiteX22" fmla="*/ 760443 w 2079905"/>
                  <a:gd name="connsiteY22" fmla="*/ 1307571 h 1375909"/>
                  <a:gd name="connsiteX23" fmla="*/ 732726 w 2079905"/>
                  <a:gd name="connsiteY23" fmla="*/ 1304937 h 1375909"/>
                  <a:gd name="connsiteX24" fmla="*/ 897214 w 2079905"/>
                  <a:gd name="connsiteY24" fmla="*/ 1287010 h 1375909"/>
                  <a:gd name="connsiteX25" fmla="*/ 896111 w 2079905"/>
                  <a:gd name="connsiteY25" fmla="*/ 1268690 h 1375909"/>
                  <a:gd name="connsiteX26" fmla="*/ 847971 w 2079905"/>
                  <a:gd name="connsiteY26" fmla="*/ 1270163 h 1375909"/>
                  <a:gd name="connsiteX27" fmla="*/ 833383 w 2079905"/>
                  <a:gd name="connsiteY27" fmla="*/ 1269238 h 1375909"/>
                  <a:gd name="connsiteX28" fmla="*/ 866935 w 2079905"/>
                  <a:gd name="connsiteY28" fmla="*/ 1253104 h 1375909"/>
                  <a:gd name="connsiteX29" fmla="*/ 901946 w 2079905"/>
                  <a:gd name="connsiteY29" fmla="*/ 1235302 h 1375909"/>
                  <a:gd name="connsiteX30" fmla="*/ 936957 w 2079905"/>
                  <a:gd name="connsiteY30" fmla="*/ 1217610 h 1375909"/>
                  <a:gd name="connsiteX31" fmla="*/ 953004 w 2079905"/>
                  <a:gd name="connsiteY31" fmla="*/ 1202134 h 1375909"/>
                  <a:gd name="connsiteX32" fmla="*/ 967415 w 2079905"/>
                  <a:gd name="connsiteY32" fmla="*/ 1184522 h 1375909"/>
                  <a:gd name="connsiteX33" fmla="*/ 1002426 w 2079905"/>
                  <a:gd name="connsiteY33" fmla="*/ 1167015 h 1375909"/>
                  <a:gd name="connsiteX34" fmla="*/ 1038842 w 2079905"/>
                  <a:gd name="connsiteY34" fmla="*/ 1149224 h 1375909"/>
                  <a:gd name="connsiteX35" fmla="*/ 1072394 w 2079905"/>
                  <a:gd name="connsiteY35" fmla="*/ 1133176 h 1375909"/>
                  <a:gd name="connsiteX36" fmla="*/ 1106177 w 2079905"/>
                  <a:gd name="connsiteY36" fmla="*/ 1115669 h 1375909"/>
                  <a:gd name="connsiteX37" fmla="*/ 1106177 w 2079905"/>
                  <a:gd name="connsiteY37" fmla="*/ 1098162 h 1375909"/>
                  <a:gd name="connsiteX38" fmla="*/ 1141188 w 2079905"/>
                  <a:gd name="connsiteY38" fmla="*/ 1098162 h 1375909"/>
                  <a:gd name="connsiteX39" fmla="*/ 1176198 w 2079905"/>
                  <a:gd name="connsiteY39" fmla="*/ 1098162 h 1375909"/>
                  <a:gd name="connsiteX40" fmla="*/ 1176198 w 2079905"/>
                  <a:gd name="connsiteY40" fmla="*/ 1080654 h 1375909"/>
                  <a:gd name="connsiteX41" fmla="*/ 1193316 w 2079905"/>
                  <a:gd name="connsiteY41" fmla="*/ 1063147 h 1375909"/>
                  <a:gd name="connsiteX42" fmla="*/ 1212281 w 2079905"/>
                  <a:gd name="connsiteY42" fmla="*/ 1047099 h 1375909"/>
                  <a:gd name="connsiteX43" fmla="*/ 1247679 w 2079905"/>
                  <a:gd name="connsiteY43" fmla="*/ 1029300 h 1375909"/>
                  <a:gd name="connsiteX44" fmla="*/ 1281231 w 2079905"/>
                  <a:gd name="connsiteY44" fmla="*/ 1010334 h 1375909"/>
                  <a:gd name="connsiteX45" fmla="*/ 1316242 w 2079905"/>
                  <a:gd name="connsiteY45" fmla="*/ 993118 h 1375909"/>
                  <a:gd name="connsiteX46" fmla="*/ 1351253 w 2079905"/>
                  <a:gd name="connsiteY46" fmla="*/ 993118 h 1375909"/>
                  <a:gd name="connsiteX47" fmla="*/ 1351253 w 2079905"/>
                  <a:gd name="connsiteY47" fmla="*/ 975610 h 1375909"/>
                  <a:gd name="connsiteX48" fmla="*/ 1385876 w 2079905"/>
                  <a:gd name="connsiteY48" fmla="*/ 958103 h 1375909"/>
                  <a:gd name="connsiteX49" fmla="*/ 1422346 w 2079905"/>
                  <a:gd name="connsiteY49" fmla="*/ 942055 h 1375909"/>
                  <a:gd name="connsiteX50" fmla="*/ 1440239 w 2079905"/>
                  <a:gd name="connsiteY50" fmla="*/ 924160 h 1375909"/>
                  <a:gd name="connsiteX51" fmla="*/ 1456286 w 2079905"/>
                  <a:gd name="connsiteY51" fmla="*/ 905194 h 1375909"/>
                  <a:gd name="connsiteX52" fmla="*/ 1491297 w 2079905"/>
                  <a:gd name="connsiteY52" fmla="*/ 888074 h 1375909"/>
                  <a:gd name="connsiteX53" fmla="*/ 1526308 w 2079905"/>
                  <a:gd name="connsiteY53" fmla="*/ 888074 h 1375909"/>
                  <a:gd name="connsiteX54" fmla="*/ 1526308 w 2079905"/>
                  <a:gd name="connsiteY54" fmla="*/ 870567 h 1375909"/>
                  <a:gd name="connsiteX55" fmla="*/ 1526308 w 2079905"/>
                  <a:gd name="connsiteY55" fmla="*/ 853060 h 1375909"/>
                  <a:gd name="connsiteX56" fmla="*/ 1561318 w 2079905"/>
                  <a:gd name="connsiteY56" fmla="*/ 853060 h 1375909"/>
                  <a:gd name="connsiteX57" fmla="*/ 1596330 w 2079905"/>
                  <a:gd name="connsiteY57" fmla="*/ 853060 h 1375909"/>
                  <a:gd name="connsiteX58" fmla="*/ 1596330 w 2079905"/>
                  <a:gd name="connsiteY58" fmla="*/ 834872 h 1375909"/>
                  <a:gd name="connsiteX59" fmla="*/ 1610625 w 2079905"/>
                  <a:gd name="connsiteY59" fmla="*/ 819417 h 1375909"/>
                  <a:gd name="connsiteX60" fmla="*/ 1631340 w 2079905"/>
                  <a:gd name="connsiteY60" fmla="*/ 793552 h 1375909"/>
                  <a:gd name="connsiteX61" fmla="*/ 1663434 w 2079905"/>
                  <a:gd name="connsiteY61" fmla="*/ 785695 h 1375909"/>
                  <a:gd name="connsiteX62" fmla="*/ 1696200 w 2079905"/>
                  <a:gd name="connsiteY62" fmla="*/ 779073 h 1375909"/>
                  <a:gd name="connsiteX63" fmla="*/ 1697658 w 2079905"/>
                  <a:gd name="connsiteY63" fmla="*/ 759687 h 1375909"/>
                  <a:gd name="connsiteX64" fmla="*/ 1713031 w 2079905"/>
                  <a:gd name="connsiteY64" fmla="*/ 750853 h 1375909"/>
                  <a:gd name="connsiteX65" fmla="*/ 1729466 w 2079905"/>
                  <a:gd name="connsiteY65" fmla="*/ 734804 h 1375909"/>
                  <a:gd name="connsiteX66" fmla="*/ 1748430 w 2079905"/>
                  <a:gd name="connsiteY66" fmla="*/ 718837 h 1375909"/>
                  <a:gd name="connsiteX67" fmla="*/ 1765548 w 2079905"/>
                  <a:gd name="connsiteY67" fmla="*/ 701329 h 1375909"/>
                  <a:gd name="connsiteX68" fmla="*/ 1783053 w 2079905"/>
                  <a:gd name="connsiteY68" fmla="*/ 683822 h 1375909"/>
                  <a:gd name="connsiteX69" fmla="*/ 1800559 w 2079905"/>
                  <a:gd name="connsiteY69" fmla="*/ 666315 h 1375909"/>
                  <a:gd name="connsiteX70" fmla="*/ 1818064 w 2079905"/>
                  <a:gd name="connsiteY70" fmla="*/ 648808 h 1375909"/>
                  <a:gd name="connsiteX71" fmla="*/ 1835569 w 2079905"/>
                  <a:gd name="connsiteY71" fmla="*/ 631300 h 1375909"/>
                  <a:gd name="connsiteX72" fmla="*/ 1853075 w 2079905"/>
                  <a:gd name="connsiteY72" fmla="*/ 613793 h 1375909"/>
                  <a:gd name="connsiteX73" fmla="*/ 1870581 w 2079905"/>
                  <a:gd name="connsiteY73" fmla="*/ 596286 h 1375909"/>
                  <a:gd name="connsiteX74" fmla="*/ 1888086 w 2079905"/>
                  <a:gd name="connsiteY74" fmla="*/ 578778 h 1375909"/>
                  <a:gd name="connsiteX75" fmla="*/ 1905591 w 2079905"/>
                  <a:gd name="connsiteY75" fmla="*/ 561271 h 1375909"/>
                  <a:gd name="connsiteX76" fmla="*/ 1923097 w 2079905"/>
                  <a:gd name="connsiteY76" fmla="*/ 543764 h 1375909"/>
                  <a:gd name="connsiteX77" fmla="*/ 1940602 w 2079905"/>
                  <a:gd name="connsiteY77" fmla="*/ 526256 h 1375909"/>
                  <a:gd name="connsiteX78" fmla="*/ 1958108 w 2079905"/>
                  <a:gd name="connsiteY78" fmla="*/ 508749 h 1375909"/>
                  <a:gd name="connsiteX79" fmla="*/ 1975613 w 2079905"/>
                  <a:gd name="connsiteY79" fmla="*/ 491242 h 1375909"/>
                  <a:gd name="connsiteX80" fmla="*/ 1993119 w 2079905"/>
                  <a:gd name="connsiteY80" fmla="*/ 473735 h 1375909"/>
                  <a:gd name="connsiteX81" fmla="*/ 2010624 w 2079905"/>
                  <a:gd name="connsiteY81" fmla="*/ 456227 h 1375909"/>
                  <a:gd name="connsiteX82" fmla="*/ 2024934 w 2079905"/>
                  <a:gd name="connsiteY82" fmla="*/ 438720 h 1375909"/>
                  <a:gd name="connsiteX83" fmla="*/ 2041315 w 2079905"/>
                  <a:gd name="connsiteY83" fmla="*/ 402246 h 1375909"/>
                  <a:gd name="connsiteX84" fmla="*/ 2044511 w 2079905"/>
                  <a:gd name="connsiteY84" fmla="*/ 419754 h 1375909"/>
                  <a:gd name="connsiteX85" fmla="*/ 2045635 w 2079905"/>
                  <a:gd name="connsiteY85" fmla="*/ 473735 h 1375909"/>
                  <a:gd name="connsiteX86" fmla="*/ 2028130 w 2079905"/>
                  <a:gd name="connsiteY86" fmla="*/ 473735 h 1375909"/>
                  <a:gd name="connsiteX87" fmla="*/ 2010624 w 2079905"/>
                  <a:gd name="connsiteY87" fmla="*/ 505345 h 1375909"/>
                  <a:gd name="connsiteX88" fmla="*/ 2017918 w 2079905"/>
                  <a:gd name="connsiteY88" fmla="*/ 539899 h 1375909"/>
                  <a:gd name="connsiteX89" fmla="*/ 2000413 w 2079905"/>
                  <a:gd name="connsiteY89" fmla="*/ 543303 h 1375909"/>
                  <a:gd name="connsiteX90" fmla="*/ 1975614 w 2079905"/>
                  <a:gd name="connsiteY90" fmla="*/ 557984 h 1375909"/>
                  <a:gd name="connsiteX91" fmla="*/ 1994578 w 2079905"/>
                  <a:gd name="connsiteY91" fmla="*/ 574557 h 1375909"/>
                  <a:gd name="connsiteX92" fmla="*/ 1977072 w 2079905"/>
                  <a:gd name="connsiteY92" fmla="*/ 577844 h 1375909"/>
                  <a:gd name="connsiteX93" fmla="*/ 1940603 w 2079905"/>
                  <a:gd name="connsiteY93" fmla="*/ 592998 h 1375909"/>
                  <a:gd name="connsiteX94" fmla="*/ 1959567 w 2079905"/>
                  <a:gd name="connsiteY94" fmla="*/ 609571 h 1375909"/>
                  <a:gd name="connsiteX95" fmla="*/ 1942062 w 2079905"/>
                  <a:gd name="connsiteY95" fmla="*/ 612859 h 1375909"/>
                  <a:gd name="connsiteX96" fmla="*/ 1905592 w 2079905"/>
                  <a:gd name="connsiteY96" fmla="*/ 627896 h 1375909"/>
                  <a:gd name="connsiteX97" fmla="*/ 1912886 w 2079905"/>
                  <a:gd name="connsiteY97" fmla="*/ 644943 h 1375909"/>
                  <a:gd name="connsiteX98" fmla="*/ 1895380 w 2079905"/>
                  <a:gd name="connsiteY98" fmla="*/ 648347 h 1375909"/>
                  <a:gd name="connsiteX99" fmla="*/ 1870581 w 2079905"/>
                  <a:gd name="connsiteY99" fmla="*/ 665667 h 1375909"/>
                  <a:gd name="connsiteX100" fmla="*/ 1863287 w 2079905"/>
                  <a:gd name="connsiteY100" fmla="*/ 682254 h 1375909"/>
                  <a:gd name="connsiteX101" fmla="*/ 1835570 w 2079905"/>
                  <a:gd name="connsiteY101" fmla="*/ 698557 h 1375909"/>
                  <a:gd name="connsiteX102" fmla="*/ 1818064 w 2079905"/>
                  <a:gd name="connsiteY102" fmla="*/ 716794 h 1375909"/>
                  <a:gd name="connsiteX103" fmla="*/ 1800559 w 2079905"/>
                  <a:gd name="connsiteY103" fmla="*/ 733768 h 1375909"/>
                  <a:gd name="connsiteX104" fmla="*/ 1784512 w 2079905"/>
                  <a:gd name="connsiteY104" fmla="*/ 749087 h 1375909"/>
                  <a:gd name="connsiteX105" fmla="*/ 1766653 w 2079905"/>
                  <a:gd name="connsiteY105" fmla="*/ 766628 h 1375909"/>
                  <a:gd name="connsiteX106" fmla="*/ 1749148 w 2079905"/>
                  <a:gd name="connsiteY106" fmla="*/ 784136 h 1375909"/>
                  <a:gd name="connsiteX107" fmla="*/ 1731635 w 2079905"/>
                  <a:gd name="connsiteY107" fmla="*/ 801716 h 1375909"/>
                  <a:gd name="connsiteX108" fmla="*/ 1696625 w 2079905"/>
                  <a:gd name="connsiteY108" fmla="*/ 819223 h 1375909"/>
                  <a:gd name="connsiteX109" fmla="*/ 1663433 w 2079905"/>
                  <a:gd name="connsiteY109" fmla="*/ 835466 h 1375909"/>
                  <a:gd name="connsiteX110" fmla="*/ 1645928 w 2079905"/>
                  <a:gd name="connsiteY110" fmla="*/ 853001 h 1375909"/>
                  <a:gd name="connsiteX111" fmla="*/ 1626576 w 2079905"/>
                  <a:gd name="connsiteY111" fmla="*/ 872053 h 1375909"/>
                  <a:gd name="connsiteX112" fmla="*/ 1593024 w 2079905"/>
                  <a:gd name="connsiteY112" fmla="*/ 888074 h 1375909"/>
                  <a:gd name="connsiteX113" fmla="*/ 1561318 w 2079905"/>
                  <a:gd name="connsiteY113" fmla="*/ 888074 h 1375909"/>
                  <a:gd name="connsiteX114" fmla="*/ 1560385 w 2079905"/>
                  <a:gd name="connsiteY114" fmla="*/ 924548 h 1375909"/>
                  <a:gd name="connsiteX115" fmla="*/ 1557098 w 2079905"/>
                  <a:gd name="connsiteY115" fmla="*/ 942055 h 1375909"/>
                  <a:gd name="connsiteX116" fmla="*/ 1523021 w 2079905"/>
                  <a:gd name="connsiteY116" fmla="*/ 923088 h 1375909"/>
                  <a:gd name="connsiteX117" fmla="*/ 1491297 w 2079905"/>
                  <a:gd name="connsiteY117" fmla="*/ 923088 h 1375909"/>
                  <a:gd name="connsiteX118" fmla="*/ 1490364 w 2079905"/>
                  <a:gd name="connsiteY118" fmla="*/ 959562 h 1375909"/>
                  <a:gd name="connsiteX119" fmla="*/ 1487077 w 2079905"/>
                  <a:gd name="connsiteY119" fmla="*/ 977069 h 1375909"/>
                  <a:gd name="connsiteX120" fmla="*/ 1470505 w 2079905"/>
                  <a:gd name="connsiteY120" fmla="*/ 958103 h 1375909"/>
                  <a:gd name="connsiteX121" fmla="*/ 1456287 w 2079905"/>
                  <a:gd name="connsiteY121" fmla="*/ 975610 h 1375909"/>
                  <a:gd name="connsiteX122" fmla="*/ 1456287 w 2079905"/>
                  <a:gd name="connsiteY122" fmla="*/ 993118 h 1375909"/>
                  <a:gd name="connsiteX123" fmla="*/ 1421276 w 2079905"/>
                  <a:gd name="connsiteY123" fmla="*/ 993118 h 1375909"/>
                  <a:gd name="connsiteX124" fmla="*/ 1386266 w 2079905"/>
                  <a:gd name="connsiteY124" fmla="*/ 993118 h 1375909"/>
                  <a:gd name="connsiteX125" fmla="*/ 1386266 w 2079905"/>
                  <a:gd name="connsiteY125" fmla="*/ 1010625 h 1375909"/>
                  <a:gd name="connsiteX126" fmla="*/ 1386266 w 2079905"/>
                  <a:gd name="connsiteY126" fmla="*/ 1028132 h 1375909"/>
                  <a:gd name="connsiteX127" fmla="*/ 1351255 w 2079905"/>
                  <a:gd name="connsiteY127" fmla="*/ 1028132 h 1375909"/>
                  <a:gd name="connsiteX128" fmla="*/ 1316244 w 2079905"/>
                  <a:gd name="connsiteY128" fmla="*/ 1028132 h 1375909"/>
                  <a:gd name="connsiteX129" fmla="*/ 1316244 w 2079905"/>
                  <a:gd name="connsiteY129" fmla="*/ 1045640 h 1375909"/>
                  <a:gd name="connsiteX130" fmla="*/ 1316244 w 2079905"/>
                  <a:gd name="connsiteY130" fmla="*/ 1063147 h 1375909"/>
                  <a:gd name="connsiteX131" fmla="*/ 1281233 w 2079905"/>
                  <a:gd name="connsiteY131" fmla="*/ 1063147 h 1375909"/>
                  <a:gd name="connsiteX132" fmla="*/ 1246222 w 2079905"/>
                  <a:gd name="connsiteY132" fmla="*/ 1063147 h 1375909"/>
                  <a:gd name="connsiteX133" fmla="*/ 1246222 w 2079905"/>
                  <a:gd name="connsiteY133" fmla="*/ 1080654 h 1375909"/>
                  <a:gd name="connsiteX134" fmla="*/ 1228716 w 2079905"/>
                  <a:gd name="connsiteY134" fmla="*/ 1098162 h 1375909"/>
                  <a:gd name="connsiteX135" fmla="*/ 1211211 w 2079905"/>
                  <a:gd name="connsiteY135" fmla="*/ 1115669 h 1375909"/>
                  <a:gd name="connsiteX136" fmla="*/ 1211211 w 2079905"/>
                  <a:gd name="connsiteY136" fmla="*/ 1133176 h 1375909"/>
                  <a:gd name="connsiteX137" fmla="*/ 1176200 w 2079905"/>
                  <a:gd name="connsiteY137" fmla="*/ 1133176 h 1375909"/>
                  <a:gd name="connsiteX138" fmla="*/ 1141189 w 2079905"/>
                  <a:gd name="connsiteY138" fmla="*/ 1147474 h 1375909"/>
                  <a:gd name="connsiteX139" fmla="*/ 1174741 w 2079905"/>
                  <a:gd name="connsiteY139" fmla="*/ 1163878 h 1375909"/>
                  <a:gd name="connsiteX140" fmla="*/ 1139730 w 2079905"/>
                  <a:gd name="connsiteY140" fmla="*/ 1167087 h 1375909"/>
                  <a:gd name="connsiteX141" fmla="*/ 1071167 w 2079905"/>
                  <a:gd name="connsiteY141" fmla="*/ 1168190 h 1375909"/>
                  <a:gd name="connsiteX142" fmla="*/ 1071167 w 2079905"/>
                  <a:gd name="connsiteY142" fmla="*/ 1182488 h 1375909"/>
                  <a:gd name="connsiteX143" fmla="*/ 1104719 w 2079905"/>
                  <a:gd name="connsiteY143" fmla="*/ 1198893 h 1375909"/>
                  <a:gd name="connsiteX144" fmla="*/ 1073250 w 2079905"/>
                  <a:gd name="connsiteY144" fmla="*/ 1202101 h 1375909"/>
                  <a:gd name="connsiteX145" fmla="*/ 1004687 w 2079905"/>
                  <a:gd name="connsiteY145" fmla="*/ 1212435 h 1375909"/>
                  <a:gd name="connsiteX146" fmla="*/ 1034698 w 2079905"/>
                  <a:gd name="connsiteY146" fmla="*/ 1234034 h 1375909"/>
                  <a:gd name="connsiteX147" fmla="*/ 1068250 w 2079905"/>
                  <a:gd name="connsiteY147" fmla="*/ 1236243 h 1375909"/>
                  <a:gd name="connsiteX148" fmla="*/ 1033239 w 2079905"/>
                  <a:gd name="connsiteY148" fmla="*/ 1236772 h 1375909"/>
                  <a:gd name="connsiteX149" fmla="*/ 950379 w 2079905"/>
                  <a:gd name="connsiteY149" fmla="*/ 1237760 h 1375909"/>
                  <a:gd name="connsiteX150" fmla="*/ 902530 w 2079905"/>
                  <a:gd name="connsiteY150" fmla="*/ 1238219 h 1375909"/>
                  <a:gd name="connsiteX151" fmla="*/ 900424 w 2079905"/>
                  <a:gd name="connsiteY151" fmla="*/ 1271774 h 1375909"/>
                  <a:gd name="connsiteX152" fmla="*/ 897215 w 2079905"/>
                  <a:gd name="connsiteY152" fmla="*/ 1287009 h 1375909"/>
                  <a:gd name="connsiteX153" fmla="*/ 67519 w 2079905"/>
                  <a:gd name="connsiteY153" fmla="*/ 1250278 h 1375909"/>
                  <a:gd name="connsiteX154" fmla="*/ 51472 w 2079905"/>
                  <a:gd name="connsiteY154" fmla="*/ 1237148 h 1375909"/>
                  <a:gd name="connsiteX155" fmla="*/ 33613 w 2079905"/>
                  <a:gd name="connsiteY155" fmla="*/ 1219606 h 1375909"/>
                  <a:gd name="connsiteX156" fmla="*/ 16108 w 2079905"/>
                  <a:gd name="connsiteY156" fmla="*/ 1202099 h 1375909"/>
                  <a:gd name="connsiteX157" fmla="*/ 415 w 2079905"/>
                  <a:gd name="connsiteY157" fmla="*/ 1200286 h 1375909"/>
                  <a:gd name="connsiteX158" fmla="*/ 21 w 2079905"/>
                  <a:gd name="connsiteY158" fmla="*/ 993116 h 1375909"/>
                  <a:gd name="connsiteX159" fmla="*/ 1760 w 2079905"/>
                  <a:gd name="connsiteY159" fmla="*/ 819142 h 1375909"/>
                  <a:gd name="connsiteX160" fmla="*/ 19659 w 2079905"/>
                  <a:gd name="connsiteY160" fmla="*/ 854741 h 1375909"/>
                  <a:gd name="connsiteX161" fmla="*/ 35425 w 2079905"/>
                  <a:gd name="connsiteY161" fmla="*/ 857145 h 1375909"/>
                  <a:gd name="connsiteX162" fmla="*/ 19379 w 2079905"/>
                  <a:gd name="connsiteY162" fmla="*/ 858018 h 1375909"/>
                  <a:gd name="connsiteX163" fmla="*/ 3332 w 2079905"/>
                  <a:gd name="connsiteY163" fmla="*/ 858892 h 1375909"/>
                  <a:gd name="connsiteX164" fmla="*/ 3332 w 2079905"/>
                  <a:gd name="connsiteY164" fmla="*/ 1027742 h 1375909"/>
                  <a:gd name="connsiteX165" fmla="*/ 3332 w 2079905"/>
                  <a:gd name="connsiteY165" fmla="*/ 1196591 h 1375909"/>
                  <a:gd name="connsiteX166" fmla="*/ 19379 w 2079905"/>
                  <a:gd name="connsiteY166" fmla="*/ 1198438 h 1375909"/>
                  <a:gd name="connsiteX167" fmla="*/ 37272 w 2079905"/>
                  <a:gd name="connsiteY167" fmla="*/ 1216332 h 1375909"/>
                  <a:gd name="connsiteX168" fmla="*/ 56236 w 2079905"/>
                  <a:gd name="connsiteY168" fmla="*/ 1232380 h 1375909"/>
                  <a:gd name="connsiteX169" fmla="*/ 73354 w 2079905"/>
                  <a:gd name="connsiteY169" fmla="*/ 1246970 h 1375909"/>
                  <a:gd name="connsiteX170" fmla="*/ 70436 w 2079905"/>
                  <a:gd name="connsiteY170" fmla="*/ 1261560 h 1375909"/>
                  <a:gd name="connsiteX171" fmla="*/ 67519 w 2079905"/>
                  <a:gd name="connsiteY171" fmla="*/ 1250276 h 1375909"/>
                  <a:gd name="connsiteX172" fmla="*/ 33645 w 2079905"/>
                  <a:gd name="connsiteY172" fmla="*/ 809290 h 1375909"/>
                  <a:gd name="connsiteX173" fmla="*/ 36552 w 2079905"/>
                  <a:gd name="connsiteY173" fmla="*/ 802107 h 1375909"/>
                  <a:gd name="connsiteX174" fmla="*/ 36335 w 2079905"/>
                  <a:gd name="connsiteY174" fmla="*/ 819614 h 1375909"/>
                  <a:gd name="connsiteX175" fmla="*/ 33645 w 2079905"/>
                  <a:gd name="connsiteY175" fmla="*/ 809290 h 1375909"/>
                  <a:gd name="connsiteX176" fmla="*/ 33588 w 2079905"/>
                  <a:gd name="connsiteY176" fmla="*/ 755310 h 1375909"/>
                  <a:gd name="connsiteX177" fmla="*/ 34667 w 2079905"/>
                  <a:gd name="connsiteY177" fmla="*/ 721754 h 1375909"/>
                  <a:gd name="connsiteX178" fmla="*/ 36798 w 2079905"/>
                  <a:gd name="connsiteY178" fmla="*/ 752032 h 1375909"/>
                  <a:gd name="connsiteX179" fmla="*/ 54683 w 2079905"/>
                  <a:gd name="connsiteY179" fmla="*/ 784713 h 1375909"/>
                  <a:gd name="connsiteX180" fmla="*/ 51473 w 2079905"/>
                  <a:gd name="connsiteY180" fmla="*/ 787991 h 1375909"/>
                  <a:gd name="connsiteX181" fmla="*/ 32509 w 2079905"/>
                  <a:gd name="connsiteY181" fmla="*/ 788864 h 1375909"/>
                  <a:gd name="connsiteX182" fmla="*/ 33588 w 2079905"/>
                  <a:gd name="connsiteY182" fmla="*/ 755309 h 1375909"/>
                  <a:gd name="connsiteX183" fmla="*/ 866936 w 2079905"/>
                  <a:gd name="connsiteY183" fmla="*/ 751320 h 1375909"/>
                  <a:gd name="connsiteX184" fmla="*/ 850889 w 2079905"/>
                  <a:gd name="connsiteY184" fmla="*/ 717765 h 1375909"/>
                  <a:gd name="connsiteX185" fmla="*/ 832996 w 2079905"/>
                  <a:gd name="connsiteY185" fmla="*/ 699870 h 1375909"/>
                  <a:gd name="connsiteX186" fmla="*/ 814032 w 2079905"/>
                  <a:gd name="connsiteY186" fmla="*/ 683821 h 1375909"/>
                  <a:gd name="connsiteX187" fmla="*/ 796914 w 2079905"/>
                  <a:gd name="connsiteY187" fmla="*/ 666314 h 1375909"/>
                  <a:gd name="connsiteX188" fmla="*/ 779408 w 2079905"/>
                  <a:gd name="connsiteY188" fmla="*/ 648807 h 1375909"/>
                  <a:gd name="connsiteX189" fmla="*/ 761903 w 2079905"/>
                  <a:gd name="connsiteY189" fmla="*/ 631687 h 1375909"/>
                  <a:gd name="connsiteX190" fmla="*/ 745856 w 2079905"/>
                  <a:gd name="connsiteY190" fmla="*/ 612721 h 1375909"/>
                  <a:gd name="connsiteX191" fmla="*/ 727963 w 2079905"/>
                  <a:gd name="connsiteY191" fmla="*/ 594826 h 1375909"/>
                  <a:gd name="connsiteX192" fmla="*/ 691494 w 2079905"/>
                  <a:gd name="connsiteY192" fmla="*/ 578777 h 1375909"/>
                  <a:gd name="connsiteX193" fmla="*/ 656870 w 2079905"/>
                  <a:gd name="connsiteY193" fmla="*/ 561270 h 1375909"/>
                  <a:gd name="connsiteX194" fmla="*/ 624631 w 2079905"/>
                  <a:gd name="connsiteY194" fmla="*/ 543763 h 1375909"/>
                  <a:gd name="connsiteX195" fmla="*/ 588891 w 2079905"/>
                  <a:gd name="connsiteY195" fmla="*/ 526256 h 1375909"/>
                  <a:gd name="connsiteX196" fmla="*/ 551108 w 2079905"/>
                  <a:gd name="connsiteY196" fmla="*/ 508748 h 1375909"/>
                  <a:gd name="connsiteX197" fmla="*/ 516826 w 2079905"/>
                  <a:gd name="connsiteY197" fmla="*/ 491241 h 1375909"/>
                  <a:gd name="connsiteX198" fmla="*/ 485526 w 2079905"/>
                  <a:gd name="connsiteY198" fmla="*/ 473734 h 1375909"/>
                  <a:gd name="connsiteX199" fmla="*/ 454226 w 2079905"/>
                  <a:gd name="connsiteY199" fmla="*/ 473734 h 1375909"/>
                  <a:gd name="connsiteX200" fmla="*/ 450496 w 2079905"/>
                  <a:gd name="connsiteY200" fmla="*/ 446519 h 1375909"/>
                  <a:gd name="connsiteX201" fmla="*/ 449703 w 2079905"/>
                  <a:gd name="connsiteY201" fmla="*/ 416368 h 1375909"/>
                  <a:gd name="connsiteX202" fmla="*/ 452640 w 2079905"/>
                  <a:gd name="connsiteY202" fmla="*/ 426075 h 1375909"/>
                  <a:gd name="connsiteX203" fmla="*/ 519744 w 2079905"/>
                  <a:gd name="connsiteY203" fmla="*/ 438719 h 1375909"/>
                  <a:gd name="connsiteX204" fmla="*/ 586848 w 2079905"/>
                  <a:gd name="connsiteY204" fmla="*/ 438719 h 1375909"/>
                  <a:gd name="connsiteX205" fmla="*/ 586848 w 2079905"/>
                  <a:gd name="connsiteY205" fmla="*/ 456226 h 1375909"/>
                  <a:gd name="connsiteX206" fmla="*/ 586848 w 2079905"/>
                  <a:gd name="connsiteY206" fmla="*/ 473734 h 1375909"/>
                  <a:gd name="connsiteX207" fmla="*/ 639365 w 2079905"/>
                  <a:gd name="connsiteY207" fmla="*/ 473734 h 1375909"/>
                  <a:gd name="connsiteX208" fmla="*/ 691881 w 2079905"/>
                  <a:gd name="connsiteY208" fmla="*/ 473734 h 1375909"/>
                  <a:gd name="connsiteX209" fmla="*/ 691881 w 2079905"/>
                  <a:gd name="connsiteY209" fmla="*/ 491241 h 1375909"/>
                  <a:gd name="connsiteX210" fmla="*/ 691881 w 2079905"/>
                  <a:gd name="connsiteY210" fmla="*/ 508748 h 1375909"/>
                  <a:gd name="connsiteX211" fmla="*/ 726892 w 2079905"/>
                  <a:gd name="connsiteY211" fmla="*/ 508748 h 1375909"/>
                  <a:gd name="connsiteX212" fmla="*/ 761903 w 2079905"/>
                  <a:gd name="connsiteY212" fmla="*/ 508748 h 1375909"/>
                  <a:gd name="connsiteX213" fmla="*/ 761903 w 2079905"/>
                  <a:gd name="connsiteY213" fmla="*/ 526256 h 1375909"/>
                  <a:gd name="connsiteX214" fmla="*/ 779409 w 2079905"/>
                  <a:gd name="connsiteY214" fmla="*/ 543763 h 1375909"/>
                  <a:gd name="connsiteX215" fmla="*/ 796914 w 2079905"/>
                  <a:gd name="connsiteY215" fmla="*/ 561270 h 1375909"/>
                  <a:gd name="connsiteX216" fmla="*/ 814419 w 2079905"/>
                  <a:gd name="connsiteY216" fmla="*/ 578777 h 1375909"/>
                  <a:gd name="connsiteX217" fmla="*/ 831925 w 2079905"/>
                  <a:gd name="connsiteY217" fmla="*/ 596285 h 1375909"/>
                  <a:gd name="connsiteX218" fmla="*/ 849430 w 2079905"/>
                  <a:gd name="connsiteY218" fmla="*/ 613792 h 1375909"/>
                  <a:gd name="connsiteX219" fmla="*/ 866936 w 2079905"/>
                  <a:gd name="connsiteY219" fmla="*/ 613792 h 1375909"/>
                  <a:gd name="connsiteX220" fmla="*/ 866936 w 2079905"/>
                  <a:gd name="connsiteY220" fmla="*/ 648807 h 1375909"/>
                  <a:gd name="connsiteX221" fmla="*/ 884167 w 2079905"/>
                  <a:gd name="connsiteY221" fmla="*/ 683821 h 1375909"/>
                  <a:gd name="connsiteX222" fmla="*/ 900213 w 2079905"/>
                  <a:gd name="connsiteY222" fmla="*/ 699870 h 1375909"/>
                  <a:gd name="connsiteX223" fmla="*/ 918462 w 2079905"/>
                  <a:gd name="connsiteY223" fmla="*/ 717782 h 1375909"/>
                  <a:gd name="connsiteX224" fmla="*/ 934509 w 2079905"/>
                  <a:gd name="connsiteY224" fmla="*/ 728472 h 1375909"/>
                  <a:gd name="connsiteX225" fmla="*/ 931122 w 2079905"/>
                  <a:gd name="connsiteY225" fmla="*/ 742268 h 1375909"/>
                  <a:gd name="connsiteX226" fmla="*/ 915076 w 2079905"/>
                  <a:gd name="connsiteY226" fmla="*/ 749086 h 1375909"/>
                  <a:gd name="connsiteX227" fmla="*/ 899660 w 2079905"/>
                  <a:gd name="connsiteY227" fmla="*/ 766981 h 1375909"/>
                  <a:gd name="connsiteX228" fmla="*/ 883613 w 2079905"/>
                  <a:gd name="connsiteY228" fmla="*/ 783029 h 1375909"/>
                  <a:gd name="connsiteX229" fmla="*/ 866936 w 2079905"/>
                  <a:gd name="connsiteY229" fmla="*/ 751320 h 1375909"/>
                  <a:gd name="connsiteX230" fmla="*/ 68314 w 2079905"/>
                  <a:gd name="connsiteY230" fmla="*/ 702788 h 1375909"/>
                  <a:gd name="connsiteX231" fmla="*/ 71592 w 2079905"/>
                  <a:gd name="connsiteY231" fmla="*/ 699517 h 1375909"/>
                  <a:gd name="connsiteX232" fmla="*/ 89761 w 2079905"/>
                  <a:gd name="connsiteY232" fmla="*/ 714691 h 1375909"/>
                  <a:gd name="connsiteX233" fmla="*/ 86484 w 2079905"/>
                  <a:gd name="connsiteY233" fmla="*/ 717961 h 1375909"/>
                  <a:gd name="connsiteX234" fmla="*/ 68314 w 2079905"/>
                  <a:gd name="connsiteY234" fmla="*/ 702788 h 1375909"/>
                  <a:gd name="connsiteX235" fmla="*/ 118577 w 2079905"/>
                  <a:gd name="connsiteY235" fmla="*/ 679956 h 1375909"/>
                  <a:gd name="connsiteX236" fmla="*/ 133165 w 2079905"/>
                  <a:gd name="connsiteY236" fmla="*/ 679956 h 1375909"/>
                  <a:gd name="connsiteX237" fmla="*/ 125871 w 2079905"/>
                  <a:gd name="connsiteY237" fmla="*/ 682900 h 1375909"/>
                  <a:gd name="connsiteX238" fmla="*/ 118577 w 2079905"/>
                  <a:gd name="connsiteY238" fmla="*/ 679956 h 1375909"/>
                  <a:gd name="connsiteX239" fmla="*/ 1927840 w 2079905"/>
                  <a:gd name="connsiteY239" fmla="*/ 644820 h 1375909"/>
                  <a:gd name="connsiteX240" fmla="*/ 1939024 w 2079905"/>
                  <a:gd name="connsiteY240" fmla="*/ 645281 h 1375909"/>
                  <a:gd name="connsiteX241" fmla="*/ 1931365 w 2079905"/>
                  <a:gd name="connsiteY241" fmla="*/ 648346 h 1375909"/>
                  <a:gd name="connsiteX242" fmla="*/ 1927840 w 2079905"/>
                  <a:gd name="connsiteY242" fmla="*/ 644820 h 1375909"/>
                  <a:gd name="connsiteX243" fmla="*/ 1252056 w 2079905"/>
                  <a:gd name="connsiteY243" fmla="*/ 491611 h 1375909"/>
                  <a:gd name="connsiteX244" fmla="*/ 1233092 w 2079905"/>
                  <a:gd name="connsiteY244" fmla="*/ 472645 h 1375909"/>
                  <a:gd name="connsiteX245" fmla="*/ 1212377 w 2079905"/>
                  <a:gd name="connsiteY245" fmla="*/ 437260 h 1375909"/>
                  <a:gd name="connsiteX246" fmla="*/ 1193413 w 2079905"/>
                  <a:gd name="connsiteY246" fmla="*/ 403704 h 1375909"/>
                  <a:gd name="connsiteX247" fmla="*/ 1176199 w 2079905"/>
                  <a:gd name="connsiteY247" fmla="*/ 386197 h 1375909"/>
                  <a:gd name="connsiteX248" fmla="*/ 1158693 w 2079905"/>
                  <a:gd name="connsiteY248" fmla="*/ 368690 h 1375909"/>
                  <a:gd name="connsiteX249" fmla="*/ 1141188 w 2079905"/>
                  <a:gd name="connsiteY249" fmla="*/ 351183 h 1375909"/>
                  <a:gd name="connsiteX250" fmla="*/ 1123682 w 2079905"/>
                  <a:gd name="connsiteY250" fmla="*/ 333675 h 1375909"/>
                  <a:gd name="connsiteX251" fmla="*/ 1106177 w 2079905"/>
                  <a:gd name="connsiteY251" fmla="*/ 316168 h 1375909"/>
                  <a:gd name="connsiteX252" fmla="*/ 1088254 w 2079905"/>
                  <a:gd name="connsiteY252" fmla="*/ 298661 h 1375909"/>
                  <a:gd name="connsiteX253" fmla="*/ 1072207 w 2079905"/>
                  <a:gd name="connsiteY253" fmla="*/ 282612 h 1375909"/>
                  <a:gd name="connsiteX254" fmla="*/ 1074084 w 2079905"/>
                  <a:gd name="connsiteY254" fmla="*/ 266564 h 1375909"/>
                  <a:gd name="connsiteX255" fmla="*/ 1021568 w 2079905"/>
                  <a:gd name="connsiteY255" fmla="*/ 263646 h 1375909"/>
                  <a:gd name="connsiteX256" fmla="*/ 967467 w 2079905"/>
                  <a:gd name="connsiteY256" fmla="*/ 246499 h 1375909"/>
                  <a:gd name="connsiteX257" fmla="*/ 964062 w 2079905"/>
                  <a:gd name="connsiteY257" fmla="*/ 230450 h 1375909"/>
                  <a:gd name="connsiteX258" fmla="*/ 829979 w 2079905"/>
                  <a:gd name="connsiteY258" fmla="*/ 232480 h 1375909"/>
                  <a:gd name="connsiteX259" fmla="*/ 697717 w 2079905"/>
                  <a:gd name="connsiteY259" fmla="*/ 236329 h 1375909"/>
                  <a:gd name="connsiteX260" fmla="*/ 697717 w 2079905"/>
                  <a:gd name="connsiteY260" fmla="*/ 249644 h 1375909"/>
                  <a:gd name="connsiteX261" fmla="*/ 693101 w 2079905"/>
                  <a:gd name="connsiteY261" fmla="*/ 265810 h 1375909"/>
                  <a:gd name="connsiteX262" fmla="*/ 690822 w 2079905"/>
                  <a:gd name="connsiteY262" fmla="*/ 248648 h 1375909"/>
                  <a:gd name="connsiteX263" fmla="*/ 693158 w 2079905"/>
                  <a:gd name="connsiteY263" fmla="*/ 228631 h 1375909"/>
                  <a:gd name="connsiteX264" fmla="*/ 780047 w 2079905"/>
                  <a:gd name="connsiteY264" fmla="*/ 228631 h 1375909"/>
                  <a:gd name="connsiteX265" fmla="*/ 866936 w 2079905"/>
                  <a:gd name="connsiteY265" fmla="*/ 228631 h 1375909"/>
                  <a:gd name="connsiteX266" fmla="*/ 866936 w 2079905"/>
                  <a:gd name="connsiteY266" fmla="*/ 214430 h 1375909"/>
                  <a:gd name="connsiteX267" fmla="*/ 882983 w 2079905"/>
                  <a:gd name="connsiteY267" fmla="*/ 198382 h 1375909"/>
                  <a:gd name="connsiteX268" fmla="*/ 900876 w 2079905"/>
                  <a:gd name="connsiteY268" fmla="*/ 180487 h 1375909"/>
                  <a:gd name="connsiteX269" fmla="*/ 925288 w 2079905"/>
                  <a:gd name="connsiteY269" fmla="*/ 163141 h 1375909"/>
                  <a:gd name="connsiteX270" fmla="*/ 969376 w 2079905"/>
                  <a:gd name="connsiteY270" fmla="*/ 180487 h 1375909"/>
                  <a:gd name="connsiteX271" fmla="*/ 969052 w 2079905"/>
                  <a:gd name="connsiteY271" fmla="*/ 196535 h 1375909"/>
                  <a:gd name="connsiteX272" fmla="*/ 1019743 w 2079905"/>
                  <a:gd name="connsiteY272" fmla="*/ 198216 h 1375909"/>
                  <a:gd name="connsiteX273" fmla="*/ 1072260 w 2079905"/>
                  <a:gd name="connsiteY273" fmla="*/ 215723 h 1375909"/>
                  <a:gd name="connsiteX274" fmla="*/ 1107277 w 2079905"/>
                  <a:gd name="connsiteY274" fmla="*/ 233289 h 1375909"/>
                  <a:gd name="connsiteX275" fmla="*/ 1142287 w 2079905"/>
                  <a:gd name="connsiteY275" fmla="*/ 250796 h 1375909"/>
                  <a:gd name="connsiteX276" fmla="*/ 1160153 w 2079905"/>
                  <a:gd name="connsiteY276" fmla="*/ 268411 h 1375909"/>
                  <a:gd name="connsiteX277" fmla="*/ 1176200 w 2079905"/>
                  <a:gd name="connsiteY277" fmla="*/ 284459 h 1375909"/>
                  <a:gd name="connsiteX278" fmla="*/ 1203917 w 2079905"/>
                  <a:gd name="connsiteY278" fmla="*/ 298431 h 1375909"/>
                  <a:gd name="connsiteX279" fmla="*/ 1211211 w 2079905"/>
                  <a:gd name="connsiteY279" fmla="*/ 317397 h 1375909"/>
                  <a:gd name="connsiteX280" fmla="*/ 1230175 w 2079905"/>
                  <a:gd name="connsiteY280" fmla="*/ 334716 h 1375909"/>
                  <a:gd name="connsiteX281" fmla="*/ 1246222 w 2079905"/>
                  <a:gd name="connsiteY281" fmla="*/ 368272 h 1375909"/>
                  <a:gd name="connsiteX282" fmla="*/ 1246222 w 2079905"/>
                  <a:gd name="connsiteY282" fmla="*/ 403704 h 1375909"/>
                  <a:gd name="connsiteX283" fmla="*/ 1263727 w 2079905"/>
                  <a:gd name="connsiteY283" fmla="*/ 403704 h 1375909"/>
                  <a:gd name="connsiteX284" fmla="*/ 1281233 w 2079905"/>
                  <a:gd name="connsiteY284" fmla="*/ 421212 h 1375909"/>
                  <a:gd name="connsiteX285" fmla="*/ 1298738 w 2079905"/>
                  <a:gd name="connsiteY285" fmla="*/ 438719 h 1375909"/>
                  <a:gd name="connsiteX286" fmla="*/ 1316244 w 2079905"/>
                  <a:gd name="connsiteY286" fmla="*/ 456226 h 1375909"/>
                  <a:gd name="connsiteX287" fmla="*/ 1298738 w 2079905"/>
                  <a:gd name="connsiteY287" fmla="*/ 473734 h 1375909"/>
                  <a:gd name="connsiteX288" fmla="*/ 1281233 w 2079905"/>
                  <a:gd name="connsiteY288" fmla="*/ 491241 h 1375909"/>
                  <a:gd name="connsiteX289" fmla="*/ 1266645 w 2079905"/>
                  <a:gd name="connsiteY289" fmla="*/ 508748 h 1375909"/>
                  <a:gd name="connsiteX290" fmla="*/ 1252057 w 2079905"/>
                  <a:gd name="connsiteY290" fmla="*/ 491611 h 1375909"/>
                  <a:gd name="connsiteX291" fmla="*/ 481816 w 2079905"/>
                  <a:gd name="connsiteY291" fmla="*/ 389521 h 1375909"/>
                  <a:gd name="connsiteX292" fmla="*/ 468687 w 2079905"/>
                  <a:gd name="connsiteY292" fmla="*/ 372808 h 1375909"/>
                  <a:gd name="connsiteX293" fmla="*/ 471604 w 2079905"/>
                  <a:gd name="connsiteY293" fmla="*/ 369485 h 1375909"/>
                  <a:gd name="connsiteX294" fmla="*/ 487651 w 2079905"/>
                  <a:gd name="connsiteY294" fmla="*/ 386197 h 1375909"/>
                  <a:gd name="connsiteX295" fmla="*/ 484733 w 2079905"/>
                  <a:gd name="connsiteY295" fmla="*/ 403704 h 1375909"/>
                  <a:gd name="connsiteX296" fmla="*/ 481816 w 2079905"/>
                  <a:gd name="connsiteY296" fmla="*/ 389521 h 1375909"/>
                  <a:gd name="connsiteX297" fmla="*/ 516826 w 2079905"/>
                  <a:gd name="connsiteY297" fmla="*/ 354488 h 1375909"/>
                  <a:gd name="connsiteX298" fmla="*/ 500780 w 2079905"/>
                  <a:gd name="connsiteY298" fmla="*/ 337855 h 1375909"/>
                  <a:gd name="connsiteX299" fmla="*/ 505604 w 2079905"/>
                  <a:gd name="connsiteY299" fmla="*/ 334550 h 1375909"/>
                  <a:gd name="connsiteX300" fmla="*/ 523906 w 2079905"/>
                  <a:gd name="connsiteY300" fmla="*/ 351183 h 1375909"/>
                  <a:gd name="connsiteX301" fmla="*/ 516826 w 2079905"/>
                  <a:gd name="connsiteY301" fmla="*/ 354488 h 1375909"/>
                  <a:gd name="connsiteX302" fmla="*/ 2075734 w 2079905"/>
                  <a:gd name="connsiteY302" fmla="*/ 357019 h 1375909"/>
                  <a:gd name="connsiteX303" fmla="*/ 2078677 w 2079905"/>
                  <a:gd name="connsiteY303" fmla="*/ 349724 h 1375909"/>
                  <a:gd name="connsiteX304" fmla="*/ 2078677 w 2079905"/>
                  <a:gd name="connsiteY304" fmla="*/ 364313 h 1375909"/>
                  <a:gd name="connsiteX305" fmla="*/ 2075734 w 2079905"/>
                  <a:gd name="connsiteY305" fmla="*/ 357019 h 1375909"/>
                  <a:gd name="connsiteX306" fmla="*/ 552712 w 2079905"/>
                  <a:gd name="connsiteY306" fmla="*/ 320932 h 1375909"/>
                  <a:gd name="connsiteX307" fmla="*/ 535791 w 2079905"/>
                  <a:gd name="connsiteY307" fmla="*/ 302841 h 1375909"/>
                  <a:gd name="connsiteX308" fmla="*/ 554755 w 2079905"/>
                  <a:gd name="connsiteY308" fmla="*/ 300409 h 1375909"/>
                  <a:gd name="connsiteX309" fmla="*/ 574073 w 2079905"/>
                  <a:gd name="connsiteY309" fmla="*/ 302807 h 1375909"/>
                  <a:gd name="connsiteX310" fmla="*/ 555983 w 2079905"/>
                  <a:gd name="connsiteY310" fmla="*/ 320898 h 1375909"/>
                  <a:gd name="connsiteX311" fmla="*/ 553586 w 2079905"/>
                  <a:gd name="connsiteY311" fmla="*/ 336593 h 1375909"/>
                  <a:gd name="connsiteX312" fmla="*/ 1596330 w 2079905"/>
                  <a:gd name="connsiteY312" fmla="*/ 316168 h 1375909"/>
                  <a:gd name="connsiteX313" fmla="*/ 1579116 w 2079905"/>
                  <a:gd name="connsiteY313" fmla="*/ 298661 h 1375909"/>
                  <a:gd name="connsiteX314" fmla="*/ 1560151 w 2079905"/>
                  <a:gd name="connsiteY314" fmla="*/ 265105 h 1375909"/>
                  <a:gd name="connsiteX315" fmla="*/ 1542355 w 2079905"/>
                  <a:gd name="connsiteY315" fmla="*/ 229703 h 1375909"/>
                  <a:gd name="connsiteX316" fmla="*/ 1526308 w 2079905"/>
                  <a:gd name="connsiteY316" fmla="*/ 210074 h 1375909"/>
                  <a:gd name="connsiteX317" fmla="*/ 1509094 w 2079905"/>
                  <a:gd name="connsiteY317" fmla="*/ 194819 h 1375909"/>
                  <a:gd name="connsiteX318" fmla="*/ 1490130 w 2079905"/>
                  <a:gd name="connsiteY318" fmla="*/ 179433 h 1375909"/>
                  <a:gd name="connsiteX319" fmla="*/ 1456286 w 2079905"/>
                  <a:gd name="connsiteY319" fmla="*/ 160997 h 1375909"/>
                  <a:gd name="connsiteX320" fmla="*/ 1422346 w 2079905"/>
                  <a:gd name="connsiteY320" fmla="*/ 144949 h 1375909"/>
                  <a:gd name="connsiteX321" fmla="*/ 1385877 w 2079905"/>
                  <a:gd name="connsiteY321" fmla="*/ 129424 h 1375909"/>
                  <a:gd name="connsiteX322" fmla="*/ 1351254 w 2079905"/>
                  <a:gd name="connsiteY322" fmla="*/ 129424 h 1375909"/>
                  <a:gd name="connsiteX323" fmla="*/ 1351257 w 2079905"/>
                  <a:gd name="connsiteY323" fmla="*/ 110457 h 1375909"/>
                  <a:gd name="connsiteX324" fmla="*/ 1351262 w 2079905"/>
                  <a:gd name="connsiteY324" fmla="*/ 91491 h 1375909"/>
                  <a:gd name="connsiteX325" fmla="*/ 1201002 w 2079905"/>
                  <a:gd name="connsiteY325" fmla="*/ 91690 h 1375909"/>
                  <a:gd name="connsiteX326" fmla="*/ 1050743 w 2079905"/>
                  <a:gd name="connsiteY326" fmla="*/ 91888 h 1375909"/>
                  <a:gd name="connsiteX327" fmla="*/ 1183493 w 2079905"/>
                  <a:gd name="connsiteY327" fmla="*/ 90121 h 1375909"/>
                  <a:gd name="connsiteX328" fmla="*/ 1316243 w 2079905"/>
                  <a:gd name="connsiteY328" fmla="*/ 88355 h 1375909"/>
                  <a:gd name="connsiteX329" fmla="*/ 1316231 w 2079905"/>
                  <a:gd name="connsiteY329" fmla="*/ 72414 h 1375909"/>
                  <a:gd name="connsiteX330" fmla="*/ 1316219 w 2079905"/>
                  <a:gd name="connsiteY330" fmla="*/ 56473 h 1375909"/>
                  <a:gd name="connsiteX331" fmla="*/ 1368749 w 2079905"/>
                  <a:gd name="connsiteY331" fmla="*/ 58346 h 1375909"/>
                  <a:gd name="connsiteX332" fmla="*/ 1421279 w 2079905"/>
                  <a:gd name="connsiteY332" fmla="*/ 60218 h 1375909"/>
                  <a:gd name="connsiteX333" fmla="*/ 1421279 w 2079905"/>
                  <a:gd name="connsiteY333" fmla="*/ 77311 h 1375909"/>
                  <a:gd name="connsiteX334" fmla="*/ 1456507 w 2079905"/>
                  <a:gd name="connsiteY334" fmla="*/ 94405 h 1375909"/>
                  <a:gd name="connsiteX335" fmla="*/ 1490059 w 2079905"/>
                  <a:gd name="connsiteY335" fmla="*/ 110453 h 1375909"/>
                  <a:gd name="connsiteX336" fmla="*/ 1523391 w 2079905"/>
                  <a:gd name="connsiteY336" fmla="*/ 129419 h 1375909"/>
                  <a:gd name="connsiteX337" fmla="*/ 1558401 w 2079905"/>
                  <a:gd name="connsiteY337" fmla="*/ 146926 h 1375909"/>
                  <a:gd name="connsiteX338" fmla="*/ 1575907 w 2079905"/>
                  <a:gd name="connsiteY338" fmla="*/ 164434 h 1375909"/>
                  <a:gd name="connsiteX339" fmla="*/ 1593412 w 2079905"/>
                  <a:gd name="connsiteY339" fmla="*/ 181941 h 1375909"/>
                  <a:gd name="connsiteX340" fmla="*/ 1609179 w 2079905"/>
                  <a:gd name="connsiteY340" fmla="*/ 198350 h 1375909"/>
                  <a:gd name="connsiteX341" fmla="*/ 1626684 w 2079905"/>
                  <a:gd name="connsiteY341" fmla="*/ 233365 h 1375909"/>
                  <a:gd name="connsiteX342" fmla="*/ 1644470 w 2079905"/>
                  <a:gd name="connsiteY342" fmla="*/ 266330 h 1375909"/>
                  <a:gd name="connsiteX343" fmla="*/ 1660517 w 2079905"/>
                  <a:gd name="connsiteY343" fmla="*/ 282378 h 1375909"/>
                  <a:gd name="connsiteX344" fmla="*/ 1643011 w 2079905"/>
                  <a:gd name="connsiteY344" fmla="*/ 298656 h 1375909"/>
                  <a:gd name="connsiteX345" fmla="*/ 1625505 w 2079905"/>
                  <a:gd name="connsiteY345" fmla="*/ 316164 h 1375909"/>
                  <a:gd name="connsiteX346" fmla="*/ 1610918 w 2079905"/>
                  <a:gd name="connsiteY346" fmla="*/ 333671 h 1375909"/>
                  <a:gd name="connsiteX347" fmla="*/ 1596330 w 2079905"/>
                  <a:gd name="connsiteY347" fmla="*/ 316164 h 1375909"/>
                  <a:gd name="connsiteX348" fmla="*/ 623608 w 2079905"/>
                  <a:gd name="connsiteY348" fmla="*/ 266564 h 1375909"/>
                  <a:gd name="connsiteX349" fmla="*/ 626005 w 2079905"/>
                  <a:gd name="connsiteY349" fmla="*/ 247244 h 1375909"/>
                  <a:gd name="connsiteX350" fmla="*/ 644095 w 2079905"/>
                  <a:gd name="connsiteY350" fmla="*/ 265336 h 1375909"/>
                  <a:gd name="connsiteX351" fmla="*/ 659788 w 2079905"/>
                  <a:gd name="connsiteY351" fmla="*/ 267733 h 1375909"/>
                  <a:gd name="connsiteX352" fmla="*/ 644129 w 2079905"/>
                  <a:gd name="connsiteY352" fmla="*/ 268607 h 1375909"/>
                  <a:gd name="connsiteX353" fmla="*/ 626039 w 2079905"/>
                  <a:gd name="connsiteY353" fmla="*/ 285529 h 1375909"/>
                  <a:gd name="connsiteX354" fmla="*/ 623608 w 2079905"/>
                  <a:gd name="connsiteY354" fmla="*/ 266563 h 1375909"/>
                  <a:gd name="connsiteX355" fmla="*/ 579554 w 2079905"/>
                  <a:gd name="connsiteY355" fmla="*/ 265364 h 1375909"/>
                  <a:gd name="connsiteX356" fmla="*/ 605813 w 2079905"/>
                  <a:gd name="connsiteY356" fmla="*/ 265364 h 1375909"/>
                  <a:gd name="connsiteX357" fmla="*/ 592683 w 2079905"/>
                  <a:gd name="connsiteY357" fmla="*/ 267893 h 1375909"/>
                  <a:gd name="connsiteX358" fmla="*/ 579554 w 2079905"/>
                  <a:gd name="connsiteY358" fmla="*/ 265364 h 1375909"/>
                  <a:gd name="connsiteX359" fmla="*/ 2017919 w 2079905"/>
                  <a:gd name="connsiteY359" fmla="*/ 265452 h 1375909"/>
                  <a:gd name="connsiteX360" fmla="*/ 2038343 w 2079905"/>
                  <a:gd name="connsiteY360" fmla="*/ 265452 h 1375909"/>
                  <a:gd name="connsiteX361" fmla="*/ 2028131 w 2079905"/>
                  <a:gd name="connsiteY361" fmla="*/ 268121 h 1375909"/>
                  <a:gd name="connsiteX362" fmla="*/ 2017919 w 2079905"/>
                  <a:gd name="connsiteY362" fmla="*/ 265452 h 1375909"/>
                  <a:gd name="connsiteX363" fmla="*/ 2062048 w 2079905"/>
                  <a:gd name="connsiteY363" fmla="*/ 265497 h 1375909"/>
                  <a:gd name="connsiteX364" fmla="*/ 2073232 w 2079905"/>
                  <a:gd name="connsiteY364" fmla="*/ 265958 h 1375909"/>
                  <a:gd name="connsiteX365" fmla="*/ 2065574 w 2079905"/>
                  <a:gd name="connsiteY365" fmla="*/ 269023 h 1375909"/>
                  <a:gd name="connsiteX366" fmla="*/ 2062048 w 2079905"/>
                  <a:gd name="connsiteY366" fmla="*/ 265497 h 1375909"/>
                  <a:gd name="connsiteX367" fmla="*/ 1982909 w 2079905"/>
                  <a:gd name="connsiteY367" fmla="*/ 195431 h 1375909"/>
                  <a:gd name="connsiteX368" fmla="*/ 2003332 w 2079905"/>
                  <a:gd name="connsiteY368" fmla="*/ 195431 h 1375909"/>
                  <a:gd name="connsiteX369" fmla="*/ 1993120 w 2079905"/>
                  <a:gd name="connsiteY369" fmla="*/ 198100 h 1375909"/>
                  <a:gd name="connsiteX370" fmla="*/ 1982909 w 2079905"/>
                  <a:gd name="connsiteY370" fmla="*/ 195431 h 1375909"/>
                  <a:gd name="connsiteX371" fmla="*/ 984732 w 2079905"/>
                  <a:gd name="connsiteY371" fmla="*/ 125209 h 1375909"/>
                  <a:gd name="connsiteX372" fmla="*/ 1038093 w 2079905"/>
                  <a:gd name="connsiteY372" fmla="*/ 107319 h 1375909"/>
                  <a:gd name="connsiteX373" fmla="*/ 1039916 w 2079905"/>
                  <a:gd name="connsiteY373" fmla="*/ 109000 h 1375909"/>
                  <a:gd name="connsiteX374" fmla="*/ 1039072 w 2079905"/>
                  <a:gd name="connsiteY374" fmla="*/ 126507 h 1375909"/>
                  <a:gd name="connsiteX375" fmla="*/ 986555 w 2079905"/>
                  <a:gd name="connsiteY375" fmla="*/ 126891 h 1375909"/>
                  <a:gd name="connsiteX376" fmla="*/ 934039 w 2079905"/>
                  <a:gd name="connsiteY376" fmla="*/ 127274 h 1375909"/>
                  <a:gd name="connsiteX377" fmla="*/ 984730 w 2079905"/>
                  <a:gd name="connsiteY377" fmla="*/ 125210 h 1375909"/>
                  <a:gd name="connsiteX378" fmla="*/ 1947898 w 2079905"/>
                  <a:gd name="connsiteY378" fmla="*/ 125408 h 1375909"/>
                  <a:gd name="connsiteX379" fmla="*/ 1968321 w 2079905"/>
                  <a:gd name="connsiteY379" fmla="*/ 125408 h 1375909"/>
                  <a:gd name="connsiteX380" fmla="*/ 1958109 w 2079905"/>
                  <a:gd name="connsiteY380" fmla="*/ 128077 h 1375909"/>
                  <a:gd name="connsiteX381" fmla="*/ 1947898 w 2079905"/>
                  <a:gd name="connsiteY381" fmla="*/ 125408 h 1375909"/>
                  <a:gd name="connsiteX382" fmla="*/ 1912887 w 2079905"/>
                  <a:gd name="connsiteY382" fmla="*/ 90393 h 1375909"/>
                  <a:gd name="connsiteX383" fmla="*/ 1933310 w 2079905"/>
                  <a:gd name="connsiteY383" fmla="*/ 90393 h 1375909"/>
                  <a:gd name="connsiteX384" fmla="*/ 1923098 w 2079905"/>
                  <a:gd name="connsiteY384" fmla="*/ 93062 h 1375909"/>
                  <a:gd name="connsiteX385" fmla="*/ 1912887 w 2079905"/>
                  <a:gd name="connsiteY385" fmla="*/ 90393 h 1375909"/>
                  <a:gd name="connsiteX386" fmla="*/ 1842865 w 2079905"/>
                  <a:gd name="connsiteY386" fmla="*/ 55379 h 1375909"/>
                  <a:gd name="connsiteX387" fmla="*/ 1863288 w 2079905"/>
                  <a:gd name="connsiteY387" fmla="*/ 55379 h 1375909"/>
                  <a:gd name="connsiteX388" fmla="*/ 1853077 w 2079905"/>
                  <a:gd name="connsiteY388" fmla="*/ 58047 h 1375909"/>
                  <a:gd name="connsiteX389" fmla="*/ 1842865 w 2079905"/>
                  <a:gd name="connsiteY389" fmla="*/ 55379 h 1375909"/>
                  <a:gd name="connsiteX390" fmla="*/ 1766687 w 2079905"/>
                  <a:gd name="connsiteY390" fmla="*/ 9798 h 1375909"/>
                  <a:gd name="connsiteX391" fmla="*/ 1769593 w 2079905"/>
                  <a:gd name="connsiteY391" fmla="*/ 2614 h 1375909"/>
                  <a:gd name="connsiteX392" fmla="*/ 1769372 w 2079905"/>
                  <a:gd name="connsiteY392" fmla="*/ 20121 h 1375909"/>
                  <a:gd name="connsiteX393" fmla="*/ 1766683 w 2079905"/>
                  <a:gd name="connsiteY393" fmla="*/ 9798 h 1375909"/>
                  <a:gd name="connsiteX394" fmla="*/ 1787796 w 2079905"/>
                  <a:gd name="connsiteY394" fmla="*/ 20400 h 1375909"/>
                  <a:gd name="connsiteX395" fmla="*/ 1798980 w 2079905"/>
                  <a:gd name="connsiteY395" fmla="*/ 20861 h 1375909"/>
                  <a:gd name="connsiteX396" fmla="*/ 1791321 w 2079905"/>
                  <a:gd name="connsiteY396" fmla="*/ 23926 h 1375909"/>
                  <a:gd name="connsiteX397" fmla="*/ 1787796 w 2079905"/>
                  <a:gd name="connsiteY397" fmla="*/ 20401 h 137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</a:cxnLst>
                <a:rect l="l" t="t" r="r" b="b"/>
                <a:pathLst>
                  <a:path w="2079905" h="1375909">
                    <a:moveTo>
                      <a:pt x="390260" y="1373912"/>
                    </a:moveTo>
                    <a:cubicBezTo>
                      <a:pt x="434580" y="1372919"/>
                      <a:pt x="505477" y="1372922"/>
                      <a:pt x="547809" y="1373918"/>
                    </a:cubicBezTo>
                    <a:cubicBezTo>
                      <a:pt x="590141" y="1374915"/>
                      <a:pt x="553879" y="1375726"/>
                      <a:pt x="467227" y="1375722"/>
                    </a:cubicBezTo>
                    <a:cubicBezTo>
                      <a:pt x="380575" y="1375719"/>
                      <a:pt x="345940" y="1374904"/>
                      <a:pt x="390260" y="1373911"/>
                    </a:cubicBezTo>
                    <a:close/>
                    <a:moveTo>
                      <a:pt x="622319" y="1357365"/>
                    </a:moveTo>
                    <a:cubicBezTo>
                      <a:pt x="622599" y="1350568"/>
                      <a:pt x="623982" y="1349184"/>
                      <a:pt x="625844" y="1353840"/>
                    </a:cubicBezTo>
                    <a:cubicBezTo>
                      <a:pt x="627530" y="1358053"/>
                      <a:pt x="627323" y="1363086"/>
                      <a:pt x="625384" y="1365025"/>
                    </a:cubicBezTo>
                    <a:cubicBezTo>
                      <a:pt x="623445" y="1366964"/>
                      <a:pt x="622066" y="1363516"/>
                      <a:pt x="622319" y="1357365"/>
                    </a:cubicBezTo>
                    <a:close/>
                    <a:moveTo>
                      <a:pt x="232538" y="1338966"/>
                    </a:moveTo>
                    <a:cubicBezTo>
                      <a:pt x="247879" y="1337760"/>
                      <a:pt x="271511" y="1337774"/>
                      <a:pt x="285054" y="1339010"/>
                    </a:cubicBezTo>
                    <a:cubicBezTo>
                      <a:pt x="298597" y="1340234"/>
                      <a:pt x="286045" y="1341220"/>
                      <a:pt x="257161" y="1341203"/>
                    </a:cubicBezTo>
                    <a:cubicBezTo>
                      <a:pt x="228277" y="1341184"/>
                      <a:pt x="217197" y="1340183"/>
                      <a:pt x="232538" y="1338977"/>
                    </a:cubicBezTo>
                    <a:close/>
                    <a:moveTo>
                      <a:pt x="652669" y="1338966"/>
                    </a:moveTo>
                    <a:cubicBezTo>
                      <a:pt x="668010" y="1337760"/>
                      <a:pt x="691642" y="1337774"/>
                      <a:pt x="705185" y="1339010"/>
                    </a:cubicBezTo>
                    <a:cubicBezTo>
                      <a:pt x="718728" y="1340234"/>
                      <a:pt x="706176" y="1341220"/>
                      <a:pt x="677292" y="1341203"/>
                    </a:cubicBezTo>
                    <a:cubicBezTo>
                      <a:pt x="648408" y="1341184"/>
                      <a:pt x="637328" y="1340183"/>
                      <a:pt x="652669" y="1338977"/>
                    </a:cubicBezTo>
                    <a:close/>
                    <a:moveTo>
                      <a:pt x="153692" y="1304019"/>
                    </a:moveTo>
                    <a:cubicBezTo>
                      <a:pt x="164180" y="1302720"/>
                      <a:pt x="179934" y="1302746"/>
                      <a:pt x="188703" y="1304085"/>
                    </a:cubicBezTo>
                    <a:cubicBezTo>
                      <a:pt x="197471" y="1305417"/>
                      <a:pt x="188890" y="1306479"/>
                      <a:pt x="169634" y="1306446"/>
                    </a:cubicBezTo>
                    <a:cubicBezTo>
                      <a:pt x="150378" y="1306402"/>
                      <a:pt x="143204" y="1305324"/>
                      <a:pt x="153692" y="1304025"/>
                    </a:cubicBezTo>
                    <a:close/>
                    <a:moveTo>
                      <a:pt x="732726" y="1304938"/>
                    </a:moveTo>
                    <a:cubicBezTo>
                      <a:pt x="752615" y="1300494"/>
                      <a:pt x="796913" y="1299728"/>
                      <a:pt x="796913" y="1303829"/>
                    </a:cubicBezTo>
                    <a:cubicBezTo>
                      <a:pt x="796913" y="1306259"/>
                      <a:pt x="780502" y="1307943"/>
                      <a:pt x="760443" y="1307571"/>
                    </a:cubicBezTo>
                    <a:cubicBezTo>
                      <a:pt x="740385" y="1307198"/>
                      <a:pt x="727912" y="1306014"/>
                      <a:pt x="732726" y="1304937"/>
                    </a:cubicBezTo>
                    <a:close/>
                    <a:moveTo>
                      <a:pt x="897214" y="1287010"/>
                    </a:moveTo>
                    <a:lnTo>
                      <a:pt x="896111" y="1268690"/>
                    </a:lnTo>
                    <a:lnTo>
                      <a:pt x="847971" y="1270163"/>
                    </a:lnTo>
                    <a:cubicBezTo>
                      <a:pt x="821494" y="1270972"/>
                      <a:pt x="814929" y="1270558"/>
                      <a:pt x="833383" y="1269238"/>
                    </a:cubicBezTo>
                    <a:cubicBezTo>
                      <a:pt x="864049" y="1267049"/>
                      <a:pt x="866935" y="1265660"/>
                      <a:pt x="866935" y="1253104"/>
                    </a:cubicBezTo>
                    <a:cubicBezTo>
                      <a:pt x="866935" y="1240655"/>
                      <a:pt x="870221" y="1238985"/>
                      <a:pt x="901946" y="1235302"/>
                    </a:cubicBezTo>
                    <a:cubicBezTo>
                      <a:pt x="933583" y="1231630"/>
                      <a:pt x="936957" y="1229925"/>
                      <a:pt x="936957" y="1217610"/>
                    </a:cubicBezTo>
                    <a:cubicBezTo>
                      <a:pt x="936957" y="1207080"/>
                      <a:pt x="940606" y="1203561"/>
                      <a:pt x="953004" y="1202134"/>
                    </a:cubicBezTo>
                    <a:cubicBezTo>
                      <a:pt x="966590" y="1200571"/>
                      <a:pt x="968800" y="1197871"/>
                      <a:pt x="967415" y="1184522"/>
                    </a:cubicBezTo>
                    <a:cubicBezTo>
                      <a:pt x="965810" y="1169050"/>
                      <a:pt x="966460" y="1168724"/>
                      <a:pt x="1002426" y="1167015"/>
                    </a:cubicBezTo>
                    <a:cubicBezTo>
                      <a:pt x="1038156" y="1165316"/>
                      <a:pt x="1039067" y="1164871"/>
                      <a:pt x="1038842" y="1149224"/>
                    </a:cubicBezTo>
                    <a:cubicBezTo>
                      <a:pt x="1038617" y="1133539"/>
                      <a:pt x="1039376" y="1133176"/>
                      <a:pt x="1072394" y="1133176"/>
                    </a:cubicBezTo>
                    <a:cubicBezTo>
                      <a:pt x="1106040" y="1133176"/>
                      <a:pt x="1106177" y="1133110"/>
                      <a:pt x="1106177" y="1115669"/>
                    </a:cubicBezTo>
                    <a:lnTo>
                      <a:pt x="1106177" y="1098162"/>
                    </a:lnTo>
                    <a:lnTo>
                      <a:pt x="1141188" y="1098162"/>
                    </a:lnTo>
                    <a:lnTo>
                      <a:pt x="1176198" y="1098162"/>
                    </a:lnTo>
                    <a:lnTo>
                      <a:pt x="1176198" y="1080654"/>
                    </a:lnTo>
                    <a:cubicBezTo>
                      <a:pt x="1176198" y="1065180"/>
                      <a:pt x="1178186" y="1063147"/>
                      <a:pt x="1193316" y="1063147"/>
                    </a:cubicBezTo>
                    <a:cubicBezTo>
                      <a:pt x="1207653" y="1063147"/>
                      <a:pt x="1210734" y="1060539"/>
                      <a:pt x="1212281" y="1047099"/>
                    </a:cubicBezTo>
                    <a:cubicBezTo>
                      <a:pt x="1214029" y="1031906"/>
                      <a:pt x="1215917" y="1030957"/>
                      <a:pt x="1247679" y="1029300"/>
                    </a:cubicBezTo>
                    <a:cubicBezTo>
                      <a:pt x="1280548" y="1027586"/>
                      <a:pt x="1281231" y="1027201"/>
                      <a:pt x="1281231" y="1010334"/>
                    </a:cubicBezTo>
                    <a:cubicBezTo>
                      <a:pt x="1281231" y="993183"/>
                      <a:pt x="1281364" y="993118"/>
                      <a:pt x="1316242" y="993118"/>
                    </a:cubicBezTo>
                    <a:lnTo>
                      <a:pt x="1351253" y="993118"/>
                    </a:lnTo>
                    <a:lnTo>
                      <a:pt x="1351253" y="975610"/>
                    </a:lnTo>
                    <a:cubicBezTo>
                      <a:pt x="1351253" y="958125"/>
                      <a:pt x="1351297" y="958103"/>
                      <a:pt x="1385876" y="958103"/>
                    </a:cubicBezTo>
                    <a:cubicBezTo>
                      <a:pt x="1419310" y="958103"/>
                      <a:pt x="1420563" y="957552"/>
                      <a:pt x="1422346" y="942055"/>
                    </a:cubicBezTo>
                    <a:cubicBezTo>
                      <a:pt x="1423797" y="929450"/>
                      <a:pt x="1427635" y="925610"/>
                      <a:pt x="1440239" y="924160"/>
                    </a:cubicBezTo>
                    <a:cubicBezTo>
                      <a:pt x="1453678" y="922614"/>
                      <a:pt x="1456286" y="919531"/>
                      <a:pt x="1456286" y="905194"/>
                    </a:cubicBezTo>
                    <a:cubicBezTo>
                      <a:pt x="1456286" y="888160"/>
                      <a:pt x="1456462" y="888074"/>
                      <a:pt x="1491297" y="888074"/>
                    </a:cubicBezTo>
                    <a:lnTo>
                      <a:pt x="1526308" y="888074"/>
                    </a:lnTo>
                    <a:lnTo>
                      <a:pt x="1526308" y="870567"/>
                    </a:lnTo>
                    <a:lnTo>
                      <a:pt x="1526308" y="853060"/>
                    </a:lnTo>
                    <a:lnTo>
                      <a:pt x="1561318" y="853060"/>
                    </a:lnTo>
                    <a:lnTo>
                      <a:pt x="1596330" y="853060"/>
                    </a:lnTo>
                    <a:lnTo>
                      <a:pt x="1596330" y="834872"/>
                    </a:lnTo>
                    <a:cubicBezTo>
                      <a:pt x="1596330" y="818718"/>
                      <a:pt x="1597928" y="816990"/>
                      <a:pt x="1610625" y="819417"/>
                    </a:cubicBezTo>
                    <a:cubicBezTo>
                      <a:pt x="1625629" y="822286"/>
                      <a:pt x="1631340" y="815154"/>
                      <a:pt x="1631340" y="793552"/>
                    </a:cubicBezTo>
                    <a:cubicBezTo>
                      <a:pt x="1631340" y="782573"/>
                      <a:pt x="1633740" y="781985"/>
                      <a:pt x="1663434" y="785695"/>
                    </a:cubicBezTo>
                    <a:cubicBezTo>
                      <a:pt x="1691926" y="789256"/>
                      <a:pt x="1695603" y="788513"/>
                      <a:pt x="1696200" y="779073"/>
                    </a:cubicBezTo>
                    <a:cubicBezTo>
                      <a:pt x="1696571" y="773225"/>
                      <a:pt x="1697228" y="764502"/>
                      <a:pt x="1697658" y="759687"/>
                    </a:cubicBezTo>
                    <a:cubicBezTo>
                      <a:pt x="1698125" y="754475"/>
                      <a:pt x="1704345" y="750901"/>
                      <a:pt x="1713031" y="750853"/>
                    </a:cubicBezTo>
                    <a:cubicBezTo>
                      <a:pt x="1724563" y="750786"/>
                      <a:pt x="1728006" y="747426"/>
                      <a:pt x="1729466" y="734804"/>
                    </a:cubicBezTo>
                    <a:cubicBezTo>
                      <a:pt x="1731009" y="721453"/>
                      <a:pt x="1734117" y="718837"/>
                      <a:pt x="1748430" y="718837"/>
                    </a:cubicBezTo>
                    <a:cubicBezTo>
                      <a:pt x="1763560" y="718837"/>
                      <a:pt x="1765548" y="716803"/>
                      <a:pt x="1765548" y="701329"/>
                    </a:cubicBezTo>
                    <a:cubicBezTo>
                      <a:pt x="1765548" y="685767"/>
                      <a:pt x="1767493" y="683822"/>
                      <a:pt x="1783053" y="683822"/>
                    </a:cubicBezTo>
                    <a:cubicBezTo>
                      <a:pt x="1798614" y="683822"/>
                      <a:pt x="1800559" y="681877"/>
                      <a:pt x="1800559" y="666315"/>
                    </a:cubicBezTo>
                    <a:cubicBezTo>
                      <a:pt x="1800559" y="650753"/>
                      <a:pt x="1802504" y="648808"/>
                      <a:pt x="1818064" y="648808"/>
                    </a:cubicBezTo>
                    <a:cubicBezTo>
                      <a:pt x="1833625" y="648808"/>
                      <a:pt x="1835569" y="646862"/>
                      <a:pt x="1835569" y="631300"/>
                    </a:cubicBezTo>
                    <a:cubicBezTo>
                      <a:pt x="1835569" y="615738"/>
                      <a:pt x="1837515" y="613793"/>
                      <a:pt x="1853075" y="613793"/>
                    </a:cubicBezTo>
                    <a:cubicBezTo>
                      <a:pt x="1868635" y="613793"/>
                      <a:pt x="1870581" y="611848"/>
                      <a:pt x="1870581" y="596286"/>
                    </a:cubicBezTo>
                    <a:cubicBezTo>
                      <a:pt x="1870581" y="580724"/>
                      <a:pt x="1872526" y="578778"/>
                      <a:pt x="1888086" y="578778"/>
                    </a:cubicBezTo>
                    <a:cubicBezTo>
                      <a:pt x="1903646" y="578778"/>
                      <a:pt x="1905591" y="576833"/>
                      <a:pt x="1905591" y="561271"/>
                    </a:cubicBezTo>
                    <a:cubicBezTo>
                      <a:pt x="1905591" y="545709"/>
                      <a:pt x="1907536" y="543764"/>
                      <a:pt x="1923097" y="543764"/>
                    </a:cubicBezTo>
                    <a:cubicBezTo>
                      <a:pt x="1938657" y="543764"/>
                      <a:pt x="1940602" y="541818"/>
                      <a:pt x="1940602" y="526256"/>
                    </a:cubicBezTo>
                    <a:cubicBezTo>
                      <a:pt x="1940602" y="510694"/>
                      <a:pt x="1942548" y="508749"/>
                      <a:pt x="1958108" y="508749"/>
                    </a:cubicBezTo>
                    <a:cubicBezTo>
                      <a:pt x="1973668" y="508749"/>
                      <a:pt x="1975613" y="506804"/>
                      <a:pt x="1975613" y="491242"/>
                    </a:cubicBezTo>
                    <a:cubicBezTo>
                      <a:pt x="1975613" y="475680"/>
                      <a:pt x="1977558" y="473735"/>
                      <a:pt x="1993119" y="473735"/>
                    </a:cubicBezTo>
                    <a:cubicBezTo>
                      <a:pt x="2008679" y="473735"/>
                      <a:pt x="2010624" y="471789"/>
                      <a:pt x="2010624" y="456227"/>
                    </a:cubicBezTo>
                    <a:cubicBezTo>
                      <a:pt x="2010624" y="441534"/>
                      <a:pt x="2012924" y="438720"/>
                      <a:pt x="2024934" y="438720"/>
                    </a:cubicBezTo>
                    <a:cubicBezTo>
                      <a:pt x="2038375" y="438720"/>
                      <a:pt x="2039369" y="436509"/>
                      <a:pt x="2041315" y="402246"/>
                    </a:cubicBezTo>
                    <a:cubicBezTo>
                      <a:pt x="2042984" y="372835"/>
                      <a:pt x="2043604" y="376225"/>
                      <a:pt x="2044511" y="419754"/>
                    </a:cubicBezTo>
                    <a:lnTo>
                      <a:pt x="2045635" y="473735"/>
                    </a:lnTo>
                    <a:lnTo>
                      <a:pt x="2028130" y="473735"/>
                    </a:lnTo>
                    <a:cubicBezTo>
                      <a:pt x="2010834" y="473735"/>
                      <a:pt x="2010624" y="474112"/>
                      <a:pt x="2010624" y="505345"/>
                    </a:cubicBezTo>
                    <a:cubicBezTo>
                      <a:pt x="2010624" y="525173"/>
                      <a:pt x="2013343" y="538053"/>
                      <a:pt x="2017918" y="539899"/>
                    </a:cubicBezTo>
                    <a:cubicBezTo>
                      <a:pt x="2021930" y="541518"/>
                      <a:pt x="2014053" y="543050"/>
                      <a:pt x="2000413" y="543303"/>
                    </a:cubicBezTo>
                    <a:cubicBezTo>
                      <a:pt x="1978149" y="543716"/>
                      <a:pt x="1975614" y="545218"/>
                      <a:pt x="1975614" y="557984"/>
                    </a:cubicBezTo>
                    <a:cubicBezTo>
                      <a:pt x="1975614" y="569653"/>
                      <a:pt x="1979015" y="572625"/>
                      <a:pt x="1994578" y="574557"/>
                    </a:cubicBezTo>
                    <a:cubicBezTo>
                      <a:pt x="2005049" y="575856"/>
                      <a:pt x="1997208" y="577329"/>
                      <a:pt x="1977072" y="577844"/>
                    </a:cubicBezTo>
                    <a:cubicBezTo>
                      <a:pt x="1942570" y="578729"/>
                      <a:pt x="1940603" y="579545"/>
                      <a:pt x="1940603" y="592998"/>
                    </a:cubicBezTo>
                    <a:cubicBezTo>
                      <a:pt x="1940603" y="604667"/>
                      <a:pt x="1944004" y="607640"/>
                      <a:pt x="1959567" y="609571"/>
                    </a:cubicBezTo>
                    <a:cubicBezTo>
                      <a:pt x="1970038" y="610871"/>
                      <a:pt x="1962197" y="612343"/>
                      <a:pt x="1942062" y="612859"/>
                    </a:cubicBezTo>
                    <a:cubicBezTo>
                      <a:pt x="1907644" y="613741"/>
                      <a:pt x="1905592" y="614586"/>
                      <a:pt x="1905592" y="627896"/>
                    </a:cubicBezTo>
                    <a:cubicBezTo>
                      <a:pt x="1905592" y="635653"/>
                      <a:pt x="1908874" y="643324"/>
                      <a:pt x="1912886" y="644943"/>
                    </a:cubicBezTo>
                    <a:cubicBezTo>
                      <a:pt x="1916897" y="646562"/>
                      <a:pt x="1909020" y="648093"/>
                      <a:pt x="1895380" y="648347"/>
                    </a:cubicBezTo>
                    <a:cubicBezTo>
                      <a:pt x="1872034" y="648781"/>
                      <a:pt x="1870581" y="649796"/>
                      <a:pt x="1870581" y="665667"/>
                    </a:cubicBezTo>
                    <a:cubicBezTo>
                      <a:pt x="1870581" y="675408"/>
                      <a:pt x="1867501" y="682411"/>
                      <a:pt x="1863287" y="682254"/>
                    </a:cubicBezTo>
                    <a:cubicBezTo>
                      <a:pt x="1840797" y="681418"/>
                      <a:pt x="1835570" y="684494"/>
                      <a:pt x="1835570" y="698557"/>
                    </a:cubicBezTo>
                    <a:cubicBezTo>
                      <a:pt x="1835570" y="710261"/>
                      <a:pt x="1831969" y="714013"/>
                      <a:pt x="1818064" y="716794"/>
                    </a:cubicBezTo>
                    <a:cubicBezTo>
                      <a:pt x="1804680" y="719472"/>
                      <a:pt x="1800559" y="723468"/>
                      <a:pt x="1800559" y="733768"/>
                    </a:cubicBezTo>
                    <a:cubicBezTo>
                      <a:pt x="1800559" y="744127"/>
                      <a:pt x="1796851" y="747667"/>
                      <a:pt x="1784512" y="749087"/>
                    </a:cubicBezTo>
                    <a:cubicBezTo>
                      <a:pt x="1772010" y="750525"/>
                      <a:pt x="1768066" y="754400"/>
                      <a:pt x="1766653" y="766628"/>
                    </a:cubicBezTo>
                    <a:cubicBezTo>
                      <a:pt x="1765253" y="778758"/>
                      <a:pt x="1761276" y="782735"/>
                      <a:pt x="1749148" y="784136"/>
                    </a:cubicBezTo>
                    <a:cubicBezTo>
                      <a:pt x="1736999" y="785539"/>
                      <a:pt x="1733044" y="789509"/>
                      <a:pt x="1731635" y="801716"/>
                    </a:cubicBezTo>
                    <a:cubicBezTo>
                      <a:pt x="1729924" y="816547"/>
                      <a:pt x="1727844" y="817587"/>
                      <a:pt x="1696625" y="819223"/>
                    </a:cubicBezTo>
                    <a:cubicBezTo>
                      <a:pt x="1665630" y="820849"/>
                      <a:pt x="1663433" y="821922"/>
                      <a:pt x="1663433" y="835466"/>
                    </a:cubicBezTo>
                    <a:cubicBezTo>
                      <a:pt x="1663433" y="847017"/>
                      <a:pt x="1659869" y="850587"/>
                      <a:pt x="1645928" y="853001"/>
                    </a:cubicBezTo>
                    <a:cubicBezTo>
                      <a:pt x="1632103" y="855396"/>
                      <a:pt x="1628034" y="859401"/>
                      <a:pt x="1626576" y="872053"/>
                    </a:cubicBezTo>
                    <a:cubicBezTo>
                      <a:pt x="1624816" y="887332"/>
                      <a:pt x="1623260" y="888074"/>
                      <a:pt x="1593024" y="888074"/>
                    </a:cubicBezTo>
                    <a:lnTo>
                      <a:pt x="1561318" y="888074"/>
                    </a:lnTo>
                    <a:lnTo>
                      <a:pt x="1560385" y="924548"/>
                    </a:lnTo>
                    <a:cubicBezTo>
                      <a:pt x="1559869" y="944685"/>
                      <a:pt x="1558398" y="952527"/>
                      <a:pt x="1557098" y="942055"/>
                    </a:cubicBezTo>
                    <a:cubicBezTo>
                      <a:pt x="1554767" y="923272"/>
                      <a:pt x="1554439" y="923088"/>
                      <a:pt x="1523021" y="923088"/>
                    </a:cubicBezTo>
                    <a:lnTo>
                      <a:pt x="1491297" y="923088"/>
                    </a:lnTo>
                    <a:lnTo>
                      <a:pt x="1490364" y="959562"/>
                    </a:lnTo>
                    <a:cubicBezTo>
                      <a:pt x="1489848" y="979700"/>
                      <a:pt x="1488377" y="987541"/>
                      <a:pt x="1487077" y="977069"/>
                    </a:cubicBezTo>
                    <a:cubicBezTo>
                      <a:pt x="1485145" y="961505"/>
                      <a:pt x="1482174" y="958103"/>
                      <a:pt x="1470505" y="958103"/>
                    </a:cubicBezTo>
                    <a:cubicBezTo>
                      <a:pt x="1458597" y="958103"/>
                      <a:pt x="1456287" y="960948"/>
                      <a:pt x="1456287" y="975610"/>
                    </a:cubicBezTo>
                    <a:lnTo>
                      <a:pt x="1456287" y="993118"/>
                    </a:lnTo>
                    <a:lnTo>
                      <a:pt x="1421276" y="993118"/>
                    </a:lnTo>
                    <a:lnTo>
                      <a:pt x="1386266" y="993118"/>
                    </a:lnTo>
                    <a:lnTo>
                      <a:pt x="1386266" y="1010625"/>
                    </a:lnTo>
                    <a:lnTo>
                      <a:pt x="1386266" y="1028132"/>
                    </a:lnTo>
                    <a:lnTo>
                      <a:pt x="1351255" y="1028132"/>
                    </a:lnTo>
                    <a:lnTo>
                      <a:pt x="1316244" y="1028132"/>
                    </a:lnTo>
                    <a:lnTo>
                      <a:pt x="1316244" y="1045640"/>
                    </a:lnTo>
                    <a:lnTo>
                      <a:pt x="1316244" y="1063147"/>
                    </a:lnTo>
                    <a:lnTo>
                      <a:pt x="1281233" y="1063147"/>
                    </a:lnTo>
                    <a:lnTo>
                      <a:pt x="1246222" y="1063147"/>
                    </a:lnTo>
                    <a:lnTo>
                      <a:pt x="1246222" y="1080654"/>
                    </a:lnTo>
                    <a:cubicBezTo>
                      <a:pt x="1246222" y="1096216"/>
                      <a:pt x="1244277" y="1098162"/>
                      <a:pt x="1228716" y="1098162"/>
                    </a:cubicBezTo>
                    <a:cubicBezTo>
                      <a:pt x="1213156" y="1098162"/>
                      <a:pt x="1211211" y="1100107"/>
                      <a:pt x="1211211" y="1115669"/>
                    </a:cubicBezTo>
                    <a:lnTo>
                      <a:pt x="1211211" y="1133176"/>
                    </a:lnTo>
                    <a:lnTo>
                      <a:pt x="1176200" y="1133176"/>
                    </a:lnTo>
                    <a:cubicBezTo>
                      <a:pt x="1142935" y="1133176"/>
                      <a:pt x="1141189" y="1133888"/>
                      <a:pt x="1141189" y="1147474"/>
                    </a:cubicBezTo>
                    <a:cubicBezTo>
                      <a:pt x="1141189" y="1160746"/>
                      <a:pt x="1143597" y="1161923"/>
                      <a:pt x="1174741" y="1163878"/>
                    </a:cubicBezTo>
                    <a:cubicBezTo>
                      <a:pt x="1193195" y="1165036"/>
                      <a:pt x="1177440" y="1166480"/>
                      <a:pt x="1139730" y="1167087"/>
                    </a:cubicBezTo>
                    <a:lnTo>
                      <a:pt x="1071167" y="1168190"/>
                    </a:lnTo>
                    <a:lnTo>
                      <a:pt x="1071167" y="1182488"/>
                    </a:lnTo>
                    <a:cubicBezTo>
                      <a:pt x="1071167" y="1195760"/>
                      <a:pt x="1073576" y="1196938"/>
                      <a:pt x="1104719" y="1198893"/>
                    </a:cubicBezTo>
                    <a:cubicBezTo>
                      <a:pt x="1123430" y="1200066"/>
                      <a:pt x="1109511" y="1201486"/>
                      <a:pt x="1073250" y="1202101"/>
                    </a:cubicBezTo>
                    <a:cubicBezTo>
                      <a:pt x="1020025" y="1203005"/>
                      <a:pt x="1007587" y="1204879"/>
                      <a:pt x="1004687" y="1212435"/>
                    </a:cubicBezTo>
                    <a:cubicBezTo>
                      <a:pt x="998082" y="1229650"/>
                      <a:pt x="1001103" y="1231824"/>
                      <a:pt x="1034698" y="1234034"/>
                    </a:cubicBezTo>
                    <a:lnTo>
                      <a:pt x="1068250" y="1236243"/>
                    </a:lnTo>
                    <a:lnTo>
                      <a:pt x="1033239" y="1236772"/>
                    </a:lnTo>
                    <a:cubicBezTo>
                      <a:pt x="1013983" y="1237063"/>
                      <a:pt x="976696" y="1237506"/>
                      <a:pt x="950379" y="1237760"/>
                    </a:cubicBezTo>
                    <a:lnTo>
                      <a:pt x="902530" y="1238219"/>
                    </a:lnTo>
                    <a:lnTo>
                      <a:pt x="900424" y="1271774"/>
                    </a:lnTo>
                    <a:cubicBezTo>
                      <a:pt x="899266" y="1290230"/>
                      <a:pt x="897822" y="1297086"/>
                      <a:pt x="897215" y="1287009"/>
                    </a:cubicBezTo>
                    <a:close/>
                    <a:moveTo>
                      <a:pt x="67519" y="1250278"/>
                    </a:moveTo>
                    <a:cubicBezTo>
                      <a:pt x="67519" y="1242307"/>
                      <a:pt x="62808" y="1238452"/>
                      <a:pt x="51472" y="1237148"/>
                    </a:cubicBezTo>
                    <a:cubicBezTo>
                      <a:pt x="38969" y="1235710"/>
                      <a:pt x="35025" y="1231835"/>
                      <a:pt x="33613" y="1219606"/>
                    </a:cubicBezTo>
                    <a:cubicBezTo>
                      <a:pt x="32212" y="1207477"/>
                      <a:pt x="28236" y="1203500"/>
                      <a:pt x="16108" y="1202099"/>
                    </a:cubicBezTo>
                    <a:lnTo>
                      <a:pt x="415" y="1200286"/>
                    </a:lnTo>
                    <a:lnTo>
                      <a:pt x="21" y="993116"/>
                    </a:lnTo>
                    <a:cubicBezTo>
                      <a:pt x="-195" y="879173"/>
                      <a:pt x="587" y="800884"/>
                      <a:pt x="1760" y="819142"/>
                    </a:cubicBezTo>
                    <a:cubicBezTo>
                      <a:pt x="3747" y="850071"/>
                      <a:pt x="4969" y="852501"/>
                      <a:pt x="19659" y="854741"/>
                    </a:cubicBezTo>
                    <a:lnTo>
                      <a:pt x="35425" y="857145"/>
                    </a:lnTo>
                    <a:lnTo>
                      <a:pt x="19379" y="858018"/>
                    </a:lnTo>
                    <a:lnTo>
                      <a:pt x="3332" y="858892"/>
                    </a:lnTo>
                    <a:lnTo>
                      <a:pt x="3332" y="1027742"/>
                    </a:lnTo>
                    <a:lnTo>
                      <a:pt x="3332" y="1196591"/>
                    </a:lnTo>
                    <a:lnTo>
                      <a:pt x="19379" y="1198438"/>
                    </a:lnTo>
                    <a:cubicBezTo>
                      <a:pt x="31982" y="1199889"/>
                      <a:pt x="35821" y="1203727"/>
                      <a:pt x="37272" y="1216332"/>
                    </a:cubicBezTo>
                    <a:cubicBezTo>
                      <a:pt x="38818" y="1229773"/>
                      <a:pt x="41900" y="1232380"/>
                      <a:pt x="56236" y="1232380"/>
                    </a:cubicBezTo>
                    <a:cubicBezTo>
                      <a:pt x="70605" y="1232380"/>
                      <a:pt x="73354" y="1234723"/>
                      <a:pt x="73354" y="1246970"/>
                    </a:cubicBezTo>
                    <a:cubicBezTo>
                      <a:pt x="73354" y="1254994"/>
                      <a:pt x="72041" y="1261560"/>
                      <a:pt x="70436" y="1261560"/>
                    </a:cubicBezTo>
                    <a:cubicBezTo>
                      <a:pt x="68832" y="1261560"/>
                      <a:pt x="67519" y="1256482"/>
                      <a:pt x="67519" y="1250276"/>
                    </a:cubicBezTo>
                    <a:close/>
                    <a:moveTo>
                      <a:pt x="33645" y="809290"/>
                    </a:moveTo>
                    <a:cubicBezTo>
                      <a:pt x="33764" y="799661"/>
                      <a:pt x="35072" y="796428"/>
                      <a:pt x="36552" y="802107"/>
                    </a:cubicBezTo>
                    <a:cubicBezTo>
                      <a:pt x="38031" y="807785"/>
                      <a:pt x="37934" y="815663"/>
                      <a:pt x="36335" y="819614"/>
                    </a:cubicBezTo>
                    <a:cubicBezTo>
                      <a:pt x="34737" y="823565"/>
                      <a:pt x="33526" y="818919"/>
                      <a:pt x="33645" y="809290"/>
                    </a:cubicBezTo>
                    <a:close/>
                    <a:moveTo>
                      <a:pt x="33588" y="755310"/>
                    </a:moveTo>
                    <a:lnTo>
                      <a:pt x="34667" y="721754"/>
                    </a:lnTo>
                    <a:lnTo>
                      <a:pt x="36798" y="752032"/>
                    </a:lnTo>
                    <a:cubicBezTo>
                      <a:pt x="38751" y="779781"/>
                      <a:pt x="40245" y="782511"/>
                      <a:pt x="54683" y="784713"/>
                    </a:cubicBezTo>
                    <a:cubicBezTo>
                      <a:pt x="68989" y="786895"/>
                      <a:pt x="68693" y="787197"/>
                      <a:pt x="51473" y="787991"/>
                    </a:cubicBezTo>
                    <a:lnTo>
                      <a:pt x="32509" y="788864"/>
                    </a:lnTo>
                    <a:lnTo>
                      <a:pt x="33588" y="755309"/>
                    </a:lnTo>
                    <a:close/>
                    <a:moveTo>
                      <a:pt x="866936" y="751320"/>
                    </a:moveTo>
                    <a:cubicBezTo>
                      <a:pt x="866936" y="721067"/>
                      <a:pt x="866199" y="719526"/>
                      <a:pt x="850889" y="717765"/>
                    </a:cubicBezTo>
                    <a:cubicBezTo>
                      <a:pt x="838285" y="716313"/>
                      <a:pt x="834446" y="712475"/>
                      <a:pt x="832996" y="699870"/>
                    </a:cubicBezTo>
                    <a:cubicBezTo>
                      <a:pt x="831450" y="686429"/>
                      <a:pt x="828368" y="683821"/>
                      <a:pt x="814032" y="683821"/>
                    </a:cubicBezTo>
                    <a:cubicBezTo>
                      <a:pt x="798902" y="683821"/>
                      <a:pt x="796914" y="681788"/>
                      <a:pt x="796914" y="666314"/>
                    </a:cubicBezTo>
                    <a:cubicBezTo>
                      <a:pt x="796914" y="650752"/>
                      <a:pt x="794969" y="648807"/>
                      <a:pt x="779408" y="648807"/>
                    </a:cubicBezTo>
                    <a:cubicBezTo>
                      <a:pt x="763936" y="648807"/>
                      <a:pt x="761903" y="646819"/>
                      <a:pt x="761903" y="631687"/>
                    </a:cubicBezTo>
                    <a:cubicBezTo>
                      <a:pt x="761903" y="617349"/>
                      <a:pt x="759295" y="614267"/>
                      <a:pt x="745856" y="612721"/>
                    </a:cubicBezTo>
                    <a:cubicBezTo>
                      <a:pt x="733253" y="611269"/>
                      <a:pt x="729413" y="607431"/>
                      <a:pt x="727963" y="594826"/>
                    </a:cubicBezTo>
                    <a:cubicBezTo>
                      <a:pt x="726180" y="579329"/>
                      <a:pt x="724927" y="578777"/>
                      <a:pt x="691494" y="578777"/>
                    </a:cubicBezTo>
                    <a:cubicBezTo>
                      <a:pt x="656913" y="578777"/>
                      <a:pt x="656870" y="578755"/>
                      <a:pt x="656870" y="561270"/>
                    </a:cubicBezTo>
                    <a:cubicBezTo>
                      <a:pt x="656870" y="543930"/>
                      <a:pt x="656562" y="543763"/>
                      <a:pt x="624631" y="543763"/>
                    </a:cubicBezTo>
                    <a:cubicBezTo>
                      <a:pt x="593478" y="543763"/>
                      <a:pt x="592274" y="543174"/>
                      <a:pt x="588891" y="526256"/>
                    </a:cubicBezTo>
                    <a:cubicBezTo>
                      <a:pt x="585477" y="509187"/>
                      <a:pt x="584530" y="508748"/>
                      <a:pt x="551108" y="508748"/>
                    </a:cubicBezTo>
                    <a:cubicBezTo>
                      <a:pt x="516908" y="508748"/>
                      <a:pt x="516826" y="508704"/>
                      <a:pt x="516826" y="491241"/>
                    </a:cubicBezTo>
                    <a:cubicBezTo>
                      <a:pt x="516826" y="473964"/>
                      <a:pt x="516414" y="473734"/>
                      <a:pt x="485526" y="473734"/>
                    </a:cubicBezTo>
                    <a:lnTo>
                      <a:pt x="454226" y="473734"/>
                    </a:lnTo>
                    <a:lnTo>
                      <a:pt x="450496" y="446519"/>
                    </a:lnTo>
                    <a:cubicBezTo>
                      <a:pt x="448445" y="431551"/>
                      <a:pt x="448088" y="417983"/>
                      <a:pt x="449703" y="416368"/>
                    </a:cubicBezTo>
                    <a:cubicBezTo>
                      <a:pt x="451318" y="414753"/>
                      <a:pt x="452640" y="419121"/>
                      <a:pt x="452640" y="426075"/>
                    </a:cubicBezTo>
                    <a:cubicBezTo>
                      <a:pt x="452640" y="438310"/>
                      <a:pt x="454809" y="438719"/>
                      <a:pt x="519744" y="438719"/>
                    </a:cubicBezTo>
                    <a:lnTo>
                      <a:pt x="586848" y="438719"/>
                    </a:lnTo>
                    <a:lnTo>
                      <a:pt x="586848" y="456226"/>
                    </a:lnTo>
                    <a:lnTo>
                      <a:pt x="586848" y="473734"/>
                    </a:lnTo>
                    <a:lnTo>
                      <a:pt x="639365" y="473734"/>
                    </a:lnTo>
                    <a:lnTo>
                      <a:pt x="691881" y="473734"/>
                    </a:lnTo>
                    <a:lnTo>
                      <a:pt x="691881" y="491241"/>
                    </a:lnTo>
                    <a:lnTo>
                      <a:pt x="691881" y="508748"/>
                    </a:lnTo>
                    <a:lnTo>
                      <a:pt x="726892" y="508748"/>
                    </a:lnTo>
                    <a:lnTo>
                      <a:pt x="761903" y="508748"/>
                    </a:lnTo>
                    <a:lnTo>
                      <a:pt x="761903" y="526256"/>
                    </a:lnTo>
                    <a:cubicBezTo>
                      <a:pt x="761903" y="541818"/>
                      <a:pt x="763848" y="543763"/>
                      <a:pt x="779409" y="543763"/>
                    </a:cubicBezTo>
                    <a:cubicBezTo>
                      <a:pt x="794969" y="543763"/>
                      <a:pt x="796914" y="545708"/>
                      <a:pt x="796914" y="561270"/>
                    </a:cubicBezTo>
                    <a:cubicBezTo>
                      <a:pt x="796914" y="576832"/>
                      <a:pt x="798859" y="578777"/>
                      <a:pt x="814419" y="578777"/>
                    </a:cubicBezTo>
                    <a:cubicBezTo>
                      <a:pt x="829980" y="578777"/>
                      <a:pt x="831925" y="580723"/>
                      <a:pt x="831925" y="596285"/>
                    </a:cubicBezTo>
                    <a:cubicBezTo>
                      <a:pt x="831925" y="611847"/>
                      <a:pt x="833870" y="613792"/>
                      <a:pt x="849430" y="613792"/>
                    </a:cubicBezTo>
                    <a:lnTo>
                      <a:pt x="866936" y="613792"/>
                    </a:lnTo>
                    <a:lnTo>
                      <a:pt x="866936" y="648807"/>
                    </a:lnTo>
                    <a:cubicBezTo>
                      <a:pt x="866936" y="683697"/>
                      <a:pt x="866998" y="683821"/>
                      <a:pt x="884167" y="683821"/>
                    </a:cubicBezTo>
                    <a:cubicBezTo>
                      <a:pt x="899361" y="683821"/>
                      <a:pt x="901257" y="685718"/>
                      <a:pt x="900213" y="699870"/>
                    </a:cubicBezTo>
                    <a:cubicBezTo>
                      <a:pt x="899164" y="714079"/>
                      <a:pt x="901257" y="716132"/>
                      <a:pt x="918462" y="717782"/>
                    </a:cubicBezTo>
                    <a:cubicBezTo>
                      <a:pt x="933007" y="719176"/>
                      <a:pt x="937044" y="721866"/>
                      <a:pt x="934509" y="728472"/>
                    </a:cubicBezTo>
                    <a:cubicBezTo>
                      <a:pt x="932646" y="733326"/>
                      <a:pt x="931122" y="739535"/>
                      <a:pt x="931122" y="742268"/>
                    </a:cubicBezTo>
                    <a:cubicBezTo>
                      <a:pt x="931122" y="745003"/>
                      <a:pt x="923901" y="748071"/>
                      <a:pt x="915076" y="749086"/>
                    </a:cubicBezTo>
                    <a:cubicBezTo>
                      <a:pt x="901719" y="750623"/>
                      <a:pt x="899135" y="753623"/>
                      <a:pt x="899660" y="766981"/>
                    </a:cubicBezTo>
                    <a:cubicBezTo>
                      <a:pt x="900207" y="780892"/>
                      <a:pt x="898070" y="783029"/>
                      <a:pt x="883613" y="783029"/>
                    </a:cubicBezTo>
                    <a:cubicBezTo>
                      <a:pt x="867313" y="783029"/>
                      <a:pt x="866936" y="782312"/>
                      <a:pt x="866936" y="751320"/>
                    </a:cubicBezTo>
                    <a:close/>
                    <a:moveTo>
                      <a:pt x="68314" y="702788"/>
                    </a:moveTo>
                    <a:cubicBezTo>
                      <a:pt x="68969" y="689567"/>
                      <a:pt x="69546" y="688991"/>
                      <a:pt x="71592" y="699517"/>
                    </a:cubicBezTo>
                    <a:cubicBezTo>
                      <a:pt x="73246" y="708031"/>
                      <a:pt x="79308" y="713094"/>
                      <a:pt x="89761" y="714691"/>
                    </a:cubicBezTo>
                    <a:cubicBezTo>
                      <a:pt x="103923" y="716855"/>
                      <a:pt x="103604" y="717172"/>
                      <a:pt x="86484" y="717961"/>
                    </a:cubicBezTo>
                    <a:cubicBezTo>
                      <a:pt x="69300" y="718753"/>
                      <a:pt x="67594" y="717331"/>
                      <a:pt x="68314" y="702788"/>
                    </a:cubicBezTo>
                    <a:close/>
                    <a:moveTo>
                      <a:pt x="118577" y="679956"/>
                    </a:moveTo>
                    <a:cubicBezTo>
                      <a:pt x="122589" y="678338"/>
                      <a:pt x="129154" y="678338"/>
                      <a:pt x="133165" y="679956"/>
                    </a:cubicBezTo>
                    <a:cubicBezTo>
                      <a:pt x="137177" y="681576"/>
                      <a:pt x="133895" y="682900"/>
                      <a:pt x="125871" y="682900"/>
                    </a:cubicBezTo>
                    <a:cubicBezTo>
                      <a:pt x="117848" y="682900"/>
                      <a:pt x="114566" y="681574"/>
                      <a:pt x="118577" y="679956"/>
                    </a:cubicBezTo>
                    <a:close/>
                    <a:moveTo>
                      <a:pt x="1927840" y="644820"/>
                    </a:moveTo>
                    <a:cubicBezTo>
                      <a:pt x="1932052" y="643135"/>
                      <a:pt x="1937084" y="643342"/>
                      <a:pt x="1939024" y="645281"/>
                    </a:cubicBezTo>
                    <a:cubicBezTo>
                      <a:pt x="1940962" y="647220"/>
                      <a:pt x="1937515" y="648600"/>
                      <a:pt x="1931365" y="648346"/>
                    </a:cubicBezTo>
                    <a:cubicBezTo>
                      <a:pt x="1924567" y="648066"/>
                      <a:pt x="1923185" y="646683"/>
                      <a:pt x="1927840" y="644820"/>
                    </a:cubicBezTo>
                    <a:close/>
                    <a:moveTo>
                      <a:pt x="1252056" y="491611"/>
                    </a:moveTo>
                    <a:cubicBezTo>
                      <a:pt x="1252056" y="476542"/>
                      <a:pt x="1249767" y="474253"/>
                      <a:pt x="1233092" y="472645"/>
                    </a:cubicBezTo>
                    <a:cubicBezTo>
                      <a:pt x="1214343" y="470836"/>
                      <a:pt x="1214108" y="470435"/>
                      <a:pt x="1212377" y="437260"/>
                    </a:cubicBezTo>
                    <a:cubicBezTo>
                      <a:pt x="1210664" y="404388"/>
                      <a:pt x="1210278" y="403704"/>
                      <a:pt x="1193413" y="403704"/>
                    </a:cubicBezTo>
                    <a:cubicBezTo>
                      <a:pt x="1178176" y="403704"/>
                      <a:pt x="1176199" y="401693"/>
                      <a:pt x="1176199" y="386197"/>
                    </a:cubicBezTo>
                    <a:cubicBezTo>
                      <a:pt x="1176199" y="370635"/>
                      <a:pt x="1174254" y="368690"/>
                      <a:pt x="1158693" y="368690"/>
                    </a:cubicBezTo>
                    <a:cubicBezTo>
                      <a:pt x="1143133" y="368690"/>
                      <a:pt x="1141188" y="366745"/>
                      <a:pt x="1141188" y="351183"/>
                    </a:cubicBezTo>
                    <a:cubicBezTo>
                      <a:pt x="1141188" y="335621"/>
                      <a:pt x="1139243" y="333675"/>
                      <a:pt x="1123682" y="333675"/>
                    </a:cubicBezTo>
                    <a:cubicBezTo>
                      <a:pt x="1108122" y="333675"/>
                      <a:pt x="1106177" y="331730"/>
                      <a:pt x="1106177" y="316168"/>
                    </a:cubicBezTo>
                    <a:cubicBezTo>
                      <a:pt x="1106177" y="300515"/>
                      <a:pt x="1104278" y="298661"/>
                      <a:pt x="1088254" y="298661"/>
                    </a:cubicBezTo>
                    <a:cubicBezTo>
                      <a:pt x="1072137" y="298661"/>
                      <a:pt x="1070520" y="297044"/>
                      <a:pt x="1072207" y="282612"/>
                    </a:cubicBezTo>
                    <a:lnTo>
                      <a:pt x="1074084" y="266564"/>
                    </a:lnTo>
                    <a:lnTo>
                      <a:pt x="1021568" y="263646"/>
                    </a:lnTo>
                    <a:cubicBezTo>
                      <a:pt x="971147" y="260845"/>
                      <a:pt x="968988" y="260160"/>
                      <a:pt x="967467" y="246499"/>
                    </a:cubicBezTo>
                    <a:cubicBezTo>
                      <a:pt x="966596" y="238674"/>
                      <a:pt x="965063" y="231451"/>
                      <a:pt x="964062" y="230450"/>
                    </a:cubicBezTo>
                    <a:cubicBezTo>
                      <a:pt x="963061" y="229449"/>
                      <a:pt x="902724" y="230362"/>
                      <a:pt x="829979" y="232480"/>
                    </a:cubicBezTo>
                    <a:lnTo>
                      <a:pt x="697717" y="236329"/>
                    </a:lnTo>
                    <a:lnTo>
                      <a:pt x="697717" y="249644"/>
                    </a:lnTo>
                    <a:cubicBezTo>
                      <a:pt x="697717" y="256966"/>
                      <a:pt x="695640" y="264241"/>
                      <a:pt x="693101" y="265810"/>
                    </a:cubicBezTo>
                    <a:cubicBezTo>
                      <a:pt x="690562" y="267379"/>
                      <a:pt x="689537" y="259656"/>
                      <a:pt x="690822" y="248648"/>
                    </a:cubicBezTo>
                    <a:lnTo>
                      <a:pt x="693158" y="228631"/>
                    </a:lnTo>
                    <a:lnTo>
                      <a:pt x="780047" y="228631"/>
                    </a:lnTo>
                    <a:lnTo>
                      <a:pt x="866936" y="228631"/>
                    </a:lnTo>
                    <a:lnTo>
                      <a:pt x="866936" y="214430"/>
                    </a:lnTo>
                    <a:cubicBezTo>
                      <a:pt x="866936" y="203275"/>
                      <a:pt x="870379" y="199832"/>
                      <a:pt x="882983" y="198382"/>
                    </a:cubicBezTo>
                    <a:cubicBezTo>
                      <a:pt x="895587" y="196930"/>
                      <a:pt x="899426" y="193092"/>
                      <a:pt x="900876" y="180487"/>
                    </a:cubicBezTo>
                    <a:cubicBezTo>
                      <a:pt x="902744" y="164255"/>
                      <a:pt x="904310" y="163141"/>
                      <a:pt x="925288" y="163141"/>
                    </a:cubicBezTo>
                    <a:cubicBezTo>
                      <a:pt x="967789" y="163141"/>
                      <a:pt x="969712" y="163898"/>
                      <a:pt x="969376" y="180487"/>
                    </a:cubicBezTo>
                    <a:lnTo>
                      <a:pt x="969052" y="196535"/>
                    </a:lnTo>
                    <a:lnTo>
                      <a:pt x="1019743" y="198216"/>
                    </a:lnTo>
                    <a:cubicBezTo>
                      <a:pt x="1070053" y="199883"/>
                      <a:pt x="1070449" y="200016"/>
                      <a:pt x="1072260" y="215723"/>
                    </a:cubicBezTo>
                    <a:cubicBezTo>
                      <a:pt x="1073978" y="230624"/>
                      <a:pt x="1076025" y="231651"/>
                      <a:pt x="1107277" y="233289"/>
                    </a:cubicBezTo>
                    <a:cubicBezTo>
                      <a:pt x="1138495" y="234926"/>
                      <a:pt x="1140576" y="235966"/>
                      <a:pt x="1142287" y="250796"/>
                    </a:cubicBezTo>
                    <a:cubicBezTo>
                      <a:pt x="1143708" y="263102"/>
                      <a:pt x="1147629" y="266969"/>
                      <a:pt x="1160153" y="268411"/>
                    </a:cubicBezTo>
                    <a:cubicBezTo>
                      <a:pt x="1172757" y="269860"/>
                      <a:pt x="1176200" y="273304"/>
                      <a:pt x="1176200" y="284459"/>
                    </a:cubicBezTo>
                    <a:cubicBezTo>
                      <a:pt x="1176200" y="297933"/>
                      <a:pt x="1179709" y="299702"/>
                      <a:pt x="1203917" y="298431"/>
                    </a:cubicBezTo>
                    <a:cubicBezTo>
                      <a:pt x="1206324" y="298299"/>
                      <a:pt x="1209606" y="306840"/>
                      <a:pt x="1211211" y="317397"/>
                    </a:cubicBezTo>
                    <a:cubicBezTo>
                      <a:pt x="1213787" y="334349"/>
                      <a:pt x="1216004" y="336374"/>
                      <a:pt x="1230175" y="334716"/>
                    </a:cubicBezTo>
                    <a:cubicBezTo>
                      <a:pt x="1246125" y="332851"/>
                      <a:pt x="1246222" y="333056"/>
                      <a:pt x="1246222" y="368272"/>
                    </a:cubicBezTo>
                    <a:lnTo>
                      <a:pt x="1246222" y="403704"/>
                    </a:lnTo>
                    <a:lnTo>
                      <a:pt x="1263727" y="403704"/>
                    </a:lnTo>
                    <a:cubicBezTo>
                      <a:pt x="1279288" y="403704"/>
                      <a:pt x="1281233" y="405650"/>
                      <a:pt x="1281233" y="421212"/>
                    </a:cubicBezTo>
                    <a:cubicBezTo>
                      <a:pt x="1281233" y="436774"/>
                      <a:pt x="1283178" y="438719"/>
                      <a:pt x="1298738" y="438719"/>
                    </a:cubicBezTo>
                    <a:cubicBezTo>
                      <a:pt x="1314299" y="438719"/>
                      <a:pt x="1316244" y="440664"/>
                      <a:pt x="1316244" y="456226"/>
                    </a:cubicBezTo>
                    <a:cubicBezTo>
                      <a:pt x="1316244" y="471789"/>
                      <a:pt x="1314299" y="473734"/>
                      <a:pt x="1298738" y="473734"/>
                    </a:cubicBezTo>
                    <a:cubicBezTo>
                      <a:pt x="1283178" y="473734"/>
                      <a:pt x="1281233" y="475679"/>
                      <a:pt x="1281233" y="491241"/>
                    </a:cubicBezTo>
                    <a:cubicBezTo>
                      <a:pt x="1281233" y="506025"/>
                      <a:pt x="1278963" y="508748"/>
                      <a:pt x="1266645" y="508748"/>
                    </a:cubicBezTo>
                    <a:cubicBezTo>
                      <a:pt x="1254396" y="508748"/>
                      <a:pt x="1252057" y="506000"/>
                      <a:pt x="1252057" y="491611"/>
                    </a:cubicBezTo>
                    <a:close/>
                    <a:moveTo>
                      <a:pt x="481816" y="389521"/>
                    </a:moveTo>
                    <a:cubicBezTo>
                      <a:pt x="481816" y="379452"/>
                      <a:pt x="478007" y="374604"/>
                      <a:pt x="468687" y="372808"/>
                    </a:cubicBezTo>
                    <a:cubicBezTo>
                      <a:pt x="457430" y="370640"/>
                      <a:pt x="457846" y="370166"/>
                      <a:pt x="471604" y="369485"/>
                    </a:cubicBezTo>
                    <a:cubicBezTo>
                      <a:pt x="485720" y="368785"/>
                      <a:pt x="487651" y="370797"/>
                      <a:pt x="487651" y="386197"/>
                    </a:cubicBezTo>
                    <a:cubicBezTo>
                      <a:pt x="487651" y="395826"/>
                      <a:pt x="486338" y="403704"/>
                      <a:pt x="484733" y="403704"/>
                    </a:cubicBezTo>
                    <a:cubicBezTo>
                      <a:pt x="483128" y="403704"/>
                      <a:pt x="481816" y="397322"/>
                      <a:pt x="481816" y="389521"/>
                    </a:cubicBezTo>
                    <a:close/>
                    <a:moveTo>
                      <a:pt x="516826" y="354488"/>
                    </a:moveTo>
                    <a:cubicBezTo>
                      <a:pt x="516826" y="343475"/>
                      <a:pt x="513224" y="339740"/>
                      <a:pt x="500780" y="337855"/>
                    </a:cubicBezTo>
                    <a:cubicBezTo>
                      <a:pt x="487220" y="335802"/>
                      <a:pt x="487968" y="335289"/>
                      <a:pt x="505604" y="334550"/>
                    </a:cubicBezTo>
                    <a:cubicBezTo>
                      <a:pt x="525622" y="333712"/>
                      <a:pt x="526371" y="334395"/>
                      <a:pt x="523906" y="351183"/>
                    </a:cubicBezTo>
                    <a:cubicBezTo>
                      <a:pt x="520810" y="372281"/>
                      <a:pt x="516826" y="374141"/>
                      <a:pt x="516826" y="354488"/>
                    </a:cubicBezTo>
                    <a:close/>
                    <a:moveTo>
                      <a:pt x="2075734" y="357019"/>
                    </a:moveTo>
                    <a:cubicBezTo>
                      <a:pt x="2075734" y="348994"/>
                      <a:pt x="2077057" y="345712"/>
                      <a:pt x="2078677" y="349724"/>
                    </a:cubicBezTo>
                    <a:cubicBezTo>
                      <a:pt x="2080296" y="353736"/>
                      <a:pt x="2080296" y="360301"/>
                      <a:pt x="2078677" y="364313"/>
                    </a:cubicBezTo>
                    <a:cubicBezTo>
                      <a:pt x="2077058" y="368325"/>
                      <a:pt x="2075734" y="365043"/>
                      <a:pt x="2075734" y="357019"/>
                    </a:cubicBezTo>
                    <a:close/>
                    <a:moveTo>
                      <a:pt x="552712" y="320932"/>
                    </a:moveTo>
                    <a:cubicBezTo>
                      <a:pt x="552024" y="308612"/>
                      <a:pt x="548415" y="304753"/>
                      <a:pt x="535791" y="302841"/>
                    </a:cubicBezTo>
                    <a:cubicBezTo>
                      <a:pt x="526965" y="301504"/>
                      <a:pt x="535499" y="300409"/>
                      <a:pt x="554755" y="300409"/>
                    </a:cubicBezTo>
                    <a:cubicBezTo>
                      <a:pt x="574011" y="300409"/>
                      <a:pt x="582704" y="301488"/>
                      <a:pt x="574073" y="302807"/>
                    </a:cubicBezTo>
                    <a:cubicBezTo>
                      <a:pt x="562331" y="304600"/>
                      <a:pt x="557776" y="309155"/>
                      <a:pt x="555983" y="320898"/>
                    </a:cubicBezTo>
                    <a:lnTo>
                      <a:pt x="553586" y="336593"/>
                    </a:lnTo>
                    <a:close/>
                    <a:moveTo>
                      <a:pt x="1596330" y="316168"/>
                    </a:moveTo>
                    <a:cubicBezTo>
                      <a:pt x="1596330" y="300672"/>
                      <a:pt x="1594352" y="298661"/>
                      <a:pt x="1579116" y="298661"/>
                    </a:cubicBezTo>
                    <a:cubicBezTo>
                      <a:pt x="1562252" y="298661"/>
                      <a:pt x="1561866" y="297977"/>
                      <a:pt x="1560151" y="265105"/>
                    </a:cubicBezTo>
                    <a:cubicBezTo>
                      <a:pt x="1558495" y="233339"/>
                      <a:pt x="1557546" y="231451"/>
                      <a:pt x="1542355" y="229703"/>
                    </a:cubicBezTo>
                    <a:cubicBezTo>
                      <a:pt x="1528764" y="228139"/>
                      <a:pt x="1526308" y="225135"/>
                      <a:pt x="1526308" y="210074"/>
                    </a:cubicBezTo>
                    <a:cubicBezTo>
                      <a:pt x="1526308" y="193703"/>
                      <a:pt x="1524943" y="192493"/>
                      <a:pt x="1509094" y="194819"/>
                    </a:cubicBezTo>
                    <a:cubicBezTo>
                      <a:pt x="1493496" y="197109"/>
                      <a:pt x="1491715" y="195664"/>
                      <a:pt x="1490130" y="179433"/>
                    </a:cubicBezTo>
                    <a:cubicBezTo>
                      <a:pt x="1488416" y="161897"/>
                      <a:pt x="1487705" y="161509"/>
                      <a:pt x="1456286" y="160997"/>
                    </a:cubicBezTo>
                    <a:cubicBezTo>
                      <a:pt x="1426046" y="160505"/>
                      <a:pt x="1424086" y="159576"/>
                      <a:pt x="1422346" y="144949"/>
                    </a:cubicBezTo>
                    <a:cubicBezTo>
                      <a:pt x="1420580" y="130091"/>
                      <a:pt x="1419012" y="129424"/>
                      <a:pt x="1385877" y="129424"/>
                    </a:cubicBezTo>
                    <a:lnTo>
                      <a:pt x="1351254" y="129424"/>
                    </a:lnTo>
                    <a:lnTo>
                      <a:pt x="1351257" y="110457"/>
                    </a:lnTo>
                    <a:lnTo>
                      <a:pt x="1351262" y="91491"/>
                    </a:lnTo>
                    <a:lnTo>
                      <a:pt x="1201002" y="91690"/>
                    </a:lnTo>
                    <a:lnTo>
                      <a:pt x="1050743" y="91888"/>
                    </a:lnTo>
                    <a:lnTo>
                      <a:pt x="1183493" y="90121"/>
                    </a:lnTo>
                    <a:lnTo>
                      <a:pt x="1316243" y="88355"/>
                    </a:lnTo>
                    <a:lnTo>
                      <a:pt x="1316231" y="72414"/>
                    </a:lnTo>
                    <a:lnTo>
                      <a:pt x="1316219" y="56473"/>
                    </a:lnTo>
                    <a:lnTo>
                      <a:pt x="1368749" y="58346"/>
                    </a:lnTo>
                    <a:lnTo>
                      <a:pt x="1421279" y="60218"/>
                    </a:lnTo>
                    <a:lnTo>
                      <a:pt x="1421279" y="77311"/>
                    </a:lnTo>
                    <a:cubicBezTo>
                      <a:pt x="1421275" y="94324"/>
                      <a:pt x="1421433" y="94405"/>
                      <a:pt x="1456507" y="94405"/>
                    </a:cubicBezTo>
                    <a:cubicBezTo>
                      <a:pt x="1491459" y="94405"/>
                      <a:pt x="1491725" y="94537"/>
                      <a:pt x="1490059" y="110453"/>
                    </a:cubicBezTo>
                    <a:cubicBezTo>
                      <a:pt x="1488423" y="126090"/>
                      <a:pt x="1489279" y="126576"/>
                      <a:pt x="1523391" y="129419"/>
                    </a:cubicBezTo>
                    <a:cubicBezTo>
                      <a:pt x="1556067" y="132143"/>
                      <a:pt x="1558401" y="133310"/>
                      <a:pt x="1558401" y="146926"/>
                    </a:cubicBezTo>
                    <a:cubicBezTo>
                      <a:pt x="1558401" y="158598"/>
                      <a:pt x="1561903" y="162099"/>
                      <a:pt x="1575907" y="164434"/>
                    </a:cubicBezTo>
                    <a:cubicBezTo>
                      <a:pt x="1589911" y="166768"/>
                      <a:pt x="1593412" y="170269"/>
                      <a:pt x="1593412" y="181941"/>
                    </a:cubicBezTo>
                    <a:cubicBezTo>
                      <a:pt x="1593412" y="193454"/>
                      <a:pt x="1596736" y="196914"/>
                      <a:pt x="1609179" y="198350"/>
                    </a:cubicBezTo>
                    <a:cubicBezTo>
                      <a:pt x="1624008" y="200062"/>
                      <a:pt x="1625048" y="202143"/>
                      <a:pt x="1626684" y="233365"/>
                    </a:cubicBezTo>
                    <a:cubicBezTo>
                      <a:pt x="1628358" y="265330"/>
                      <a:pt x="1629017" y="266551"/>
                      <a:pt x="1644470" y="266330"/>
                    </a:cubicBezTo>
                    <a:cubicBezTo>
                      <a:pt x="1658195" y="266131"/>
                      <a:pt x="1660517" y="268454"/>
                      <a:pt x="1660517" y="282378"/>
                    </a:cubicBezTo>
                    <a:cubicBezTo>
                      <a:pt x="1660517" y="296575"/>
                      <a:pt x="1658278" y="298656"/>
                      <a:pt x="1643011" y="298656"/>
                    </a:cubicBezTo>
                    <a:cubicBezTo>
                      <a:pt x="1627451" y="298656"/>
                      <a:pt x="1625505" y="300602"/>
                      <a:pt x="1625505" y="316164"/>
                    </a:cubicBezTo>
                    <a:cubicBezTo>
                      <a:pt x="1625505" y="330948"/>
                      <a:pt x="1623236" y="333671"/>
                      <a:pt x="1610918" y="333671"/>
                    </a:cubicBezTo>
                    <a:cubicBezTo>
                      <a:pt x="1598599" y="333671"/>
                      <a:pt x="1596330" y="330948"/>
                      <a:pt x="1596330" y="316164"/>
                    </a:cubicBezTo>
                    <a:close/>
                    <a:moveTo>
                      <a:pt x="623608" y="266564"/>
                    </a:moveTo>
                    <a:cubicBezTo>
                      <a:pt x="623608" y="247306"/>
                      <a:pt x="624686" y="238612"/>
                      <a:pt x="626005" y="247244"/>
                    </a:cubicBezTo>
                    <a:cubicBezTo>
                      <a:pt x="627798" y="258987"/>
                      <a:pt x="632353" y="263543"/>
                      <a:pt x="644095" y="265336"/>
                    </a:cubicBezTo>
                    <a:lnTo>
                      <a:pt x="659788" y="267733"/>
                    </a:lnTo>
                    <a:lnTo>
                      <a:pt x="644129" y="268607"/>
                    </a:lnTo>
                    <a:cubicBezTo>
                      <a:pt x="631810" y="269295"/>
                      <a:pt x="627951" y="272904"/>
                      <a:pt x="626039" y="285529"/>
                    </a:cubicBezTo>
                    <a:cubicBezTo>
                      <a:pt x="624702" y="294356"/>
                      <a:pt x="623608" y="285820"/>
                      <a:pt x="623608" y="266563"/>
                    </a:cubicBezTo>
                    <a:close/>
                    <a:moveTo>
                      <a:pt x="579554" y="265364"/>
                    </a:moveTo>
                    <a:cubicBezTo>
                      <a:pt x="586775" y="263973"/>
                      <a:pt x="598592" y="263973"/>
                      <a:pt x="605813" y="265364"/>
                    </a:cubicBezTo>
                    <a:cubicBezTo>
                      <a:pt x="613034" y="266756"/>
                      <a:pt x="607126" y="267893"/>
                      <a:pt x="592683" y="267893"/>
                    </a:cubicBezTo>
                    <a:cubicBezTo>
                      <a:pt x="578242" y="267893"/>
                      <a:pt x="572333" y="266755"/>
                      <a:pt x="579554" y="265364"/>
                    </a:cubicBezTo>
                    <a:close/>
                    <a:moveTo>
                      <a:pt x="2017919" y="265452"/>
                    </a:moveTo>
                    <a:cubicBezTo>
                      <a:pt x="2023536" y="263983"/>
                      <a:pt x="2032726" y="263983"/>
                      <a:pt x="2038343" y="265452"/>
                    </a:cubicBezTo>
                    <a:cubicBezTo>
                      <a:pt x="2043959" y="266922"/>
                      <a:pt x="2039364" y="268121"/>
                      <a:pt x="2028131" y="268121"/>
                    </a:cubicBezTo>
                    <a:cubicBezTo>
                      <a:pt x="2016898" y="268121"/>
                      <a:pt x="2012303" y="266919"/>
                      <a:pt x="2017919" y="265452"/>
                    </a:cubicBezTo>
                    <a:close/>
                    <a:moveTo>
                      <a:pt x="2062048" y="265497"/>
                    </a:moveTo>
                    <a:cubicBezTo>
                      <a:pt x="2066260" y="263811"/>
                      <a:pt x="2071293" y="264019"/>
                      <a:pt x="2073232" y="265958"/>
                    </a:cubicBezTo>
                    <a:cubicBezTo>
                      <a:pt x="2075170" y="267897"/>
                      <a:pt x="2071723" y="269276"/>
                      <a:pt x="2065574" y="269023"/>
                    </a:cubicBezTo>
                    <a:cubicBezTo>
                      <a:pt x="2058776" y="268743"/>
                      <a:pt x="2057393" y="267360"/>
                      <a:pt x="2062048" y="265497"/>
                    </a:cubicBezTo>
                    <a:close/>
                    <a:moveTo>
                      <a:pt x="1982909" y="195431"/>
                    </a:moveTo>
                    <a:cubicBezTo>
                      <a:pt x="1988525" y="193962"/>
                      <a:pt x="1997715" y="193962"/>
                      <a:pt x="2003332" y="195431"/>
                    </a:cubicBezTo>
                    <a:cubicBezTo>
                      <a:pt x="2008948" y="196898"/>
                      <a:pt x="2004353" y="198100"/>
                      <a:pt x="1993120" y="198100"/>
                    </a:cubicBezTo>
                    <a:cubicBezTo>
                      <a:pt x="1981888" y="198100"/>
                      <a:pt x="1977292" y="196898"/>
                      <a:pt x="1982909" y="195431"/>
                    </a:cubicBezTo>
                    <a:close/>
                    <a:moveTo>
                      <a:pt x="984732" y="125209"/>
                    </a:moveTo>
                    <a:cubicBezTo>
                      <a:pt x="1034684" y="123176"/>
                      <a:pt x="1035462" y="122915"/>
                      <a:pt x="1038093" y="107319"/>
                    </a:cubicBezTo>
                    <a:cubicBezTo>
                      <a:pt x="1040561" y="92685"/>
                      <a:pt x="1040698" y="92812"/>
                      <a:pt x="1039916" y="109000"/>
                    </a:cubicBezTo>
                    <a:lnTo>
                      <a:pt x="1039072" y="126507"/>
                    </a:lnTo>
                    <a:lnTo>
                      <a:pt x="986555" y="126891"/>
                    </a:lnTo>
                    <a:lnTo>
                      <a:pt x="934039" y="127274"/>
                    </a:lnTo>
                    <a:lnTo>
                      <a:pt x="984730" y="125210"/>
                    </a:lnTo>
                    <a:close/>
                    <a:moveTo>
                      <a:pt x="1947898" y="125408"/>
                    </a:moveTo>
                    <a:cubicBezTo>
                      <a:pt x="1953514" y="123939"/>
                      <a:pt x="1962704" y="123939"/>
                      <a:pt x="1968321" y="125408"/>
                    </a:cubicBezTo>
                    <a:cubicBezTo>
                      <a:pt x="1973937" y="126877"/>
                      <a:pt x="1969342" y="128077"/>
                      <a:pt x="1958109" y="128077"/>
                    </a:cubicBezTo>
                    <a:cubicBezTo>
                      <a:pt x="1946877" y="128077"/>
                      <a:pt x="1942281" y="126874"/>
                      <a:pt x="1947898" y="125408"/>
                    </a:cubicBezTo>
                    <a:close/>
                    <a:moveTo>
                      <a:pt x="1912887" y="90393"/>
                    </a:moveTo>
                    <a:cubicBezTo>
                      <a:pt x="1918503" y="88924"/>
                      <a:pt x="1927694" y="88924"/>
                      <a:pt x="1933310" y="90393"/>
                    </a:cubicBezTo>
                    <a:cubicBezTo>
                      <a:pt x="1938926" y="91862"/>
                      <a:pt x="1934331" y="93062"/>
                      <a:pt x="1923098" y="93062"/>
                    </a:cubicBezTo>
                    <a:cubicBezTo>
                      <a:pt x="1911866" y="93062"/>
                      <a:pt x="1907271" y="91860"/>
                      <a:pt x="1912887" y="90393"/>
                    </a:cubicBezTo>
                    <a:close/>
                    <a:moveTo>
                      <a:pt x="1842865" y="55379"/>
                    </a:moveTo>
                    <a:cubicBezTo>
                      <a:pt x="1848482" y="53912"/>
                      <a:pt x="1857672" y="53912"/>
                      <a:pt x="1863288" y="55379"/>
                    </a:cubicBezTo>
                    <a:cubicBezTo>
                      <a:pt x="1868904" y="56848"/>
                      <a:pt x="1864309" y="58047"/>
                      <a:pt x="1853077" y="58047"/>
                    </a:cubicBezTo>
                    <a:cubicBezTo>
                      <a:pt x="1841844" y="58047"/>
                      <a:pt x="1837249" y="56846"/>
                      <a:pt x="1842865" y="55379"/>
                    </a:cubicBezTo>
                    <a:close/>
                    <a:moveTo>
                      <a:pt x="1766687" y="9798"/>
                    </a:moveTo>
                    <a:cubicBezTo>
                      <a:pt x="1766797" y="168"/>
                      <a:pt x="1768114" y="-3064"/>
                      <a:pt x="1769593" y="2614"/>
                    </a:cubicBezTo>
                    <a:cubicBezTo>
                      <a:pt x="1771073" y="8292"/>
                      <a:pt x="1770976" y="16170"/>
                      <a:pt x="1769372" y="20121"/>
                    </a:cubicBezTo>
                    <a:cubicBezTo>
                      <a:pt x="1767774" y="24072"/>
                      <a:pt x="1766564" y="19426"/>
                      <a:pt x="1766683" y="9798"/>
                    </a:cubicBezTo>
                    <a:close/>
                    <a:moveTo>
                      <a:pt x="1787796" y="20400"/>
                    </a:moveTo>
                    <a:cubicBezTo>
                      <a:pt x="1792008" y="18715"/>
                      <a:pt x="1797041" y="18923"/>
                      <a:pt x="1798980" y="20861"/>
                    </a:cubicBezTo>
                    <a:cubicBezTo>
                      <a:pt x="1800918" y="22800"/>
                      <a:pt x="1797471" y="24180"/>
                      <a:pt x="1791321" y="23926"/>
                    </a:cubicBezTo>
                    <a:cubicBezTo>
                      <a:pt x="1784524" y="23646"/>
                      <a:pt x="1783141" y="22263"/>
                      <a:pt x="1787796" y="20401"/>
                    </a:cubicBezTo>
                    <a:close/>
                  </a:path>
                </a:pathLst>
              </a:custGeom>
              <a:solidFill>
                <a:srgbClr val="833D21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21" name="Forma libre: forma 20">
                <a:extLst>
                  <a:ext uri="{FF2B5EF4-FFF2-40B4-BE49-F238E27FC236}">
                    <a16:creationId xmlns:a16="http://schemas.microsoft.com/office/drawing/2014/main" id="{8824ABC2-FAF5-055B-496D-072B597F5845}"/>
                  </a:ext>
                </a:extLst>
              </p:cNvPr>
              <p:cNvSpPr/>
              <p:nvPr/>
            </p:nvSpPr>
            <p:spPr>
              <a:xfrm>
                <a:off x="1488535" y="2904964"/>
                <a:ext cx="2111783" cy="1453106"/>
              </a:xfrm>
              <a:custGeom>
                <a:avLst/>
                <a:gdLst>
                  <a:gd name="connsiteX0" fmla="*/ 344259 w 2111783"/>
                  <a:gd name="connsiteY0" fmla="*/ 1438330 h 1453106"/>
                  <a:gd name="connsiteX1" fmla="*/ 344259 w 2111783"/>
                  <a:gd name="connsiteY1" fmla="*/ 1423740 h 1453106"/>
                  <a:gd name="connsiteX2" fmla="*/ 498890 w 2111783"/>
                  <a:gd name="connsiteY2" fmla="*/ 1423740 h 1453106"/>
                  <a:gd name="connsiteX3" fmla="*/ 653522 w 2111783"/>
                  <a:gd name="connsiteY3" fmla="*/ 1423740 h 1453106"/>
                  <a:gd name="connsiteX4" fmla="*/ 653522 w 2111783"/>
                  <a:gd name="connsiteY4" fmla="*/ 1438330 h 1453106"/>
                  <a:gd name="connsiteX5" fmla="*/ 653522 w 2111783"/>
                  <a:gd name="connsiteY5" fmla="*/ 1452919 h 1453106"/>
                  <a:gd name="connsiteX6" fmla="*/ 498890 w 2111783"/>
                  <a:gd name="connsiteY6" fmla="*/ 1452919 h 1453106"/>
                  <a:gd name="connsiteX7" fmla="*/ 344259 w 2111783"/>
                  <a:gd name="connsiteY7" fmla="*/ 1452919 h 1453106"/>
                  <a:gd name="connsiteX8" fmla="*/ 239226 w 2111783"/>
                  <a:gd name="connsiteY8" fmla="*/ 1403315 h 1453106"/>
                  <a:gd name="connsiteX9" fmla="*/ 291743 w 2111783"/>
                  <a:gd name="connsiteY9" fmla="*/ 1388726 h 1453106"/>
                  <a:gd name="connsiteX10" fmla="*/ 344259 w 2111783"/>
                  <a:gd name="connsiteY10" fmla="*/ 1403315 h 1453106"/>
                  <a:gd name="connsiteX11" fmla="*/ 291743 w 2111783"/>
                  <a:gd name="connsiteY11" fmla="*/ 1417904 h 1453106"/>
                  <a:gd name="connsiteX12" fmla="*/ 239226 w 2111783"/>
                  <a:gd name="connsiteY12" fmla="*/ 1403315 h 1453106"/>
                  <a:gd name="connsiteX13" fmla="*/ 656440 w 2111783"/>
                  <a:gd name="connsiteY13" fmla="*/ 1403315 h 1453106"/>
                  <a:gd name="connsiteX14" fmla="*/ 707497 w 2111783"/>
                  <a:gd name="connsiteY14" fmla="*/ 1388726 h 1453106"/>
                  <a:gd name="connsiteX15" fmla="*/ 758555 w 2111783"/>
                  <a:gd name="connsiteY15" fmla="*/ 1403315 h 1453106"/>
                  <a:gd name="connsiteX16" fmla="*/ 707497 w 2111783"/>
                  <a:gd name="connsiteY16" fmla="*/ 1417904 h 1453106"/>
                  <a:gd name="connsiteX17" fmla="*/ 656440 w 2111783"/>
                  <a:gd name="connsiteY17" fmla="*/ 1403315 h 1453106"/>
                  <a:gd name="connsiteX18" fmla="*/ 169204 w 2111783"/>
                  <a:gd name="connsiteY18" fmla="*/ 1368300 h 1453106"/>
                  <a:gd name="connsiteX19" fmla="*/ 204215 w 2111783"/>
                  <a:gd name="connsiteY19" fmla="*/ 1353711 h 1453106"/>
                  <a:gd name="connsiteX20" fmla="*/ 239226 w 2111783"/>
                  <a:gd name="connsiteY20" fmla="*/ 1368300 h 1453106"/>
                  <a:gd name="connsiteX21" fmla="*/ 204215 w 2111783"/>
                  <a:gd name="connsiteY21" fmla="*/ 1382890 h 1453106"/>
                  <a:gd name="connsiteX22" fmla="*/ 169204 w 2111783"/>
                  <a:gd name="connsiteY22" fmla="*/ 1368300 h 1453106"/>
                  <a:gd name="connsiteX23" fmla="*/ 758555 w 2111783"/>
                  <a:gd name="connsiteY23" fmla="*/ 1368300 h 1453106"/>
                  <a:gd name="connsiteX24" fmla="*/ 793566 w 2111783"/>
                  <a:gd name="connsiteY24" fmla="*/ 1353711 h 1453106"/>
                  <a:gd name="connsiteX25" fmla="*/ 828577 w 2111783"/>
                  <a:gd name="connsiteY25" fmla="*/ 1368300 h 1453106"/>
                  <a:gd name="connsiteX26" fmla="*/ 793566 w 2111783"/>
                  <a:gd name="connsiteY26" fmla="*/ 1382890 h 1453106"/>
                  <a:gd name="connsiteX27" fmla="*/ 758555 w 2111783"/>
                  <a:gd name="connsiteY27" fmla="*/ 1368300 h 1453106"/>
                  <a:gd name="connsiteX28" fmla="*/ 134193 w 2111783"/>
                  <a:gd name="connsiteY28" fmla="*/ 1333286 h 1453106"/>
                  <a:gd name="connsiteX29" fmla="*/ 151699 w 2111783"/>
                  <a:gd name="connsiteY29" fmla="*/ 1318696 h 1453106"/>
                  <a:gd name="connsiteX30" fmla="*/ 169204 w 2111783"/>
                  <a:gd name="connsiteY30" fmla="*/ 1333286 h 1453106"/>
                  <a:gd name="connsiteX31" fmla="*/ 151699 w 2111783"/>
                  <a:gd name="connsiteY31" fmla="*/ 1347875 h 1453106"/>
                  <a:gd name="connsiteX32" fmla="*/ 134193 w 2111783"/>
                  <a:gd name="connsiteY32" fmla="*/ 1333286 h 1453106"/>
                  <a:gd name="connsiteX33" fmla="*/ 828577 w 2111783"/>
                  <a:gd name="connsiteY33" fmla="*/ 1333286 h 1453106"/>
                  <a:gd name="connsiteX34" fmla="*/ 859941 w 2111783"/>
                  <a:gd name="connsiteY34" fmla="*/ 1318696 h 1453106"/>
                  <a:gd name="connsiteX35" fmla="*/ 909539 w 2111783"/>
                  <a:gd name="connsiteY35" fmla="*/ 1315049 h 1453106"/>
                  <a:gd name="connsiteX36" fmla="*/ 927774 w 2111783"/>
                  <a:gd name="connsiteY36" fmla="*/ 1329639 h 1453106"/>
                  <a:gd name="connsiteX37" fmla="*/ 927774 w 2111783"/>
                  <a:gd name="connsiteY37" fmla="*/ 1347875 h 1453106"/>
                  <a:gd name="connsiteX38" fmla="*/ 878175 w 2111783"/>
                  <a:gd name="connsiteY38" fmla="*/ 1347875 h 1453106"/>
                  <a:gd name="connsiteX39" fmla="*/ 828577 w 2111783"/>
                  <a:gd name="connsiteY39" fmla="*/ 1333286 h 1453106"/>
                  <a:gd name="connsiteX40" fmla="*/ 103589 w 2111783"/>
                  <a:gd name="connsiteY40" fmla="*/ 1298271 h 1453106"/>
                  <a:gd name="connsiteX41" fmla="*/ 120286 w 2111783"/>
                  <a:gd name="connsiteY41" fmla="*/ 1283682 h 1453106"/>
                  <a:gd name="connsiteX42" fmla="*/ 134193 w 2111783"/>
                  <a:gd name="connsiteY42" fmla="*/ 1298271 h 1453106"/>
                  <a:gd name="connsiteX43" fmla="*/ 117497 w 2111783"/>
                  <a:gd name="connsiteY43" fmla="*/ 1312861 h 1453106"/>
                  <a:gd name="connsiteX44" fmla="*/ 103589 w 2111783"/>
                  <a:gd name="connsiteY44" fmla="*/ 1298271 h 1453106"/>
                  <a:gd name="connsiteX45" fmla="*/ 933609 w 2111783"/>
                  <a:gd name="connsiteY45" fmla="*/ 1298271 h 1453106"/>
                  <a:gd name="connsiteX46" fmla="*/ 980594 w 2111783"/>
                  <a:gd name="connsiteY46" fmla="*/ 1283682 h 1453106"/>
                  <a:gd name="connsiteX47" fmla="*/ 1033681 w 2111783"/>
                  <a:gd name="connsiteY47" fmla="*/ 1266175 h 1453106"/>
                  <a:gd name="connsiteX48" fmla="*/ 1071306 w 2111783"/>
                  <a:gd name="connsiteY48" fmla="*/ 1248667 h 1453106"/>
                  <a:gd name="connsiteX49" fmla="*/ 1102829 w 2111783"/>
                  <a:gd name="connsiteY49" fmla="*/ 1263257 h 1453106"/>
                  <a:gd name="connsiteX50" fmla="*/ 1067818 w 2111783"/>
                  <a:gd name="connsiteY50" fmla="*/ 1277846 h 1453106"/>
                  <a:gd name="connsiteX51" fmla="*/ 1032807 w 2111783"/>
                  <a:gd name="connsiteY51" fmla="*/ 1277846 h 1453106"/>
                  <a:gd name="connsiteX52" fmla="*/ 1032807 w 2111783"/>
                  <a:gd name="connsiteY52" fmla="*/ 1295353 h 1453106"/>
                  <a:gd name="connsiteX53" fmla="*/ 1032807 w 2111783"/>
                  <a:gd name="connsiteY53" fmla="*/ 1312861 h 1453106"/>
                  <a:gd name="connsiteX54" fmla="*/ 983208 w 2111783"/>
                  <a:gd name="connsiteY54" fmla="*/ 1312861 h 1453106"/>
                  <a:gd name="connsiteX55" fmla="*/ 933609 w 2111783"/>
                  <a:gd name="connsiteY55" fmla="*/ 1298271 h 1453106"/>
                  <a:gd name="connsiteX56" fmla="*/ 70007 w 2111783"/>
                  <a:gd name="connsiteY56" fmla="*/ 1263257 h 1453106"/>
                  <a:gd name="connsiteX57" fmla="*/ 84595 w 2111783"/>
                  <a:gd name="connsiteY57" fmla="*/ 1248667 h 1453106"/>
                  <a:gd name="connsiteX58" fmla="*/ 99182 w 2111783"/>
                  <a:gd name="connsiteY58" fmla="*/ 1263257 h 1453106"/>
                  <a:gd name="connsiteX59" fmla="*/ 84595 w 2111783"/>
                  <a:gd name="connsiteY59" fmla="*/ 1277846 h 1453106"/>
                  <a:gd name="connsiteX60" fmla="*/ 70007 w 2111783"/>
                  <a:gd name="connsiteY60" fmla="*/ 1263257 h 1453106"/>
                  <a:gd name="connsiteX61" fmla="*/ 1136381 w 2111783"/>
                  <a:gd name="connsiteY61" fmla="*/ 1244355 h 1453106"/>
                  <a:gd name="connsiteX62" fmla="*/ 1102829 w 2111783"/>
                  <a:gd name="connsiteY62" fmla="*/ 1227951 h 1453106"/>
                  <a:gd name="connsiteX63" fmla="*/ 1137840 w 2111783"/>
                  <a:gd name="connsiteY63" fmla="*/ 1213653 h 1453106"/>
                  <a:gd name="connsiteX64" fmla="*/ 1172851 w 2111783"/>
                  <a:gd name="connsiteY64" fmla="*/ 1213653 h 1453106"/>
                  <a:gd name="connsiteX65" fmla="*/ 1172851 w 2111783"/>
                  <a:gd name="connsiteY65" fmla="*/ 1231160 h 1453106"/>
                  <a:gd name="connsiteX66" fmla="*/ 1171393 w 2111783"/>
                  <a:gd name="connsiteY66" fmla="*/ 1247564 h 1453106"/>
                  <a:gd name="connsiteX67" fmla="*/ 1136382 w 2111783"/>
                  <a:gd name="connsiteY67" fmla="*/ 1244355 h 1453106"/>
                  <a:gd name="connsiteX68" fmla="*/ 34996 w 2111783"/>
                  <a:gd name="connsiteY68" fmla="*/ 1210735 h 1453106"/>
                  <a:gd name="connsiteX69" fmla="*/ 49584 w 2111783"/>
                  <a:gd name="connsiteY69" fmla="*/ 1178638 h 1453106"/>
                  <a:gd name="connsiteX70" fmla="*/ 64172 w 2111783"/>
                  <a:gd name="connsiteY70" fmla="*/ 1210735 h 1453106"/>
                  <a:gd name="connsiteX71" fmla="*/ 49584 w 2111783"/>
                  <a:gd name="connsiteY71" fmla="*/ 1242831 h 1453106"/>
                  <a:gd name="connsiteX72" fmla="*/ 34996 w 2111783"/>
                  <a:gd name="connsiteY72" fmla="*/ 1210735 h 1453106"/>
                  <a:gd name="connsiteX73" fmla="*/ 1206403 w 2111783"/>
                  <a:gd name="connsiteY73" fmla="*/ 1208983 h 1453106"/>
                  <a:gd name="connsiteX74" fmla="*/ 1172851 w 2111783"/>
                  <a:gd name="connsiteY74" fmla="*/ 1192935 h 1453106"/>
                  <a:gd name="connsiteX75" fmla="*/ 1207862 w 2111783"/>
                  <a:gd name="connsiteY75" fmla="*/ 1178637 h 1453106"/>
                  <a:gd name="connsiteX76" fmla="*/ 1242872 w 2111783"/>
                  <a:gd name="connsiteY76" fmla="*/ 1178637 h 1453106"/>
                  <a:gd name="connsiteX77" fmla="*/ 1242872 w 2111783"/>
                  <a:gd name="connsiteY77" fmla="*/ 1161129 h 1453106"/>
                  <a:gd name="connsiteX78" fmla="*/ 1260378 w 2111783"/>
                  <a:gd name="connsiteY78" fmla="*/ 1143622 h 1453106"/>
                  <a:gd name="connsiteX79" fmla="*/ 1277883 w 2111783"/>
                  <a:gd name="connsiteY79" fmla="*/ 1126115 h 1453106"/>
                  <a:gd name="connsiteX80" fmla="*/ 1277883 w 2111783"/>
                  <a:gd name="connsiteY80" fmla="*/ 1108608 h 1453106"/>
                  <a:gd name="connsiteX81" fmla="*/ 1312894 w 2111783"/>
                  <a:gd name="connsiteY81" fmla="*/ 1108608 h 1453106"/>
                  <a:gd name="connsiteX82" fmla="*/ 1347905 w 2111783"/>
                  <a:gd name="connsiteY82" fmla="*/ 1108608 h 1453106"/>
                  <a:gd name="connsiteX83" fmla="*/ 1347905 w 2111783"/>
                  <a:gd name="connsiteY83" fmla="*/ 1091100 h 1453106"/>
                  <a:gd name="connsiteX84" fmla="*/ 1347905 w 2111783"/>
                  <a:gd name="connsiteY84" fmla="*/ 1073593 h 1453106"/>
                  <a:gd name="connsiteX85" fmla="*/ 1382916 w 2111783"/>
                  <a:gd name="connsiteY85" fmla="*/ 1073593 h 1453106"/>
                  <a:gd name="connsiteX86" fmla="*/ 1417927 w 2111783"/>
                  <a:gd name="connsiteY86" fmla="*/ 1073593 h 1453106"/>
                  <a:gd name="connsiteX87" fmla="*/ 1417927 w 2111783"/>
                  <a:gd name="connsiteY87" fmla="*/ 1056086 h 1453106"/>
                  <a:gd name="connsiteX88" fmla="*/ 1417927 w 2111783"/>
                  <a:gd name="connsiteY88" fmla="*/ 1038578 h 1453106"/>
                  <a:gd name="connsiteX89" fmla="*/ 1452938 w 2111783"/>
                  <a:gd name="connsiteY89" fmla="*/ 1038578 h 1453106"/>
                  <a:gd name="connsiteX90" fmla="*/ 1487949 w 2111783"/>
                  <a:gd name="connsiteY90" fmla="*/ 1038578 h 1453106"/>
                  <a:gd name="connsiteX91" fmla="*/ 1487949 w 2111783"/>
                  <a:gd name="connsiteY91" fmla="*/ 1021071 h 1453106"/>
                  <a:gd name="connsiteX92" fmla="*/ 1502537 w 2111783"/>
                  <a:gd name="connsiteY92" fmla="*/ 1003564 h 1453106"/>
                  <a:gd name="connsiteX93" fmla="*/ 1517124 w 2111783"/>
                  <a:gd name="connsiteY93" fmla="*/ 1021071 h 1453106"/>
                  <a:gd name="connsiteX94" fmla="*/ 1502924 w 2111783"/>
                  <a:gd name="connsiteY94" fmla="*/ 1038578 h 1453106"/>
                  <a:gd name="connsiteX95" fmla="*/ 1486878 w 2111783"/>
                  <a:gd name="connsiteY95" fmla="*/ 1054627 h 1453106"/>
                  <a:gd name="connsiteX96" fmla="*/ 1451479 w 2111783"/>
                  <a:gd name="connsiteY96" fmla="*/ 1072426 h 1453106"/>
                  <a:gd name="connsiteX97" fmla="*/ 1417927 w 2111783"/>
                  <a:gd name="connsiteY97" fmla="*/ 1091392 h 1453106"/>
                  <a:gd name="connsiteX98" fmla="*/ 1382916 w 2111783"/>
                  <a:gd name="connsiteY98" fmla="*/ 1108608 h 1453106"/>
                  <a:gd name="connsiteX99" fmla="*/ 1347905 w 2111783"/>
                  <a:gd name="connsiteY99" fmla="*/ 1108608 h 1453106"/>
                  <a:gd name="connsiteX100" fmla="*/ 1347905 w 2111783"/>
                  <a:gd name="connsiteY100" fmla="*/ 1126115 h 1453106"/>
                  <a:gd name="connsiteX101" fmla="*/ 1347905 w 2111783"/>
                  <a:gd name="connsiteY101" fmla="*/ 1143622 h 1453106"/>
                  <a:gd name="connsiteX102" fmla="*/ 1312894 w 2111783"/>
                  <a:gd name="connsiteY102" fmla="*/ 1143622 h 1453106"/>
                  <a:gd name="connsiteX103" fmla="*/ 1277883 w 2111783"/>
                  <a:gd name="connsiteY103" fmla="*/ 1143622 h 1453106"/>
                  <a:gd name="connsiteX104" fmla="*/ 1277883 w 2111783"/>
                  <a:gd name="connsiteY104" fmla="*/ 1161129 h 1453106"/>
                  <a:gd name="connsiteX105" fmla="*/ 1260748 w 2111783"/>
                  <a:gd name="connsiteY105" fmla="*/ 1178637 h 1453106"/>
                  <a:gd name="connsiteX106" fmla="*/ 1241783 w 2111783"/>
                  <a:gd name="connsiteY106" fmla="*/ 1194685 h 1453106"/>
                  <a:gd name="connsiteX107" fmla="*/ 1206403 w 2111783"/>
                  <a:gd name="connsiteY107" fmla="*/ 1208983 h 1453106"/>
                  <a:gd name="connsiteX108" fmla="*/ -15 w 2111783"/>
                  <a:gd name="connsiteY108" fmla="*/ 1041496 h 1453106"/>
                  <a:gd name="connsiteX109" fmla="*/ -15 w 2111783"/>
                  <a:gd name="connsiteY109" fmla="*/ 904356 h 1453106"/>
                  <a:gd name="connsiteX110" fmla="*/ 14573 w 2111783"/>
                  <a:gd name="connsiteY110" fmla="*/ 904356 h 1453106"/>
                  <a:gd name="connsiteX111" fmla="*/ 29161 w 2111783"/>
                  <a:gd name="connsiteY111" fmla="*/ 904356 h 1453106"/>
                  <a:gd name="connsiteX112" fmla="*/ 29161 w 2111783"/>
                  <a:gd name="connsiteY112" fmla="*/ 1041496 h 1453106"/>
                  <a:gd name="connsiteX113" fmla="*/ 29161 w 2111783"/>
                  <a:gd name="connsiteY113" fmla="*/ 1178637 h 1453106"/>
                  <a:gd name="connsiteX114" fmla="*/ 14573 w 2111783"/>
                  <a:gd name="connsiteY114" fmla="*/ 1178637 h 1453106"/>
                  <a:gd name="connsiteX115" fmla="*/ -15 w 2111783"/>
                  <a:gd name="connsiteY115" fmla="*/ 1178637 h 1453106"/>
                  <a:gd name="connsiteX116" fmla="*/ 1522960 w 2111783"/>
                  <a:gd name="connsiteY116" fmla="*/ 986057 h 1453106"/>
                  <a:gd name="connsiteX117" fmla="*/ 1555053 w 2111783"/>
                  <a:gd name="connsiteY117" fmla="*/ 968549 h 1453106"/>
                  <a:gd name="connsiteX118" fmla="*/ 1587146 w 2111783"/>
                  <a:gd name="connsiteY118" fmla="*/ 986057 h 1453106"/>
                  <a:gd name="connsiteX119" fmla="*/ 1555053 w 2111783"/>
                  <a:gd name="connsiteY119" fmla="*/ 1003564 h 1453106"/>
                  <a:gd name="connsiteX120" fmla="*/ 1522960 w 2111783"/>
                  <a:gd name="connsiteY120" fmla="*/ 986057 h 1453106"/>
                  <a:gd name="connsiteX121" fmla="*/ 1592981 w 2111783"/>
                  <a:gd name="connsiteY121" fmla="*/ 951042 h 1453106"/>
                  <a:gd name="connsiteX122" fmla="*/ 1624687 w 2111783"/>
                  <a:gd name="connsiteY122" fmla="*/ 933535 h 1453106"/>
                  <a:gd name="connsiteX123" fmla="*/ 1658240 w 2111783"/>
                  <a:gd name="connsiteY123" fmla="*/ 917514 h 1453106"/>
                  <a:gd name="connsiteX124" fmla="*/ 1677591 w 2111783"/>
                  <a:gd name="connsiteY124" fmla="*/ 898462 h 1453106"/>
                  <a:gd name="connsiteX125" fmla="*/ 1695097 w 2111783"/>
                  <a:gd name="connsiteY125" fmla="*/ 880927 h 1453106"/>
                  <a:gd name="connsiteX126" fmla="*/ 1728288 w 2111783"/>
                  <a:gd name="connsiteY126" fmla="*/ 864684 h 1453106"/>
                  <a:gd name="connsiteX127" fmla="*/ 1763299 w 2111783"/>
                  <a:gd name="connsiteY127" fmla="*/ 847177 h 1453106"/>
                  <a:gd name="connsiteX128" fmla="*/ 1780812 w 2111783"/>
                  <a:gd name="connsiteY128" fmla="*/ 829596 h 1453106"/>
                  <a:gd name="connsiteX129" fmla="*/ 1798317 w 2111783"/>
                  <a:gd name="connsiteY129" fmla="*/ 812089 h 1453106"/>
                  <a:gd name="connsiteX130" fmla="*/ 1816176 w 2111783"/>
                  <a:gd name="connsiteY130" fmla="*/ 794548 h 1453106"/>
                  <a:gd name="connsiteX131" fmla="*/ 1832223 w 2111783"/>
                  <a:gd name="connsiteY131" fmla="*/ 779229 h 1453106"/>
                  <a:gd name="connsiteX132" fmla="*/ 1849728 w 2111783"/>
                  <a:gd name="connsiteY132" fmla="*/ 762255 h 1453106"/>
                  <a:gd name="connsiteX133" fmla="*/ 1867233 w 2111783"/>
                  <a:gd name="connsiteY133" fmla="*/ 744699 h 1453106"/>
                  <a:gd name="connsiteX134" fmla="*/ 1879917 w 2111783"/>
                  <a:gd name="connsiteY134" fmla="*/ 727327 h 1453106"/>
                  <a:gd name="connsiteX135" fmla="*/ 1902245 w 2111783"/>
                  <a:gd name="connsiteY135" fmla="*/ 744217 h 1453106"/>
                  <a:gd name="connsiteX136" fmla="*/ 1884739 w 2111783"/>
                  <a:gd name="connsiteY136" fmla="*/ 758462 h 1453106"/>
                  <a:gd name="connsiteX137" fmla="*/ 1867233 w 2111783"/>
                  <a:gd name="connsiteY137" fmla="*/ 775969 h 1453106"/>
                  <a:gd name="connsiteX138" fmla="*/ 1849728 w 2111783"/>
                  <a:gd name="connsiteY138" fmla="*/ 793476 h 1453106"/>
                  <a:gd name="connsiteX139" fmla="*/ 1832223 w 2111783"/>
                  <a:gd name="connsiteY139" fmla="*/ 810984 h 1453106"/>
                  <a:gd name="connsiteX140" fmla="*/ 1814717 w 2111783"/>
                  <a:gd name="connsiteY140" fmla="*/ 828491 h 1453106"/>
                  <a:gd name="connsiteX141" fmla="*/ 1797212 w 2111783"/>
                  <a:gd name="connsiteY141" fmla="*/ 845998 h 1453106"/>
                  <a:gd name="connsiteX142" fmla="*/ 1779706 w 2111783"/>
                  <a:gd name="connsiteY142" fmla="*/ 863505 h 1453106"/>
                  <a:gd name="connsiteX143" fmla="*/ 1762201 w 2111783"/>
                  <a:gd name="connsiteY143" fmla="*/ 881013 h 1453106"/>
                  <a:gd name="connsiteX144" fmla="*/ 1762201 w 2111783"/>
                  <a:gd name="connsiteY144" fmla="*/ 898520 h 1453106"/>
                  <a:gd name="connsiteX145" fmla="*/ 1727190 w 2111783"/>
                  <a:gd name="connsiteY145" fmla="*/ 898520 h 1453106"/>
                  <a:gd name="connsiteX146" fmla="*/ 1692179 w 2111783"/>
                  <a:gd name="connsiteY146" fmla="*/ 898520 h 1453106"/>
                  <a:gd name="connsiteX147" fmla="*/ 1692179 w 2111783"/>
                  <a:gd name="connsiteY147" fmla="*/ 916027 h 1453106"/>
                  <a:gd name="connsiteX148" fmla="*/ 1674674 w 2111783"/>
                  <a:gd name="connsiteY148" fmla="*/ 933535 h 1453106"/>
                  <a:gd name="connsiteX149" fmla="*/ 1657168 w 2111783"/>
                  <a:gd name="connsiteY149" fmla="*/ 951042 h 1453106"/>
                  <a:gd name="connsiteX150" fmla="*/ 1625075 w 2111783"/>
                  <a:gd name="connsiteY150" fmla="*/ 968549 h 1453106"/>
                  <a:gd name="connsiteX151" fmla="*/ 1592981 w 2111783"/>
                  <a:gd name="connsiteY151" fmla="*/ 951042 h 1453106"/>
                  <a:gd name="connsiteX152" fmla="*/ 34996 w 2111783"/>
                  <a:gd name="connsiteY152" fmla="*/ 866423 h 1453106"/>
                  <a:gd name="connsiteX153" fmla="*/ 49584 w 2111783"/>
                  <a:gd name="connsiteY153" fmla="*/ 834327 h 1453106"/>
                  <a:gd name="connsiteX154" fmla="*/ 64172 w 2111783"/>
                  <a:gd name="connsiteY154" fmla="*/ 866423 h 1453106"/>
                  <a:gd name="connsiteX155" fmla="*/ 49584 w 2111783"/>
                  <a:gd name="connsiteY155" fmla="*/ 898520 h 1453106"/>
                  <a:gd name="connsiteX156" fmla="*/ 34996 w 2111783"/>
                  <a:gd name="connsiteY156" fmla="*/ 866423 h 1453106"/>
                  <a:gd name="connsiteX157" fmla="*/ 69088 w 2111783"/>
                  <a:gd name="connsiteY157" fmla="*/ 796386 h 1453106"/>
                  <a:gd name="connsiteX158" fmla="*/ 83136 w 2111783"/>
                  <a:gd name="connsiteY158" fmla="*/ 764289 h 1453106"/>
                  <a:gd name="connsiteX159" fmla="*/ 99182 w 2111783"/>
                  <a:gd name="connsiteY159" fmla="*/ 796394 h 1453106"/>
                  <a:gd name="connsiteX160" fmla="*/ 85135 w 2111783"/>
                  <a:gd name="connsiteY160" fmla="*/ 828491 h 1453106"/>
                  <a:gd name="connsiteX161" fmla="*/ 69088 w 2111783"/>
                  <a:gd name="connsiteY161" fmla="*/ 796386 h 1453106"/>
                  <a:gd name="connsiteX162" fmla="*/ 103589 w 2111783"/>
                  <a:gd name="connsiteY162" fmla="*/ 743872 h 1453106"/>
                  <a:gd name="connsiteX163" fmla="*/ 117497 w 2111783"/>
                  <a:gd name="connsiteY163" fmla="*/ 729283 h 1453106"/>
                  <a:gd name="connsiteX164" fmla="*/ 134193 w 2111783"/>
                  <a:gd name="connsiteY164" fmla="*/ 743872 h 1453106"/>
                  <a:gd name="connsiteX165" fmla="*/ 120286 w 2111783"/>
                  <a:gd name="connsiteY165" fmla="*/ 758462 h 1453106"/>
                  <a:gd name="connsiteX166" fmla="*/ 103589 w 2111783"/>
                  <a:gd name="connsiteY166" fmla="*/ 743872 h 1453106"/>
                  <a:gd name="connsiteX167" fmla="*/ 137248 w 2111783"/>
                  <a:gd name="connsiteY167" fmla="*/ 724557 h 1453106"/>
                  <a:gd name="connsiteX168" fmla="*/ 134193 w 2111783"/>
                  <a:gd name="connsiteY168" fmla="*/ 707885 h 1453106"/>
                  <a:gd name="connsiteX169" fmla="*/ 151699 w 2111783"/>
                  <a:gd name="connsiteY169" fmla="*/ 694268 h 1453106"/>
                  <a:gd name="connsiteX170" fmla="*/ 169204 w 2111783"/>
                  <a:gd name="connsiteY170" fmla="*/ 708177 h 1453106"/>
                  <a:gd name="connsiteX171" fmla="*/ 154754 w 2111783"/>
                  <a:gd name="connsiteY171" fmla="*/ 724849 h 1453106"/>
                  <a:gd name="connsiteX172" fmla="*/ 137248 w 2111783"/>
                  <a:gd name="connsiteY172" fmla="*/ 724556 h 1453106"/>
                  <a:gd name="connsiteX173" fmla="*/ 1902245 w 2111783"/>
                  <a:gd name="connsiteY173" fmla="*/ 708858 h 1453106"/>
                  <a:gd name="connsiteX174" fmla="*/ 1919750 w 2111783"/>
                  <a:gd name="connsiteY174" fmla="*/ 694268 h 1453106"/>
                  <a:gd name="connsiteX175" fmla="*/ 1937255 w 2111783"/>
                  <a:gd name="connsiteY175" fmla="*/ 708858 h 1453106"/>
                  <a:gd name="connsiteX176" fmla="*/ 1919750 w 2111783"/>
                  <a:gd name="connsiteY176" fmla="*/ 723447 h 1453106"/>
                  <a:gd name="connsiteX177" fmla="*/ 1902245 w 2111783"/>
                  <a:gd name="connsiteY177" fmla="*/ 708858 h 1453106"/>
                  <a:gd name="connsiteX178" fmla="*/ 173340 w 2111783"/>
                  <a:gd name="connsiteY178" fmla="*/ 690624 h 1453106"/>
                  <a:gd name="connsiteX179" fmla="*/ 169204 w 2111783"/>
                  <a:gd name="connsiteY179" fmla="*/ 672870 h 1453106"/>
                  <a:gd name="connsiteX180" fmla="*/ 186710 w 2111783"/>
                  <a:gd name="connsiteY180" fmla="*/ 659254 h 1453106"/>
                  <a:gd name="connsiteX181" fmla="*/ 204215 w 2111783"/>
                  <a:gd name="connsiteY181" fmla="*/ 641746 h 1453106"/>
                  <a:gd name="connsiteX182" fmla="*/ 221721 w 2111783"/>
                  <a:gd name="connsiteY182" fmla="*/ 624239 h 1453106"/>
                  <a:gd name="connsiteX183" fmla="*/ 239226 w 2111783"/>
                  <a:gd name="connsiteY183" fmla="*/ 606732 h 1453106"/>
                  <a:gd name="connsiteX184" fmla="*/ 256732 w 2111783"/>
                  <a:gd name="connsiteY184" fmla="*/ 589225 h 1453106"/>
                  <a:gd name="connsiteX185" fmla="*/ 274237 w 2111783"/>
                  <a:gd name="connsiteY185" fmla="*/ 571717 h 1453106"/>
                  <a:gd name="connsiteX186" fmla="*/ 274237 w 2111783"/>
                  <a:gd name="connsiteY186" fmla="*/ 554210 h 1453106"/>
                  <a:gd name="connsiteX187" fmla="*/ 309248 w 2111783"/>
                  <a:gd name="connsiteY187" fmla="*/ 554210 h 1453106"/>
                  <a:gd name="connsiteX188" fmla="*/ 344259 w 2111783"/>
                  <a:gd name="connsiteY188" fmla="*/ 554210 h 1453106"/>
                  <a:gd name="connsiteX189" fmla="*/ 344259 w 2111783"/>
                  <a:gd name="connsiteY189" fmla="*/ 536703 h 1453106"/>
                  <a:gd name="connsiteX190" fmla="*/ 344259 w 2111783"/>
                  <a:gd name="connsiteY190" fmla="*/ 519195 h 1453106"/>
                  <a:gd name="connsiteX191" fmla="*/ 396775 w 2111783"/>
                  <a:gd name="connsiteY191" fmla="*/ 519195 h 1453106"/>
                  <a:gd name="connsiteX192" fmla="*/ 449292 w 2111783"/>
                  <a:gd name="connsiteY192" fmla="*/ 519195 h 1453106"/>
                  <a:gd name="connsiteX193" fmla="*/ 449292 w 2111783"/>
                  <a:gd name="connsiteY193" fmla="*/ 483793 h 1453106"/>
                  <a:gd name="connsiteX194" fmla="*/ 464506 w 2111783"/>
                  <a:gd name="connsiteY194" fmla="*/ 450238 h 1453106"/>
                  <a:gd name="connsiteX195" fmla="*/ 482202 w 2111783"/>
                  <a:gd name="connsiteY195" fmla="*/ 485640 h 1453106"/>
                  <a:gd name="connsiteX196" fmla="*/ 484684 w 2111783"/>
                  <a:gd name="connsiteY196" fmla="*/ 519195 h 1453106"/>
                  <a:gd name="connsiteX197" fmla="*/ 467375 w 2111783"/>
                  <a:gd name="connsiteY197" fmla="*/ 519195 h 1453106"/>
                  <a:gd name="connsiteX198" fmla="*/ 448220 w 2111783"/>
                  <a:gd name="connsiteY198" fmla="*/ 535244 h 1453106"/>
                  <a:gd name="connsiteX199" fmla="*/ 395683 w 2111783"/>
                  <a:gd name="connsiteY199" fmla="*/ 552973 h 1453106"/>
                  <a:gd name="connsiteX200" fmla="*/ 343166 w 2111783"/>
                  <a:gd name="connsiteY200" fmla="*/ 570480 h 1453106"/>
                  <a:gd name="connsiteX201" fmla="*/ 308150 w 2111783"/>
                  <a:gd name="connsiteY201" fmla="*/ 588046 h 1453106"/>
                  <a:gd name="connsiteX202" fmla="*/ 273139 w 2111783"/>
                  <a:gd name="connsiteY202" fmla="*/ 605553 h 1453106"/>
                  <a:gd name="connsiteX203" fmla="*/ 255626 w 2111783"/>
                  <a:gd name="connsiteY203" fmla="*/ 623134 h 1453106"/>
                  <a:gd name="connsiteX204" fmla="*/ 238121 w 2111783"/>
                  <a:gd name="connsiteY204" fmla="*/ 640641 h 1453106"/>
                  <a:gd name="connsiteX205" fmla="*/ 220615 w 2111783"/>
                  <a:gd name="connsiteY205" fmla="*/ 658149 h 1453106"/>
                  <a:gd name="connsiteX206" fmla="*/ 203110 w 2111783"/>
                  <a:gd name="connsiteY206" fmla="*/ 675656 h 1453106"/>
                  <a:gd name="connsiteX207" fmla="*/ 173340 w 2111783"/>
                  <a:gd name="connsiteY207" fmla="*/ 690624 h 1453106"/>
                  <a:gd name="connsiteX208" fmla="*/ 1937255 w 2111783"/>
                  <a:gd name="connsiteY208" fmla="*/ 673843 h 1453106"/>
                  <a:gd name="connsiteX209" fmla="*/ 1954761 w 2111783"/>
                  <a:gd name="connsiteY209" fmla="*/ 659254 h 1453106"/>
                  <a:gd name="connsiteX210" fmla="*/ 1972266 w 2111783"/>
                  <a:gd name="connsiteY210" fmla="*/ 673843 h 1453106"/>
                  <a:gd name="connsiteX211" fmla="*/ 1954761 w 2111783"/>
                  <a:gd name="connsiteY211" fmla="*/ 688432 h 1453106"/>
                  <a:gd name="connsiteX212" fmla="*/ 1937255 w 2111783"/>
                  <a:gd name="connsiteY212" fmla="*/ 673843 h 1453106"/>
                  <a:gd name="connsiteX213" fmla="*/ 1972266 w 2111783"/>
                  <a:gd name="connsiteY213" fmla="*/ 638829 h 1453106"/>
                  <a:gd name="connsiteX214" fmla="*/ 1989772 w 2111783"/>
                  <a:gd name="connsiteY214" fmla="*/ 624239 h 1453106"/>
                  <a:gd name="connsiteX215" fmla="*/ 2007277 w 2111783"/>
                  <a:gd name="connsiteY215" fmla="*/ 638829 h 1453106"/>
                  <a:gd name="connsiteX216" fmla="*/ 1989772 w 2111783"/>
                  <a:gd name="connsiteY216" fmla="*/ 653418 h 1453106"/>
                  <a:gd name="connsiteX217" fmla="*/ 1972266 w 2111783"/>
                  <a:gd name="connsiteY217" fmla="*/ 638829 h 1453106"/>
                  <a:gd name="connsiteX218" fmla="*/ 2007277 w 2111783"/>
                  <a:gd name="connsiteY218" fmla="*/ 603814 h 1453106"/>
                  <a:gd name="connsiteX219" fmla="*/ 2024783 w 2111783"/>
                  <a:gd name="connsiteY219" fmla="*/ 589225 h 1453106"/>
                  <a:gd name="connsiteX220" fmla="*/ 2042288 w 2111783"/>
                  <a:gd name="connsiteY220" fmla="*/ 603814 h 1453106"/>
                  <a:gd name="connsiteX221" fmla="*/ 2024783 w 2111783"/>
                  <a:gd name="connsiteY221" fmla="*/ 618403 h 1453106"/>
                  <a:gd name="connsiteX222" fmla="*/ 2007277 w 2111783"/>
                  <a:gd name="connsiteY222" fmla="*/ 603814 h 1453106"/>
                  <a:gd name="connsiteX223" fmla="*/ 2049582 w 2111783"/>
                  <a:gd name="connsiteY223" fmla="*/ 585427 h 1453106"/>
                  <a:gd name="connsiteX224" fmla="*/ 2042288 w 2111783"/>
                  <a:gd name="connsiteY224" fmla="*/ 550806 h 1453106"/>
                  <a:gd name="connsiteX225" fmla="*/ 2059794 w 2111783"/>
                  <a:gd name="connsiteY225" fmla="*/ 519195 h 1453106"/>
                  <a:gd name="connsiteX226" fmla="*/ 2077299 w 2111783"/>
                  <a:gd name="connsiteY226" fmla="*/ 519195 h 1453106"/>
                  <a:gd name="connsiteX227" fmla="*/ 2077299 w 2111783"/>
                  <a:gd name="connsiteY227" fmla="*/ 417069 h 1453106"/>
                  <a:gd name="connsiteX228" fmla="*/ 2077299 w 2111783"/>
                  <a:gd name="connsiteY228" fmla="*/ 314944 h 1453106"/>
                  <a:gd name="connsiteX229" fmla="*/ 2094534 w 2111783"/>
                  <a:gd name="connsiteY229" fmla="*/ 314944 h 1453106"/>
                  <a:gd name="connsiteX230" fmla="*/ 2111769 w 2111783"/>
                  <a:gd name="connsiteY230" fmla="*/ 314944 h 1453106"/>
                  <a:gd name="connsiteX231" fmla="*/ 2110580 w 2111783"/>
                  <a:gd name="connsiteY231" fmla="*/ 415611 h 1453106"/>
                  <a:gd name="connsiteX232" fmla="*/ 2109391 w 2111783"/>
                  <a:gd name="connsiteY232" fmla="*/ 516277 h 1453106"/>
                  <a:gd name="connsiteX233" fmla="*/ 2093625 w 2111783"/>
                  <a:gd name="connsiteY233" fmla="*/ 518097 h 1453106"/>
                  <a:gd name="connsiteX234" fmla="*/ 2076119 w 2111783"/>
                  <a:gd name="connsiteY234" fmla="*/ 553055 h 1453106"/>
                  <a:gd name="connsiteX235" fmla="*/ 2049581 w 2111783"/>
                  <a:gd name="connsiteY235" fmla="*/ 585427 h 1453106"/>
                  <a:gd name="connsiteX236" fmla="*/ 484303 w 2111783"/>
                  <a:gd name="connsiteY236" fmla="*/ 432471 h 1453106"/>
                  <a:gd name="connsiteX237" fmla="*/ 498890 w 2111783"/>
                  <a:gd name="connsiteY237" fmla="*/ 418562 h 1453106"/>
                  <a:gd name="connsiteX238" fmla="*/ 513478 w 2111783"/>
                  <a:gd name="connsiteY238" fmla="*/ 435260 h 1453106"/>
                  <a:gd name="connsiteX239" fmla="*/ 498890 w 2111783"/>
                  <a:gd name="connsiteY239" fmla="*/ 449169 h 1453106"/>
                  <a:gd name="connsiteX240" fmla="*/ 484303 w 2111783"/>
                  <a:gd name="connsiteY240" fmla="*/ 432471 h 1453106"/>
                  <a:gd name="connsiteX241" fmla="*/ 519313 w 2111783"/>
                  <a:gd name="connsiteY241" fmla="*/ 399566 h 1453106"/>
                  <a:gd name="connsiteX242" fmla="*/ 533901 w 2111783"/>
                  <a:gd name="connsiteY242" fmla="*/ 384976 h 1453106"/>
                  <a:gd name="connsiteX243" fmla="*/ 548489 w 2111783"/>
                  <a:gd name="connsiteY243" fmla="*/ 399566 h 1453106"/>
                  <a:gd name="connsiteX244" fmla="*/ 533901 w 2111783"/>
                  <a:gd name="connsiteY244" fmla="*/ 414155 h 1453106"/>
                  <a:gd name="connsiteX245" fmla="*/ 519313 w 2111783"/>
                  <a:gd name="connsiteY245" fmla="*/ 399566 h 1453106"/>
                  <a:gd name="connsiteX246" fmla="*/ 554324 w 2111783"/>
                  <a:gd name="connsiteY246" fmla="*/ 364551 h 1453106"/>
                  <a:gd name="connsiteX247" fmla="*/ 568912 w 2111783"/>
                  <a:gd name="connsiteY247" fmla="*/ 349962 h 1453106"/>
                  <a:gd name="connsiteX248" fmla="*/ 583500 w 2111783"/>
                  <a:gd name="connsiteY248" fmla="*/ 364551 h 1453106"/>
                  <a:gd name="connsiteX249" fmla="*/ 568912 w 2111783"/>
                  <a:gd name="connsiteY249" fmla="*/ 379140 h 1453106"/>
                  <a:gd name="connsiteX250" fmla="*/ 554324 w 2111783"/>
                  <a:gd name="connsiteY250" fmla="*/ 364551 h 1453106"/>
                  <a:gd name="connsiteX251" fmla="*/ 589335 w 2111783"/>
                  <a:gd name="connsiteY251" fmla="*/ 329536 h 1453106"/>
                  <a:gd name="connsiteX252" fmla="*/ 621429 w 2111783"/>
                  <a:gd name="connsiteY252" fmla="*/ 314947 h 1453106"/>
                  <a:gd name="connsiteX253" fmla="*/ 653522 w 2111783"/>
                  <a:gd name="connsiteY253" fmla="*/ 329536 h 1453106"/>
                  <a:gd name="connsiteX254" fmla="*/ 621429 w 2111783"/>
                  <a:gd name="connsiteY254" fmla="*/ 344126 h 1453106"/>
                  <a:gd name="connsiteX255" fmla="*/ 589335 w 2111783"/>
                  <a:gd name="connsiteY255" fmla="*/ 329536 h 1453106"/>
                  <a:gd name="connsiteX256" fmla="*/ 659357 w 2111783"/>
                  <a:gd name="connsiteY256" fmla="*/ 294522 h 1453106"/>
                  <a:gd name="connsiteX257" fmla="*/ 691450 w 2111783"/>
                  <a:gd name="connsiteY257" fmla="*/ 279932 h 1453106"/>
                  <a:gd name="connsiteX258" fmla="*/ 723544 w 2111783"/>
                  <a:gd name="connsiteY258" fmla="*/ 294522 h 1453106"/>
                  <a:gd name="connsiteX259" fmla="*/ 691450 w 2111783"/>
                  <a:gd name="connsiteY259" fmla="*/ 309111 h 1453106"/>
                  <a:gd name="connsiteX260" fmla="*/ 659357 w 2111783"/>
                  <a:gd name="connsiteY260" fmla="*/ 294522 h 1453106"/>
                  <a:gd name="connsiteX261" fmla="*/ 2042288 w 2111783"/>
                  <a:gd name="connsiteY261" fmla="*/ 277014 h 1453106"/>
                  <a:gd name="connsiteX262" fmla="*/ 2059794 w 2111783"/>
                  <a:gd name="connsiteY262" fmla="*/ 244918 h 1453106"/>
                  <a:gd name="connsiteX263" fmla="*/ 2077299 w 2111783"/>
                  <a:gd name="connsiteY263" fmla="*/ 277014 h 1453106"/>
                  <a:gd name="connsiteX264" fmla="*/ 2059794 w 2111783"/>
                  <a:gd name="connsiteY264" fmla="*/ 309111 h 1453106"/>
                  <a:gd name="connsiteX265" fmla="*/ 2042288 w 2111783"/>
                  <a:gd name="connsiteY265" fmla="*/ 277014 h 1453106"/>
                  <a:gd name="connsiteX266" fmla="*/ 723544 w 2111783"/>
                  <a:gd name="connsiteY266" fmla="*/ 259507 h 1453106"/>
                  <a:gd name="connsiteX267" fmla="*/ 723544 w 2111783"/>
                  <a:gd name="connsiteY267" fmla="*/ 244918 h 1453106"/>
                  <a:gd name="connsiteX268" fmla="*/ 811071 w 2111783"/>
                  <a:gd name="connsiteY268" fmla="*/ 244918 h 1453106"/>
                  <a:gd name="connsiteX269" fmla="*/ 898598 w 2111783"/>
                  <a:gd name="connsiteY269" fmla="*/ 244918 h 1453106"/>
                  <a:gd name="connsiteX270" fmla="*/ 898598 w 2111783"/>
                  <a:gd name="connsiteY270" fmla="*/ 227411 h 1453106"/>
                  <a:gd name="connsiteX271" fmla="*/ 916104 w 2111783"/>
                  <a:gd name="connsiteY271" fmla="*/ 209903 h 1453106"/>
                  <a:gd name="connsiteX272" fmla="*/ 933609 w 2111783"/>
                  <a:gd name="connsiteY272" fmla="*/ 192396 h 1453106"/>
                  <a:gd name="connsiteX273" fmla="*/ 951502 w 2111783"/>
                  <a:gd name="connsiteY273" fmla="*/ 174889 h 1453106"/>
                  <a:gd name="connsiteX274" fmla="*/ 967549 w 2111783"/>
                  <a:gd name="connsiteY274" fmla="*/ 190937 h 1453106"/>
                  <a:gd name="connsiteX275" fmla="*/ 956950 w 2111783"/>
                  <a:gd name="connsiteY275" fmla="*/ 207771 h 1453106"/>
                  <a:gd name="connsiteX276" fmla="*/ 941291 w 2111783"/>
                  <a:gd name="connsiteY276" fmla="*/ 209231 h 1453106"/>
                  <a:gd name="connsiteX277" fmla="*/ 932538 w 2111783"/>
                  <a:gd name="connsiteY277" fmla="*/ 225953 h 1453106"/>
                  <a:gd name="connsiteX278" fmla="*/ 914645 w 2111783"/>
                  <a:gd name="connsiteY278" fmla="*/ 243848 h 1453106"/>
                  <a:gd name="connsiteX279" fmla="*/ 898598 w 2111783"/>
                  <a:gd name="connsiteY279" fmla="*/ 259896 h 1453106"/>
                  <a:gd name="connsiteX280" fmla="*/ 898598 w 2111783"/>
                  <a:gd name="connsiteY280" fmla="*/ 274097 h 1453106"/>
                  <a:gd name="connsiteX281" fmla="*/ 811071 w 2111783"/>
                  <a:gd name="connsiteY281" fmla="*/ 274097 h 1453106"/>
                  <a:gd name="connsiteX282" fmla="*/ 723544 w 2111783"/>
                  <a:gd name="connsiteY282" fmla="*/ 274097 h 1453106"/>
                  <a:gd name="connsiteX283" fmla="*/ 2007277 w 2111783"/>
                  <a:gd name="connsiteY283" fmla="*/ 206985 h 1453106"/>
                  <a:gd name="connsiteX284" fmla="*/ 2024783 w 2111783"/>
                  <a:gd name="connsiteY284" fmla="*/ 174889 h 1453106"/>
                  <a:gd name="connsiteX285" fmla="*/ 2042288 w 2111783"/>
                  <a:gd name="connsiteY285" fmla="*/ 206985 h 1453106"/>
                  <a:gd name="connsiteX286" fmla="*/ 2024783 w 2111783"/>
                  <a:gd name="connsiteY286" fmla="*/ 239082 h 1453106"/>
                  <a:gd name="connsiteX287" fmla="*/ 2007277 w 2111783"/>
                  <a:gd name="connsiteY287" fmla="*/ 206985 h 1453106"/>
                  <a:gd name="connsiteX288" fmla="*/ 968620 w 2111783"/>
                  <a:gd name="connsiteY288" fmla="*/ 154463 h 1453106"/>
                  <a:gd name="connsiteX289" fmla="*/ 1018219 w 2111783"/>
                  <a:gd name="connsiteY289" fmla="*/ 139874 h 1453106"/>
                  <a:gd name="connsiteX290" fmla="*/ 1067818 w 2111783"/>
                  <a:gd name="connsiteY290" fmla="*/ 154463 h 1453106"/>
                  <a:gd name="connsiteX291" fmla="*/ 1018219 w 2111783"/>
                  <a:gd name="connsiteY291" fmla="*/ 169053 h 1453106"/>
                  <a:gd name="connsiteX292" fmla="*/ 968620 w 2111783"/>
                  <a:gd name="connsiteY292" fmla="*/ 154463 h 1453106"/>
                  <a:gd name="connsiteX293" fmla="*/ 1972266 w 2111783"/>
                  <a:gd name="connsiteY293" fmla="*/ 154463 h 1453106"/>
                  <a:gd name="connsiteX294" fmla="*/ 1989772 w 2111783"/>
                  <a:gd name="connsiteY294" fmla="*/ 139874 h 1453106"/>
                  <a:gd name="connsiteX295" fmla="*/ 2007277 w 2111783"/>
                  <a:gd name="connsiteY295" fmla="*/ 154463 h 1453106"/>
                  <a:gd name="connsiteX296" fmla="*/ 1989772 w 2111783"/>
                  <a:gd name="connsiteY296" fmla="*/ 169053 h 1453106"/>
                  <a:gd name="connsiteX297" fmla="*/ 1972266 w 2111783"/>
                  <a:gd name="connsiteY297" fmla="*/ 154463 h 1453106"/>
                  <a:gd name="connsiteX298" fmla="*/ 1073648 w 2111783"/>
                  <a:gd name="connsiteY298" fmla="*/ 120908 h 1453106"/>
                  <a:gd name="connsiteX299" fmla="*/ 1073653 w 2111783"/>
                  <a:gd name="connsiteY299" fmla="*/ 104859 h 1453106"/>
                  <a:gd name="connsiteX300" fmla="*/ 1210779 w 2111783"/>
                  <a:gd name="connsiteY300" fmla="*/ 104859 h 1453106"/>
                  <a:gd name="connsiteX301" fmla="*/ 1347905 w 2111783"/>
                  <a:gd name="connsiteY301" fmla="*/ 104859 h 1453106"/>
                  <a:gd name="connsiteX302" fmla="*/ 1347905 w 2111783"/>
                  <a:gd name="connsiteY302" fmla="*/ 119243 h 1453106"/>
                  <a:gd name="connsiteX303" fmla="*/ 1347905 w 2111783"/>
                  <a:gd name="connsiteY303" fmla="*/ 133627 h 1453106"/>
                  <a:gd name="connsiteX304" fmla="*/ 1210774 w 2111783"/>
                  <a:gd name="connsiteY304" fmla="*/ 135292 h 1453106"/>
                  <a:gd name="connsiteX305" fmla="*/ 1073644 w 2111783"/>
                  <a:gd name="connsiteY305" fmla="*/ 136958 h 1453106"/>
                  <a:gd name="connsiteX306" fmla="*/ 1937255 w 2111783"/>
                  <a:gd name="connsiteY306" fmla="*/ 120021 h 1453106"/>
                  <a:gd name="connsiteX307" fmla="*/ 1902245 w 2111783"/>
                  <a:gd name="connsiteY307" fmla="*/ 101941 h 1453106"/>
                  <a:gd name="connsiteX308" fmla="*/ 1867233 w 2111783"/>
                  <a:gd name="connsiteY308" fmla="*/ 83861 h 1453106"/>
                  <a:gd name="connsiteX309" fmla="*/ 1816524 w 2111783"/>
                  <a:gd name="connsiteY309" fmla="*/ 68367 h 1453106"/>
                  <a:gd name="connsiteX310" fmla="*/ 1801936 w 2111783"/>
                  <a:gd name="connsiteY310" fmla="*/ 53388 h 1453106"/>
                  <a:gd name="connsiteX311" fmla="*/ 1800130 w 2111783"/>
                  <a:gd name="connsiteY311" fmla="*/ 37747 h 1453106"/>
                  <a:gd name="connsiteX312" fmla="*/ 1626930 w 2111783"/>
                  <a:gd name="connsiteY312" fmla="*/ 36201 h 1453106"/>
                  <a:gd name="connsiteX313" fmla="*/ 1453730 w 2111783"/>
                  <a:gd name="connsiteY313" fmla="*/ 34655 h 1453106"/>
                  <a:gd name="connsiteX314" fmla="*/ 1451876 w 2111783"/>
                  <a:gd name="connsiteY314" fmla="*/ 50789 h 1453106"/>
                  <a:gd name="connsiteX315" fmla="*/ 1435433 w 2111783"/>
                  <a:gd name="connsiteY315" fmla="*/ 66924 h 1453106"/>
                  <a:gd name="connsiteX316" fmla="*/ 1418999 w 2111783"/>
                  <a:gd name="connsiteY316" fmla="*/ 50876 h 1453106"/>
                  <a:gd name="connsiteX317" fmla="*/ 1435045 w 2111783"/>
                  <a:gd name="connsiteY317" fmla="*/ 34828 h 1453106"/>
                  <a:gd name="connsiteX318" fmla="*/ 1452939 w 2111783"/>
                  <a:gd name="connsiteY318" fmla="*/ 17320 h 1453106"/>
                  <a:gd name="connsiteX319" fmla="*/ 1452939 w 2111783"/>
                  <a:gd name="connsiteY319" fmla="*/ -187 h 1453106"/>
                  <a:gd name="connsiteX320" fmla="*/ 1625076 w 2111783"/>
                  <a:gd name="connsiteY320" fmla="*/ -187 h 1453106"/>
                  <a:gd name="connsiteX321" fmla="*/ 1797213 w 2111783"/>
                  <a:gd name="connsiteY321" fmla="*/ -187 h 1453106"/>
                  <a:gd name="connsiteX322" fmla="*/ 1797213 w 2111783"/>
                  <a:gd name="connsiteY322" fmla="*/ 17320 h 1453106"/>
                  <a:gd name="connsiteX323" fmla="*/ 1797213 w 2111783"/>
                  <a:gd name="connsiteY323" fmla="*/ 34828 h 1453106"/>
                  <a:gd name="connsiteX324" fmla="*/ 1832223 w 2111783"/>
                  <a:gd name="connsiteY324" fmla="*/ 34828 h 1453106"/>
                  <a:gd name="connsiteX325" fmla="*/ 1867234 w 2111783"/>
                  <a:gd name="connsiteY325" fmla="*/ 34828 h 1453106"/>
                  <a:gd name="connsiteX326" fmla="*/ 1867234 w 2111783"/>
                  <a:gd name="connsiteY326" fmla="*/ 52335 h 1453106"/>
                  <a:gd name="connsiteX327" fmla="*/ 1867234 w 2111783"/>
                  <a:gd name="connsiteY327" fmla="*/ 69842 h 1453106"/>
                  <a:gd name="connsiteX328" fmla="*/ 1902245 w 2111783"/>
                  <a:gd name="connsiteY328" fmla="*/ 69842 h 1453106"/>
                  <a:gd name="connsiteX329" fmla="*/ 1937256 w 2111783"/>
                  <a:gd name="connsiteY329" fmla="*/ 69842 h 1453106"/>
                  <a:gd name="connsiteX330" fmla="*/ 1937256 w 2111783"/>
                  <a:gd name="connsiteY330" fmla="*/ 87349 h 1453106"/>
                  <a:gd name="connsiteX331" fmla="*/ 1954761 w 2111783"/>
                  <a:gd name="connsiteY331" fmla="*/ 104857 h 1453106"/>
                  <a:gd name="connsiteX332" fmla="*/ 1972267 w 2111783"/>
                  <a:gd name="connsiteY332" fmla="*/ 119446 h 1453106"/>
                  <a:gd name="connsiteX333" fmla="*/ 1954761 w 2111783"/>
                  <a:gd name="connsiteY333" fmla="*/ 134036 h 1453106"/>
                  <a:gd name="connsiteX334" fmla="*/ 1937256 w 2111783"/>
                  <a:gd name="connsiteY334" fmla="*/ 120019 h 1453106"/>
                  <a:gd name="connsiteX335" fmla="*/ 1351129 w 2111783"/>
                  <a:gd name="connsiteY335" fmla="*/ 97564 h 1453106"/>
                  <a:gd name="connsiteX336" fmla="*/ 1383889 w 2111783"/>
                  <a:gd name="connsiteY336" fmla="*/ 69844 h 1453106"/>
                  <a:gd name="connsiteX337" fmla="*/ 1417927 w 2111783"/>
                  <a:gd name="connsiteY337" fmla="*/ 87351 h 1453106"/>
                  <a:gd name="connsiteX338" fmla="*/ 1385651 w 2111783"/>
                  <a:gd name="connsiteY338" fmla="*/ 104859 h 1453106"/>
                  <a:gd name="connsiteX339" fmla="*/ 1351129 w 2111783"/>
                  <a:gd name="connsiteY339" fmla="*/ 97564 h 145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</a:cxnLst>
                <a:rect l="l" t="t" r="r" b="b"/>
                <a:pathLst>
                  <a:path w="2111783" h="1453106">
                    <a:moveTo>
                      <a:pt x="344259" y="1438330"/>
                    </a:moveTo>
                    <a:lnTo>
                      <a:pt x="344259" y="1423740"/>
                    </a:lnTo>
                    <a:lnTo>
                      <a:pt x="498890" y="1423740"/>
                    </a:lnTo>
                    <a:lnTo>
                      <a:pt x="653522" y="1423740"/>
                    </a:lnTo>
                    <a:lnTo>
                      <a:pt x="653522" y="1438330"/>
                    </a:lnTo>
                    <a:lnTo>
                      <a:pt x="653522" y="1452919"/>
                    </a:lnTo>
                    <a:lnTo>
                      <a:pt x="498890" y="1452919"/>
                    </a:lnTo>
                    <a:lnTo>
                      <a:pt x="344259" y="1452919"/>
                    </a:lnTo>
                    <a:close/>
                    <a:moveTo>
                      <a:pt x="239226" y="1403315"/>
                    </a:moveTo>
                    <a:cubicBezTo>
                      <a:pt x="239226" y="1388833"/>
                      <a:pt x="239615" y="1388726"/>
                      <a:pt x="291743" y="1388726"/>
                    </a:cubicBezTo>
                    <a:cubicBezTo>
                      <a:pt x="343870" y="1388726"/>
                      <a:pt x="344259" y="1388836"/>
                      <a:pt x="344259" y="1403315"/>
                    </a:cubicBezTo>
                    <a:cubicBezTo>
                      <a:pt x="344259" y="1417797"/>
                      <a:pt x="343870" y="1417904"/>
                      <a:pt x="291743" y="1417904"/>
                    </a:cubicBezTo>
                    <a:cubicBezTo>
                      <a:pt x="239615" y="1417904"/>
                      <a:pt x="239226" y="1417794"/>
                      <a:pt x="239226" y="1403315"/>
                    </a:cubicBezTo>
                    <a:close/>
                    <a:moveTo>
                      <a:pt x="656440" y="1403315"/>
                    </a:moveTo>
                    <a:cubicBezTo>
                      <a:pt x="656440" y="1388864"/>
                      <a:pt x="656926" y="1388726"/>
                      <a:pt x="707497" y="1388726"/>
                    </a:cubicBezTo>
                    <a:cubicBezTo>
                      <a:pt x="758068" y="1388726"/>
                      <a:pt x="758555" y="1388858"/>
                      <a:pt x="758555" y="1403315"/>
                    </a:cubicBezTo>
                    <a:cubicBezTo>
                      <a:pt x="758555" y="1417766"/>
                      <a:pt x="758069" y="1417904"/>
                      <a:pt x="707497" y="1417904"/>
                    </a:cubicBezTo>
                    <a:cubicBezTo>
                      <a:pt x="656926" y="1417904"/>
                      <a:pt x="656440" y="1417772"/>
                      <a:pt x="656440" y="1403315"/>
                    </a:cubicBezTo>
                    <a:close/>
                    <a:moveTo>
                      <a:pt x="169204" y="1368300"/>
                    </a:moveTo>
                    <a:cubicBezTo>
                      <a:pt x="169204" y="1354359"/>
                      <a:pt x="170760" y="1353711"/>
                      <a:pt x="204215" y="1353711"/>
                    </a:cubicBezTo>
                    <a:cubicBezTo>
                      <a:pt x="237670" y="1353711"/>
                      <a:pt x="239226" y="1354359"/>
                      <a:pt x="239226" y="1368300"/>
                    </a:cubicBezTo>
                    <a:cubicBezTo>
                      <a:pt x="239226" y="1382242"/>
                      <a:pt x="237670" y="1382890"/>
                      <a:pt x="204215" y="1382890"/>
                    </a:cubicBezTo>
                    <a:cubicBezTo>
                      <a:pt x="170760" y="1382890"/>
                      <a:pt x="169204" y="1382242"/>
                      <a:pt x="169204" y="1368300"/>
                    </a:cubicBezTo>
                    <a:close/>
                    <a:moveTo>
                      <a:pt x="758555" y="1368300"/>
                    </a:moveTo>
                    <a:cubicBezTo>
                      <a:pt x="758555" y="1354359"/>
                      <a:pt x="760111" y="1353711"/>
                      <a:pt x="793566" y="1353711"/>
                    </a:cubicBezTo>
                    <a:cubicBezTo>
                      <a:pt x="827021" y="1353711"/>
                      <a:pt x="828577" y="1354359"/>
                      <a:pt x="828577" y="1368300"/>
                    </a:cubicBezTo>
                    <a:cubicBezTo>
                      <a:pt x="828577" y="1382242"/>
                      <a:pt x="827020" y="1382890"/>
                      <a:pt x="793566" y="1382890"/>
                    </a:cubicBezTo>
                    <a:cubicBezTo>
                      <a:pt x="760111" y="1382890"/>
                      <a:pt x="758555" y="1382242"/>
                      <a:pt x="758555" y="1368300"/>
                    </a:cubicBezTo>
                    <a:close/>
                    <a:moveTo>
                      <a:pt x="134193" y="1333286"/>
                    </a:moveTo>
                    <a:cubicBezTo>
                      <a:pt x="134193" y="1320966"/>
                      <a:pt x="136916" y="1318696"/>
                      <a:pt x="151699" y="1318696"/>
                    </a:cubicBezTo>
                    <a:cubicBezTo>
                      <a:pt x="166481" y="1318696"/>
                      <a:pt x="169204" y="1320966"/>
                      <a:pt x="169204" y="1333286"/>
                    </a:cubicBezTo>
                    <a:cubicBezTo>
                      <a:pt x="169204" y="1345606"/>
                      <a:pt x="166481" y="1347875"/>
                      <a:pt x="151699" y="1347875"/>
                    </a:cubicBezTo>
                    <a:cubicBezTo>
                      <a:pt x="136916" y="1347875"/>
                      <a:pt x="134193" y="1345606"/>
                      <a:pt x="134193" y="1333286"/>
                    </a:cubicBezTo>
                    <a:close/>
                    <a:moveTo>
                      <a:pt x="828577" y="1333286"/>
                    </a:moveTo>
                    <a:cubicBezTo>
                      <a:pt x="828577" y="1319533"/>
                      <a:pt x="830376" y="1318696"/>
                      <a:pt x="859941" y="1318696"/>
                    </a:cubicBezTo>
                    <a:cubicBezTo>
                      <a:pt x="877191" y="1318696"/>
                      <a:pt x="899510" y="1317056"/>
                      <a:pt x="909539" y="1315049"/>
                    </a:cubicBezTo>
                    <a:cubicBezTo>
                      <a:pt x="926850" y="1311587"/>
                      <a:pt x="927774" y="1312326"/>
                      <a:pt x="927774" y="1329639"/>
                    </a:cubicBezTo>
                    <a:lnTo>
                      <a:pt x="927774" y="1347875"/>
                    </a:lnTo>
                    <a:lnTo>
                      <a:pt x="878175" y="1347875"/>
                    </a:lnTo>
                    <a:cubicBezTo>
                      <a:pt x="829160" y="1347875"/>
                      <a:pt x="828577" y="1347699"/>
                      <a:pt x="828577" y="1333286"/>
                    </a:cubicBezTo>
                    <a:close/>
                    <a:moveTo>
                      <a:pt x="103589" y="1298271"/>
                    </a:moveTo>
                    <a:cubicBezTo>
                      <a:pt x="105635" y="1287570"/>
                      <a:pt x="110085" y="1283682"/>
                      <a:pt x="120286" y="1283682"/>
                    </a:cubicBezTo>
                    <a:cubicBezTo>
                      <a:pt x="131230" y="1283682"/>
                      <a:pt x="134193" y="1286790"/>
                      <a:pt x="134193" y="1298271"/>
                    </a:cubicBezTo>
                    <a:cubicBezTo>
                      <a:pt x="134193" y="1310434"/>
                      <a:pt x="131416" y="1312861"/>
                      <a:pt x="117497" y="1312861"/>
                    </a:cubicBezTo>
                    <a:cubicBezTo>
                      <a:pt x="102834" y="1312861"/>
                      <a:pt x="101140" y="1311083"/>
                      <a:pt x="103589" y="1298271"/>
                    </a:cubicBezTo>
                    <a:close/>
                    <a:moveTo>
                      <a:pt x="933609" y="1298271"/>
                    </a:moveTo>
                    <a:cubicBezTo>
                      <a:pt x="933609" y="1283917"/>
                      <a:pt x="934368" y="1283682"/>
                      <a:pt x="980594" y="1283682"/>
                    </a:cubicBezTo>
                    <a:cubicBezTo>
                      <a:pt x="1027553" y="1283682"/>
                      <a:pt x="1027582" y="1283670"/>
                      <a:pt x="1033681" y="1266175"/>
                    </a:cubicBezTo>
                    <a:cubicBezTo>
                      <a:pt x="1039446" y="1249636"/>
                      <a:pt x="1041527" y="1248667"/>
                      <a:pt x="1071306" y="1248667"/>
                    </a:cubicBezTo>
                    <a:cubicBezTo>
                      <a:pt x="1101040" y="1248667"/>
                      <a:pt x="1102829" y="1249494"/>
                      <a:pt x="1102829" y="1263257"/>
                    </a:cubicBezTo>
                    <a:cubicBezTo>
                      <a:pt x="1102829" y="1277198"/>
                      <a:pt x="1101272" y="1277846"/>
                      <a:pt x="1067818" y="1277846"/>
                    </a:cubicBezTo>
                    <a:lnTo>
                      <a:pt x="1032807" y="1277846"/>
                    </a:lnTo>
                    <a:lnTo>
                      <a:pt x="1032807" y="1295353"/>
                    </a:lnTo>
                    <a:lnTo>
                      <a:pt x="1032807" y="1312861"/>
                    </a:lnTo>
                    <a:lnTo>
                      <a:pt x="983208" y="1312861"/>
                    </a:lnTo>
                    <a:cubicBezTo>
                      <a:pt x="934193" y="1312861"/>
                      <a:pt x="933609" y="1312684"/>
                      <a:pt x="933609" y="1298271"/>
                    </a:cubicBezTo>
                    <a:close/>
                    <a:moveTo>
                      <a:pt x="70007" y="1263257"/>
                    </a:moveTo>
                    <a:cubicBezTo>
                      <a:pt x="70007" y="1251585"/>
                      <a:pt x="72924" y="1248667"/>
                      <a:pt x="84595" y="1248667"/>
                    </a:cubicBezTo>
                    <a:cubicBezTo>
                      <a:pt x="96265" y="1248667"/>
                      <a:pt x="99182" y="1251585"/>
                      <a:pt x="99182" y="1263257"/>
                    </a:cubicBezTo>
                    <a:cubicBezTo>
                      <a:pt x="99182" y="1274928"/>
                      <a:pt x="96265" y="1277846"/>
                      <a:pt x="84595" y="1277846"/>
                    </a:cubicBezTo>
                    <a:cubicBezTo>
                      <a:pt x="72924" y="1277846"/>
                      <a:pt x="70007" y="1274928"/>
                      <a:pt x="70007" y="1263257"/>
                    </a:cubicBezTo>
                    <a:close/>
                    <a:moveTo>
                      <a:pt x="1136381" y="1244355"/>
                    </a:moveTo>
                    <a:cubicBezTo>
                      <a:pt x="1105237" y="1242400"/>
                      <a:pt x="1102829" y="1241223"/>
                      <a:pt x="1102829" y="1227951"/>
                    </a:cubicBezTo>
                    <a:cubicBezTo>
                      <a:pt x="1102829" y="1214365"/>
                      <a:pt x="1104576" y="1213653"/>
                      <a:pt x="1137840" y="1213653"/>
                    </a:cubicBezTo>
                    <a:lnTo>
                      <a:pt x="1172851" y="1213653"/>
                    </a:lnTo>
                    <a:lnTo>
                      <a:pt x="1172851" y="1231160"/>
                    </a:lnTo>
                    <a:cubicBezTo>
                      <a:pt x="1172851" y="1240789"/>
                      <a:pt x="1172193" y="1248170"/>
                      <a:pt x="1171393" y="1247564"/>
                    </a:cubicBezTo>
                    <a:cubicBezTo>
                      <a:pt x="1170590" y="1246957"/>
                      <a:pt x="1154836" y="1245512"/>
                      <a:pt x="1136382" y="1244355"/>
                    </a:cubicBezTo>
                    <a:close/>
                    <a:moveTo>
                      <a:pt x="34996" y="1210735"/>
                    </a:moveTo>
                    <a:cubicBezTo>
                      <a:pt x="34996" y="1180389"/>
                      <a:pt x="35791" y="1178638"/>
                      <a:pt x="49584" y="1178638"/>
                    </a:cubicBezTo>
                    <a:cubicBezTo>
                      <a:pt x="63376" y="1178638"/>
                      <a:pt x="64172" y="1180389"/>
                      <a:pt x="64172" y="1210735"/>
                    </a:cubicBezTo>
                    <a:cubicBezTo>
                      <a:pt x="64172" y="1241081"/>
                      <a:pt x="63376" y="1242831"/>
                      <a:pt x="49584" y="1242831"/>
                    </a:cubicBezTo>
                    <a:cubicBezTo>
                      <a:pt x="35791" y="1242831"/>
                      <a:pt x="34996" y="1241081"/>
                      <a:pt x="34996" y="1210735"/>
                    </a:cubicBezTo>
                    <a:close/>
                    <a:moveTo>
                      <a:pt x="1206403" y="1208983"/>
                    </a:moveTo>
                    <a:cubicBezTo>
                      <a:pt x="1175162" y="1207354"/>
                      <a:pt x="1172851" y="1206248"/>
                      <a:pt x="1172851" y="1192935"/>
                    </a:cubicBezTo>
                    <a:cubicBezTo>
                      <a:pt x="1172851" y="1179350"/>
                      <a:pt x="1174597" y="1178637"/>
                      <a:pt x="1207862" y="1178637"/>
                    </a:cubicBezTo>
                    <a:lnTo>
                      <a:pt x="1242872" y="1178637"/>
                    </a:lnTo>
                    <a:lnTo>
                      <a:pt x="1242872" y="1161129"/>
                    </a:lnTo>
                    <a:cubicBezTo>
                      <a:pt x="1242872" y="1145568"/>
                      <a:pt x="1244818" y="1143622"/>
                      <a:pt x="1260378" y="1143622"/>
                    </a:cubicBezTo>
                    <a:cubicBezTo>
                      <a:pt x="1275938" y="1143622"/>
                      <a:pt x="1277883" y="1141677"/>
                      <a:pt x="1277883" y="1126115"/>
                    </a:cubicBezTo>
                    <a:lnTo>
                      <a:pt x="1277883" y="1108608"/>
                    </a:lnTo>
                    <a:lnTo>
                      <a:pt x="1312894" y="1108608"/>
                    </a:lnTo>
                    <a:lnTo>
                      <a:pt x="1347905" y="1108608"/>
                    </a:lnTo>
                    <a:lnTo>
                      <a:pt x="1347905" y="1091100"/>
                    </a:lnTo>
                    <a:lnTo>
                      <a:pt x="1347905" y="1073593"/>
                    </a:lnTo>
                    <a:lnTo>
                      <a:pt x="1382916" y="1073593"/>
                    </a:lnTo>
                    <a:lnTo>
                      <a:pt x="1417927" y="1073593"/>
                    </a:lnTo>
                    <a:lnTo>
                      <a:pt x="1417927" y="1056086"/>
                    </a:lnTo>
                    <a:lnTo>
                      <a:pt x="1417927" y="1038578"/>
                    </a:lnTo>
                    <a:lnTo>
                      <a:pt x="1452938" y="1038578"/>
                    </a:lnTo>
                    <a:lnTo>
                      <a:pt x="1487949" y="1038578"/>
                    </a:lnTo>
                    <a:lnTo>
                      <a:pt x="1487949" y="1021071"/>
                    </a:lnTo>
                    <a:cubicBezTo>
                      <a:pt x="1487949" y="1006287"/>
                      <a:pt x="1490218" y="1003564"/>
                      <a:pt x="1502537" y="1003564"/>
                    </a:cubicBezTo>
                    <a:cubicBezTo>
                      <a:pt x="1514855" y="1003564"/>
                      <a:pt x="1517124" y="1006287"/>
                      <a:pt x="1517124" y="1021071"/>
                    </a:cubicBezTo>
                    <a:cubicBezTo>
                      <a:pt x="1517124" y="1035728"/>
                      <a:pt x="1514812" y="1038578"/>
                      <a:pt x="1502924" y="1038578"/>
                    </a:cubicBezTo>
                    <a:cubicBezTo>
                      <a:pt x="1491771" y="1038578"/>
                      <a:pt x="1488328" y="1042022"/>
                      <a:pt x="1486878" y="1054627"/>
                    </a:cubicBezTo>
                    <a:cubicBezTo>
                      <a:pt x="1485129" y="1069819"/>
                      <a:pt x="1483242" y="1070768"/>
                      <a:pt x="1451479" y="1072426"/>
                    </a:cubicBezTo>
                    <a:cubicBezTo>
                      <a:pt x="1418611" y="1074139"/>
                      <a:pt x="1417927" y="1074527"/>
                      <a:pt x="1417927" y="1091392"/>
                    </a:cubicBezTo>
                    <a:cubicBezTo>
                      <a:pt x="1417927" y="1108543"/>
                      <a:pt x="1417795" y="1108608"/>
                      <a:pt x="1382916" y="1108608"/>
                    </a:cubicBezTo>
                    <a:lnTo>
                      <a:pt x="1347905" y="1108608"/>
                    </a:lnTo>
                    <a:lnTo>
                      <a:pt x="1347905" y="1126115"/>
                    </a:lnTo>
                    <a:lnTo>
                      <a:pt x="1347905" y="1143622"/>
                    </a:lnTo>
                    <a:lnTo>
                      <a:pt x="1312894" y="1143622"/>
                    </a:lnTo>
                    <a:lnTo>
                      <a:pt x="1277883" y="1143622"/>
                    </a:lnTo>
                    <a:lnTo>
                      <a:pt x="1277883" y="1161129"/>
                    </a:lnTo>
                    <a:cubicBezTo>
                      <a:pt x="1277883" y="1176607"/>
                      <a:pt x="1275896" y="1178637"/>
                      <a:pt x="1260748" y="1178637"/>
                    </a:cubicBezTo>
                    <a:cubicBezTo>
                      <a:pt x="1246387" y="1178637"/>
                      <a:pt x="1243316" y="1181236"/>
                      <a:pt x="1241783" y="1194685"/>
                    </a:cubicBezTo>
                    <a:cubicBezTo>
                      <a:pt x="1239997" y="1210357"/>
                      <a:pt x="1239167" y="1210692"/>
                      <a:pt x="1206403" y="1208983"/>
                    </a:cubicBezTo>
                    <a:close/>
                    <a:moveTo>
                      <a:pt x="-15" y="1041496"/>
                    </a:moveTo>
                    <a:lnTo>
                      <a:pt x="-15" y="904356"/>
                    </a:lnTo>
                    <a:lnTo>
                      <a:pt x="14573" y="904356"/>
                    </a:lnTo>
                    <a:lnTo>
                      <a:pt x="29161" y="904356"/>
                    </a:lnTo>
                    <a:lnTo>
                      <a:pt x="29161" y="1041496"/>
                    </a:lnTo>
                    <a:lnTo>
                      <a:pt x="29161" y="1178637"/>
                    </a:lnTo>
                    <a:lnTo>
                      <a:pt x="14573" y="1178637"/>
                    </a:lnTo>
                    <a:lnTo>
                      <a:pt x="-15" y="1178637"/>
                    </a:lnTo>
                    <a:close/>
                    <a:moveTo>
                      <a:pt x="1522960" y="986057"/>
                    </a:moveTo>
                    <a:cubicBezTo>
                      <a:pt x="1522960" y="968726"/>
                      <a:pt x="1523284" y="968549"/>
                      <a:pt x="1555053" y="968549"/>
                    </a:cubicBezTo>
                    <a:cubicBezTo>
                      <a:pt x="1586822" y="968549"/>
                      <a:pt x="1587146" y="968726"/>
                      <a:pt x="1587146" y="986057"/>
                    </a:cubicBezTo>
                    <a:cubicBezTo>
                      <a:pt x="1587146" y="1003387"/>
                      <a:pt x="1586822" y="1003564"/>
                      <a:pt x="1555053" y="1003564"/>
                    </a:cubicBezTo>
                    <a:cubicBezTo>
                      <a:pt x="1523284" y="1003564"/>
                      <a:pt x="1522960" y="1003388"/>
                      <a:pt x="1522960" y="986057"/>
                    </a:cubicBezTo>
                    <a:close/>
                    <a:moveTo>
                      <a:pt x="1592981" y="951042"/>
                    </a:moveTo>
                    <a:cubicBezTo>
                      <a:pt x="1592981" y="933738"/>
                      <a:pt x="1593348" y="933535"/>
                      <a:pt x="1624687" y="933535"/>
                    </a:cubicBezTo>
                    <a:cubicBezTo>
                      <a:pt x="1654924" y="933535"/>
                      <a:pt x="1656479" y="932791"/>
                      <a:pt x="1658240" y="917514"/>
                    </a:cubicBezTo>
                    <a:cubicBezTo>
                      <a:pt x="1659697" y="904862"/>
                      <a:pt x="1663766" y="900856"/>
                      <a:pt x="1677591" y="898462"/>
                    </a:cubicBezTo>
                    <a:cubicBezTo>
                      <a:pt x="1691533" y="896047"/>
                      <a:pt x="1695097" y="892478"/>
                      <a:pt x="1695097" y="880927"/>
                    </a:cubicBezTo>
                    <a:cubicBezTo>
                      <a:pt x="1695097" y="867383"/>
                      <a:pt x="1697293" y="866309"/>
                      <a:pt x="1728288" y="864684"/>
                    </a:cubicBezTo>
                    <a:cubicBezTo>
                      <a:pt x="1759507" y="863047"/>
                      <a:pt x="1761588" y="862007"/>
                      <a:pt x="1763299" y="847177"/>
                    </a:cubicBezTo>
                    <a:cubicBezTo>
                      <a:pt x="1764709" y="834970"/>
                      <a:pt x="1768663" y="831000"/>
                      <a:pt x="1780812" y="829596"/>
                    </a:cubicBezTo>
                    <a:cubicBezTo>
                      <a:pt x="1792940" y="828196"/>
                      <a:pt x="1796917" y="824219"/>
                      <a:pt x="1798317" y="812089"/>
                    </a:cubicBezTo>
                    <a:cubicBezTo>
                      <a:pt x="1799729" y="799861"/>
                      <a:pt x="1803673" y="795986"/>
                      <a:pt x="1816176" y="794548"/>
                    </a:cubicBezTo>
                    <a:cubicBezTo>
                      <a:pt x="1828515" y="793127"/>
                      <a:pt x="1832223" y="789588"/>
                      <a:pt x="1832223" y="779229"/>
                    </a:cubicBezTo>
                    <a:cubicBezTo>
                      <a:pt x="1832223" y="768928"/>
                      <a:pt x="1836344" y="764932"/>
                      <a:pt x="1849728" y="762255"/>
                    </a:cubicBezTo>
                    <a:cubicBezTo>
                      <a:pt x="1863364" y="759528"/>
                      <a:pt x="1867233" y="755647"/>
                      <a:pt x="1867233" y="744699"/>
                    </a:cubicBezTo>
                    <a:cubicBezTo>
                      <a:pt x="1867233" y="735178"/>
                      <a:pt x="1871325" y="729574"/>
                      <a:pt x="1879917" y="727327"/>
                    </a:cubicBezTo>
                    <a:cubicBezTo>
                      <a:pt x="1896768" y="722920"/>
                      <a:pt x="1902245" y="727062"/>
                      <a:pt x="1902245" y="744217"/>
                    </a:cubicBezTo>
                    <a:cubicBezTo>
                      <a:pt x="1902245" y="756154"/>
                      <a:pt x="1899409" y="758462"/>
                      <a:pt x="1884739" y="758462"/>
                    </a:cubicBezTo>
                    <a:cubicBezTo>
                      <a:pt x="1869179" y="758462"/>
                      <a:pt x="1867233" y="760407"/>
                      <a:pt x="1867233" y="775969"/>
                    </a:cubicBezTo>
                    <a:cubicBezTo>
                      <a:pt x="1867233" y="791531"/>
                      <a:pt x="1865288" y="793476"/>
                      <a:pt x="1849728" y="793476"/>
                    </a:cubicBezTo>
                    <a:cubicBezTo>
                      <a:pt x="1834168" y="793476"/>
                      <a:pt x="1832223" y="795422"/>
                      <a:pt x="1832223" y="810984"/>
                    </a:cubicBezTo>
                    <a:cubicBezTo>
                      <a:pt x="1832223" y="826546"/>
                      <a:pt x="1830278" y="828491"/>
                      <a:pt x="1814717" y="828491"/>
                    </a:cubicBezTo>
                    <a:cubicBezTo>
                      <a:pt x="1799157" y="828491"/>
                      <a:pt x="1797212" y="830436"/>
                      <a:pt x="1797212" y="845998"/>
                    </a:cubicBezTo>
                    <a:cubicBezTo>
                      <a:pt x="1797212" y="861560"/>
                      <a:pt x="1795267" y="863505"/>
                      <a:pt x="1779706" y="863505"/>
                    </a:cubicBezTo>
                    <a:cubicBezTo>
                      <a:pt x="1764146" y="863505"/>
                      <a:pt x="1762201" y="865451"/>
                      <a:pt x="1762201" y="881013"/>
                    </a:cubicBezTo>
                    <a:lnTo>
                      <a:pt x="1762201" y="898520"/>
                    </a:lnTo>
                    <a:lnTo>
                      <a:pt x="1727190" y="898520"/>
                    </a:lnTo>
                    <a:lnTo>
                      <a:pt x="1692179" y="898520"/>
                    </a:lnTo>
                    <a:lnTo>
                      <a:pt x="1692179" y="916027"/>
                    </a:lnTo>
                    <a:cubicBezTo>
                      <a:pt x="1692179" y="931590"/>
                      <a:pt x="1690234" y="933535"/>
                      <a:pt x="1674674" y="933535"/>
                    </a:cubicBezTo>
                    <a:cubicBezTo>
                      <a:pt x="1659113" y="933535"/>
                      <a:pt x="1657168" y="935480"/>
                      <a:pt x="1657168" y="951042"/>
                    </a:cubicBezTo>
                    <a:cubicBezTo>
                      <a:pt x="1657168" y="968372"/>
                      <a:pt x="1656844" y="968549"/>
                      <a:pt x="1625075" y="968549"/>
                    </a:cubicBezTo>
                    <a:cubicBezTo>
                      <a:pt x="1593306" y="968549"/>
                      <a:pt x="1592981" y="968373"/>
                      <a:pt x="1592981" y="951042"/>
                    </a:cubicBezTo>
                    <a:close/>
                    <a:moveTo>
                      <a:pt x="34996" y="866423"/>
                    </a:moveTo>
                    <a:cubicBezTo>
                      <a:pt x="34996" y="836078"/>
                      <a:pt x="35791" y="834327"/>
                      <a:pt x="49584" y="834327"/>
                    </a:cubicBezTo>
                    <a:cubicBezTo>
                      <a:pt x="63376" y="834327"/>
                      <a:pt x="64172" y="836078"/>
                      <a:pt x="64172" y="866423"/>
                    </a:cubicBezTo>
                    <a:cubicBezTo>
                      <a:pt x="64172" y="896769"/>
                      <a:pt x="63376" y="898520"/>
                      <a:pt x="49584" y="898520"/>
                    </a:cubicBezTo>
                    <a:cubicBezTo>
                      <a:pt x="35791" y="898520"/>
                      <a:pt x="34996" y="896769"/>
                      <a:pt x="34996" y="866423"/>
                    </a:cubicBezTo>
                    <a:close/>
                    <a:moveTo>
                      <a:pt x="69088" y="796386"/>
                    </a:moveTo>
                    <a:cubicBezTo>
                      <a:pt x="67119" y="764767"/>
                      <a:pt x="67332" y="764282"/>
                      <a:pt x="83136" y="764289"/>
                    </a:cubicBezTo>
                    <a:cubicBezTo>
                      <a:pt x="98695" y="764295"/>
                      <a:pt x="99182" y="765271"/>
                      <a:pt x="99182" y="796394"/>
                    </a:cubicBezTo>
                    <a:cubicBezTo>
                      <a:pt x="99182" y="826411"/>
                      <a:pt x="98272" y="828491"/>
                      <a:pt x="85135" y="828491"/>
                    </a:cubicBezTo>
                    <a:cubicBezTo>
                      <a:pt x="72239" y="828491"/>
                      <a:pt x="70923" y="825858"/>
                      <a:pt x="69088" y="796386"/>
                    </a:cubicBezTo>
                    <a:close/>
                    <a:moveTo>
                      <a:pt x="103589" y="743872"/>
                    </a:moveTo>
                    <a:cubicBezTo>
                      <a:pt x="101140" y="731060"/>
                      <a:pt x="102834" y="729283"/>
                      <a:pt x="117497" y="729283"/>
                    </a:cubicBezTo>
                    <a:cubicBezTo>
                      <a:pt x="131416" y="729283"/>
                      <a:pt x="134193" y="731710"/>
                      <a:pt x="134193" y="743872"/>
                    </a:cubicBezTo>
                    <a:cubicBezTo>
                      <a:pt x="134193" y="755354"/>
                      <a:pt x="131230" y="758462"/>
                      <a:pt x="120286" y="758462"/>
                    </a:cubicBezTo>
                    <a:cubicBezTo>
                      <a:pt x="110085" y="758462"/>
                      <a:pt x="105635" y="754573"/>
                      <a:pt x="103589" y="743872"/>
                    </a:cubicBezTo>
                    <a:close/>
                    <a:moveTo>
                      <a:pt x="137248" y="724557"/>
                    </a:moveTo>
                    <a:cubicBezTo>
                      <a:pt x="135568" y="722876"/>
                      <a:pt x="134193" y="715375"/>
                      <a:pt x="134193" y="707885"/>
                    </a:cubicBezTo>
                    <a:cubicBezTo>
                      <a:pt x="134193" y="696646"/>
                      <a:pt x="137250" y="694268"/>
                      <a:pt x="151699" y="694268"/>
                    </a:cubicBezTo>
                    <a:cubicBezTo>
                      <a:pt x="166253" y="694268"/>
                      <a:pt x="169204" y="696613"/>
                      <a:pt x="169204" y="708177"/>
                    </a:cubicBezTo>
                    <a:cubicBezTo>
                      <a:pt x="169204" y="718344"/>
                      <a:pt x="165316" y="722830"/>
                      <a:pt x="154754" y="724849"/>
                    </a:cubicBezTo>
                    <a:cubicBezTo>
                      <a:pt x="146806" y="726369"/>
                      <a:pt x="138928" y="726237"/>
                      <a:pt x="137248" y="724556"/>
                    </a:cubicBezTo>
                    <a:close/>
                    <a:moveTo>
                      <a:pt x="1902245" y="708858"/>
                    </a:moveTo>
                    <a:cubicBezTo>
                      <a:pt x="1902245" y="696538"/>
                      <a:pt x="1904968" y="694268"/>
                      <a:pt x="1919750" y="694268"/>
                    </a:cubicBezTo>
                    <a:cubicBezTo>
                      <a:pt x="1934533" y="694268"/>
                      <a:pt x="1937255" y="696538"/>
                      <a:pt x="1937255" y="708858"/>
                    </a:cubicBezTo>
                    <a:cubicBezTo>
                      <a:pt x="1937255" y="721178"/>
                      <a:pt x="1934533" y="723447"/>
                      <a:pt x="1919750" y="723447"/>
                    </a:cubicBezTo>
                    <a:cubicBezTo>
                      <a:pt x="1904968" y="723447"/>
                      <a:pt x="1902245" y="721178"/>
                      <a:pt x="1902245" y="708858"/>
                    </a:cubicBezTo>
                    <a:close/>
                    <a:moveTo>
                      <a:pt x="173340" y="690624"/>
                    </a:moveTo>
                    <a:cubicBezTo>
                      <a:pt x="171066" y="688349"/>
                      <a:pt x="169204" y="680360"/>
                      <a:pt x="169204" y="672870"/>
                    </a:cubicBezTo>
                    <a:cubicBezTo>
                      <a:pt x="169204" y="661631"/>
                      <a:pt x="172261" y="659254"/>
                      <a:pt x="186710" y="659254"/>
                    </a:cubicBezTo>
                    <a:cubicBezTo>
                      <a:pt x="202270" y="659254"/>
                      <a:pt x="204215" y="657308"/>
                      <a:pt x="204215" y="641746"/>
                    </a:cubicBezTo>
                    <a:cubicBezTo>
                      <a:pt x="204215" y="626184"/>
                      <a:pt x="206160" y="624239"/>
                      <a:pt x="221721" y="624239"/>
                    </a:cubicBezTo>
                    <a:cubicBezTo>
                      <a:pt x="237281" y="624239"/>
                      <a:pt x="239226" y="622294"/>
                      <a:pt x="239226" y="606732"/>
                    </a:cubicBezTo>
                    <a:cubicBezTo>
                      <a:pt x="239226" y="591170"/>
                      <a:pt x="241171" y="589225"/>
                      <a:pt x="256732" y="589225"/>
                    </a:cubicBezTo>
                    <a:cubicBezTo>
                      <a:pt x="272292" y="589225"/>
                      <a:pt x="274237" y="587279"/>
                      <a:pt x="274237" y="571717"/>
                    </a:cubicBezTo>
                    <a:lnTo>
                      <a:pt x="274237" y="554210"/>
                    </a:lnTo>
                    <a:lnTo>
                      <a:pt x="309248" y="554210"/>
                    </a:lnTo>
                    <a:lnTo>
                      <a:pt x="344259" y="554210"/>
                    </a:lnTo>
                    <a:lnTo>
                      <a:pt x="344259" y="536703"/>
                    </a:lnTo>
                    <a:lnTo>
                      <a:pt x="344259" y="519195"/>
                    </a:lnTo>
                    <a:lnTo>
                      <a:pt x="396775" y="519195"/>
                    </a:lnTo>
                    <a:lnTo>
                      <a:pt x="449292" y="519195"/>
                    </a:lnTo>
                    <a:lnTo>
                      <a:pt x="449292" y="483793"/>
                    </a:lnTo>
                    <a:cubicBezTo>
                      <a:pt x="449292" y="449061"/>
                      <a:pt x="449579" y="448426"/>
                      <a:pt x="464506" y="450238"/>
                    </a:cubicBezTo>
                    <a:cubicBezTo>
                      <a:pt x="478579" y="451945"/>
                      <a:pt x="479906" y="454599"/>
                      <a:pt x="482202" y="485640"/>
                    </a:cubicBezTo>
                    <a:lnTo>
                      <a:pt x="484684" y="519195"/>
                    </a:lnTo>
                    <a:lnTo>
                      <a:pt x="467375" y="519195"/>
                    </a:lnTo>
                    <a:cubicBezTo>
                      <a:pt x="452831" y="519195"/>
                      <a:pt x="449772" y="521758"/>
                      <a:pt x="448220" y="535244"/>
                    </a:cubicBezTo>
                    <a:cubicBezTo>
                      <a:pt x="446381" y="551228"/>
                      <a:pt x="446172" y="551299"/>
                      <a:pt x="395683" y="552973"/>
                    </a:cubicBezTo>
                    <a:cubicBezTo>
                      <a:pt x="345373" y="554641"/>
                      <a:pt x="344978" y="554773"/>
                      <a:pt x="343166" y="570480"/>
                    </a:cubicBezTo>
                    <a:cubicBezTo>
                      <a:pt x="341448" y="585381"/>
                      <a:pt x="339401" y="586408"/>
                      <a:pt x="308150" y="588046"/>
                    </a:cubicBezTo>
                    <a:cubicBezTo>
                      <a:pt x="276931" y="589683"/>
                      <a:pt x="274850" y="590723"/>
                      <a:pt x="273139" y="605553"/>
                    </a:cubicBezTo>
                    <a:cubicBezTo>
                      <a:pt x="271730" y="617760"/>
                      <a:pt x="267775" y="621731"/>
                      <a:pt x="255626" y="623134"/>
                    </a:cubicBezTo>
                    <a:cubicBezTo>
                      <a:pt x="243498" y="624534"/>
                      <a:pt x="239521" y="628512"/>
                      <a:pt x="238121" y="640641"/>
                    </a:cubicBezTo>
                    <a:cubicBezTo>
                      <a:pt x="236720" y="652771"/>
                      <a:pt x="232744" y="656747"/>
                      <a:pt x="220615" y="658149"/>
                    </a:cubicBezTo>
                    <a:cubicBezTo>
                      <a:pt x="208487" y="659549"/>
                      <a:pt x="204511" y="663526"/>
                      <a:pt x="203110" y="675656"/>
                    </a:cubicBezTo>
                    <a:cubicBezTo>
                      <a:pt x="201332" y="691053"/>
                      <a:pt x="182991" y="700275"/>
                      <a:pt x="173340" y="690624"/>
                    </a:cubicBezTo>
                    <a:close/>
                    <a:moveTo>
                      <a:pt x="1937255" y="673843"/>
                    </a:moveTo>
                    <a:cubicBezTo>
                      <a:pt x="1937255" y="661523"/>
                      <a:pt x="1939979" y="659254"/>
                      <a:pt x="1954761" y="659254"/>
                    </a:cubicBezTo>
                    <a:cubicBezTo>
                      <a:pt x="1969543" y="659254"/>
                      <a:pt x="1972266" y="661523"/>
                      <a:pt x="1972266" y="673843"/>
                    </a:cubicBezTo>
                    <a:cubicBezTo>
                      <a:pt x="1972266" y="686163"/>
                      <a:pt x="1969543" y="688432"/>
                      <a:pt x="1954761" y="688432"/>
                    </a:cubicBezTo>
                    <a:cubicBezTo>
                      <a:pt x="1939979" y="688432"/>
                      <a:pt x="1937255" y="686163"/>
                      <a:pt x="1937255" y="673843"/>
                    </a:cubicBezTo>
                    <a:close/>
                    <a:moveTo>
                      <a:pt x="1972266" y="638829"/>
                    </a:moveTo>
                    <a:cubicBezTo>
                      <a:pt x="1972266" y="626509"/>
                      <a:pt x="1974990" y="624239"/>
                      <a:pt x="1989772" y="624239"/>
                    </a:cubicBezTo>
                    <a:cubicBezTo>
                      <a:pt x="2004554" y="624239"/>
                      <a:pt x="2007277" y="626509"/>
                      <a:pt x="2007277" y="638829"/>
                    </a:cubicBezTo>
                    <a:cubicBezTo>
                      <a:pt x="2007277" y="651149"/>
                      <a:pt x="2004554" y="653418"/>
                      <a:pt x="1989772" y="653418"/>
                    </a:cubicBezTo>
                    <a:cubicBezTo>
                      <a:pt x="1974990" y="653418"/>
                      <a:pt x="1972266" y="651149"/>
                      <a:pt x="1972266" y="638829"/>
                    </a:cubicBezTo>
                    <a:close/>
                    <a:moveTo>
                      <a:pt x="2007277" y="603814"/>
                    </a:moveTo>
                    <a:cubicBezTo>
                      <a:pt x="2007277" y="591494"/>
                      <a:pt x="2010000" y="589225"/>
                      <a:pt x="2024783" y="589225"/>
                    </a:cubicBezTo>
                    <a:cubicBezTo>
                      <a:pt x="2039565" y="589225"/>
                      <a:pt x="2042288" y="591494"/>
                      <a:pt x="2042288" y="603814"/>
                    </a:cubicBezTo>
                    <a:cubicBezTo>
                      <a:pt x="2042288" y="616134"/>
                      <a:pt x="2039565" y="618403"/>
                      <a:pt x="2024783" y="618403"/>
                    </a:cubicBezTo>
                    <a:cubicBezTo>
                      <a:pt x="2010000" y="618403"/>
                      <a:pt x="2007277" y="616134"/>
                      <a:pt x="2007277" y="603814"/>
                    </a:cubicBezTo>
                    <a:close/>
                    <a:moveTo>
                      <a:pt x="2049582" y="585427"/>
                    </a:moveTo>
                    <a:cubicBezTo>
                      <a:pt x="2045016" y="583541"/>
                      <a:pt x="2042288" y="570598"/>
                      <a:pt x="2042288" y="550806"/>
                    </a:cubicBezTo>
                    <a:cubicBezTo>
                      <a:pt x="2042288" y="519574"/>
                      <a:pt x="2042509" y="519195"/>
                      <a:pt x="2059794" y="519195"/>
                    </a:cubicBezTo>
                    <a:lnTo>
                      <a:pt x="2077299" y="519195"/>
                    </a:lnTo>
                    <a:lnTo>
                      <a:pt x="2077299" y="417069"/>
                    </a:lnTo>
                    <a:lnTo>
                      <a:pt x="2077299" y="314944"/>
                    </a:lnTo>
                    <a:lnTo>
                      <a:pt x="2094534" y="314944"/>
                    </a:lnTo>
                    <a:lnTo>
                      <a:pt x="2111769" y="314944"/>
                    </a:lnTo>
                    <a:lnTo>
                      <a:pt x="2110580" y="415611"/>
                    </a:lnTo>
                    <a:lnTo>
                      <a:pt x="2109391" y="516277"/>
                    </a:lnTo>
                    <a:lnTo>
                      <a:pt x="2093625" y="518097"/>
                    </a:lnTo>
                    <a:cubicBezTo>
                      <a:pt x="2078799" y="519809"/>
                      <a:pt x="2077755" y="521894"/>
                      <a:pt x="2076119" y="553055"/>
                    </a:cubicBezTo>
                    <a:cubicBezTo>
                      <a:pt x="2074379" y="586223"/>
                      <a:pt x="2068597" y="593276"/>
                      <a:pt x="2049581" y="585427"/>
                    </a:cubicBezTo>
                    <a:close/>
                    <a:moveTo>
                      <a:pt x="484303" y="432471"/>
                    </a:moveTo>
                    <a:cubicBezTo>
                      <a:pt x="484303" y="417807"/>
                      <a:pt x="486079" y="416113"/>
                      <a:pt x="498890" y="418562"/>
                    </a:cubicBezTo>
                    <a:cubicBezTo>
                      <a:pt x="509590" y="420607"/>
                      <a:pt x="513478" y="425058"/>
                      <a:pt x="513478" y="435260"/>
                    </a:cubicBezTo>
                    <a:cubicBezTo>
                      <a:pt x="513478" y="446206"/>
                      <a:pt x="510370" y="449169"/>
                      <a:pt x="498890" y="449169"/>
                    </a:cubicBezTo>
                    <a:cubicBezTo>
                      <a:pt x="486729" y="449169"/>
                      <a:pt x="484303" y="446392"/>
                      <a:pt x="484303" y="432471"/>
                    </a:cubicBezTo>
                    <a:close/>
                    <a:moveTo>
                      <a:pt x="519313" y="399566"/>
                    </a:moveTo>
                    <a:cubicBezTo>
                      <a:pt x="519313" y="387894"/>
                      <a:pt x="522231" y="384976"/>
                      <a:pt x="533901" y="384976"/>
                    </a:cubicBezTo>
                    <a:cubicBezTo>
                      <a:pt x="545572" y="384976"/>
                      <a:pt x="548489" y="387894"/>
                      <a:pt x="548489" y="399566"/>
                    </a:cubicBezTo>
                    <a:cubicBezTo>
                      <a:pt x="548489" y="411237"/>
                      <a:pt x="545572" y="414155"/>
                      <a:pt x="533901" y="414155"/>
                    </a:cubicBezTo>
                    <a:cubicBezTo>
                      <a:pt x="522231" y="414155"/>
                      <a:pt x="519313" y="411237"/>
                      <a:pt x="519313" y="399566"/>
                    </a:cubicBezTo>
                    <a:close/>
                    <a:moveTo>
                      <a:pt x="554324" y="364551"/>
                    </a:moveTo>
                    <a:cubicBezTo>
                      <a:pt x="554324" y="352879"/>
                      <a:pt x="557242" y="349962"/>
                      <a:pt x="568912" y="349962"/>
                    </a:cubicBezTo>
                    <a:cubicBezTo>
                      <a:pt x="580583" y="349962"/>
                      <a:pt x="583500" y="352879"/>
                      <a:pt x="583500" y="364551"/>
                    </a:cubicBezTo>
                    <a:cubicBezTo>
                      <a:pt x="583500" y="376222"/>
                      <a:pt x="580583" y="379140"/>
                      <a:pt x="568912" y="379140"/>
                    </a:cubicBezTo>
                    <a:cubicBezTo>
                      <a:pt x="557242" y="379140"/>
                      <a:pt x="554324" y="376222"/>
                      <a:pt x="554324" y="364551"/>
                    </a:cubicBezTo>
                    <a:close/>
                    <a:moveTo>
                      <a:pt x="589335" y="329536"/>
                    </a:moveTo>
                    <a:cubicBezTo>
                      <a:pt x="589335" y="315743"/>
                      <a:pt x="591086" y="314947"/>
                      <a:pt x="621429" y="314947"/>
                    </a:cubicBezTo>
                    <a:cubicBezTo>
                      <a:pt x="651771" y="314947"/>
                      <a:pt x="653522" y="315743"/>
                      <a:pt x="653522" y="329536"/>
                    </a:cubicBezTo>
                    <a:cubicBezTo>
                      <a:pt x="653522" y="343330"/>
                      <a:pt x="651771" y="344126"/>
                      <a:pt x="621429" y="344126"/>
                    </a:cubicBezTo>
                    <a:cubicBezTo>
                      <a:pt x="591086" y="344126"/>
                      <a:pt x="589335" y="343329"/>
                      <a:pt x="589335" y="329536"/>
                    </a:cubicBezTo>
                    <a:close/>
                    <a:moveTo>
                      <a:pt x="659357" y="294522"/>
                    </a:moveTo>
                    <a:cubicBezTo>
                      <a:pt x="659357" y="280728"/>
                      <a:pt x="661108" y="279932"/>
                      <a:pt x="691450" y="279932"/>
                    </a:cubicBezTo>
                    <a:cubicBezTo>
                      <a:pt x="721793" y="279932"/>
                      <a:pt x="723544" y="280729"/>
                      <a:pt x="723544" y="294522"/>
                    </a:cubicBezTo>
                    <a:cubicBezTo>
                      <a:pt x="723544" y="308315"/>
                      <a:pt x="721793" y="309111"/>
                      <a:pt x="691450" y="309111"/>
                    </a:cubicBezTo>
                    <a:cubicBezTo>
                      <a:pt x="661108" y="309111"/>
                      <a:pt x="659357" y="308315"/>
                      <a:pt x="659357" y="294522"/>
                    </a:cubicBezTo>
                    <a:close/>
                    <a:moveTo>
                      <a:pt x="2042288" y="277014"/>
                    </a:moveTo>
                    <a:cubicBezTo>
                      <a:pt x="2042288" y="245242"/>
                      <a:pt x="2042465" y="244918"/>
                      <a:pt x="2059794" y="244918"/>
                    </a:cubicBezTo>
                    <a:cubicBezTo>
                      <a:pt x="2077123" y="244918"/>
                      <a:pt x="2077299" y="245242"/>
                      <a:pt x="2077299" y="277014"/>
                    </a:cubicBezTo>
                    <a:cubicBezTo>
                      <a:pt x="2077299" y="308787"/>
                      <a:pt x="2077123" y="309111"/>
                      <a:pt x="2059794" y="309111"/>
                    </a:cubicBezTo>
                    <a:cubicBezTo>
                      <a:pt x="2042465" y="309111"/>
                      <a:pt x="2042288" y="308787"/>
                      <a:pt x="2042288" y="277014"/>
                    </a:cubicBezTo>
                    <a:close/>
                    <a:moveTo>
                      <a:pt x="723544" y="259507"/>
                    </a:moveTo>
                    <a:lnTo>
                      <a:pt x="723544" y="244918"/>
                    </a:lnTo>
                    <a:lnTo>
                      <a:pt x="811071" y="244918"/>
                    </a:lnTo>
                    <a:lnTo>
                      <a:pt x="898598" y="244918"/>
                    </a:lnTo>
                    <a:lnTo>
                      <a:pt x="898598" y="227411"/>
                    </a:lnTo>
                    <a:cubicBezTo>
                      <a:pt x="898598" y="211848"/>
                      <a:pt x="900543" y="209903"/>
                      <a:pt x="916104" y="209903"/>
                    </a:cubicBezTo>
                    <a:cubicBezTo>
                      <a:pt x="931664" y="209903"/>
                      <a:pt x="933609" y="207958"/>
                      <a:pt x="933609" y="192396"/>
                    </a:cubicBezTo>
                    <a:cubicBezTo>
                      <a:pt x="933609" y="176749"/>
                      <a:pt x="935510" y="174889"/>
                      <a:pt x="951502" y="174889"/>
                    </a:cubicBezTo>
                    <a:cubicBezTo>
                      <a:pt x="967579" y="174889"/>
                      <a:pt x="969208" y="176516"/>
                      <a:pt x="967549" y="190937"/>
                    </a:cubicBezTo>
                    <a:cubicBezTo>
                      <a:pt x="966504" y="200014"/>
                      <a:pt x="961901" y="207326"/>
                      <a:pt x="956950" y="207771"/>
                    </a:cubicBezTo>
                    <a:cubicBezTo>
                      <a:pt x="952136" y="208203"/>
                      <a:pt x="945089" y="208861"/>
                      <a:pt x="941291" y="209231"/>
                    </a:cubicBezTo>
                    <a:cubicBezTo>
                      <a:pt x="937492" y="209602"/>
                      <a:pt x="933553" y="217126"/>
                      <a:pt x="932538" y="225953"/>
                    </a:cubicBezTo>
                    <a:cubicBezTo>
                      <a:pt x="931087" y="238558"/>
                      <a:pt x="927249" y="242397"/>
                      <a:pt x="914645" y="243848"/>
                    </a:cubicBezTo>
                    <a:cubicBezTo>
                      <a:pt x="902041" y="245299"/>
                      <a:pt x="898598" y="248741"/>
                      <a:pt x="898598" y="259896"/>
                    </a:cubicBezTo>
                    <a:lnTo>
                      <a:pt x="898598" y="274097"/>
                    </a:lnTo>
                    <a:lnTo>
                      <a:pt x="811071" y="274097"/>
                    </a:lnTo>
                    <a:lnTo>
                      <a:pt x="723544" y="274097"/>
                    </a:lnTo>
                    <a:close/>
                    <a:moveTo>
                      <a:pt x="2007277" y="206985"/>
                    </a:moveTo>
                    <a:cubicBezTo>
                      <a:pt x="2007277" y="175213"/>
                      <a:pt x="2007454" y="174889"/>
                      <a:pt x="2024783" y="174889"/>
                    </a:cubicBezTo>
                    <a:cubicBezTo>
                      <a:pt x="2042112" y="174889"/>
                      <a:pt x="2042288" y="175213"/>
                      <a:pt x="2042288" y="206985"/>
                    </a:cubicBezTo>
                    <a:cubicBezTo>
                      <a:pt x="2042288" y="238758"/>
                      <a:pt x="2042112" y="239082"/>
                      <a:pt x="2024783" y="239082"/>
                    </a:cubicBezTo>
                    <a:cubicBezTo>
                      <a:pt x="2007454" y="239082"/>
                      <a:pt x="2007277" y="238758"/>
                      <a:pt x="2007277" y="206985"/>
                    </a:cubicBezTo>
                    <a:close/>
                    <a:moveTo>
                      <a:pt x="968620" y="154463"/>
                    </a:moveTo>
                    <a:cubicBezTo>
                      <a:pt x="968620" y="140045"/>
                      <a:pt x="969205" y="139874"/>
                      <a:pt x="1018219" y="139874"/>
                    </a:cubicBezTo>
                    <a:cubicBezTo>
                      <a:pt x="1067234" y="139874"/>
                      <a:pt x="1067818" y="140050"/>
                      <a:pt x="1067818" y="154463"/>
                    </a:cubicBezTo>
                    <a:cubicBezTo>
                      <a:pt x="1067818" y="168881"/>
                      <a:pt x="1067233" y="169053"/>
                      <a:pt x="1018219" y="169053"/>
                    </a:cubicBezTo>
                    <a:cubicBezTo>
                      <a:pt x="969204" y="169053"/>
                      <a:pt x="968620" y="168876"/>
                      <a:pt x="968620" y="154463"/>
                    </a:cubicBezTo>
                    <a:close/>
                    <a:moveTo>
                      <a:pt x="1972266" y="154463"/>
                    </a:moveTo>
                    <a:cubicBezTo>
                      <a:pt x="1972266" y="142143"/>
                      <a:pt x="1974990" y="139874"/>
                      <a:pt x="1989772" y="139874"/>
                    </a:cubicBezTo>
                    <a:cubicBezTo>
                      <a:pt x="2004554" y="139874"/>
                      <a:pt x="2007277" y="142143"/>
                      <a:pt x="2007277" y="154463"/>
                    </a:cubicBezTo>
                    <a:cubicBezTo>
                      <a:pt x="2007277" y="166783"/>
                      <a:pt x="2004554" y="169053"/>
                      <a:pt x="1989772" y="169053"/>
                    </a:cubicBezTo>
                    <a:cubicBezTo>
                      <a:pt x="1974990" y="169053"/>
                      <a:pt x="1972266" y="166783"/>
                      <a:pt x="1972266" y="154463"/>
                    </a:cubicBezTo>
                    <a:close/>
                    <a:moveTo>
                      <a:pt x="1073648" y="120908"/>
                    </a:moveTo>
                    <a:lnTo>
                      <a:pt x="1073653" y="104859"/>
                    </a:lnTo>
                    <a:lnTo>
                      <a:pt x="1210779" y="104859"/>
                    </a:lnTo>
                    <a:lnTo>
                      <a:pt x="1347905" y="104859"/>
                    </a:lnTo>
                    <a:lnTo>
                      <a:pt x="1347905" y="119243"/>
                    </a:lnTo>
                    <a:lnTo>
                      <a:pt x="1347905" y="133627"/>
                    </a:lnTo>
                    <a:lnTo>
                      <a:pt x="1210774" y="135292"/>
                    </a:lnTo>
                    <a:lnTo>
                      <a:pt x="1073644" y="136958"/>
                    </a:lnTo>
                    <a:close/>
                    <a:moveTo>
                      <a:pt x="1937255" y="120021"/>
                    </a:moveTo>
                    <a:cubicBezTo>
                      <a:pt x="1937255" y="107232"/>
                      <a:pt x="1934190" y="105649"/>
                      <a:pt x="1902245" y="101941"/>
                    </a:cubicBezTo>
                    <a:cubicBezTo>
                      <a:pt x="1870300" y="98233"/>
                      <a:pt x="1867233" y="96649"/>
                      <a:pt x="1867233" y="83861"/>
                    </a:cubicBezTo>
                    <a:cubicBezTo>
                      <a:pt x="1867233" y="69605"/>
                      <a:pt x="1856427" y="66303"/>
                      <a:pt x="1816524" y="68367"/>
                    </a:cubicBezTo>
                    <a:cubicBezTo>
                      <a:pt x="1806794" y="68870"/>
                      <a:pt x="1803312" y="65295"/>
                      <a:pt x="1801936" y="53388"/>
                    </a:cubicBezTo>
                    <a:lnTo>
                      <a:pt x="1800130" y="37747"/>
                    </a:lnTo>
                    <a:lnTo>
                      <a:pt x="1626930" y="36201"/>
                    </a:lnTo>
                    <a:lnTo>
                      <a:pt x="1453730" y="34655"/>
                    </a:lnTo>
                    <a:lnTo>
                      <a:pt x="1451876" y="50789"/>
                    </a:lnTo>
                    <a:cubicBezTo>
                      <a:pt x="1450402" y="63615"/>
                      <a:pt x="1447029" y="66924"/>
                      <a:pt x="1435433" y="66924"/>
                    </a:cubicBezTo>
                    <a:cubicBezTo>
                      <a:pt x="1423857" y="66924"/>
                      <a:pt x="1420464" y="63611"/>
                      <a:pt x="1418999" y="50876"/>
                    </a:cubicBezTo>
                    <a:cubicBezTo>
                      <a:pt x="1417340" y="36456"/>
                      <a:pt x="1418977" y="34828"/>
                      <a:pt x="1435045" y="34828"/>
                    </a:cubicBezTo>
                    <a:cubicBezTo>
                      <a:pt x="1451037" y="34828"/>
                      <a:pt x="1452939" y="32966"/>
                      <a:pt x="1452939" y="17320"/>
                    </a:cubicBezTo>
                    <a:lnTo>
                      <a:pt x="1452939" y="-187"/>
                    </a:lnTo>
                    <a:lnTo>
                      <a:pt x="1625076" y="-187"/>
                    </a:lnTo>
                    <a:lnTo>
                      <a:pt x="1797213" y="-187"/>
                    </a:lnTo>
                    <a:lnTo>
                      <a:pt x="1797213" y="17320"/>
                    </a:lnTo>
                    <a:lnTo>
                      <a:pt x="1797213" y="34828"/>
                    </a:lnTo>
                    <a:lnTo>
                      <a:pt x="1832223" y="34828"/>
                    </a:lnTo>
                    <a:lnTo>
                      <a:pt x="1867234" y="34828"/>
                    </a:lnTo>
                    <a:lnTo>
                      <a:pt x="1867234" y="52335"/>
                    </a:lnTo>
                    <a:lnTo>
                      <a:pt x="1867234" y="69842"/>
                    </a:lnTo>
                    <a:lnTo>
                      <a:pt x="1902245" y="69842"/>
                    </a:lnTo>
                    <a:lnTo>
                      <a:pt x="1937256" y="69842"/>
                    </a:lnTo>
                    <a:lnTo>
                      <a:pt x="1937256" y="87349"/>
                    </a:lnTo>
                    <a:cubicBezTo>
                      <a:pt x="1937256" y="102911"/>
                      <a:pt x="1939201" y="104857"/>
                      <a:pt x="1954761" y="104857"/>
                    </a:cubicBezTo>
                    <a:cubicBezTo>
                      <a:pt x="1969544" y="104857"/>
                      <a:pt x="1972267" y="107126"/>
                      <a:pt x="1972267" y="119446"/>
                    </a:cubicBezTo>
                    <a:cubicBezTo>
                      <a:pt x="1972267" y="131766"/>
                      <a:pt x="1969544" y="134036"/>
                      <a:pt x="1954761" y="134036"/>
                    </a:cubicBezTo>
                    <a:cubicBezTo>
                      <a:pt x="1940170" y="134036"/>
                      <a:pt x="1937256" y="131702"/>
                      <a:pt x="1937256" y="120019"/>
                    </a:cubicBezTo>
                    <a:close/>
                    <a:moveTo>
                      <a:pt x="1351129" y="97564"/>
                    </a:moveTo>
                    <a:cubicBezTo>
                      <a:pt x="1343952" y="74243"/>
                      <a:pt x="1349151" y="69844"/>
                      <a:pt x="1383889" y="69844"/>
                    </a:cubicBezTo>
                    <a:cubicBezTo>
                      <a:pt x="1417819" y="69844"/>
                      <a:pt x="1417927" y="69910"/>
                      <a:pt x="1417927" y="87351"/>
                    </a:cubicBezTo>
                    <a:cubicBezTo>
                      <a:pt x="1417927" y="104694"/>
                      <a:pt x="1417623" y="104859"/>
                      <a:pt x="1385651" y="104859"/>
                    </a:cubicBezTo>
                    <a:cubicBezTo>
                      <a:pt x="1364917" y="104859"/>
                      <a:pt x="1352571" y="102250"/>
                      <a:pt x="1351129" y="97564"/>
                    </a:cubicBezTo>
                    <a:close/>
                  </a:path>
                </a:pathLst>
              </a:custGeom>
              <a:solidFill>
                <a:srgbClr val="452416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63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AF39-6CA2-80D6-1B97-4D1C7987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221" y="1346512"/>
            <a:ext cx="8876859" cy="845774"/>
          </a:xfrm>
        </p:spPr>
        <p:txBody>
          <a:bodyPr>
            <a:noAutofit/>
          </a:bodyPr>
          <a:lstStyle/>
          <a:p>
            <a:r>
              <a:rPr lang="es-AR" sz="4800" dirty="0" err="1"/>
              <a:t>Panko</a:t>
            </a:r>
            <a:r>
              <a:rPr lang="es-AR" sz="4800" dirty="0"/>
              <a:t> </a:t>
            </a:r>
            <a:r>
              <a:rPr lang="es-AR" sz="4800" dirty="0" err="1"/>
              <a:t>computer</a:t>
            </a:r>
            <a:endParaRPr lang="es-AR" sz="4800" dirty="0"/>
          </a:p>
        </p:txBody>
      </p:sp>
      <p:grpSp>
        <p:nvGrpSpPr>
          <p:cNvPr id="3" name="Gráfico 9">
            <a:extLst>
              <a:ext uri="{FF2B5EF4-FFF2-40B4-BE49-F238E27FC236}">
                <a16:creationId xmlns:a16="http://schemas.microsoft.com/office/drawing/2014/main" id="{1A171777-0F87-D900-C0C8-C4B19683792B}"/>
              </a:ext>
            </a:extLst>
          </p:cNvPr>
          <p:cNvGrpSpPr/>
          <p:nvPr/>
        </p:nvGrpSpPr>
        <p:grpSpPr>
          <a:xfrm>
            <a:off x="729188" y="1331162"/>
            <a:ext cx="971885" cy="876474"/>
            <a:chOff x="532637" y="2451898"/>
            <a:chExt cx="4037925" cy="3641517"/>
          </a:xfrm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3015884D-A2B5-B10A-1BB1-C31E0A40AF8F}"/>
                </a:ext>
              </a:extLst>
            </p:cNvPr>
            <p:cNvSpPr/>
            <p:nvPr/>
          </p:nvSpPr>
          <p:spPr>
            <a:xfrm>
              <a:off x="532637" y="2451898"/>
              <a:ext cx="4037925" cy="3641517"/>
            </a:xfrm>
            <a:custGeom>
              <a:avLst/>
              <a:gdLst>
                <a:gd name="connsiteX0" fmla="*/ 1213702 w 4037925"/>
                <a:gd name="connsiteY0" fmla="*/ 3504323 h 3641517"/>
                <a:gd name="connsiteX1" fmla="*/ 1213702 w 4037925"/>
                <a:gd name="connsiteY1" fmla="*/ 3367183 h 3641517"/>
                <a:gd name="connsiteX2" fmla="*/ 1280806 w 4037925"/>
                <a:gd name="connsiteY2" fmla="*/ 3367183 h 3641517"/>
                <a:gd name="connsiteX3" fmla="*/ 1347911 w 4037925"/>
                <a:gd name="connsiteY3" fmla="*/ 3367183 h 3641517"/>
                <a:gd name="connsiteX4" fmla="*/ 1347911 w 4037925"/>
                <a:gd name="connsiteY4" fmla="*/ 3300072 h 3641517"/>
                <a:gd name="connsiteX5" fmla="*/ 1347911 w 4037925"/>
                <a:gd name="connsiteY5" fmla="*/ 3232961 h 3641517"/>
                <a:gd name="connsiteX6" fmla="*/ 1415015 w 4037925"/>
                <a:gd name="connsiteY6" fmla="*/ 3232961 h 3641517"/>
                <a:gd name="connsiteX7" fmla="*/ 1482119 w 4037925"/>
                <a:gd name="connsiteY7" fmla="*/ 3232961 h 3641517"/>
                <a:gd name="connsiteX8" fmla="*/ 1482119 w 4037925"/>
                <a:gd name="connsiteY8" fmla="*/ 3165849 h 3641517"/>
                <a:gd name="connsiteX9" fmla="*/ 1482119 w 4037925"/>
                <a:gd name="connsiteY9" fmla="*/ 3098738 h 3641517"/>
                <a:gd name="connsiteX10" fmla="*/ 1616328 w 4037925"/>
                <a:gd name="connsiteY10" fmla="*/ 3098738 h 3641517"/>
                <a:gd name="connsiteX11" fmla="*/ 1750536 w 4037925"/>
                <a:gd name="connsiteY11" fmla="*/ 3098738 h 3641517"/>
                <a:gd name="connsiteX12" fmla="*/ 1750536 w 4037925"/>
                <a:gd name="connsiteY12" fmla="*/ 3031627 h 3641517"/>
                <a:gd name="connsiteX13" fmla="*/ 1750536 w 4037925"/>
                <a:gd name="connsiteY13" fmla="*/ 2964515 h 3641517"/>
                <a:gd name="connsiteX14" fmla="*/ 1076576 w 4037925"/>
                <a:gd name="connsiteY14" fmla="*/ 2964515 h 3641517"/>
                <a:gd name="connsiteX15" fmla="*/ 402616 w 4037925"/>
                <a:gd name="connsiteY15" fmla="*/ 2964515 h 3641517"/>
                <a:gd name="connsiteX16" fmla="*/ 402616 w 4037925"/>
                <a:gd name="connsiteY16" fmla="*/ 2897404 h 3641517"/>
                <a:gd name="connsiteX17" fmla="*/ 402616 w 4037925"/>
                <a:gd name="connsiteY17" fmla="*/ 2830293 h 3641517"/>
                <a:gd name="connsiteX18" fmla="*/ 335512 w 4037925"/>
                <a:gd name="connsiteY18" fmla="*/ 2830293 h 3641517"/>
                <a:gd name="connsiteX19" fmla="*/ 268407 w 4037925"/>
                <a:gd name="connsiteY19" fmla="*/ 2830293 h 3641517"/>
                <a:gd name="connsiteX20" fmla="*/ 268407 w 4037925"/>
                <a:gd name="connsiteY20" fmla="*/ 2763181 h 3641517"/>
                <a:gd name="connsiteX21" fmla="*/ 268407 w 4037925"/>
                <a:gd name="connsiteY21" fmla="*/ 2696070 h 3641517"/>
                <a:gd name="connsiteX22" fmla="*/ 201303 w 4037925"/>
                <a:gd name="connsiteY22" fmla="*/ 2696070 h 3641517"/>
                <a:gd name="connsiteX23" fmla="*/ 134199 w 4037925"/>
                <a:gd name="connsiteY23" fmla="*/ 2696070 h 3641517"/>
                <a:gd name="connsiteX24" fmla="*/ 134199 w 4037925"/>
                <a:gd name="connsiteY24" fmla="*/ 2628959 h 3641517"/>
                <a:gd name="connsiteX25" fmla="*/ 134199 w 4037925"/>
                <a:gd name="connsiteY25" fmla="*/ 2561847 h 3641517"/>
                <a:gd name="connsiteX26" fmla="*/ 67094 w 4037925"/>
                <a:gd name="connsiteY26" fmla="*/ 2561847 h 3641517"/>
                <a:gd name="connsiteX27" fmla="*/ -10 w 4037925"/>
                <a:gd name="connsiteY27" fmla="*/ 2561847 h 3641517"/>
                <a:gd name="connsiteX28" fmla="*/ -10 w 4037925"/>
                <a:gd name="connsiteY28" fmla="*/ 1485149 h 3641517"/>
                <a:gd name="connsiteX29" fmla="*/ -10 w 4037925"/>
                <a:gd name="connsiteY29" fmla="*/ 408450 h 3641517"/>
                <a:gd name="connsiteX30" fmla="*/ 67094 w 4037925"/>
                <a:gd name="connsiteY30" fmla="*/ 408450 h 3641517"/>
                <a:gd name="connsiteX31" fmla="*/ 134199 w 4037925"/>
                <a:gd name="connsiteY31" fmla="*/ 408450 h 3641517"/>
                <a:gd name="connsiteX32" fmla="*/ 134199 w 4037925"/>
                <a:gd name="connsiteY32" fmla="*/ 341338 h 3641517"/>
                <a:gd name="connsiteX33" fmla="*/ 134199 w 4037925"/>
                <a:gd name="connsiteY33" fmla="*/ 274227 h 3641517"/>
                <a:gd name="connsiteX34" fmla="*/ 201303 w 4037925"/>
                <a:gd name="connsiteY34" fmla="*/ 274227 h 3641517"/>
                <a:gd name="connsiteX35" fmla="*/ 268407 w 4037925"/>
                <a:gd name="connsiteY35" fmla="*/ 274227 h 3641517"/>
                <a:gd name="connsiteX36" fmla="*/ 268407 w 4037925"/>
                <a:gd name="connsiteY36" fmla="*/ 207480 h 3641517"/>
                <a:gd name="connsiteX37" fmla="*/ 268407 w 4037925"/>
                <a:gd name="connsiteY37" fmla="*/ 140733 h 3641517"/>
                <a:gd name="connsiteX38" fmla="*/ 333104 w 4037925"/>
                <a:gd name="connsiteY38" fmla="*/ 138910 h 3641517"/>
                <a:gd name="connsiteX39" fmla="*/ 400208 w 4037925"/>
                <a:gd name="connsiteY39" fmla="*/ 139518 h 3641517"/>
                <a:gd name="connsiteX40" fmla="*/ 402616 w 4037925"/>
                <a:gd name="connsiteY40" fmla="*/ 208088 h 3641517"/>
                <a:gd name="connsiteX41" fmla="*/ 402616 w 4037925"/>
                <a:gd name="connsiteY41" fmla="*/ 274227 h 3641517"/>
                <a:gd name="connsiteX42" fmla="*/ 335512 w 4037925"/>
                <a:gd name="connsiteY42" fmla="*/ 274227 h 3641517"/>
                <a:gd name="connsiteX43" fmla="*/ 268407 w 4037925"/>
                <a:gd name="connsiteY43" fmla="*/ 274227 h 3641517"/>
                <a:gd name="connsiteX44" fmla="*/ 268407 w 4037925"/>
                <a:gd name="connsiteY44" fmla="*/ 341338 h 3641517"/>
                <a:gd name="connsiteX45" fmla="*/ 268407 w 4037925"/>
                <a:gd name="connsiteY45" fmla="*/ 408450 h 3641517"/>
                <a:gd name="connsiteX46" fmla="*/ 201303 w 4037925"/>
                <a:gd name="connsiteY46" fmla="*/ 408450 h 3641517"/>
                <a:gd name="connsiteX47" fmla="*/ 134199 w 4037925"/>
                <a:gd name="connsiteY47" fmla="*/ 408450 h 3641517"/>
                <a:gd name="connsiteX48" fmla="*/ 134199 w 4037925"/>
                <a:gd name="connsiteY48" fmla="*/ 1350926 h 3641517"/>
                <a:gd name="connsiteX49" fmla="*/ 134199 w 4037925"/>
                <a:gd name="connsiteY49" fmla="*/ 2293402 h 3641517"/>
                <a:gd name="connsiteX50" fmla="*/ 2018953 w 4037925"/>
                <a:gd name="connsiteY50" fmla="*/ 2293402 h 3641517"/>
                <a:gd name="connsiteX51" fmla="*/ 3903708 w 4037925"/>
                <a:gd name="connsiteY51" fmla="*/ 2293402 h 3641517"/>
                <a:gd name="connsiteX52" fmla="*/ 3903708 w 4037925"/>
                <a:gd name="connsiteY52" fmla="*/ 1350926 h 3641517"/>
                <a:gd name="connsiteX53" fmla="*/ 3903708 w 4037925"/>
                <a:gd name="connsiteY53" fmla="*/ 408450 h 3641517"/>
                <a:gd name="connsiteX54" fmla="*/ 3836603 w 4037925"/>
                <a:gd name="connsiteY54" fmla="*/ 408450 h 3641517"/>
                <a:gd name="connsiteX55" fmla="*/ 3769499 w 4037925"/>
                <a:gd name="connsiteY55" fmla="*/ 408450 h 3641517"/>
                <a:gd name="connsiteX56" fmla="*/ 3769499 w 4037925"/>
                <a:gd name="connsiteY56" fmla="*/ 341338 h 3641517"/>
                <a:gd name="connsiteX57" fmla="*/ 3769499 w 4037925"/>
                <a:gd name="connsiteY57" fmla="*/ 274227 h 3641517"/>
                <a:gd name="connsiteX58" fmla="*/ 3702395 w 4037925"/>
                <a:gd name="connsiteY58" fmla="*/ 274227 h 3641517"/>
                <a:gd name="connsiteX59" fmla="*/ 3635290 w 4037925"/>
                <a:gd name="connsiteY59" fmla="*/ 274227 h 3641517"/>
                <a:gd name="connsiteX60" fmla="*/ 3635290 w 4037925"/>
                <a:gd name="connsiteY60" fmla="*/ 208088 h 3641517"/>
                <a:gd name="connsiteX61" fmla="*/ 3637698 w 4037925"/>
                <a:gd name="connsiteY61" fmla="*/ 139518 h 3641517"/>
                <a:gd name="connsiteX62" fmla="*/ 3704803 w 4037925"/>
                <a:gd name="connsiteY62" fmla="*/ 138910 h 3641517"/>
                <a:gd name="connsiteX63" fmla="*/ 3769499 w 4037925"/>
                <a:gd name="connsiteY63" fmla="*/ 140733 h 3641517"/>
                <a:gd name="connsiteX64" fmla="*/ 3769499 w 4037925"/>
                <a:gd name="connsiteY64" fmla="*/ 207480 h 3641517"/>
                <a:gd name="connsiteX65" fmla="*/ 3769499 w 4037925"/>
                <a:gd name="connsiteY65" fmla="*/ 274227 h 3641517"/>
                <a:gd name="connsiteX66" fmla="*/ 3836603 w 4037925"/>
                <a:gd name="connsiteY66" fmla="*/ 274227 h 3641517"/>
                <a:gd name="connsiteX67" fmla="*/ 3903708 w 4037925"/>
                <a:gd name="connsiteY67" fmla="*/ 274227 h 3641517"/>
                <a:gd name="connsiteX68" fmla="*/ 3903708 w 4037925"/>
                <a:gd name="connsiteY68" fmla="*/ 341338 h 3641517"/>
                <a:gd name="connsiteX69" fmla="*/ 3903708 w 4037925"/>
                <a:gd name="connsiteY69" fmla="*/ 408450 h 3641517"/>
                <a:gd name="connsiteX70" fmla="*/ 3970812 w 4037925"/>
                <a:gd name="connsiteY70" fmla="*/ 408450 h 3641517"/>
                <a:gd name="connsiteX71" fmla="*/ 4037916 w 4037925"/>
                <a:gd name="connsiteY71" fmla="*/ 408450 h 3641517"/>
                <a:gd name="connsiteX72" fmla="*/ 4037916 w 4037925"/>
                <a:gd name="connsiteY72" fmla="*/ 1485149 h 3641517"/>
                <a:gd name="connsiteX73" fmla="*/ 4037916 w 4037925"/>
                <a:gd name="connsiteY73" fmla="*/ 2561847 h 3641517"/>
                <a:gd name="connsiteX74" fmla="*/ 3970812 w 4037925"/>
                <a:gd name="connsiteY74" fmla="*/ 2561847 h 3641517"/>
                <a:gd name="connsiteX75" fmla="*/ 3903708 w 4037925"/>
                <a:gd name="connsiteY75" fmla="*/ 2561847 h 3641517"/>
                <a:gd name="connsiteX76" fmla="*/ 3903708 w 4037925"/>
                <a:gd name="connsiteY76" fmla="*/ 2628959 h 3641517"/>
                <a:gd name="connsiteX77" fmla="*/ 3903708 w 4037925"/>
                <a:gd name="connsiteY77" fmla="*/ 2696070 h 3641517"/>
                <a:gd name="connsiteX78" fmla="*/ 3836603 w 4037925"/>
                <a:gd name="connsiteY78" fmla="*/ 2696070 h 3641517"/>
                <a:gd name="connsiteX79" fmla="*/ 3769499 w 4037925"/>
                <a:gd name="connsiteY79" fmla="*/ 2696070 h 3641517"/>
                <a:gd name="connsiteX80" fmla="*/ 3769499 w 4037925"/>
                <a:gd name="connsiteY80" fmla="*/ 2763181 h 3641517"/>
                <a:gd name="connsiteX81" fmla="*/ 3769499 w 4037925"/>
                <a:gd name="connsiteY81" fmla="*/ 2830293 h 3641517"/>
                <a:gd name="connsiteX82" fmla="*/ 3702395 w 4037925"/>
                <a:gd name="connsiteY82" fmla="*/ 2830293 h 3641517"/>
                <a:gd name="connsiteX83" fmla="*/ 3635290 w 4037925"/>
                <a:gd name="connsiteY83" fmla="*/ 2830293 h 3641517"/>
                <a:gd name="connsiteX84" fmla="*/ 3635290 w 4037925"/>
                <a:gd name="connsiteY84" fmla="*/ 2897404 h 3641517"/>
                <a:gd name="connsiteX85" fmla="*/ 3635290 w 4037925"/>
                <a:gd name="connsiteY85" fmla="*/ 2964515 h 3641517"/>
                <a:gd name="connsiteX86" fmla="*/ 2961330 w 4037925"/>
                <a:gd name="connsiteY86" fmla="*/ 2964515 h 3641517"/>
                <a:gd name="connsiteX87" fmla="*/ 2287370 w 4037925"/>
                <a:gd name="connsiteY87" fmla="*/ 2964515 h 3641517"/>
                <a:gd name="connsiteX88" fmla="*/ 2287370 w 4037925"/>
                <a:gd name="connsiteY88" fmla="*/ 3031627 h 3641517"/>
                <a:gd name="connsiteX89" fmla="*/ 2287370 w 4037925"/>
                <a:gd name="connsiteY89" fmla="*/ 3098738 h 3641517"/>
                <a:gd name="connsiteX90" fmla="*/ 2421579 w 4037925"/>
                <a:gd name="connsiteY90" fmla="*/ 3098738 h 3641517"/>
                <a:gd name="connsiteX91" fmla="*/ 2555787 w 4037925"/>
                <a:gd name="connsiteY91" fmla="*/ 3098738 h 3641517"/>
                <a:gd name="connsiteX92" fmla="*/ 2555787 w 4037925"/>
                <a:gd name="connsiteY92" fmla="*/ 3165849 h 3641517"/>
                <a:gd name="connsiteX93" fmla="*/ 2555787 w 4037925"/>
                <a:gd name="connsiteY93" fmla="*/ 3232961 h 3641517"/>
                <a:gd name="connsiteX94" fmla="*/ 2622891 w 4037925"/>
                <a:gd name="connsiteY94" fmla="*/ 3232961 h 3641517"/>
                <a:gd name="connsiteX95" fmla="*/ 2689996 w 4037925"/>
                <a:gd name="connsiteY95" fmla="*/ 3232961 h 3641517"/>
                <a:gd name="connsiteX96" fmla="*/ 2689996 w 4037925"/>
                <a:gd name="connsiteY96" fmla="*/ 3300072 h 3641517"/>
                <a:gd name="connsiteX97" fmla="*/ 2689996 w 4037925"/>
                <a:gd name="connsiteY97" fmla="*/ 3367183 h 3641517"/>
                <a:gd name="connsiteX98" fmla="*/ 2757100 w 4037925"/>
                <a:gd name="connsiteY98" fmla="*/ 3367183 h 3641517"/>
                <a:gd name="connsiteX99" fmla="*/ 2824204 w 4037925"/>
                <a:gd name="connsiteY99" fmla="*/ 3367183 h 3641517"/>
                <a:gd name="connsiteX100" fmla="*/ 2824204 w 4037925"/>
                <a:gd name="connsiteY100" fmla="*/ 3504323 h 3641517"/>
                <a:gd name="connsiteX101" fmla="*/ 2824204 w 4037925"/>
                <a:gd name="connsiteY101" fmla="*/ 3641464 h 3641517"/>
                <a:gd name="connsiteX102" fmla="*/ 2018953 w 4037925"/>
                <a:gd name="connsiteY102" fmla="*/ 3641464 h 3641517"/>
                <a:gd name="connsiteX103" fmla="*/ 1213702 w 4037925"/>
                <a:gd name="connsiteY103" fmla="*/ 3641464 h 3641517"/>
                <a:gd name="connsiteX104" fmla="*/ 2555787 w 4037925"/>
                <a:gd name="connsiteY104" fmla="*/ 3434294 h 3641517"/>
                <a:gd name="connsiteX105" fmla="*/ 2555787 w 4037925"/>
                <a:gd name="connsiteY105" fmla="*/ 3367183 h 3641517"/>
                <a:gd name="connsiteX106" fmla="*/ 2488683 w 4037925"/>
                <a:gd name="connsiteY106" fmla="*/ 3367183 h 3641517"/>
                <a:gd name="connsiteX107" fmla="*/ 2421579 w 4037925"/>
                <a:gd name="connsiteY107" fmla="*/ 3367183 h 3641517"/>
                <a:gd name="connsiteX108" fmla="*/ 2421579 w 4037925"/>
                <a:gd name="connsiteY108" fmla="*/ 3300072 h 3641517"/>
                <a:gd name="connsiteX109" fmla="*/ 2421579 w 4037925"/>
                <a:gd name="connsiteY109" fmla="*/ 3232961 h 3641517"/>
                <a:gd name="connsiteX110" fmla="*/ 2018953 w 4037925"/>
                <a:gd name="connsiteY110" fmla="*/ 3232961 h 3641517"/>
                <a:gd name="connsiteX111" fmla="*/ 1616328 w 4037925"/>
                <a:gd name="connsiteY111" fmla="*/ 3232961 h 3641517"/>
                <a:gd name="connsiteX112" fmla="*/ 1616328 w 4037925"/>
                <a:gd name="connsiteY112" fmla="*/ 3300072 h 3641517"/>
                <a:gd name="connsiteX113" fmla="*/ 1616328 w 4037925"/>
                <a:gd name="connsiteY113" fmla="*/ 3367183 h 3641517"/>
                <a:gd name="connsiteX114" fmla="*/ 1549223 w 4037925"/>
                <a:gd name="connsiteY114" fmla="*/ 3367183 h 3641517"/>
                <a:gd name="connsiteX115" fmla="*/ 1482119 w 4037925"/>
                <a:gd name="connsiteY115" fmla="*/ 3367183 h 3641517"/>
                <a:gd name="connsiteX116" fmla="*/ 1482119 w 4037925"/>
                <a:gd name="connsiteY116" fmla="*/ 3434294 h 3641517"/>
                <a:gd name="connsiteX117" fmla="*/ 1482119 w 4037925"/>
                <a:gd name="connsiteY117" fmla="*/ 3501405 h 3641517"/>
                <a:gd name="connsiteX118" fmla="*/ 2018953 w 4037925"/>
                <a:gd name="connsiteY118" fmla="*/ 3501405 h 3641517"/>
                <a:gd name="connsiteX119" fmla="*/ 2555787 w 4037925"/>
                <a:gd name="connsiteY119" fmla="*/ 3501405 h 3641517"/>
                <a:gd name="connsiteX120" fmla="*/ 2153162 w 4037925"/>
                <a:gd name="connsiteY120" fmla="*/ 3031627 h 3641517"/>
                <a:gd name="connsiteX121" fmla="*/ 2153162 w 4037925"/>
                <a:gd name="connsiteY121" fmla="*/ 2964515 h 3641517"/>
                <a:gd name="connsiteX122" fmla="*/ 2018953 w 4037925"/>
                <a:gd name="connsiteY122" fmla="*/ 2964515 h 3641517"/>
                <a:gd name="connsiteX123" fmla="*/ 1884745 w 4037925"/>
                <a:gd name="connsiteY123" fmla="*/ 2964515 h 3641517"/>
                <a:gd name="connsiteX124" fmla="*/ 1884745 w 4037925"/>
                <a:gd name="connsiteY124" fmla="*/ 3031627 h 3641517"/>
                <a:gd name="connsiteX125" fmla="*/ 1884745 w 4037925"/>
                <a:gd name="connsiteY125" fmla="*/ 3098738 h 3641517"/>
                <a:gd name="connsiteX126" fmla="*/ 2018953 w 4037925"/>
                <a:gd name="connsiteY126" fmla="*/ 3098738 h 3641517"/>
                <a:gd name="connsiteX127" fmla="*/ 2153162 w 4037925"/>
                <a:gd name="connsiteY127" fmla="*/ 3098738 h 3641517"/>
                <a:gd name="connsiteX128" fmla="*/ 3635290 w 4037925"/>
                <a:gd name="connsiteY128" fmla="*/ 2763181 h 3641517"/>
                <a:gd name="connsiteX129" fmla="*/ 3635290 w 4037925"/>
                <a:gd name="connsiteY129" fmla="*/ 2696070 h 3641517"/>
                <a:gd name="connsiteX130" fmla="*/ 3702395 w 4037925"/>
                <a:gd name="connsiteY130" fmla="*/ 2696070 h 3641517"/>
                <a:gd name="connsiteX131" fmla="*/ 3769499 w 4037925"/>
                <a:gd name="connsiteY131" fmla="*/ 2696070 h 3641517"/>
                <a:gd name="connsiteX132" fmla="*/ 3769499 w 4037925"/>
                <a:gd name="connsiteY132" fmla="*/ 2628959 h 3641517"/>
                <a:gd name="connsiteX133" fmla="*/ 3769499 w 4037925"/>
                <a:gd name="connsiteY133" fmla="*/ 2561847 h 3641517"/>
                <a:gd name="connsiteX134" fmla="*/ 3836603 w 4037925"/>
                <a:gd name="connsiteY134" fmla="*/ 2561847 h 3641517"/>
                <a:gd name="connsiteX135" fmla="*/ 3903708 w 4037925"/>
                <a:gd name="connsiteY135" fmla="*/ 2561847 h 3641517"/>
                <a:gd name="connsiteX136" fmla="*/ 3903708 w 4037925"/>
                <a:gd name="connsiteY136" fmla="*/ 2494736 h 3641517"/>
                <a:gd name="connsiteX137" fmla="*/ 3903708 w 4037925"/>
                <a:gd name="connsiteY137" fmla="*/ 2427625 h 3641517"/>
                <a:gd name="connsiteX138" fmla="*/ 2018953 w 4037925"/>
                <a:gd name="connsiteY138" fmla="*/ 2427625 h 3641517"/>
                <a:gd name="connsiteX139" fmla="*/ 134199 w 4037925"/>
                <a:gd name="connsiteY139" fmla="*/ 2427625 h 3641517"/>
                <a:gd name="connsiteX140" fmla="*/ 134199 w 4037925"/>
                <a:gd name="connsiteY140" fmla="*/ 2494736 h 3641517"/>
                <a:gd name="connsiteX141" fmla="*/ 134199 w 4037925"/>
                <a:gd name="connsiteY141" fmla="*/ 2561847 h 3641517"/>
                <a:gd name="connsiteX142" fmla="*/ 201303 w 4037925"/>
                <a:gd name="connsiteY142" fmla="*/ 2561847 h 3641517"/>
                <a:gd name="connsiteX143" fmla="*/ 268407 w 4037925"/>
                <a:gd name="connsiteY143" fmla="*/ 2561847 h 3641517"/>
                <a:gd name="connsiteX144" fmla="*/ 268407 w 4037925"/>
                <a:gd name="connsiteY144" fmla="*/ 2628959 h 3641517"/>
                <a:gd name="connsiteX145" fmla="*/ 268407 w 4037925"/>
                <a:gd name="connsiteY145" fmla="*/ 2696070 h 3641517"/>
                <a:gd name="connsiteX146" fmla="*/ 335512 w 4037925"/>
                <a:gd name="connsiteY146" fmla="*/ 2696070 h 3641517"/>
                <a:gd name="connsiteX147" fmla="*/ 402616 w 4037925"/>
                <a:gd name="connsiteY147" fmla="*/ 2696070 h 3641517"/>
                <a:gd name="connsiteX148" fmla="*/ 402616 w 4037925"/>
                <a:gd name="connsiteY148" fmla="*/ 2763181 h 3641517"/>
                <a:gd name="connsiteX149" fmla="*/ 402616 w 4037925"/>
                <a:gd name="connsiteY149" fmla="*/ 2830293 h 3641517"/>
                <a:gd name="connsiteX150" fmla="*/ 2018953 w 4037925"/>
                <a:gd name="connsiteY150" fmla="*/ 2830293 h 3641517"/>
                <a:gd name="connsiteX151" fmla="*/ 3635290 w 4037925"/>
                <a:gd name="connsiteY151" fmla="*/ 2830293 h 3641517"/>
                <a:gd name="connsiteX152" fmla="*/ 1884745 w 4037925"/>
                <a:gd name="connsiteY152" fmla="*/ 2628959 h 3641517"/>
                <a:gd name="connsiteX153" fmla="*/ 1884745 w 4037925"/>
                <a:gd name="connsiteY153" fmla="*/ 2561847 h 3641517"/>
                <a:gd name="connsiteX154" fmla="*/ 2018953 w 4037925"/>
                <a:gd name="connsiteY154" fmla="*/ 2561847 h 3641517"/>
                <a:gd name="connsiteX155" fmla="*/ 2153162 w 4037925"/>
                <a:gd name="connsiteY155" fmla="*/ 2561847 h 3641517"/>
                <a:gd name="connsiteX156" fmla="*/ 2153162 w 4037925"/>
                <a:gd name="connsiteY156" fmla="*/ 2628959 h 3641517"/>
                <a:gd name="connsiteX157" fmla="*/ 2153162 w 4037925"/>
                <a:gd name="connsiteY157" fmla="*/ 2696070 h 3641517"/>
                <a:gd name="connsiteX158" fmla="*/ 2018953 w 4037925"/>
                <a:gd name="connsiteY158" fmla="*/ 2696070 h 3641517"/>
                <a:gd name="connsiteX159" fmla="*/ 1884745 w 4037925"/>
                <a:gd name="connsiteY159" fmla="*/ 2696070 h 3641517"/>
                <a:gd name="connsiteX160" fmla="*/ 402616 w 4037925"/>
                <a:gd name="connsiteY160" fmla="*/ 69975 h 3641517"/>
                <a:gd name="connsiteX161" fmla="*/ 402616 w 4037925"/>
                <a:gd name="connsiteY161" fmla="*/ -54 h 3641517"/>
                <a:gd name="connsiteX162" fmla="*/ 2018953 w 4037925"/>
                <a:gd name="connsiteY162" fmla="*/ -54 h 3641517"/>
                <a:gd name="connsiteX163" fmla="*/ 3635290 w 4037925"/>
                <a:gd name="connsiteY163" fmla="*/ -54 h 3641517"/>
                <a:gd name="connsiteX164" fmla="*/ 3635290 w 4037925"/>
                <a:gd name="connsiteY164" fmla="*/ 69975 h 3641517"/>
                <a:gd name="connsiteX165" fmla="*/ 3635290 w 4037925"/>
                <a:gd name="connsiteY165" fmla="*/ 140005 h 3641517"/>
                <a:gd name="connsiteX166" fmla="*/ 2018953 w 4037925"/>
                <a:gd name="connsiteY166" fmla="*/ 140005 h 3641517"/>
                <a:gd name="connsiteX167" fmla="*/ 402616 w 4037925"/>
                <a:gd name="connsiteY167" fmla="*/ 140005 h 36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4037925" h="3641517">
                  <a:moveTo>
                    <a:pt x="1213702" y="3504323"/>
                  </a:moveTo>
                  <a:lnTo>
                    <a:pt x="1213702" y="3367183"/>
                  </a:lnTo>
                  <a:lnTo>
                    <a:pt x="1280806" y="3367183"/>
                  </a:lnTo>
                  <a:lnTo>
                    <a:pt x="1347911" y="3367183"/>
                  </a:lnTo>
                  <a:lnTo>
                    <a:pt x="1347911" y="3300072"/>
                  </a:lnTo>
                  <a:lnTo>
                    <a:pt x="1347911" y="3232961"/>
                  </a:lnTo>
                  <a:lnTo>
                    <a:pt x="1415015" y="3232961"/>
                  </a:lnTo>
                  <a:lnTo>
                    <a:pt x="1482119" y="3232961"/>
                  </a:lnTo>
                  <a:lnTo>
                    <a:pt x="1482119" y="3165849"/>
                  </a:lnTo>
                  <a:lnTo>
                    <a:pt x="1482119" y="3098738"/>
                  </a:lnTo>
                  <a:lnTo>
                    <a:pt x="1616328" y="3098738"/>
                  </a:lnTo>
                  <a:lnTo>
                    <a:pt x="1750536" y="3098738"/>
                  </a:lnTo>
                  <a:lnTo>
                    <a:pt x="1750536" y="3031627"/>
                  </a:lnTo>
                  <a:lnTo>
                    <a:pt x="1750536" y="2964515"/>
                  </a:lnTo>
                  <a:lnTo>
                    <a:pt x="1076576" y="2964515"/>
                  </a:lnTo>
                  <a:lnTo>
                    <a:pt x="402616" y="2964515"/>
                  </a:lnTo>
                  <a:lnTo>
                    <a:pt x="402616" y="2897404"/>
                  </a:lnTo>
                  <a:lnTo>
                    <a:pt x="402616" y="2830293"/>
                  </a:lnTo>
                  <a:lnTo>
                    <a:pt x="335512" y="2830293"/>
                  </a:lnTo>
                  <a:lnTo>
                    <a:pt x="268407" y="2830293"/>
                  </a:lnTo>
                  <a:lnTo>
                    <a:pt x="268407" y="2763181"/>
                  </a:lnTo>
                  <a:lnTo>
                    <a:pt x="268407" y="2696070"/>
                  </a:lnTo>
                  <a:lnTo>
                    <a:pt x="201303" y="2696070"/>
                  </a:lnTo>
                  <a:lnTo>
                    <a:pt x="134199" y="2696070"/>
                  </a:lnTo>
                  <a:lnTo>
                    <a:pt x="134199" y="2628959"/>
                  </a:lnTo>
                  <a:lnTo>
                    <a:pt x="134199" y="2561847"/>
                  </a:lnTo>
                  <a:lnTo>
                    <a:pt x="67094" y="2561847"/>
                  </a:lnTo>
                  <a:lnTo>
                    <a:pt x="-10" y="2561847"/>
                  </a:lnTo>
                  <a:lnTo>
                    <a:pt x="-10" y="1485149"/>
                  </a:lnTo>
                  <a:lnTo>
                    <a:pt x="-10" y="408450"/>
                  </a:lnTo>
                  <a:lnTo>
                    <a:pt x="67094" y="408450"/>
                  </a:lnTo>
                  <a:lnTo>
                    <a:pt x="134199" y="408450"/>
                  </a:lnTo>
                  <a:lnTo>
                    <a:pt x="134199" y="341338"/>
                  </a:lnTo>
                  <a:lnTo>
                    <a:pt x="134199" y="274227"/>
                  </a:lnTo>
                  <a:lnTo>
                    <a:pt x="201303" y="274227"/>
                  </a:lnTo>
                  <a:lnTo>
                    <a:pt x="268407" y="274227"/>
                  </a:lnTo>
                  <a:lnTo>
                    <a:pt x="268407" y="207480"/>
                  </a:lnTo>
                  <a:lnTo>
                    <a:pt x="268407" y="140733"/>
                  </a:lnTo>
                  <a:lnTo>
                    <a:pt x="333104" y="138910"/>
                  </a:lnTo>
                  <a:cubicBezTo>
                    <a:pt x="368687" y="137907"/>
                    <a:pt x="398884" y="138181"/>
                    <a:pt x="400208" y="139518"/>
                  </a:cubicBezTo>
                  <a:cubicBezTo>
                    <a:pt x="401533" y="140855"/>
                    <a:pt x="402616" y="171712"/>
                    <a:pt x="402616" y="208088"/>
                  </a:cubicBezTo>
                  <a:lnTo>
                    <a:pt x="402616" y="274227"/>
                  </a:lnTo>
                  <a:lnTo>
                    <a:pt x="335512" y="274227"/>
                  </a:lnTo>
                  <a:lnTo>
                    <a:pt x="268407" y="274227"/>
                  </a:lnTo>
                  <a:lnTo>
                    <a:pt x="268407" y="341338"/>
                  </a:lnTo>
                  <a:lnTo>
                    <a:pt x="268407" y="408450"/>
                  </a:lnTo>
                  <a:lnTo>
                    <a:pt x="201303" y="408450"/>
                  </a:lnTo>
                  <a:lnTo>
                    <a:pt x="134199" y="408450"/>
                  </a:lnTo>
                  <a:lnTo>
                    <a:pt x="134199" y="1350926"/>
                  </a:lnTo>
                  <a:lnTo>
                    <a:pt x="134199" y="2293402"/>
                  </a:lnTo>
                  <a:lnTo>
                    <a:pt x="2018953" y="2293402"/>
                  </a:lnTo>
                  <a:lnTo>
                    <a:pt x="3903708" y="2293402"/>
                  </a:lnTo>
                  <a:lnTo>
                    <a:pt x="3903708" y="1350926"/>
                  </a:lnTo>
                  <a:lnTo>
                    <a:pt x="3903708" y="408450"/>
                  </a:lnTo>
                  <a:lnTo>
                    <a:pt x="3836603" y="408450"/>
                  </a:lnTo>
                  <a:lnTo>
                    <a:pt x="3769499" y="408450"/>
                  </a:lnTo>
                  <a:lnTo>
                    <a:pt x="3769499" y="341338"/>
                  </a:lnTo>
                  <a:lnTo>
                    <a:pt x="3769499" y="274227"/>
                  </a:lnTo>
                  <a:lnTo>
                    <a:pt x="3702395" y="274227"/>
                  </a:lnTo>
                  <a:lnTo>
                    <a:pt x="3635290" y="274227"/>
                  </a:lnTo>
                  <a:lnTo>
                    <a:pt x="3635290" y="208088"/>
                  </a:lnTo>
                  <a:cubicBezTo>
                    <a:pt x="3635290" y="171712"/>
                    <a:pt x="3636373" y="140855"/>
                    <a:pt x="3637698" y="139518"/>
                  </a:cubicBezTo>
                  <a:cubicBezTo>
                    <a:pt x="3639021" y="138181"/>
                    <a:pt x="3669220" y="137907"/>
                    <a:pt x="3704803" y="138910"/>
                  </a:cubicBezTo>
                  <a:lnTo>
                    <a:pt x="3769499" y="140733"/>
                  </a:lnTo>
                  <a:lnTo>
                    <a:pt x="3769499" y="207480"/>
                  </a:lnTo>
                  <a:lnTo>
                    <a:pt x="3769499" y="274227"/>
                  </a:lnTo>
                  <a:lnTo>
                    <a:pt x="3836603" y="274227"/>
                  </a:lnTo>
                  <a:lnTo>
                    <a:pt x="3903708" y="274227"/>
                  </a:lnTo>
                  <a:lnTo>
                    <a:pt x="3903708" y="341338"/>
                  </a:lnTo>
                  <a:lnTo>
                    <a:pt x="3903708" y="408450"/>
                  </a:lnTo>
                  <a:lnTo>
                    <a:pt x="3970812" y="408450"/>
                  </a:lnTo>
                  <a:lnTo>
                    <a:pt x="4037916" y="408450"/>
                  </a:lnTo>
                  <a:lnTo>
                    <a:pt x="4037916" y="1485149"/>
                  </a:lnTo>
                  <a:lnTo>
                    <a:pt x="4037916" y="2561847"/>
                  </a:lnTo>
                  <a:lnTo>
                    <a:pt x="3970812" y="2561847"/>
                  </a:lnTo>
                  <a:lnTo>
                    <a:pt x="3903708" y="2561847"/>
                  </a:lnTo>
                  <a:lnTo>
                    <a:pt x="3903708" y="2628959"/>
                  </a:lnTo>
                  <a:lnTo>
                    <a:pt x="3903708" y="2696070"/>
                  </a:lnTo>
                  <a:lnTo>
                    <a:pt x="3836603" y="2696070"/>
                  </a:lnTo>
                  <a:lnTo>
                    <a:pt x="3769499" y="2696070"/>
                  </a:lnTo>
                  <a:lnTo>
                    <a:pt x="3769499" y="2763181"/>
                  </a:lnTo>
                  <a:lnTo>
                    <a:pt x="3769499" y="2830293"/>
                  </a:lnTo>
                  <a:lnTo>
                    <a:pt x="3702395" y="2830293"/>
                  </a:lnTo>
                  <a:lnTo>
                    <a:pt x="3635290" y="2830293"/>
                  </a:lnTo>
                  <a:lnTo>
                    <a:pt x="3635290" y="2897404"/>
                  </a:lnTo>
                  <a:lnTo>
                    <a:pt x="3635290" y="2964515"/>
                  </a:lnTo>
                  <a:lnTo>
                    <a:pt x="2961330" y="2964515"/>
                  </a:lnTo>
                  <a:lnTo>
                    <a:pt x="2287370" y="2964515"/>
                  </a:lnTo>
                  <a:lnTo>
                    <a:pt x="2287370" y="3031627"/>
                  </a:lnTo>
                  <a:lnTo>
                    <a:pt x="2287370" y="3098738"/>
                  </a:lnTo>
                  <a:lnTo>
                    <a:pt x="2421579" y="3098738"/>
                  </a:lnTo>
                  <a:lnTo>
                    <a:pt x="2555787" y="3098738"/>
                  </a:lnTo>
                  <a:lnTo>
                    <a:pt x="2555787" y="3165849"/>
                  </a:lnTo>
                  <a:lnTo>
                    <a:pt x="2555787" y="3232961"/>
                  </a:lnTo>
                  <a:lnTo>
                    <a:pt x="2622891" y="3232961"/>
                  </a:lnTo>
                  <a:lnTo>
                    <a:pt x="2689996" y="3232961"/>
                  </a:lnTo>
                  <a:lnTo>
                    <a:pt x="2689996" y="3300072"/>
                  </a:lnTo>
                  <a:lnTo>
                    <a:pt x="2689996" y="3367183"/>
                  </a:lnTo>
                  <a:lnTo>
                    <a:pt x="2757100" y="3367183"/>
                  </a:lnTo>
                  <a:lnTo>
                    <a:pt x="2824204" y="3367183"/>
                  </a:lnTo>
                  <a:lnTo>
                    <a:pt x="2824204" y="3504323"/>
                  </a:lnTo>
                  <a:lnTo>
                    <a:pt x="2824204" y="3641464"/>
                  </a:lnTo>
                  <a:lnTo>
                    <a:pt x="2018953" y="3641464"/>
                  </a:lnTo>
                  <a:lnTo>
                    <a:pt x="1213702" y="3641464"/>
                  </a:lnTo>
                  <a:close/>
                  <a:moveTo>
                    <a:pt x="2555787" y="3434294"/>
                  </a:moveTo>
                  <a:lnTo>
                    <a:pt x="2555787" y="3367183"/>
                  </a:lnTo>
                  <a:lnTo>
                    <a:pt x="2488683" y="3367183"/>
                  </a:lnTo>
                  <a:lnTo>
                    <a:pt x="2421579" y="3367183"/>
                  </a:lnTo>
                  <a:lnTo>
                    <a:pt x="2421579" y="3300072"/>
                  </a:lnTo>
                  <a:lnTo>
                    <a:pt x="2421579" y="3232961"/>
                  </a:lnTo>
                  <a:lnTo>
                    <a:pt x="2018953" y="3232961"/>
                  </a:lnTo>
                  <a:lnTo>
                    <a:pt x="1616328" y="3232961"/>
                  </a:lnTo>
                  <a:lnTo>
                    <a:pt x="1616328" y="3300072"/>
                  </a:lnTo>
                  <a:lnTo>
                    <a:pt x="1616328" y="3367183"/>
                  </a:lnTo>
                  <a:lnTo>
                    <a:pt x="1549223" y="3367183"/>
                  </a:lnTo>
                  <a:lnTo>
                    <a:pt x="1482119" y="3367183"/>
                  </a:lnTo>
                  <a:lnTo>
                    <a:pt x="1482119" y="3434294"/>
                  </a:lnTo>
                  <a:lnTo>
                    <a:pt x="1482119" y="3501405"/>
                  </a:lnTo>
                  <a:lnTo>
                    <a:pt x="2018953" y="3501405"/>
                  </a:lnTo>
                  <a:lnTo>
                    <a:pt x="2555787" y="3501405"/>
                  </a:lnTo>
                  <a:close/>
                  <a:moveTo>
                    <a:pt x="2153162" y="3031627"/>
                  </a:moveTo>
                  <a:lnTo>
                    <a:pt x="2153162" y="2964515"/>
                  </a:lnTo>
                  <a:lnTo>
                    <a:pt x="2018953" y="2964515"/>
                  </a:lnTo>
                  <a:lnTo>
                    <a:pt x="1884745" y="2964515"/>
                  </a:lnTo>
                  <a:lnTo>
                    <a:pt x="1884745" y="3031627"/>
                  </a:lnTo>
                  <a:lnTo>
                    <a:pt x="1884745" y="3098738"/>
                  </a:lnTo>
                  <a:lnTo>
                    <a:pt x="2018953" y="3098738"/>
                  </a:lnTo>
                  <a:lnTo>
                    <a:pt x="2153162" y="3098738"/>
                  </a:lnTo>
                  <a:close/>
                  <a:moveTo>
                    <a:pt x="3635290" y="2763181"/>
                  </a:moveTo>
                  <a:lnTo>
                    <a:pt x="3635290" y="2696070"/>
                  </a:lnTo>
                  <a:lnTo>
                    <a:pt x="3702395" y="2696070"/>
                  </a:lnTo>
                  <a:lnTo>
                    <a:pt x="3769499" y="2696070"/>
                  </a:lnTo>
                  <a:lnTo>
                    <a:pt x="3769499" y="2628959"/>
                  </a:lnTo>
                  <a:lnTo>
                    <a:pt x="3769499" y="2561847"/>
                  </a:lnTo>
                  <a:lnTo>
                    <a:pt x="3836603" y="2561847"/>
                  </a:lnTo>
                  <a:lnTo>
                    <a:pt x="3903708" y="2561847"/>
                  </a:lnTo>
                  <a:lnTo>
                    <a:pt x="3903708" y="2494736"/>
                  </a:lnTo>
                  <a:lnTo>
                    <a:pt x="3903708" y="2427625"/>
                  </a:lnTo>
                  <a:lnTo>
                    <a:pt x="2018953" y="2427625"/>
                  </a:lnTo>
                  <a:lnTo>
                    <a:pt x="134199" y="2427625"/>
                  </a:lnTo>
                  <a:lnTo>
                    <a:pt x="134199" y="2494736"/>
                  </a:lnTo>
                  <a:lnTo>
                    <a:pt x="134199" y="2561847"/>
                  </a:lnTo>
                  <a:lnTo>
                    <a:pt x="201303" y="2561847"/>
                  </a:lnTo>
                  <a:lnTo>
                    <a:pt x="268407" y="2561847"/>
                  </a:lnTo>
                  <a:lnTo>
                    <a:pt x="268407" y="2628959"/>
                  </a:lnTo>
                  <a:lnTo>
                    <a:pt x="268407" y="2696070"/>
                  </a:lnTo>
                  <a:lnTo>
                    <a:pt x="335512" y="2696070"/>
                  </a:lnTo>
                  <a:lnTo>
                    <a:pt x="402616" y="2696070"/>
                  </a:lnTo>
                  <a:lnTo>
                    <a:pt x="402616" y="2763181"/>
                  </a:lnTo>
                  <a:lnTo>
                    <a:pt x="402616" y="2830293"/>
                  </a:lnTo>
                  <a:lnTo>
                    <a:pt x="2018953" y="2830293"/>
                  </a:lnTo>
                  <a:lnTo>
                    <a:pt x="3635290" y="2830293"/>
                  </a:lnTo>
                  <a:close/>
                  <a:moveTo>
                    <a:pt x="1884745" y="2628959"/>
                  </a:moveTo>
                  <a:lnTo>
                    <a:pt x="1884745" y="2561847"/>
                  </a:lnTo>
                  <a:lnTo>
                    <a:pt x="2018953" y="2561847"/>
                  </a:lnTo>
                  <a:lnTo>
                    <a:pt x="2153162" y="2561847"/>
                  </a:lnTo>
                  <a:lnTo>
                    <a:pt x="2153162" y="2628959"/>
                  </a:lnTo>
                  <a:lnTo>
                    <a:pt x="2153162" y="2696070"/>
                  </a:lnTo>
                  <a:lnTo>
                    <a:pt x="2018953" y="2696070"/>
                  </a:lnTo>
                  <a:lnTo>
                    <a:pt x="1884745" y="2696070"/>
                  </a:lnTo>
                  <a:close/>
                  <a:moveTo>
                    <a:pt x="402616" y="69975"/>
                  </a:moveTo>
                  <a:lnTo>
                    <a:pt x="402616" y="-54"/>
                  </a:lnTo>
                  <a:lnTo>
                    <a:pt x="2018953" y="-54"/>
                  </a:lnTo>
                  <a:lnTo>
                    <a:pt x="3635290" y="-54"/>
                  </a:lnTo>
                  <a:lnTo>
                    <a:pt x="3635290" y="69975"/>
                  </a:lnTo>
                  <a:lnTo>
                    <a:pt x="3635290" y="140005"/>
                  </a:lnTo>
                  <a:lnTo>
                    <a:pt x="2018953" y="140005"/>
                  </a:lnTo>
                  <a:lnTo>
                    <a:pt x="402616" y="140005"/>
                  </a:lnTo>
                  <a:close/>
                </a:path>
              </a:pathLst>
            </a:custGeom>
            <a:solidFill>
              <a:schemeClr val="bg1"/>
            </a:solidFill>
            <a:ln w="58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>
                <a:ln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grpSp>
          <p:nvGrpSpPr>
            <p:cNvPr id="5" name="Gráfico 9">
              <a:extLst>
                <a:ext uri="{FF2B5EF4-FFF2-40B4-BE49-F238E27FC236}">
                  <a16:creationId xmlns:a16="http://schemas.microsoft.com/office/drawing/2014/main" id="{8E2CA089-DEC3-4951-413C-75C1A675732E}"/>
                </a:ext>
              </a:extLst>
            </p:cNvPr>
            <p:cNvGrpSpPr/>
            <p:nvPr/>
          </p:nvGrpSpPr>
          <p:grpSpPr>
            <a:xfrm>
              <a:off x="1485194" y="2904964"/>
              <a:ext cx="2115124" cy="1456334"/>
              <a:chOff x="1485194" y="2904964"/>
              <a:chExt cx="2115124" cy="1456334"/>
            </a:xfrm>
          </p:grpSpPr>
          <p:sp>
            <p:nvSpPr>
              <p:cNvPr id="6" name="Forma libre: forma 5">
                <a:extLst>
                  <a:ext uri="{FF2B5EF4-FFF2-40B4-BE49-F238E27FC236}">
                    <a16:creationId xmlns:a16="http://schemas.microsoft.com/office/drawing/2014/main" id="{499035A4-675B-B2B5-A3D1-8025115BD3CC}"/>
                  </a:ext>
                </a:extLst>
              </p:cNvPr>
              <p:cNvSpPr/>
              <p:nvPr/>
            </p:nvSpPr>
            <p:spPr>
              <a:xfrm>
                <a:off x="1557618" y="2909589"/>
                <a:ext cx="1970363" cy="1451709"/>
              </a:xfrm>
              <a:custGeom>
                <a:avLst/>
                <a:gdLst>
                  <a:gd name="connsiteX0" fmla="*/ 427970 w 1970363"/>
                  <a:gd name="connsiteY0" fmla="*/ 1449809 h 1451709"/>
                  <a:gd name="connsiteX1" fmla="*/ 583681 w 1970363"/>
                  <a:gd name="connsiteY1" fmla="*/ 1448106 h 1451709"/>
                  <a:gd name="connsiteX2" fmla="*/ 585519 w 1970363"/>
                  <a:gd name="connsiteY2" fmla="*/ 1432602 h 1451709"/>
                  <a:gd name="connsiteX3" fmla="*/ 596109 w 1970363"/>
                  <a:gd name="connsiteY3" fmla="*/ 1414745 h 1451709"/>
                  <a:gd name="connsiteX4" fmla="*/ 598156 w 1970363"/>
                  <a:gd name="connsiteY4" fmla="*/ 1417213 h 1451709"/>
                  <a:gd name="connsiteX5" fmla="*/ 589403 w 1970363"/>
                  <a:gd name="connsiteY5" fmla="*/ 1436624 h 1451709"/>
                  <a:gd name="connsiteX6" fmla="*/ 587356 w 1970363"/>
                  <a:gd name="connsiteY6" fmla="*/ 1451213 h 1451709"/>
                  <a:gd name="connsiteX7" fmla="*/ 429807 w 1970363"/>
                  <a:gd name="connsiteY7" fmla="*/ 1451367 h 1451709"/>
                  <a:gd name="connsiteX8" fmla="*/ 272258 w 1970363"/>
                  <a:gd name="connsiteY8" fmla="*/ 1451522 h 1451709"/>
                  <a:gd name="connsiteX9" fmla="*/ 427970 w 1970363"/>
                  <a:gd name="connsiteY9" fmla="*/ 1449819 h 1451709"/>
                  <a:gd name="connsiteX10" fmla="*/ 189107 w 1970363"/>
                  <a:gd name="connsiteY10" fmla="*/ 1414866 h 1451709"/>
                  <a:gd name="connsiteX11" fmla="*/ 232870 w 1970363"/>
                  <a:gd name="connsiteY11" fmla="*/ 1414866 h 1451709"/>
                  <a:gd name="connsiteX12" fmla="*/ 210989 w 1970363"/>
                  <a:gd name="connsiteY12" fmla="*/ 1417155 h 1451709"/>
                  <a:gd name="connsiteX13" fmla="*/ 189107 w 1970363"/>
                  <a:gd name="connsiteY13" fmla="*/ 1414866 h 1451709"/>
                  <a:gd name="connsiteX14" fmla="*/ 635564 w 1970363"/>
                  <a:gd name="connsiteY14" fmla="*/ 1414999 h 1451709"/>
                  <a:gd name="connsiteX15" fmla="*/ 658905 w 1970363"/>
                  <a:gd name="connsiteY15" fmla="*/ 1415108 h 1451709"/>
                  <a:gd name="connsiteX16" fmla="*/ 645708 w 1970363"/>
                  <a:gd name="connsiteY16" fmla="*/ 1417647 h 1451709"/>
                  <a:gd name="connsiteX17" fmla="*/ 635564 w 1970363"/>
                  <a:gd name="connsiteY17" fmla="*/ 1414990 h 1451709"/>
                  <a:gd name="connsiteX18" fmla="*/ 240164 w 1970363"/>
                  <a:gd name="connsiteY18" fmla="*/ 1296680 h 1451709"/>
                  <a:gd name="connsiteX19" fmla="*/ 240164 w 1970363"/>
                  <a:gd name="connsiteY19" fmla="*/ 1279068 h 1451709"/>
                  <a:gd name="connsiteX20" fmla="*/ 205153 w 1970363"/>
                  <a:gd name="connsiteY20" fmla="*/ 1279068 h 1451709"/>
                  <a:gd name="connsiteX21" fmla="*/ 170142 w 1970363"/>
                  <a:gd name="connsiteY21" fmla="*/ 1279068 h 1451709"/>
                  <a:gd name="connsiteX22" fmla="*/ 170142 w 1970363"/>
                  <a:gd name="connsiteY22" fmla="*/ 1261560 h 1451709"/>
                  <a:gd name="connsiteX23" fmla="*/ 152637 w 1970363"/>
                  <a:gd name="connsiteY23" fmla="*/ 1244052 h 1451709"/>
                  <a:gd name="connsiteX24" fmla="*/ 135132 w 1970363"/>
                  <a:gd name="connsiteY24" fmla="*/ 1226546 h 1451709"/>
                  <a:gd name="connsiteX25" fmla="*/ 117626 w 1970363"/>
                  <a:gd name="connsiteY25" fmla="*/ 1209038 h 1451709"/>
                  <a:gd name="connsiteX26" fmla="*/ 100121 w 1970363"/>
                  <a:gd name="connsiteY26" fmla="*/ 1191531 h 1451709"/>
                  <a:gd name="connsiteX27" fmla="*/ 82615 w 1970363"/>
                  <a:gd name="connsiteY27" fmla="*/ 1174024 h 1451709"/>
                  <a:gd name="connsiteX28" fmla="*/ 65110 w 1970363"/>
                  <a:gd name="connsiteY28" fmla="*/ 1174024 h 1451709"/>
                  <a:gd name="connsiteX29" fmla="*/ 65110 w 1970363"/>
                  <a:gd name="connsiteY29" fmla="*/ 1086487 h 1451709"/>
                  <a:gd name="connsiteX30" fmla="*/ 65110 w 1970363"/>
                  <a:gd name="connsiteY30" fmla="*/ 998951 h 1451709"/>
                  <a:gd name="connsiteX31" fmla="*/ 82615 w 1970363"/>
                  <a:gd name="connsiteY31" fmla="*/ 998951 h 1451709"/>
                  <a:gd name="connsiteX32" fmla="*/ 100121 w 1970363"/>
                  <a:gd name="connsiteY32" fmla="*/ 981443 h 1451709"/>
                  <a:gd name="connsiteX33" fmla="*/ 117626 w 1970363"/>
                  <a:gd name="connsiteY33" fmla="*/ 963936 h 1451709"/>
                  <a:gd name="connsiteX34" fmla="*/ 135132 w 1970363"/>
                  <a:gd name="connsiteY34" fmla="*/ 946429 h 1451709"/>
                  <a:gd name="connsiteX35" fmla="*/ 152637 w 1970363"/>
                  <a:gd name="connsiteY35" fmla="*/ 928921 h 1451709"/>
                  <a:gd name="connsiteX36" fmla="*/ 170142 w 1970363"/>
                  <a:gd name="connsiteY36" fmla="*/ 911414 h 1451709"/>
                  <a:gd name="connsiteX37" fmla="*/ 170142 w 1970363"/>
                  <a:gd name="connsiteY37" fmla="*/ 893907 h 1451709"/>
                  <a:gd name="connsiteX38" fmla="*/ 275175 w 1970363"/>
                  <a:gd name="connsiteY38" fmla="*/ 893907 h 1451709"/>
                  <a:gd name="connsiteX39" fmla="*/ 380208 w 1970363"/>
                  <a:gd name="connsiteY39" fmla="*/ 893907 h 1451709"/>
                  <a:gd name="connsiteX40" fmla="*/ 380208 w 1970363"/>
                  <a:gd name="connsiteY40" fmla="*/ 911123 h 1451709"/>
                  <a:gd name="connsiteX41" fmla="*/ 413760 w 1970363"/>
                  <a:gd name="connsiteY41" fmla="*/ 930089 h 1451709"/>
                  <a:gd name="connsiteX42" fmla="*/ 449159 w 1970363"/>
                  <a:gd name="connsiteY42" fmla="*/ 947888 h 1451709"/>
                  <a:gd name="connsiteX43" fmla="*/ 468123 w 1970363"/>
                  <a:gd name="connsiteY43" fmla="*/ 963936 h 1451709"/>
                  <a:gd name="connsiteX44" fmla="*/ 485241 w 1970363"/>
                  <a:gd name="connsiteY44" fmla="*/ 981056 h 1451709"/>
                  <a:gd name="connsiteX45" fmla="*/ 501287 w 1970363"/>
                  <a:gd name="connsiteY45" fmla="*/ 1000022 h 1451709"/>
                  <a:gd name="connsiteX46" fmla="*/ 517415 w 1970363"/>
                  <a:gd name="connsiteY46" fmla="*/ 1016458 h 1451709"/>
                  <a:gd name="connsiteX47" fmla="*/ 533462 w 1970363"/>
                  <a:gd name="connsiteY47" fmla="*/ 1032894 h 1451709"/>
                  <a:gd name="connsiteX48" fmla="*/ 550157 w 1970363"/>
                  <a:gd name="connsiteY48" fmla="*/ 1060614 h 1451709"/>
                  <a:gd name="connsiteX49" fmla="*/ 568392 w 1970363"/>
                  <a:gd name="connsiteY49" fmla="*/ 1102923 h 1451709"/>
                  <a:gd name="connsiteX50" fmla="*/ 584438 w 1970363"/>
                  <a:gd name="connsiteY50" fmla="*/ 1104769 h 1451709"/>
                  <a:gd name="connsiteX51" fmla="*/ 584438 w 1970363"/>
                  <a:gd name="connsiteY51" fmla="*/ 1174411 h 1451709"/>
                  <a:gd name="connsiteX52" fmla="*/ 584438 w 1970363"/>
                  <a:gd name="connsiteY52" fmla="*/ 1244052 h 1451709"/>
                  <a:gd name="connsiteX53" fmla="*/ 566933 w 1970363"/>
                  <a:gd name="connsiteY53" fmla="*/ 1244052 h 1451709"/>
                  <a:gd name="connsiteX54" fmla="*/ 549428 w 1970363"/>
                  <a:gd name="connsiteY54" fmla="*/ 1261172 h 1451709"/>
                  <a:gd name="connsiteX55" fmla="*/ 533381 w 1970363"/>
                  <a:gd name="connsiteY55" fmla="*/ 1280138 h 1451709"/>
                  <a:gd name="connsiteX56" fmla="*/ 517334 w 1970363"/>
                  <a:gd name="connsiteY56" fmla="*/ 1296574 h 1451709"/>
                  <a:gd name="connsiteX57" fmla="*/ 517334 w 1970363"/>
                  <a:gd name="connsiteY57" fmla="*/ 1311163 h 1451709"/>
                  <a:gd name="connsiteX58" fmla="*/ 378749 w 1970363"/>
                  <a:gd name="connsiteY58" fmla="*/ 1312728 h 1451709"/>
                  <a:gd name="connsiteX59" fmla="*/ 240164 w 1970363"/>
                  <a:gd name="connsiteY59" fmla="*/ 1314291 h 1451709"/>
                  <a:gd name="connsiteX60" fmla="*/ 1105121 w 1970363"/>
                  <a:gd name="connsiteY60" fmla="*/ 1226546 h 1451709"/>
                  <a:gd name="connsiteX61" fmla="*/ 1107789 w 1970363"/>
                  <a:gd name="connsiteY61" fmla="*/ 1216333 h 1451709"/>
                  <a:gd name="connsiteX62" fmla="*/ 1107789 w 1970363"/>
                  <a:gd name="connsiteY62" fmla="*/ 1236758 h 1451709"/>
                  <a:gd name="connsiteX63" fmla="*/ 1105121 w 1970363"/>
                  <a:gd name="connsiteY63" fmla="*/ 1226546 h 1451709"/>
                  <a:gd name="connsiteX64" fmla="*/ 1174927 w 1970363"/>
                  <a:gd name="connsiteY64" fmla="*/ 1188613 h 1451709"/>
                  <a:gd name="connsiteX65" fmla="*/ 1177833 w 1970363"/>
                  <a:gd name="connsiteY65" fmla="*/ 1181430 h 1451709"/>
                  <a:gd name="connsiteX66" fmla="*/ 1177612 w 1970363"/>
                  <a:gd name="connsiteY66" fmla="*/ 1198937 h 1451709"/>
                  <a:gd name="connsiteX67" fmla="*/ 1174922 w 1970363"/>
                  <a:gd name="connsiteY67" fmla="*/ 1188613 h 1451709"/>
                  <a:gd name="connsiteX68" fmla="*/ 1601325 w 1970363"/>
                  <a:gd name="connsiteY68" fmla="*/ 930713 h 1451709"/>
                  <a:gd name="connsiteX69" fmla="*/ 1618830 w 1970363"/>
                  <a:gd name="connsiteY69" fmla="*/ 930934 h 1451709"/>
                  <a:gd name="connsiteX70" fmla="*/ 1608508 w 1970363"/>
                  <a:gd name="connsiteY70" fmla="*/ 933624 h 1451709"/>
                  <a:gd name="connsiteX71" fmla="*/ 1601325 w 1970363"/>
                  <a:gd name="connsiteY71" fmla="*/ 930717 h 1451709"/>
                  <a:gd name="connsiteX72" fmla="*/ 1660634 w 1970363"/>
                  <a:gd name="connsiteY72" fmla="*/ 895565 h 1451709"/>
                  <a:gd name="connsiteX73" fmla="*/ 1694216 w 1970363"/>
                  <a:gd name="connsiteY73" fmla="*/ 877578 h 1451709"/>
                  <a:gd name="connsiteX74" fmla="*/ 1711728 w 1970363"/>
                  <a:gd name="connsiteY74" fmla="*/ 859998 h 1451709"/>
                  <a:gd name="connsiteX75" fmla="*/ 1729233 w 1970363"/>
                  <a:gd name="connsiteY75" fmla="*/ 842490 h 1451709"/>
                  <a:gd name="connsiteX76" fmla="*/ 1746739 w 1970363"/>
                  <a:gd name="connsiteY76" fmla="*/ 824983 h 1451709"/>
                  <a:gd name="connsiteX77" fmla="*/ 1765089 w 1970363"/>
                  <a:gd name="connsiteY77" fmla="*/ 807476 h 1451709"/>
                  <a:gd name="connsiteX78" fmla="*/ 1766902 w 1970363"/>
                  <a:gd name="connsiteY78" fmla="*/ 809289 h 1451709"/>
                  <a:gd name="connsiteX79" fmla="*/ 1750364 w 1970363"/>
                  <a:gd name="connsiteY79" fmla="*/ 828609 h 1451709"/>
                  <a:gd name="connsiteX80" fmla="*/ 1732859 w 1970363"/>
                  <a:gd name="connsiteY80" fmla="*/ 846116 h 1451709"/>
                  <a:gd name="connsiteX81" fmla="*/ 1715353 w 1970363"/>
                  <a:gd name="connsiteY81" fmla="*/ 863623 h 1451709"/>
                  <a:gd name="connsiteX82" fmla="*/ 1697848 w 1970363"/>
                  <a:gd name="connsiteY82" fmla="*/ 881131 h 1451709"/>
                  <a:gd name="connsiteX83" fmla="*/ 1662454 w 1970363"/>
                  <a:gd name="connsiteY83" fmla="*/ 897305 h 1451709"/>
                  <a:gd name="connsiteX84" fmla="*/ 1628873 w 1970363"/>
                  <a:gd name="connsiteY84" fmla="*/ 897784 h 1451709"/>
                  <a:gd name="connsiteX85" fmla="*/ 1660635 w 1970363"/>
                  <a:gd name="connsiteY85" fmla="*/ 895565 h 1451709"/>
                  <a:gd name="connsiteX86" fmla="*/ 1799288 w 1970363"/>
                  <a:gd name="connsiteY86" fmla="*/ 774273 h 1451709"/>
                  <a:gd name="connsiteX87" fmla="*/ 1802194 w 1970363"/>
                  <a:gd name="connsiteY87" fmla="*/ 767090 h 1451709"/>
                  <a:gd name="connsiteX88" fmla="*/ 1801973 w 1970363"/>
                  <a:gd name="connsiteY88" fmla="*/ 784597 h 1451709"/>
                  <a:gd name="connsiteX89" fmla="*/ 1799283 w 1970363"/>
                  <a:gd name="connsiteY89" fmla="*/ 774273 h 1451709"/>
                  <a:gd name="connsiteX90" fmla="*/ 2382 w 1970363"/>
                  <a:gd name="connsiteY90" fmla="*/ 755661 h 1451709"/>
                  <a:gd name="connsiteX91" fmla="*/ 22805 w 1970363"/>
                  <a:gd name="connsiteY91" fmla="*/ 755661 h 1451709"/>
                  <a:gd name="connsiteX92" fmla="*/ 12593 w 1970363"/>
                  <a:gd name="connsiteY92" fmla="*/ 758330 h 1451709"/>
                  <a:gd name="connsiteX93" fmla="*/ 2382 w 1970363"/>
                  <a:gd name="connsiteY93" fmla="*/ 755661 h 1451709"/>
                  <a:gd name="connsiteX94" fmla="*/ 37393 w 1970363"/>
                  <a:gd name="connsiteY94" fmla="*/ 720647 h 1451709"/>
                  <a:gd name="connsiteX95" fmla="*/ 57816 w 1970363"/>
                  <a:gd name="connsiteY95" fmla="*/ 720647 h 1451709"/>
                  <a:gd name="connsiteX96" fmla="*/ 47604 w 1970363"/>
                  <a:gd name="connsiteY96" fmla="*/ 723316 h 1451709"/>
                  <a:gd name="connsiteX97" fmla="*/ 37393 w 1970363"/>
                  <a:gd name="connsiteY97" fmla="*/ 720647 h 1451709"/>
                  <a:gd name="connsiteX98" fmla="*/ 72404 w 1970363"/>
                  <a:gd name="connsiteY98" fmla="*/ 685632 h 1451709"/>
                  <a:gd name="connsiteX99" fmla="*/ 92827 w 1970363"/>
                  <a:gd name="connsiteY99" fmla="*/ 685632 h 1451709"/>
                  <a:gd name="connsiteX100" fmla="*/ 82615 w 1970363"/>
                  <a:gd name="connsiteY100" fmla="*/ 688301 h 1451709"/>
                  <a:gd name="connsiteX101" fmla="*/ 72404 w 1970363"/>
                  <a:gd name="connsiteY101" fmla="*/ 685632 h 1451709"/>
                  <a:gd name="connsiteX102" fmla="*/ 376241 w 1970363"/>
                  <a:gd name="connsiteY102" fmla="*/ 479567 h 1451709"/>
                  <a:gd name="connsiteX103" fmla="*/ 378594 w 1970363"/>
                  <a:gd name="connsiteY103" fmla="*/ 460601 h 1451709"/>
                  <a:gd name="connsiteX104" fmla="*/ 378594 w 1970363"/>
                  <a:gd name="connsiteY104" fmla="*/ 498534 h 1451709"/>
                  <a:gd name="connsiteX105" fmla="*/ 376241 w 1970363"/>
                  <a:gd name="connsiteY105" fmla="*/ 479567 h 1451709"/>
                  <a:gd name="connsiteX106" fmla="*/ 410521 w 1970363"/>
                  <a:gd name="connsiteY106" fmla="*/ 424128 h 1451709"/>
                  <a:gd name="connsiteX107" fmla="*/ 413427 w 1970363"/>
                  <a:gd name="connsiteY107" fmla="*/ 416944 h 1451709"/>
                  <a:gd name="connsiteX108" fmla="*/ 413211 w 1970363"/>
                  <a:gd name="connsiteY108" fmla="*/ 434451 h 1451709"/>
                  <a:gd name="connsiteX109" fmla="*/ 410521 w 1970363"/>
                  <a:gd name="connsiteY109" fmla="*/ 424128 h 1451709"/>
                  <a:gd name="connsiteX110" fmla="*/ 880219 w 1970363"/>
                  <a:gd name="connsiteY110" fmla="*/ 166105 h 1451709"/>
                  <a:gd name="connsiteX111" fmla="*/ 894807 w 1970363"/>
                  <a:gd name="connsiteY111" fmla="*/ 148034 h 1451709"/>
                  <a:gd name="connsiteX112" fmla="*/ 947310 w 1970363"/>
                  <a:gd name="connsiteY112" fmla="*/ 130659 h 1451709"/>
                  <a:gd name="connsiteX113" fmla="*/ 999827 w 1970363"/>
                  <a:gd name="connsiteY113" fmla="*/ 113151 h 1451709"/>
                  <a:gd name="connsiteX114" fmla="*/ 1001653 w 1970363"/>
                  <a:gd name="connsiteY114" fmla="*/ 97325 h 1451709"/>
                  <a:gd name="connsiteX115" fmla="*/ 1140241 w 1970363"/>
                  <a:gd name="connsiteY115" fmla="*/ 97171 h 1451709"/>
                  <a:gd name="connsiteX116" fmla="*/ 1278829 w 1970363"/>
                  <a:gd name="connsiteY116" fmla="*/ 97016 h 1451709"/>
                  <a:gd name="connsiteX117" fmla="*/ 1142077 w 1970363"/>
                  <a:gd name="connsiteY117" fmla="*/ 98741 h 1451709"/>
                  <a:gd name="connsiteX118" fmla="*/ 1005325 w 1970363"/>
                  <a:gd name="connsiteY118" fmla="*/ 100466 h 1451709"/>
                  <a:gd name="connsiteX119" fmla="*/ 1003488 w 1970363"/>
                  <a:gd name="connsiteY119" fmla="*/ 116409 h 1451709"/>
                  <a:gd name="connsiteX120" fmla="*/ 950961 w 1970363"/>
                  <a:gd name="connsiteY120" fmla="*/ 134034 h 1451709"/>
                  <a:gd name="connsiteX121" fmla="*/ 898444 w 1970363"/>
                  <a:gd name="connsiteY121" fmla="*/ 151541 h 1451709"/>
                  <a:gd name="connsiteX122" fmla="*/ 882031 w 1970363"/>
                  <a:gd name="connsiteY122" fmla="*/ 167931 h 1451709"/>
                  <a:gd name="connsiteX123" fmla="*/ 880218 w 1970363"/>
                  <a:gd name="connsiteY123" fmla="*/ 166118 h 1451709"/>
                  <a:gd name="connsiteX124" fmla="*/ 1951434 w 1970363"/>
                  <a:gd name="connsiteY124" fmla="*/ 166237 h 1451709"/>
                  <a:gd name="connsiteX125" fmla="*/ 1968939 w 1970363"/>
                  <a:gd name="connsiteY125" fmla="*/ 166457 h 1451709"/>
                  <a:gd name="connsiteX126" fmla="*/ 1958617 w 1970363"/>
                  <a:gd name="connsiteY126" fmla="*/ 169148 h 1451709"/>
                  <a:gd name="connsiteX127" fmla="*/ 1951434 w 1970363"/>
                  <a:gd name="connsiteY127" fmla="*/ 166241 h 1451709"/>
                  <a:gd name="connsiteX128" fmla="*/ 1916423 w 1970363"/>
                  <a:gd name="connsiteY128" fmla="*/ 131222 h 1451709"/>
                  <a:gd name="connsiteX129" fmla="*/ 1933928 w 1970363"/>
                  <a:gd name="connsiteY129" fmla="*/ 131443 h 1451709"/>
                  <a:gd name="connsiteX130" fmla="*/ 1923606 w 1970363"/>
                  <a:gd name="connsiteY130" fmla="*/ 134133 h 1451709"/>
                  <a:gd name="connsiteX131" fmla="*/ 1916423 w 1970363"/>
                  <a:gd name="connsiteY131" fmla="*/ 131226 h 1451709"/>
                  <a:gd name="connsiteX132" fmla="*/ 1875466 w 1970363"/>
                  <a:gd name="connsiteY132" fmla="*/ 96229 h 1451709"/>
                  <a:gd name="connsiteX133" fmla="*/ 1895889 w 1970363"/>
                  <a:gd name="connsiteY133" fmla="*/ 96229 h 1451709"/>
                  <a:gd name="connsiteX134" fmla="*/ 1885677 w 1970363"/>
                  <a:gd name="connsiteY134" fmla="*/ 98898 h 1451709"/>
                  <a:gd name="connsiteX135" fmla="*/ 1875466 w 1970363"/>
                  <a:gd name="connsiteY135" fmla="*/ 96229 h 1451709"/>
                  <a:gd name="connsiteX136" fmla="*/ 1300808 w 1970363"/>
                  <a:gd name="connsiteY136" fmla="*/ 61008 h 1451709"/>
                  <a:gd name="connsiteX137" fmla="*/ 1335819 w 1970363"/>
                  <a:gd name="connsiteY137" fmla="*/ 61074 h 1451709"/>
                  <a:gd name="connsiteX138" fmla="*/ 1316750 w 1970363"/>
                  <a:gd name="connsiteY138" fmla="*/ 63436 h 1451709"/>
                  <a:gd name="connsiteX139" fmla="*/ 1300808 w 1970363"/>
                  <a:gd name="connsiteY139" fmla="*/ 61015 h 1451709"/>
                  <a:gd name="connsiteX140" fmla="*/ 1800391 w 1970363"/>
                  <a:gd name="connsiteY140" fmla="*/ 56825 h 1451709"/>
                  <a:gd name="connsiteX141" fmla="*/ 1799897 w 1970363"/>
                  <a:gd name="connsiteY141" fmla="*/ 37858 h 1451709"/>
                  <a:gd name="connsiteX142" fmla="*/ 1803308 w 1970363"/>
                  <a:gd name="connsiteY142" fmla="*/ 43062 h 1451709"/>
                  <a:gd name="connsiteX143" fmla="*/ 1837537 w 1970363"/>
                  <a:gd name="connsiteY143" fmla="*/ 60925 h 1451709"/>
                  <a:gd name="connsiteX144" fmla="*/ 1871089 w 1970363"/>
                  <a:gd name="connsiteY144" fmla="*/ 63031 h 1451709"/>
                  <a:gd name="connsiteX145" fmla="*/ 1837354 w 1970363"/>
                  <a:gd name="connsiteY145" fmla="*/ 64134 h 1451709"/>
                  <a:gd name="connsiteX146" fmla="*/ 1800391 w 1970363"/>
                  <a:gd name="connsiteY146" fmla="*/ 56825 h 1451709"/>
                  <a:gd name="connsiteX147" fmla="*/ 1729266 w 1970363"/>
                  <a:gd name="connsiteY147" fmla="*/ 9798 h 1451709"/>
                  <a:gd name="connsiteX148" fmla="*/ 1732172 w 1970363"/>
                  <a:gd name="connsiteY148" fmla="*/ 2614 h 1451709"/>
                  <a:gd name="connsiteX149" fmla="*/ 1731952 w 1970363"/>
                  <a:gd name="connsiteY149" fmla="*/ 20121 h 1451709"/>
                  <a:gd name="connsiteX150" fmla="*/ 1729262 w 1970363"/>
                  <a:gd name="connsiteY150" fmla="*/ 9798 h 1451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1970363" h="1451709">
                    <a:moveTo>
                      <a:pt x="427970" y="1449809"/>
                    </a:moveTo>
                    <a:lnTo>
                      <a:pt x="583681" y="1448106"/>
                    </a:lnTo>
                    <a:lnTo>
                      <a:pt x="585519" y="1432602"/>
                    </a:lnTo>
                    <a:cubicBezTo>
                      <a:pt x="586529" y="1424075"/>
                      <a:pt x="591295" y="1416040"/>
                      <a:pt x="596109" y="1414745"/>
                    </a:cubicBezTo>
                    <a:cubicBezTo>
                      <a:pt x="601960" y="1413172"/>
                      <a:pt x="602638" y="1413991"/>
                      <a:pt x="598156" y="1417213"/>
                    </a:cubicBezTo>
                    <a:cubicBezTo>
                      <a:pt x="594468" y="1419865"/>
                      <a:pt x="590529" y="1428599"/>
                      <a:pt x="589403" y="1436624"/>
                    </a:cubicBezTo>
                    <a:lnTo>
                      <a:pt x="587356" y="1451213"/>
                    </a:lnTo>
                    <a:lnTo>
                      <a:pt x="429807" y="1451367"/>
                    </a:lnTo>
                    <a:lnTo>
                      <a:pt x="272258" y="1451522"/>
                    </a:lnTo>
                    <a:lnTo>
                      <a:pt x="427970" y="1449819"/>
                    </a:lnTo>
                    <a:close/>
                    <a:moveTo>
                      <a:pt x="189107" y="1414866"/>
                    </a:moveTo>
                    <a:cubicBezTo>
                      <a:pt x="201142" y="1413607"/>
                      <a:pt x="220835" y="1413607"/>
                      <a:pt x="232870" y="1414866"/>
                    </a:cubicBezTo>
                    <a:cubicBezTo>
                      <a:pt x="244905" y="1416125"/>
                      <a:pt x="235059" y="1417155"/>
                      <a:pt x="210989" y="1417155"/>
                    </a:cubicBezTo>
                    <a:cubicBezTo>
                      <a:pt x="186919" y="1417155"/>
                      <a:pt x="177072" y="1416125"/>
                      <a:pt x="189107" y="1414866"/>
                    </a:cubicBezTo>
                    <a:close/>
                    <a:moveTo>
                      <a:pt x="635564" y="1414999"/>
                    </a:moveTo>
                    <a:cubicBezTo>
                      <a:pt x="642822" y="1413602"/>
                      <a:pt x="653326" y="1413655"/>
                      <a:pt x="658905" y="1415108"/>
                    </a:cubicBezTo>
                    <a:cubicBezTo>
                      <a:pt x="664484" y="1416569"/>
                      <a:pt x="658545" y="1417711"/>
                      <a:pt x="645708" y="1417647"/>
                    </a:cubicBezTo>
                    <a:cubicBezTo>
                      <a:pt x="632870" y="1417580"/>
                      <a:pt x="628306" y="1416387"/>
                      <a:pt x="635564" y="1414990"/>
                    </a:cubicBezTo>
                    <a:close/>
                    <a:moveTo>
                      <a:pt x="240164" y="1296680"/>
                    </a:moveTo>
                    <a:lnTo>
                      <a:pt x="240164" y="1279068"/>
                    </a:lnTo>
                    <a:lnTo>
                      <a:pt x="205153" y="1279068"/>
                    </a:lnTo>
                    <a:lnTo>
                      <a:pt x="170142" y="1279068"/>
                    </a:lnTo>
                    <a:lnTo>
                      <a:pt x="170142" y="1261560"/>
                    </a:lnTo>
                    <a:cubicBezTo>
                      <a:pt x="170142" y="1245998"/>
                      <a:pt x="168198" y="1244052"/>
                      <a:pt x="152637" y="1244052"/>
                    </a:cubicBezTo>
                    <a:cubicBezTo>
                      <a:pt x="137077" y="1244052"/>
                      <a:pt x="135132" y="1242107"/>
                      <a:pt x="135132" y="1226546"/>
                    </a:cubicBezTo>
                    <a:cubicBezTo>
                      <a:pt x="135132" y="1210983"/>
                      <a:pt x="133187" y="1209038"/>
                      <a:pt x="117626" y="1209038"/>
                    </a:cubicBezTo>
                    <a:cubicBezTo>
                      <a:pt x="102066" y="1209038"/>
                      <a:pt x="100121" y="1207093"/>
                      <a:pt x="100121" y="1191531"/>
                    </a:cubicBezTo>
                    <a:cubicBezTo>
                      <a:pt x="100121" y="1175969"/>
                      <a:pt x="98176" y="1174024"/>
                      <a:pt x="82615" y="1174024"/>
                    </a:cubicBezTo>
                    <a:lnTo>
                      <a:pt x="65110" y="1174024"/>
                    </a:lnTo>
                    <a:lnTo>
                      <a:pt x="65110" y="1086487"/>
                    </a:lnTo>
                    <a:lnTo>
                      <a:pt x="65110" y="998951"/>
                    </a:lnTo>
                    <a:lnTo>
                      <a:pt x="82615" y="998951"/>
                    </a:lnTo>
                    <a:cubicBezTo>
                      <a:pt x="98176" y="998951"/>
                      <a:pt x="100121" y="997005"/>
                      <a:pt x="100121" y="981443"/>
                    </a:cubicBezTo>
                    <a:cubicBezTo>
                      <a:pt x="100121" y="965881"/>
                      <a:pt x="102066" y="963936"/>
                      <a:pt x="117626" y="963936"/>
                    </a:cubicBezTo>
                    <a:cubicBezTo>
                      <a:pt x="133187" y="963936"/>
                      <a:pt x="135132" y="961990"/>
                      <a:pt x="135132" y="946429"/>
                    </a:cubicBezTo>
                    <a:cubicBezTo>
                      <a:pt x="135132" y="930867"/>
                      <a:pt x="137077" y="928921"/>
                      <a:pt x="152637" y="928921"/>
                    </a:cubicBezTo>
                    <a:cubicBezTo>
                      <a:pt x="168198" y="928921"/>
                      <a:pt x="170142" y="926976"/>
                      <a:pt x="170142" y="911414"/>
                    </a:cubicBezTo>
                    <a:lnTo>
                      <a:pt x="170142" y="893907"/>
                    </a:lnTo>
                    <a:lnTo>
                      <a:pt x="275175" y="893907"/>
                    </a:lnTo>
                    <a:lnTo>
                      <a:pt x="380208" y="893907"/>
                    </a:lnTo>
                    <a:lnTo>
                      <a:pt x="380208" y="911123"/>
                    </a:lnTo>
                    <a:cubicBezTo>
                      <a:pt x="380208" y="927988"/>
                      <a:pt x="380892" y="928375"/>
                      <a:pt x="413760" y="930089"/>
                    </a:cubicBezTo>
                    <a:cubicBezTo>
                      <a:pt x="445523" y="931746"/>
                      <a:pt x="447411" y="932695"/>
                      <a:pt x="449159" y="947888"/>
                    </a:cubicBezTo>
                    <a:cubicBezTo>
                      <a:pt x="450705" y="961328"/>
                      <a:pt x="453787" y="963936"/>
                      <a:pt x="468123" y="963936"/>
                    </a:cubicBezTo>
                    <a:cubicBezTo>
                      <a:pt x="483167" y="963936"/>
                      <a:pt x="485241" y="966012"/>
                      <a:pt x="485241" y="981056"/>
                    </a:cubicBezTo>
                    <a:cubicBezTo>
                      <a:pt x="485241" y="995393"/>
                      <a:pt x="487848" y="998475"/>
                      <a:pt x="501287" y="1000022"/>
                    </a:cubicBezTo>
                    <a:cubicBezTo>
                      <a:pt x="513994" y="1001484"/>
                      <a:pt x="517351" y="1004905"/>
                      <a:pt x="517415" y="1016458"/>
                    </a:cubicBezTo>
                    <a:cubicBezTo>
                      <a:pt x="517479" y="1027990"/>
                      <a:pt x="520841" y="1031434"/>
                      <a:pt x="533462" y="1032894"/>
                    </a:cubicBezTo>
                    <a:cubicBezTo>
                      <a:pt x="548049" y="1034581"/>
                      <a:pt x="549490" y="1036974"/>
                      <a:pt x="550157" y="1060614"/>
                    </a:cubicBezTo>
                    <a:cubicBezTo>
                      <a:pt x="551288" y="1100752"/>
                      <a:pt x="551380" y="1100966"/>
                      <a:pt x="568392" y="1102923"/>
                    </a:cubicBezTo>
                    <a:lnTo>
                      <a:pt x="584438" y="1104769"/>
                    </a:lnTo>
                    <a:lnTo>
                      <a:pt x="584438" y="1174411"/>
                    </a:lnTo>
                    <a:lnTo>
                      <a:pt x="584438" y="1244052"/>
                    </a:lnTo>
                    <a:lnTo>
                      <a:pt x="566933" y="1244052"/>
                    </a:lnTo>
                    <a:cubicBezTo>
                      <a:pt x="551461" y="1244052"/>
                      <a:pt x="549428" y="1246039"/>
                      <a:pt x="549428" y="1261172"/>
                    </a:cubicBezTo>
                    <a:cubicBezTo>
                      <a:pt x="549428" y="1275510"/>
                      <a:pt x="546820" y="1278592"/>
                      <a:pt x="533381" y="1280138"/>
                    </a:cubicBezTo>
                    <a:cubicBezTo>
                      <a:pt x="520647" y="1281602"/>
                      <a:pt x="517334" y="1284997"/>
                      <a:pt x="517334" y="1296574"/>
                    </a:cubicBezTo>
                    <a:lnTo>
                      <a:pt x="517334" y="1311163"/>
                    </a:lnTo>
                    <a:lnTo>
                      <a:pt x="378749" y="1312728"/>
                    </a:lnTo>
                    <a:lnTo>
                      <a:pt x="240164" y="1314291"/>
                    </a:lnTo>
                    <a:close/>
                    <a:moveTo>
                      <a:pt x="1105121" y="1226546"/>
                    </a:moveTo>
                    <a:cubicBezTo>
                      <a:pt x="1105121" y="1215311"/>
                      <a:pt x="1106323" y="1210716"/>
                      <a:pt x="1107789" y="1216333"/>
                    </a:cubicBezTo>
                    <a:cubicBezTo>
                      <a:pt x="1109256" y="1221950"/>
                      <a:pt x="1109256" y="1231141"/>
                      <a:pt x="1107789" y="1236758"/>
                    </a:cubicBezTo>
                    <a:cubicBezTo>
                      <a:pt x="1106321" y="1242375"/>
                      <a:pt x="1105121" y="1237779"/>
                      <a:pt x="1105121" y="1226546"/>
                    </a:cubicBezTo>
                    <a:close/>
                    <a:moveTo>
                      <a:pt x="1174927" y="1188613"/>
                    </a:moveTo>
                    <a:cubicBezTo>
                      <a:pt x="1175037" y="1178984"/>
                      <a:pt x="1176353" y="1175751"/>
                      <a:pt x="1177833" y="1181430"/>
                    </a:cubicBezTo>
                    <a:cubicBezTo>
                      <a:pt x="1179312" y="1187107"/>
                      <a:pt x="1179215" y="1194985"/>
                      <a:pt x="1177612" y="1198937"/>
                    </a:cubicBezTo>
                    <a:cubicBezTo>
                      <a:pt x="1176013" y="1202888"/>
                      <a:pt x="1174803" y="1198242"/>
                      <a:pt x="1174922" y="1188613"/>
                    </a:cubicBezTo>
                    <a:close/>
                    <a:moveTo>
                      <a:pt x="1601325" y="930713"/>
                    </a:moveTo>
                    <a:cubicBezTo>
                      <a:pt x="1607002" y="929233"/>
                      <a:pt x="1614880" y="929330"/>
                      <a:pt x="1618830" y="930934"/>
                    </a:cubicBezTo>
                    <a:cubicBezTo>
                      <a:pt x="1622781" y="932533"/>
                      <a:pt x="1618135" y="933743"/>
                      <a:pt x="1608508" y="933624"/>
                    </a:cubicBezTo>
                    <a:cubicBezTo>
                      <a:pt x="1598880" y="933514"/>
                      <a:pt x="1595647" y="932197"/>
                      <a:pt x="1601325" y="930717"/>
                    </a:cubicBezTo>
                    <a:close/>
                    <a:moveTo>
                      <a:pt x="1660634" y="895565"/>
                    </a:moveTo>
                    <a:cubicBezTo>
                      <a:pt x="1690157" y="893503"/>
                      <a:pt x="1692525" y="892234"/>
                      <a:pt x="1694216" y="877578"/>
                    </a:cubicBezTo>
                    <a:cubicBezTo>
                      <a:pt x="1695625" y="865371"/>
                      <a:pt x="1699579" y="861401"/>
                      <a:pt x="1711728" y="859998"/>
                    </a:cubicBezTo>
                    <a:cubicBezTo>
                      <a:pt x="1723857" y="858597"/>
                      <a:pt x="1727833" y="854620"/>
                      <a:pt x="1729233" y="842490"/>
                    </a:cubicBezTo>
                    <a:cubicBezTo>
                      <a:pt x="1730634" y="830361"/>
                      <a:pt x="1734611" y="826384"/>
                      <a:pt x="1746739" y="824983"/>
                    </a:cubicBezTo>
                    <a:cubicBezTo>
                      <a:pt x="1758598" y="823613"/>
                      <a:pt x="1763081" y="819336"/>
                      <a:pt x="1765089" y="807476"/>
                    </a:cubicBezTo>
                    <a:cubicBezTo>
                      <a:pt x="1767505" y="793204"/>
                      <a:pt x="1767669" y="793368"/>
                      <a:pt x="1766902" y="809289"/>
                    </a:cubicBezTo>
                    <a:cubicBezTo>
                      <a:pt x="1766207" y="823693"/>
                      <a:pt x="1763276" y="827118"/>
                      <a:pt x="1750364" y="828609"/>
                    </a:cubicBezTo>
                    <a:cubicBezTo>
                      <a:pt x="1738236" y="830009"/>
                      <a:pt x="1734259" y="833986"/>
                      <a:pt x="1732859" y="846116"/>
                    </a:cubicBezTo>
                    <a:cubicBezTo>
                      <a:pt x="1731459" y="858245"/>
                      <a:pt x="1727482" y="862223"/>
                      <a:pt x="1715353" y="863623"/>
                    </a:cubicBezTo>
                    <a:cubicBezTo>
                      <a:pt x="1703225" y="865024"/>
                      <a:pt x="1699249" y="869001"/>
                      <a:pt x="1697848" y="881131"/>
                    </a:cubicBezTo>
                    <a:cubicBezTo>
                      <a:pt x="1696123" y="896073"/>
                      <a:pt x="1694426" y="896848"/>
                      <a:pt x="1662454" y="897305"/>
                    </a:cubicBezTo>
                    <a:lnTo>
                      <a:pt x="1628873" y="897784"/>
                    </a:lnTo>
                    <a:lnTo>
                      <a:pt x="1660635" y="895565"/>
                    </a:lnTo>
                    <a:close/>
                    <a:moveTo>
                      <a:pt x="1799288" y="774273"/>
                    </a:moveTo>
                    <a:cubicBezTo>
                      <a:pt x="1799398" y="764645"/>
                      <a:pt x="1800715" y="761412"/>
                      <a:pt x="1802194" y="767090"/>
                    </a:cubicBezTo>
                    <a:cubicBezTo>
                      <a:pt x="1803674" y="772768"/>
                      <a:pt x="1803577" y="780646"/>
                      <a:pt x="1801973" y="784597"/>
                    </a:cubicBezTo>
                    <a:cubicBezTo>
                      <a:pt x="1800374" y="788548"/>
                      <a:pt x="1799165" y="783903"/>
                      <a:pt x="1799283" y="774273"/>
                    </a:cubicBezTo>
                    <a:close/>
                    <a:moveTo>
                      <a:pt x="2382" y="755661"/>
                    </a:moveTo>
                    <a:cubicBezTo>
                      <a:pt x="7998" y="754195"/>
                      <a:pt x="17189" y="754195"/>
                      <a:pt x="22805" y="755661"/>
                    </a:cubicBezTo>
                    <a:cubicBezTo>
                      <a:pt x="28421" y="757130"/>
                      <a:pt x="23826" y="758330"/>
                      <a:pt x="12593" y="758330"/>
                    </a:cubicBezTo>
                    <a:cubicBezTo>
                      <a:pt x="1361" y="758330"/>
                      <a:pt x="-3234" y="757128"/>
                      <a:pt x="2382" y="755661"/>
                    </a:cubicBezTo>
                    <a:close/>
                    <a:moveTo>
                      <a:pt x="37393" y="720647"/>
                    </a:moveTo>
                    <a:cubicBezTo>
                      <a:pt x="43009" y="719178"/>
                      <a:pt x="52200" y="719178"/>
                      <a:pt x="57816" y="720647"/>
                    </a:cubicBezTo>
                    <a:cubicBezTo>
                      <a:pt x="63432" y="722114"/>
                      <a:pt x="58837" y="723316"/>
                      <a:pt x="47604" y="723316"/>
                    </a:cubicBezTo>
                    <a:cubicBezTo>
                      <a:pt x="36372" y="723316"/>
                      <a:pt x="31776" y="722114"/>
                      <a:pt x="37393" y="720647"/>
                    </a:cubicBezTo>
                    <a:close/>
                    <a:moveTo>
                      <a:pt x="72404" y="685632"/>
                    </a:moveTo>
                    <a:cubicBezTo>
                      <a:pt x="78020" y="684163"/>
                      <a:pt x="87211" y="684163"/>
                      <a:pt x="92827" y="685632"/>
                    </a:cubicBezTo>
                    <a:cubicBezTo>
                      <a:pt x="98443" y="687101"/>
                      <a:pt x="93848" y="688301"/>
                      <a:pt x="82615" y="688301"/>
                    </a:cubicBezTo>
                    <a:cubicBezTo>
                      <a:pt x="71382" y="688301"/>
                      <a:pt x="66787" y="687101"/>
                      <a:pt x="72404" y="685632"/>
                    </a:cubicBezTo>
                    <a:close/>
                    <a:moveTo>
                      <a:pt x="376241" y="479567"/>
                    </a:moveTo>
                    <a:cubicBezTo>
                      <a:pt x="376241" y="458704"/>
                      <a:pt x="377300" y="450170"/>
                      <a:pt x="378594" y="460601"/>
                    </a:cubicBezTo>
                    <a:cubicBezTo>
                      <a:pt x="379888" y="471032"/>
                      <a:pt x="379888" y="488102"/>
                      <a:pt x="378594" y="498534"/>
                    </a:cubicBezTo>
                    <a:cubicBezTo>
                      <a:pt x="377300" y="508965"/>
                      <a:pt x="376241" y="500430"/>
                      <a:pt x="376241" y="479567"/>
                    </a:cubicBezTo>
                    <a:close/>
                    <a:moveTo>
                      <a:pt x="410521" y="424128"/>
                    </a:moveTo>
                    <a:cubicBezTo>
                      <a:pt x="410640" y="414499"/>
                      <a:pt x="411948" y="411266"/>
                      <a:pt x="413427" y="416944"/>
                    </a:cubicBezTo>
                    <a:cubicBezTo>
                      <a:pt x="414907" y="422622"/>
                      <a:pt x="414810" y="430500"/>
                      <a:pt x="413211" y="434451"/>
                    </a:cubicBezTo>
                    <a:cubicBezTo>
                      <a:pt x="411613" y="438402"/>
                      <a:pt x="410403" y="433757"/>
                      <a:pt x="410521" y="424128"/>
                    </a:cubicBezTo>
                    <a:close/>
                    <a:moveTo>
                      <a:pt x="880219" y="166105"/>
                    </a:moveTo>
                    <a:cubicBezTo>
                      <a:pt x="888980" y="164475"/>
                      <a:pt x="893564" y="158798"/>
                      <a:pt x="894807" y="148034"/>
                    </a:cubicBezTo>
                    <a:cubicBezTo>
                      <a:pt x="896602" y="132492"/>
                      <a:pt x="897110" y="132323"/>
                      <a:pt x="947310" y="130659"/>
                    </a:cubicBezTo>
                    <a:cubicBezTo>
                      <a:pt x="997620" y="128991"/>
                      <a:pt x="998015" y="128859"/>
                      <a:pt x="999827" y="113151"/>
                    </a:cubicBezTo>
                    <a:lnTo>
                      <a:pt x="1001653" y="97325"/>
                    </a:lnTo>
                    <a:lnTo>
                      <a:pt x="1140241" y="97171"/>
                    </a:lnTo>
                    <a:lnTo>
                      <a:pt x="1278829" y="97016"/>
                    </a:lnTo>
                    <a:lnTo>
                      <a:pt x="1142077" y="98741"/>
                    </a:lnTo>
                    <a:lnTo>
                      <a:pt x="1005325" y="100466"/>
                    </a:lnTo>
                    <a:lnTo>
                      <a:pt x="1003488" y="116409"/>
                    </a:lnTo>
                    <a:cubicBezTo>
                      <a:pt x="1001662" y="132263"/>
                      <a:pt x="1001367" y="132362"/>
                      <a:pt x="950961" y="134034"/>
                    </a:cubicBezTo>
                    <a:cubicBezTo>
                      <a:pt x="900651" y="135701"/>
                      <a:pt x="900255" y="135834"/>
                      <a:pt x="898444" y="151541"/>
                    </a:cubicBezTo>
                    <a:cubicBezTo>
                      <a:pt x="897024" y="163856"/>
                      <a:pt x="893383" y="167493"/>
                      <a:pt x="882031" y="167931"/>
                    </a:cubicBezTo>
                    <a:cubicBezTo>
                      <a:pt x="870072" y="168392"/>
                      <a:pt x="869745" y="168063"/>
                      <a:pt x="880218" y="166118"/>
                    </a:cubicBezTo>
                    <a:close/>
                    <a:moveTo>
                      <a:pt x="1951434" y="166237"/>
                    </a:moveTo>
                    <a:cubicBezTo>
                      <a:pt x="1957111" y="164757"/>
                      <a:pt x="1964989" y="164854"/>
                      <a:pt x="1968939" y="166457"/>
                    </a:cubicBezTo>
                    <a:cubicBezTo>
                      <a:pt x="1972890" y="168057"/>
                      <a:pt x="1968245" y="169267"/>
                      <a:pt x="1958617" y="169148"/>
                    </a:cubicBezTo>
                    <a:cubicBezTo>
                      <a:pt x="1948989" y="169037"/>
                      <a:pt x="1945757" y="167721"/>
                      <a:pt x="1951434" y="166241"/>
                    </a:cubicBezTo>
                    <a:close/>
                    <a:moveTo>
                      <a:pt x="1916423" y="131222"/>
                    </a:moveTo>
                    <a:cubicBezTo>
                      <a:pt x="1922100" y="129742"/>
                      <a:pt x="1929978" y="129840"/>
                      <a:pt x="1933928" y="131443"/>
                    </a:cubicBezTo>
                    <a:cubicBezTo>
                      <a:pt x="1937879" y="133042"/>
                      <a:pt x="1933234" y="134252"/>
                      <a:pt x="1923606" y="134133"/>
                    </a:cubicBezTo>
                    <a:cubicBezTo>
                      <a:pt x="1913978" y="134023"/>
                      <a:pt x="1910746" y="132706"/>
                      <a:pt x="1916423" y="131226"/>
                    </a:cubicBezTo>
                    <a:close/>
                    <a:moveTo>
                      <a:pt x="1875466" y="96229"/>
                    </a:moveTo>
                    <a:cubicBezTo>
                      <a:pt x="1881082" y="94762"/>
                      <a:pt x="1890273" y="94762"/>
                      <a:pt x="1895889" y="96229"/>
                    </a:cubicBezTo>
                    <a:cubicBezTo>
                      <a:pt x="1901505" y="97698"/>
                      <a:pt x="1896910" y="98898"/>
                      <a:pt x="1885677" y="98898"/>
                    </a:cubicBezTo>
                    <a:cubicBezTo>
                      <a:pt x="1874445" y="98898"/>
                      <a:pt x="1869850" y="97696"/>
                      <a:pt x="1875466" y="96229"/>
                    </a:cubicBezTo>
                    <a:close/>
                    <a:moveTo>
                      <a:pt x="1300808" y="61008"/>
                    </a:moveTo>
                    <a:cubicBezTo>
                      <a:pt x="1311296" y="59709"/>
                      <a:pt x="1327051" y="59736"/>
                      <a:pt x="1335819" y="61074"/>
                    </a:cubicBezTo>
                    <a:cubicBezTo>
                      <a:pt x="1344587" y="62406"/>
                      <a:pt x="1335995" y="63469"/>
                      <a:pt x="1316750" y="63436"/>
                    </a:cubicBezTo>
                    <a:cubicBezTo>
                      <a:pt x="1297494" y="63414"/>
                      <a:pt x="1290320" y="62313"/>
                      <a:pt x="1300808" y="61015"/>
                    </a:cubicBezTo>
                    <a:close/>
                    <a:moveTo>
                      <a:pt x="1800391" y="56825"/>
                    </a:moveTo>
                    <a:cubicBezTo>
                      <a:pt x="1798616" y="52198"/>
                      <a:pt x="1798393" y="43663"/>
                      <a:pt x="1799897" y="37858"/>
                    </a:cubicBezTo>
                    <a:cubicBezTo>
                      <a:pt x="1801719" y="30829"/>
                      <a:pt x="1802857" y="32566"/>
                      <a:pt x="1803308" y="43062"/>
                    </a:cubicBezTo>
                    <a:cubicBezTo>
                      <a:pt x="1803950" y="58015"/>
                      <a:pt x="1805697" y="58926"/>
                      <a:pt x="1837537" y="60925"/>
                    </a:cubicBezTo>
                    <a:lnTo>
                      <a:pt x="1871089" y="63031"/>
                    </a:lnTo>
                    <a:lnTo>
                      <a:pt x="1837354" y="64134"/>
                    </a:lnTo>
                    <a:cubicBezTo>
                      <a:pt x="1812594" y="64943"/>
                      <a:pt x="1802760" y="63000"/>
                      <a:pt x="1800391" y="56825"/>
                    </a:cubicBezTo>
                    <a:close/>
                    <a:moveTo>
                      <a:pt x="1729266" y="9798"/>
                    </a:moveTo>
                    <a:cubicBezTo>
                      <a:pt x="1729376" y="168"/>
                      <a:pt x="1730693" y="-3064"/>
                      <a:pt x="1732172" y="2614"/>
                    </a:cubicBezTo>
                    <a:cubicBezTo>
                      <a:pt x="1733652" y="8292"/>
                      <a:pt x="1733555" y="16170"/>
                      <a:pt x="1731952" y="20121"/>
                    </a:cubicBezTo>
                    <a:cubicBezTo>
                      <a:pt x="1730353" y="24072"/>
                      <a:pt x="1729143" y="19426"/>
                      <a:pt x="1729262" y="9798"/>
                    </a:cubicBezTo>
                    <a:close/>
                  </a:path>
                </a:pathLst>
              </a:custGeom>
              <a:solidFill>
                <a:srgbClr val="F6B864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90FC9A77-6782-3CE2-0307-F2A0C792B49E}"/>
                  </a:ext>
                </a:extLst>
              </p:cNvPr>
              <p:cNvSpPr/>
              <p:nvPr/>
            </p:nvSpPr>
            <p:spPr>
              <a:xfrm>
                <a:off x="1555639" y="2939981"/>
                <a:ext cx="1835155" cy="1387991"/>
              </a:xfrm>
              <a:custGeom>
                <a:avLst/>
                <a:gdLst>
                  <a:gd name="connsiteX0" fmla="*/ 608300 w 1835155"/>
                  <a:gd name="connsiteY0" fmla="*/ 1384860 h 1387991"/>
                  <a:gd name="connsiteX1" fmla="*/ 622887 w 1835155"/>
                  <a:gd name="connsiteY1" fmla="*/ 1384860 h 1387991"/>
                  <a:gd name="connsiteX2" fmla="*/ 615594 w 1835155"/>
                  <a:gd name="connsiteY2" fmla="*/ 1387804 h 1387991"/>
                  <a:gd name="connsiteX3" fmla="*/ 608300 w 1835155"/>
                  <a:gd name="connsiteY3" fmla="*/ 1384860 h 1387991"/>
                  <a:gd name="connsiteX4" fmla="*/ 296119 w 1835155"/>
                  <a:gd name="connsiteY4" fmla="*/ 1349716 h 1387991"/>
                  <a:gd name="connsiteX5" fmla="*/ 277155 w 1835155"/>
                  <a:gd name="connsiteY5" fmla="*/ 1332915 h 1387991"/>
                  <a:gd name="connsiteX6" fmla="*/ 251711 w 1835155"/>
                  <a:gd name="connsiteY6" fmla="*/ 1318696 h 1387991"/>
                  <a:gd name="connsiteX7" fmla="*/ 198679 w 1835155"/>
                  <a:gd name="connsiteY7" fmla="*/ 1314915 h 1387991"/>
                  <a:gd name="connsiteX8" fmla="*/ 173715 w 1835155"/>
                  <a:gd name="connsiteY8" fmla="*/ 1297407 h 1387991"/>
                  <a:gd name="connsiteX9" fmla="*/ 119626 w 1835155"/>
                  <a:gd name="connsiteY9" fmla="*/ 1280934 h 1387991"/>
                  <a:gd name="connsiteX10" fmla="*/ 102083 w 1835155"/>
                  <a:gd name="connsiteY10" fmla="*/ 1263156 h 1387991"/>
                  <a:gd name="connsiteX11" fmla="*/ 84557 w 1835155"/>
                  <a:gd name="connsiteY11" fmla="*/ 1245860 h 1387991"/>
                  <a:gd name="connsiteX12" fmla="*/ 68194 w 1835155"/>
                  <a:gd name="connsiteY12" fmla="*/ 1230054 h 1387991"/>
                  <a:gd name="connsiteX13" fmla="*/ 50689 w 1835155"/>
                  <a:gd name="connsiteY13" fmla="*/ 1212547 h 1387991"/>
                  <a:gd name="connsiteX14" fmla="*/ 32653 w 1835155"/>
                  <a:gd name="connsiteY14" fmla="*/ 1162977 h 1387991"/>
                  <a:gd name="connsiteX15" fmla="*/ 16032 w 1835155"/>
                  <a:gd name="connsiteY15" fmla="*/ 1142551 h 1387991"/>
                  <a:gd name="connsiteX16" fmla="*/ -15 w 1835155"/>
                  <a:gd name="connsiteY16" fmla="*/ 1140706 h 1387991"/>
                  <a:gd name="connsiteX17" fmla="*/ -15 w 1835155"/>
                  <a:gd name="connsiteY17" fmla="*/ 1056087 h 1387991"/>
                  <a:gd name="connsiteX18" fmla="*/ -15 w 1835155"/>
                  <a:gd name="connsiteY18" fmla="*/ 971468 h 1387991"/>
                  <a:gd name="connsiteX19" fmla="*/ 16032 w 1835155"/>
                  <a:gd name="connsiteY19" fmla="*/ 971698 h 1387991"/>
                  <a:gd name="connsiteX20" fmla="*/ 32750 w 1835155"/>
                  <a:gd name="connsiteY20" fmla="*/ 948354 h 1387991"/>
                  <a:gd name="connsiteX21" fmla="*/ 32383 w 1835155"/>
                  <a:gd name="connsiteY21" fmla="*/ 914569 h 1387991"/>
                  <a:gd name="connsiteX22" fmla="*/ 49217 w 1835155"/>
                  <a:gd name="connsiteY22" fmla="*/ 904356 h 1387991"/>
                  <a:gd name="connsiteX23" fmla="*/ 67089 w 1835155"/>
                  <a:gd name="connsiteY23" fmla="*/ 886849 h 1387991"/>
                  <a:gd name="connsiteX24" fmla="*/ 84595 w 1835155"/>
                  <a:gd name="connsiteY24" fmla="*/ 869342 h 1387991"/>
                  <a:gd name="connsiteX25" fmla="*/ 102100 w 1835155"/>
                  <a:gd name="connsiteY25" fmla="*/ 851834 h 1387991"/>
                  <a:gd name="connsiteX26" fmla="*/ 154616 w 1835155"/>
                  <a:gd name="connsiteY26" fmla="*/ 831610 h 1387991"/>
                  <a:gd name="connsiteX27" fmla="*/ 170986 w 1835155"/>
                  <a:gd name="connsiteY27" fmla="*/ 815855 h 1387991"/>
                  <a:gd name="connsiteX28" fmla="*/ 232255 w 1835155"/>
                  <a:gd name="connsiteY28" fmla="*/ 797272 h 1387991"/>
                  <a:gd name="connsiteX29" fmla="*/ 306330 w 1835155"/>
                  <a:gd name="connsiteY29" fmla="*/ 796110 h 1387991"/>
                  <a:gd name="connsiteX30" fmla="*/ 330724 w 1835155"/>
                  <a:gd name="connsiteY30" fmla="*/ 798826 h 1387991"/>
                  <a:gd name="connsiteX31" fmla="*/ 342394 w 1835155"/>
                  <a:gd name="connsiteY31" fmla="*/ 812442 h 1387991"/>
                  <a:gd name="connsiteX32" fmla="*/ 364682 w 1835155"/>
                  <a:gd name="connsiteY32" fmla="*/ 827028 h 1387991"/>
                  <a:gd name="connsiteX33" fmla="*/ 446374 w 1835155"/>
                  <a:gd name="connsiteY33" fmla="*/ 849045 h 1387991"/>
                  <a:gd name="connsiteX34" fmla="*/ 479892 w 1835155"/>
                  <a:gd name="connsiteY34" fmla="*/ 864673 h 1387991"/>
                  <a:gd name="connsiteX35" fmla="*/ 516432 w 1835155"/>
                  <a:gd name="connsiteY35" fmla="*/ 883930 h 1387991"/>
                  <a:gd name="connsiteX36" fmla="*/ 535430 w 1835155"/>
                  <a:gd name="connsiteY36" fmla="*/ 901113 h 1387991"/>
                  <a:gd name="connsiteX37" fmla="*/ 551407 w 1835155"/>
                  <a:gd name="connsiteY37" fmla="*/ 916774 h 1387991"/>
                  <a:gd name="connsiteX38" fmla="*/ 567454 w 1835155"/>
                  <a:gd name="connsiteY38" fmla="*/ 934606 h 1387991"/>
                  <a:gd name="connsiteX39" fmla="*/ 586418 w 1835155"/>
                  <a:gd name="connsiteY39" fmla="*/ 971384 h 1387991"/>
                  <a:gd name="connsiteX40" fmla="*/ 603923 w 1835155"/>
                  <a:gd name="connsiteY40" fmla="*/ 1006399 h 1387991"/>
                  <a:gd name="connsiteX41" fmla="*/ 620250 w 1835155"/>
                  <a:gd name="connsiteY41" fmla="*/ 1039677 h 1387991"/>
                  <a:gd name="connsiteX42" fmla="*/ 637756 w 1835155"/>
                  <a:gd name="connsiteY42" fmla="*/ 1074691 h 1387991"/>
                  <a:gd name="connsiteX43" fmla="*/ 653522 w 1835155"/>
                  <a:gd name="connsiteY43" fmla="*/ 1076511 h 1387991"/>
                  <a:gd name="connsiteX44" fmla="*/ 655141 w 1835155"/>
                  <a:gd name="connsiteY44" fmla="*/ 1159671 h 1387991"/>
                  <a:gd name="connsiteX45" fmla="*/ 656760 w 1835155"/>
                  <a:gd name="connsiteY45" fmla="*/ 1242830 h 1387991"/>
                  <a:gd name="connsiteX46" fmla="*/ 639094 w 1835155"/>
                  <a:gd name="connsiteY46" fmla="*/ 1242830 h 1387991"/>
                  <a:gd name="connsiteX47" fmla="*/ 621429 w 1835155"/>
                  <a:gd name="connsiteY47" fmla="*/ 1242830 h 1387991"/>
                  <a:gd name="connsiteX48" fmla="*/ 621429 w 1835155"/>
                  <a:gd name="connsiteY48" fmla="*/ 1277457 h 1387991"/>
                  <a:gd name="connsiteX49" fmla="*/ 605382 w 1835155"/>
                  <a:gd name="connsiteY49" fmla="*/ 1313930 h 1387991"/>
                  <a:gd name="connsiteX50" fmla="*/ 589129 w 1835155"/>
                  <a:gd name="connsiteY50" fmla="*/ 1333284 h 1387991"/>
                  <a:gd name="connsiteX51" fmla="*/ 588921 w 1835155"/>
                  <a:gd name="connsiteY51" fmla="*/ 1350792 h 1387991"/>
                  <a:gd name="connsiteX52" fmla="*/ 452002 w 1835155"/>
                  <a:gd name="connsiteY52" fmla="*/ 1351544 h 1387991"/>
                  <a:gd name="connsiteX53" fmla="*/ 296118 w 1835155"/>
                  <a:gd name="connsiteY53" fmla="*/ 1349716 h 1387991"/>
                  <a:gd name="connsiteX54" fmla="*/ 519314 w 1835155"/>
                  <a:gd name="connsiteY54" fmla="*/ 1266174 h 1387991"/>
                  <a:gd name="connsiteX55" fmla="*/ 535360 w 1835155"/>
                  <a:gd name="connsiteY55" fmla="*/ 1249738 h 1387991"/>
                  <a:gd name="connsiteX56" fmla="*/ 551407 w 1835155"/>
                  <a:gd name="connsiteY56" fmla="*/ 1230772 h 1387991"/>
                  <a:gd name="connsiteX57" fmla="*/ 568912 w 1835155"/>
                  <a:gd name="connsiteY57" fmla="*/ 1213652 h 1387991"/>
                  <a:gd name="connsiteX58" fmla="*/ 586418 w 1835155"/>
                  <a:gd name="connsiteY58" fmla="*/ 1213652 h 1387991"/>
                  <a:gd name="connsiteX59" fmla="*/ 586418 w 1835155"/>
                  <a:gd name="connsiteY59" fmla="*/ 1144011 h 1387991"/>
                  <a:gd name="connsiteX60" fmla="*/ 586418 w 1835155"/>
                  <a:gd name="connsiteY60" fmla="*/ 1074369 h 1387991"/>
                  <a:gd name="connsiteX61" fmla="*/ 570371 w 1835155"/>
                  <a:gd name="connsiteY61" fmla="*/ 1072523 h 1387991"/>
                  <a:gd name="connsiteX62" fmla="*/ 552136 w 1835155"/>
                  <a:gd name="connsiteY62" fmla="*/ 1030214 h 1387991"/>
                  <a:gd name="connsiteX63" fmla="*/ 535441 w 1835155"/>
                  <a:gd name="connsiteY63" fmla="*/ 1002494 h 1387991"/>
                  <a:gd name="connsiteX64" fmla="*/ 519394 w 1835155"/>
                  <a:gd name="connsiteY64" fmla="*/ 986058 h 1387991"/>
                  <a:gd name="connsiteX65" fmla="*/ 503267 w 1835155"/>
                  <a:gd name="connsiteY65" fmla="*/ 969622 h 1387991"/>
                  <a:gd name="connsiteX66" fmla="*/ 487220 w 1835155"/>
                  <a:gd name="connsiteY66" fmla="*/ 950656 h 1387991"/>
                  <a:gd name="connsiteX67" fmla="*/ 470102 w 1835155"/>
                  <a:gd name="connsiteY67" fmla="*/ 933536 h 1387991"/>
                  <a:gd name="connsiteX68" fmla="*/ 451138 w 1835155"/>
                  <a:gd name="connsiteY68" fmla="*/ 917488 h 1387991"/>
                  <a:gd name="connsiteX69" fmla="*/ 415740 w 1835155"/>
                  <a:gd name="connsiteY69" fmla="*/ 899689 h 1387991"/>
                  <a:gd name="connsiteX70" fmla="*/ 382187 w 1835155"/>
                  <a:gd name="connsiteY70" fmla="*/ 880723 h 1387991"/>
                  <a:gd name="connsiteX71" fmla="*/ 382187 w 1835155"/>
                  <a:gd name="connsiteY71" fmla="*/ 863507 h 1387991"/>
                  <a:gd name="connsiteX72" fmla="*/ 277155 w 1835155"/>
                  <a:gd name="connsiteY72" fmla="*/ 863507 h 1387991"/>
                  <a:gd name="connsiteX73" fmla="*/ 172122 w 1835155"/>
                  <a:gd name="connsiteY73" fmla="*/ 863507 h 1387991"/>
                  <a:gd name="connsiteX74" fmla="*/ 172122 w 1835155"/>
                  <a:gd name="connsiteY74" fmla="*/ 881014 h 1387991"/>
                  <a:gd name="connsiteX75" fmla="*/ 154616 w 1835155"/>
                  <a:gd name="connsiteY75" fmla="*/ 898521 h 1387991"/>
                  <a:gd name="connsiteX76" fmla="*/ 137111 w 1835155"/>
                  <a:gd name="connsiteY76" fmla="*/ 916029 h 1387991"/>
                  <a:gd name="connsiteX77" fmla="*/ 119606 w 1835155"/>
                  <a:gd name="connsiteY77" fmla="*/ 933536 h 1387991"/>
                  <a:gd name="connsiteX78" fmla="*/ 102100 w 1835155"/>
                  <a:gd name="connsiteY78" fmla="*/ 951043 h 1387991"/>
                  <a:gd name="connsiteX79" fmla="*/ 84595 w 1835155"/>
                  <a:gd name="connsiteY79" fmla="*/ 968550 h 1387991"/>
                  <a:gd name="connsiteX80" fmla="*/ 67089 w 1835155"/>
                  <a:gd name="connsiteY80" fmla="*/ 968550 h 1387991"/>
                  <a:gd name="connsiteX81" fmla="*/ 67089 w 1835155"/>
                  <a:gd name="connsiteY81" fmla="*/ 1056087 h 1387991"/>
                  <a:gd name="connsiteX82" fmla="*/ 67089 w 1835155"/>
                  <a:gd name="connsiteY82" fmla="*/ 1143624 h 1387991"/>
                  <a:gd name="connsiteX83" fmla="*/ 84595 w 1835155"/>
                  <a:gd name="connsiteY83" fmla="*/ 1143624 h 1387991"/>
                  <a:gd name="connsiteX84" fmla="*/ 102100 w 1835155"/>
                  <a:gd name="connsiteY84" fmla="*/ 1161131 h 1387991"/>
                  <a:gd name="connsiteX85" fmla="*/ 119606 w 1835155"/>
                  <a:gd name="connsiteY85" fmla="*/ 1178638 h 1387991"/>
                  <a:gd name="connsiteX86" fmla="*/ 137111 w 1835155"/>
                  <a:gd name="connsiteY86" fmla="*/ 1196145 h 1387991"/>
                  <a:gd name="connsiteX87" fmla="*/ 154616 w 1835155"/>
                  <a:gd name="connsiteY87" fmla="*/ 1213653 h 1387991"/>
                  <a:gd name="connsiteX88" fmla="*/ 172122 w 1835155"/>
                  <a:gd name="connsiteY88" fmla="*/ 1231160 h 1387991"/>
                  <a:gd name="connsiteX89" fmla="*/ 172122 w 1835155"/>
                  <a:gd name="connsiteY89" fmla="*/ 1248667 h 1387991"/>
                  <a:gd name="connsiteX90" fmla="*/ 207133 w 1835155"/>
                  <a:gd name="connsiteY90" fmla="*/ 1248667 h 1387991"/>
                  <a:gd name="connsiteX91" fmla="*/ 242144 w 1835155"/>
                  <a:gd name="connsiteY91" fmla="*/ 1248667 h 1387991"/>
                  <a:gd name="connsiteX92" fmla="*/ 242144 w 1835155"/>
                  <a:gd name="connsiteY92" fmla="*/ 1266280 h 1387991"/>
                  <a:gd name="connsiteX93" fmla="*/ 242144 w 1835155"/>
                  <a:gd name="connsiteY93" fmla="*/ 1283893 h 1387991"/>
                  <a:gd name="connsiteX94" fmla="*/ 380729 w 1835155"/>
                  <a:gd name="connsiteY94" fmla="*/ 1282329 h 1387991"/>
                  <a:gd name="connsiteX95" fmla="*/ 519314 w 1835155"/>
                  <a:gd name="connsiteY95" fmla="*/ 1280766 h 1387991"/>
                  <a:gd name="connsiteX96" fmla="*/ 1036646 w 1835155"/>
                  <a:gd name="connsiteY96" fmla="*/ 1225324 h 1387991"/>
                  <a:gd name="connsiteX97" fmla="*/ 1039589 w 1835155"/>
                  <a:gd name="connsiteY97" fmla="*/ 1218029 h 1387991"/>
                  <a:gd name="connsiteX98" fmla="*/ 1039589 w 1835155"/>
                  <a:gd name="connsiteY98" fmla="*/ 1232619 h 1387991"/>
                  <a:gd name="connsiteX99" fmla="*/ 1036646 w 1835155"/>
                  <a:gd name="connsiteY99" fmla="*/ 1225324 h 1387991"/>
                  <a:gd name="connsiteX100" fmla="*/ 586418 w 1835155"/>
                  <a:gd name="connsiteY100" fmla="*/ 846387 h 1387991"/>
                  <a:gd name="connsiteX101" fmla="*/ 570371 w 1835155"/>
                  <a:gd name="connsiteY101" fmla="*/ 827420 h 1387991"/>
                  <a:gd name="connsiteX102" fmla="*/ 552538 w 1835155"/>
                  <a:gd name="connsiteY102" fmla="*/ 813038 h 1387991"/>
                  <a:gd name="connsiteX103" fmla="*/ 506184 w 1835155"/>
                  <a:gd name="connsiteY103" fmla="*/ 793557 h 1387991"/>
                  <a:gd name="connsiteX104" fmla="*/ 486491 w 1835155"/>
                  <a:gd name="connsiteY104" fmla="*/ 784724 h 1387991"/>
                  <a:gd name="connsiteX105" fmla="*/ 443457 w 1835155"/>
                  <a:gd name="connsiteY105" fmla="*/ 759192 h 1387991"/>
                  <a:gd name="connsiteX106" fmla="*/ 417198 w 1835155"/>
                  <a:gd name="connsiteY106" fmla="*/ 743873 h 1387991"/>
                  <a:gd name="connsiteX107" fmla="*/ 364682 w 1835155"/>
                  <a:gd name="connsiteY107" fmla="*/ 729284 h 1387991"/>
                  <a:gd name="connsiteX108" fmla="*/ 312166 w 1835155"/>
                  <a:gd name="connsiteY108" fmla="*/ 729284 h 1387991"/>
                  <a:gd name="connsiteX109" fmla="*/ 312166 w 1835155"/>
                  <a:gd name="connsiteY109" fmla="*/ 711776 h 1387991"/>
                  <a:gd name="connsiteX110" fmla="*/ 286385 w 1835155"/>
                  <a:gd name="connsiteY110" fmla="*/ 694269 h 1387991"/>
                  <a:gd name="connsiteX111" fmla="*/ 242144 w 1835155"/>
                  <a:gd name="connsiteY111" fmla="*/ 673607 h 1387991"/>
                  <a:gd name="connsiteX112" fmla="*/ 258190 w 1835155"/>
                  <a:gd name="connsiteY112" fmla="*/ 658183 h 1387991"/>
                  <a:gd name="connsiteX113" fmla="*/ 276084 w 1835155"/>
                  <a:gd name="connsiteY113" fmla="*/ 640288 h 1387991"/>
                  <a:gd name="connsiteX114" fmla="*/ 295048 w 1835155"/>
                  <a:gd name="connsiteY114" fmla="*/ 624240 h 1387991"/>
                  <a:gd name="connsiteX115" fmla="*/ 312166 w 1835155"/>
                  <a:gd name="connsiteY115" fmla="*/ 641747 h 1387991"/>
                  <a:gd name="connsiteX116" fmla="*/ 312166 w 1835155"/>
                  <a:gd name="connsiteY116" fmla="*/ 659254 h 1387991"/>
                  <a:gd name="connsiteX117" fmla="*/ 347857 w 1835155"/>
                  <a:gd name="connsiteY117" fmla="*/ 659254 h 1387991"/>
                  <a:gd name="connsiteX118" fmla="*/ 380815 w 1835155"/>
                  <a:gd name="connsiteY118" fmla="*/ 673552 h 1387991"/>
                  <a:gd name="connsiteX119" fmla="*/ 438099 w 1835155"/>
                  <a:gd name="connsiteY119" fmla="*/ 694269 h 1387991"/>
                  <a:gd name="connsiteX120" fmla="*/ 481385 w 1835155"/>
                  <a:gd name="connsiteY120" fmla="*/ 694269 h 1387991"/>
                  <a:gd name="connsiteX121" fmla="*/ 481385 w 1835155"/>
                  <a:gd name="connsiteY121" fmla="*/ 711776 h 1387991"/>
                  <a:gd name="connsiteX122" fmla="*/ 516008 w 1835155"/>
                  <a:gd name="connsiteY122" fmla="*/ 729284 h 1387991"/>
                  <a:gd name="connsiteX123" fmla="*/ 552478 w 1835155"/>
                  <a:gd name="connsiteY123" fmla="*/ 745332 h 1387991"/>
                  <a:gd name="connsiteX124" fmla="*/ 587876 w 1835155"/>
                  <a:gd name="connsiteY124" fmla="*/ 763131 h 1387991"/>
                  <a:gd name="connsiteX125" fmla="*/ 621429 w 1835155"/>
                  <a:gd name="connsiteY125" fmla="*/ 778449 h 1387991"/>
                  <a:gd name="connsiteX126" fmla="*/ 603923 w 1835155"/>
                  <a:gd name="connsiteY126" fmla="*/ 795520 h 1387991"/>
                  <a:gd name="connsiteX127" fmla="*/ 586418 w 1835155"/>
                  <a:gd name="connsiteY127" fmla="*/ 813757 h 1387991"/>
                  <a:gd name="connsiteX128" fmla="*/ 603923 w 1835155"/>
                  <a:gd name="connsiteY128" fmla="*/ 828492 h 1387991"/>
                  <a:gd name="connsiteX129" fmla="*/ 621429 w 1835155"/>
                  <a:gd name="connsiteY129" fmla="*/ 814247 h 1387991"/>
                  <a:gd name="connsiteX130" fmla="*/ 643757 w 1835155"/>
                  <a:gd name="connsiteY130" fmla="*/ 797357 h 1387991"/>
                  <a:gd name="connsiteX131" fmla="*/ 656440 w 1835155"/>
                  <a:gd name="connsiteY131" fmla="*/ 814583 h 1387991"/>
                  <a:gd name="connsiteX132" fmla="*/ 638934 w 1835155"/>
                  <a:gd name="connsiteY132" fmla="*/ 828492 h 1387991"/>
                  <a:gd name="connsiteX133" fmla="*/ 621429 w 1835155"/>
                  <a:gd name="connsiteY133" fmla="*/ 845999 h 1387991"/>
                  <a:gd name="connsiteX134" fmla="*/ 603923 w 1835155"/>
                  <a:gd name="connsiteY134" fmla="*/ 863506 h 1387991"/>
                  <a:gd name="connsiteX135" fmla="*/ 586418 w 1835155"/>
                  <a:gd name="connsiteY135" fmla="*/ 846387 h 1387991"/>
                  <a:gd name="connsiteX136" fmla="*/ 656440 w 1835155"/>
                  <a:gd name="connsiteY136" fmla="*/ 849261 h 1387991"/>
                  <a:gd name="connsiteX137" fmla="*/ 679832 w 1835155"/>
                  <a:gd name="connsiteY137" fmla="*/ 831426 h 1387991"/>
                  <a:gd name="connsiteX138" fmla="*/ 691451 w 1835155"/>
                  <a:gd name="connsiteY138" fmla="*/ 849310 h 1387991"/>
                  <a:gd name="connsiteX139" fmla="*/ 673945 w 1835155"/>
                  <a:gd name="connsiteY139" fmla="*/ 863506 h 1387991"/>
                  <a:gd name="connsiteX140" fmla="*/ 656440 w 1835155"/>
                  <a:gd name="connsiteY140" fmla="*/ 849261 h 1387991"/>
                  <a:gd name="connsiteX141" fmla="*/ 806695 w 1835155"/>
                  <a:gd name="connsiteY141" fmla="*/ 830288 h 1387991"/>
                  <a:gd name="connsiteX142" fmla="*/ 796483 w 1835155"/>
                  <a:gd name="connsiteY142" fmla="*/ 813862 h 1387991"/>
                  <a:gd name="connsiteX143" fmla="*/ 780437 w 1835155"/>
                  <a:gd name="connsiteY143" fmla="*/ 798241 h 1387991"/>
                  <a:gd name="connsiteX144" fmla="*/ 762544 w 1835155"/>
                  <a:gd name="connsiteY144" fmla="*/ 780347 h 1387991"/>
                  <a:gd name="connsiteX145" fmla="*/ 726074 w 1835155"/>
                  <a:gd name="connsiteY145" fmla="*/ 764298 h 1387991"/>
                  <a:gd name="connsiteX146" fmla="*/ 691451 w 1835155"/>
                  <a:gd name="connsiteY146" fmla="*/ 746791 h 1387991"/>
                  <a:gd name="connsiteX147" fmla="*/ 691451 w 1835155"/>
                  <a:gd name="connsiteY147" fmla="*/ 729284 h 1387991"/>
                  <a:gd name="connsiteX148" fmla="*/ 656440 w 1835155"/>
                  <a:gd name="connsiteY148" fmla="*/ 729284 h 1387991"/>
                  <a:gd name="connsiteX149" fmla="*/ 621429 w 1835155"/>
                  <a:gd name="connsiteY149" fmla="*/ 712068 h 1387991"/>
                  <a:gd name="connsiteX150" fmla="*/ 587876 w 1835155"/>
                  <a:gd name="connsiteY150" fmla="*/ 693101 h 1387991"/>
                  <a:gd name="connsiteX151" fmla="*/ 552499 w 1835155"/>
                  <a:gd name="connsiteY151" fmla="*/ 675525 h 1387991"/>
                  <a:gd name="connsiteX152" fmla="*/ 499983 w 1835155"/>
                  <a:gd name="connsiteY152" fmla="*/ 658018 h 1387991"/>
                  <a:gd name="connsiteX153" fmla="*/ 447445 w 1835155"/>
                  <a:gd name="connsiteY153" fmla="*/ 640288 h 1387991"/>
                  <a:gd name="connsiteX154" fmla="*/ 445599 w 1835155"/>
                  <a:gd name="connsiteY154" fmla="*/ 624240 h 1387991"/>
                  <a:gd name="connsiteX155" fmla="*/ 396388 w 1835155"/>
                  <a:gd name="connsiteY155" fmla="*/ 624240 h 1387991"/>
                  <a:gd name="connsiteX156" fmla="*/ 347177 w 1835155"/>
                  <a:gd name="connsiteY156" fmla="*/ 624240 h 1387991"/>
                  <a:gd name="connsiteX157" fmla="*/ 347177 w 1835155"/>
                  <a:gd name="connsiteY157" fmla="*/ 606732 h 1387991"/>
                  <a:gd name="connsiteX158" fmla="*/ 347177 w 1835155"/>
                  <a:gd name="connsiteY158" fmla="*/ 589225 h 1387991"/>
                  <a:gd name="connsiteX159" fmla="*/ 312166 w 1835155"/>
                  <a:gd name="connsiteY159" fmla="*/ 589225 h 1387991"/>
                  <a:gd name="connsiteX160" fmla="*/ 277155 w 1835155"/>
                  <a:gd name="connsiteY160" fmla="*/ 580949 h 1387991"/>
                  <a:gd name="connsiteX161" fmla="*/ 273613 w 1835155"/>
                  <a:gd name="connsiteY161" fmla="*/ 563442 h 1387991"/>
                  <a:gd name="connsiteX162" fmla="*/ 323212 w 1835155"/>
                  <a:gd name="connsiteY162" fmla="*/ 554211 h 1387991"/>
                  <a:gd name="connsiteX163" fmla="*/ 376352 w 1835155"/>
                  <a:gd name="connsiteY163" fmla="*/ 554211 h 1387991"/>
                  <a:gd name="connsiteX164" fmla="*/ 376352 w 1835155"/>
                  <a:gd name="connsiteY164" fmla="*/ 571718 h 1387991"/>
                  <a:gd name="connsiteX165" fmla="*/ 376352 w 1835155"/>
                  <a:gd name="connsiteY165" fmla="*/ 589225 h 1387991"/>
                  <a:gd name="connsiteX166" fmla="*/ 428481 w 1835155"/>
                  <a:gd name="connsiteY166" fmla="*/ 589225 h 1387991"/>
                  <a:gd name="connsiteX167" fmla="*/ 480610 w 1835155"/>
                  <a:gd name="connsiteY167" fmla="*/ 589225 h 1387991"/>
                  <a:gd name="connsiteX168" fmla="*/ 482456 w 1835155"/>
                  <a:gd name="connsiteY168" fmla="*/ 605274 h 1387991"/>
                  <a:gd name="connsiteX169" fmla="*/ 535360 w 1835155"/>
                  <a:gd name="connsiteY169" fmla="*/ 623008 h 1387991"/>
                  <a:gd name="connsiteX170" fmla="*/ 586418 w 1835155"/>
                  <a:gd name="connsiteY170" fmla="*/ 624693 h 1387991"/>
                  <a:gd name="connsiteX171" fmla="*/ 586418 w 1835155"/>
                  <a:gd name="connsiteY171" fmla="*/ 641973 h 1387991"/>
                  <a:gd name="connsiteX172" fmla="*/ 621429 w 1835155"/>
                  <a:gd name="connsiteY172" fmla="*/ 659253 h 1387991"/>
                  <a:gd name="connsiteX173" fmla="*/ 656440 w 1835155"/>
                  <a:gd name="connsiteY173" fmla="*/ 659253 h 1387991"/>
                  <a:gd name="connsiteX174" fmla="*/ 656440 w 1835155"/>
                  <a:gd name="connsiteY174" fmla="*/ 676761 h 1387991"/>
                  <a:gd name="connsiteX175" fmla="*/ 656440 w 1835155"/>
                  <a:gd name="connsiteY175" fmla="*/ 694268 h 1387991"/>
                  <a:gd name="connsiteX176" fmla="*/ 691451 w 1835155"/>
                  <a:gd name="connsiteY176" fmla="*/ 694268 h 1387991"/>
                  <a:gd name="connsiteX177" fmla="*/ 726461 w 1835155"/>
                  <a:gd name="connsiteY177" fmla="*/ 694268 h 1387991"/>
                  <a:gd name="connsiteX178" fmla="*/ 726461 w 1835155"/>
                  <a:gd name="connsiteY178" fmla="*/ 711775 h 1387991"/>
                  <a:gd name="connsiteX179" fmla="*/ 726461 w 1835155"/>
                  <a:gd name="connsiteY179" fmla="*/ 729282 h 1387991"/>
                  <a:gd name="connsiteX180" fmla="*/ 761472 w 1835155"/>
                  <a:gd name="connsiteY180" fmla="*/ 729282 h 1387991"/>
                  <a:gd name="connsiteX181" fmla="*/ 796483 w 1835155"/>
                  <a:gd name="connsiteY181" fmla="*/ 729282 h 1387991"/>
                  <a:gd name="connsiteX182" fmla="*/ 796483 w 1835155"/>
                  <a:gd name="connsiteY182" fmla="*/ 746790 h 1387991"/>
                  <a:gd name="connsiteX183" fmla="*/ 813989 w 1835155"/>
                  <a:gd name="connsiteY183" fmla="*/ 764297 h 1387991"/>
                  <a:gd name="connsiteX184" fmla="*/ 830803 w 1835155"/>
                  <a:gd name="connsiteY184" fmla="*/ 768674 h 1387991"/>
                  <a:gd name="connsiteX185" fmla="*/ 849000 w 1835155"/>
                  <a:gd name="connsiteY185" fmla="*/ 799312 h 1387991"/>
                  <a:gd name="connsiteX186" fmla="*/ 866505 w 1835155"/>
                  <a:gd name="connsiteY186" fmla="*/ 813901 h 1387991"/>
                  <a:gd name="connsiteX187" fmla="*/ 849477 w 1835155"/>
                  <a:gd name="connsiteY187" fmla="*/ 828491 h 1387991"/>
                  <a:gd name="connsiteX188" fmla="*/ 824677 w 1835155"/>
                  <a:gd name="connsiteY188" fmla="*/ 830715 h 1387991"/>
                  <a:gd name="connsiteX189" fmla="*/ 806695 w 1835155"/>
                  <a:gd name="connsiteY189" fmla="*/ 830287 h 1387991"/>
                  <a:gd name="connsiteX190" fmla="*/ 1775330 w 1835155"/>
                  <a:gd name="connsiteY190" fmla="*/ 760434 h 1387991"/>
                  <a:gd name="connsiteX191" fmla="*/ 1789918 w 1835155"/>
                  <a:gd name="connsiteY191" fmla="*/ 760434 h 1387991"/>
                  <a:gd name="connsiteX192" fmla="*/ 1782624 w 1835155"/>
                  <a:gd name="connsiteY192" fmla="*/ 763377 h 1387991"/>
                  <a:gd name="connsiteX193" fmla="*/ 1775330 w 1835155"/>
                  <a:gd name="connsiteY193" fmla="*/ 760434 h 1387991"/>
                  <a:gd name="connsiteX194" fmla="*/ 1006549 w 1835155"/>
                  <a:gd name="connsiteY194" fmla="*/ 677168 h 1387991"/>
                  <a:gd name="connsiteX195" fmla="*/ 989043 w 1835155"/>
                  <a:gd name="connsiteY195" fmla="*/ 659254 h 1387991"/>
                  <a:gd name="connsiteX196" fmla="*/ 971538 w 1835155"/>
                  <a:gd name="connsiteY196" fmla="*/ 641747 h 1387991"/>
                  <a:gd name="connsiteX197" fmla="*/ 954032 w 1835155"/>
                  <a:gd name="connsiteY197" fmla="*/ 624240 h 1387991"/>
                  <a:gd name="connsiteX198" fmla="*/ 936527 w 1835155"/>
                  <a:gd name="connsiteY198" fmla="*/ 606732 h 1387991"/>
                  <a:gd name="connsiteX199" fmla="*/ 919021 w 1835155"/>
                  <a:gd name="connsiteY199" fmla="*/ 589225 h 1387991"/>
                  <a:gd name="connsiteX200" fmla="*/ 901516 w 1835155"/>
                  <a:gd name="connsiteY200" fmla="*/ 571718 h 1387991"/>
                  <a:gd name="connsiteX201" fmla="*/ 901516 w 1835155"/>
                  <a:gd name="connsiteY201" fmla="*/ 554211 h 1387991"/>
                  <a:gd name="connsiteX202" fmla="*/ 866505 w 1835155"/>
                  <a:gd name="connsiteY202" fmla="*/ 554211 h 1387991"/>
                  <a:gd name="connsiteX203" fmla="*/ 831494 w 1835155"/>
                  <a:gd name="connsiteY203" fmla="*/ 554211 h 1387991"/>
                  <a:gd name="connsiteX204" fmla="*/ 831494 w 1835155"/>
                  <a:gd name="connsiteY204" fmla="*/ 536703 h 1387991"/>
                  <a:gd name="connsiteX205" fmla="*/ 813989 w 1835155"/>
                  <a:gd name="connsiteY205" fmla="*/ 519196 h 1387991"/>
                  <a:gd name="connsiteX206" fmla="*/ 796483 w 1835155"/>
                  <a:gd name="connsiteY206" fmla="*/ 501689 h 1387991"/>
                  <a:gd name="connsiteX207" fmla="*/ 796483 w 1835155"/>
                  <a:gd name="connsiteY207" fmla="*/ 484181 h 1387991"/>
                  <a:gd name="connsiteX208" fmla="*/ 761472 w 1835155"/>
                  <a:gd name="connsiteY208" fmla="*/ 484181 h 1387991"/>
                  <a:gd name="connsiteX209" fmla="*/ 726461 w 1835155"/>
                  <a:gd name="connsiteY209" fmla="*/ 484181 h 1387991"/>
                  <a:gd name="connsiteX210" fmla="*/ 726461 w 1835155"/>
                  <a:gd name="connsiteY210" fmla="*/ 466674 h 1387991"/>
                  <a:gd name="connsiteX211" fmla="*/ 726461 w 1835155"/>
                  <a:gd name="connsiteY211" fmla="*/ 449167 h 1387991"/>
                  <a:gd name="connsiteX212" fmla="*/ 673945 w 1835155"/>
                  <a:gd name="connsiteY212" fmla="*/ 449167 h 1387991"/>
                  <a:gd name="connsiteX213" fmla="*/ 621429 w 1835155"/>
                  <a:gd name="connsiteY213" fmla="*/ 449167 h 1387991"/>
                  <a:gd name="connsiteX214" fmla="*/ 621429 w 1835155"/>
                  <a:gd name="connsiteY214" fmla="*/ 431951 h 1387991"/>
                  <a:gd name="connsiteX215" fmla="*/ 587876 w 1835155"/>
                  <a:gd name="connsiteY215" fmla="*/ 412985 h 1387991"/>
                  <a:gd name="connsiteX216" fmla="*/ 552478 w 1835155"/>
                  <a:gd name="connsiteY216" fmla="*/ 395186 h 1387991"/>
                  <a:gd name="connsiteX217" fmla="*/ 568525 w 1835155"/>
                  <a:gd name="connsiteY217" fmla="*/ 379138 h 1387991"/>
                  <a:gd name="connsiteX218" fmla="*/ 586418 w 1835155"/>
                  <a:gd name="connsiteY218" fmla="*/ 361630 h 1387991"/>
                  <a:gd name="connsiteX219" fmla="*/ 586418 w 1835155"/>
                  <a:gd name="connsiteY219" fmla="*/ 344123 h 1387991"/>
                  <a:gd name="connsiteX220" fmla="*/ 638934 w 1835155"/>
                  <a:gd name="connsiteY220" fmla="*/ 344123 h 1387991"/>
                  <a:gd name="connsiteX221" fmla="*/ 691451 w 1835155"/>
                  <a:gd name="connsiteY221" fmla="*/ 344123 h 1387991"/>
                  <a:gd name="connsiteX222" fmla="*/ 691451 w 1835155"/>
                  <a:gd name="connsiteY222" fmla="*/ 361630 h 1387991"/>
                  <a:gd name="connsiteX223" fmla="*/ 691451 w 1835155"/>
                  <a:gd name="connsiteY223" fmla="*/ 379138 h 1387991"/>
                  <a:gd name="connsiteX224" fmla="*/ 726461 w 1835155"/>
                  <a:gd name="connsiteY224" fmla="*/ 379138 h 1387991"/>
                  <a:gd name="connsiteX225" fmla="*/ 761472 w 1835155"/>
                  <a:gd name="connsiteY225" fmla="*/ 379138 h 1387991"/>
                  <a:gd name="connsiteX226" fmla="*/ 761472 w 1835155"/>
                  <a:gd name="connsiteY226" fmla="*/ 396645 h 1387991"/>
                  <a:gd name="connsiteX227" fmla="*/ 761472 w 1835155"/>
                  <a:gd name="connsiteY227" fmla="*/ 414152 h 1387991"/>
                  <a:gd name="connsiteX228" fmla="*/ 796483 w 1835155"/>
                  <a:gd name="connsiteY228" fmla="*/ 414152 h 1387991"/>
                  <a:gd name="connsiteX229" fmla="*/ 831494 w 1835155"/>
                  <a:gd name="connsiteY229" fmla="*/ 414152 h 1387991"/>
                  <a:gd name="connsiteX230" fmla="*/ 831494 w 1835155"/>
                  <a:gd name="connsiteY230" fmla="*/ 431659 h 1387991"/>
                  <a:gd name="connsiteX231" fmla="*/ 831494 w 1835155"/>
                  <a:gd name="connsiteY231" fmla="*/ 449167 h 1387991"/>
                  <a:gd name="connsiteX232" fmla="*/ 866505 w 1835155"/>
                  <a:gd name="connsiteY232" fmla="*/ 449167 h 1387991"/>
                  <a:gd name="connsiteX233" fmla="*/ 901516 w 1835155"/>
                  <a:gd name="connsiteY233" fmla="*/ 449167 h 1387991"/>
                  <a:gd name="connsiteX234" fmla="*/ 901516 w 1835155"/>
                  <a:gd name="connsiteY234" fmla="*/ 466674 h 1387991"/>
                  <a:gd name="connsiteX235" fmla="*/ 901516 w 1835155"/>
                  <a:gd name="connsiteY235" fmla="*/ 484181 h 1387991"/>
                  <a:gd name="connsiteX236" fmla="*/ 936527 w 1835155"/>
                  <a:gd name="connsiteY236" fmla="*/ 484181 h 1387991"/>
                  <a:gd name="connsiteX237" fmla="*/ 971538 w 1835155"/>
                  <a:gd name="connsiteY237" fmla="*/ 484181 h 1387991"/>
                  <a:gd name="connsiteX238" fmla="*/ 971538 w 1835155"/>
                  <a:gd name="connsiteY238" fmla="*/ 501689 h 1387991"/>
                  <a:gd name="connsiteX239" fmla="*/ 989461 w 1835155"/>
                  <a:gd name="connsiteY239" fmla="*/ 519196 h 1387991"/>
                  <a:gd name="connsiteX240" fmla="*/ 1005508 w 1835155"/>
                  <a:gd name="connsiteY240" fmla="*/ 535245 h 1387991"/>
                  <a:gd name="connsiteX241" fmla="*/ 1037183 w 1835155"/>
                  <a:gd name="connsiteY241" fmla="*/ 553043 h 1387991"/>
                  <a:gd name="connsiteX242" fmla="*/ 1070735 w 1835155"/>
                  <a:gd name="connsiteY242" fmla="*/ 572009 h 1387991"/>
                  <a:gd name="connsiteX243" fmla="*/ 1088241 w 1835155"/>
                  <a:gd name="connsiteY243" fmla="*/ 589225 h 1387991"/>
                  <a:gd name="connsiteX244" fmla="*/ 1105746 w 1835155"/>
                  <a:gd name="connsiteY244" fmla="*/ 606732 h 1387991"/>
                  <a:gd name="connsiteX245" fmla="*/ 1091013 w 1835155"/>
                  <a:gd name="connsiteY245" fmla="*/ 624240 h 1387991"/>
                  <a:gd name="connsiteX246" fmla="*/ 1072778 w 1835155"/>
                  <a:gd name="connsiteY246" fmla="*/ 606732 h 1387991"/>
                  <a:gd name="connsiteX247" fmla="*/ 1056081 w 1835155"/>
                  <a:gd name="connsiteY247" fmla="*/ 589225 h 1387991"/>
                  <a:gd name="connsiteX248" fmla="*/ 1040315 w 1835155"/>
                  <a:gd name="connsiteY248" fmla="*/ 606732 h 1387991"/>
                  <a:gd name="connsiteX249" fmla="*/ 1053853 w 1835155"/>
                  <a:gd name="connsiteY249" fmla="*/ 624240 h 1387991"/>
                  <a:gd name="connsiteX250" fmla="*/ 1071807 w 1835155"/>
                  <a:gd name="connsiteY250" fmla="*/ 640288 h 1387991"/>
                  <a:gd name="connsiteX251" fmla="*/ 1089082 w 1835155"/>
                  <a:gd name="connsiteY251" fmla="*/ 658124 h 1387991"/>
                  <a:gd name="connsiteX252" fmla="*/ 1107325 w 1835155"/>
                  <a:gd name="connsiteY252" fmla="*/ 674632 h 1387991"/>
                  <a:gd name="connsiteX253" fmla="*/ 1084205 w 1835155"/>
                  <a:gd name="connsiteY253" fmla="*/ 693254 h 1387991"/>
                  <a:gd name="connsiteX254" fmla="*/ 1071807 w 1835155"/>
                  <a:gd name="connsiteY254" fmla="*/ 675253 h 1387991"/>
                  <a:gd name="connsiteX255" fmla="*/ 1056148 w 1835155"/>
                  <a:gd name="connsiteY255" fmla="*/ 659254 h 1387991"/>
                  <a:gd name="connsiteX256" fmla="*/ 1040489 w 1835155"/>
                  <a:gd name="connsiteY256" fmla="*/ 643206 h 1387991"/>
                  <a:gd name="connsiteX257" fmla="*/ 1020544 w 1835155"/>
                  <a:gd name="connsiteY257" fmla="*/ 625394 h 1387991"/>
                  <a:gd name="connsiteX258" fmla="*/ 1003038 w 1835155"/>
                  <a:gd name="connsiteY258" fmla="*/ 639983 h 1387991"/>
                  <a:gd name="connsiteX259" fmla="*/ 1020025 w 1835155"/>
                  <a:gd name="connsiteY259" fmla="*/ 658217 h 1387991"/>
                  <a:gd name="connsiteX260" fmla="*/ 1034613 w 1835155"/>
                  <a:gd name="connsiteY260" fmla="*/ 675724 h 1387991"/>
                  <a:gd name="connsiteX261" fmla="*/ 1019678 w 1835155"/>
                  <a:gd name="connsiteY261" fmla="*/ 693216 h 1387991"/>
                  <a:gd name="connsiteX262" fmla="*/ 1006549 w 1835155"/>
                  <a:gd name="connsiteY262" fmla="*/ 677168 h 1387991"/>
                  <a:gd name="connsiteX263" fmla="*/ 1175768 w 1835155"/>
                  <a:gd name="connsiteY263" fmla="*/ 536703 h 1387991"/>
                  <a:gd name="connsiteX264" fmla="*/ 1175768 w 1835155"/>
                  <a:gd name="connsiteY264" fmla="*/ 519196 h 1387991"/>
                  <a:gd name="connsiteX265" fmla="*/ 1140757 w 1835155"/>
                  <a:gd name="connsiteY265" fmla="*/ 519196 h 1387991"/>
                  <a:gd name="connsiteX266" fmla="*/ 1105746 w 1835155"/>
                  <a:gd name="connsiteY266" fmla="*/ 519196 h 1387991"/>
                  <a:gd name="connsiteX267" fmla="*/ 1105746 w 1835155"/>
                  <a:gd name="connsiteY267" fmla="*/ 501689 h 1387991"/>
                  <a:gd name="connsiteX268" fmla="*/ 1105746 w 1835155"/>
                  <a:gd name="connsiteY268" fmla="*/ 484181 h 1387991"/>
                  <a:gd name="connsiteX269" fmla="*/ 1070735 w 1835155"/>
                  <a:gd name="connsiteY269" fmla="*/ 484181 h 1387991"/>
                  <a:gd name="connsiteX270" fmla="*/ 1035725 w 1835155"/>
                  <a:gd name="connsiteY270" fmla="*/ 484181 h 1387991"/>
                  <a:gd name="connsiteX271" fmla="*/ 1035725 w 1835155"/>
                  <a:gd name="connsiteY271" fmla="*/ 466674 h 1387991"/>
                  <a:gd name="connsiteX272" fmla="*/ 1004019 w 1835155"/>
                  <a:gd name="connsiteY272" fmla="*/ 449167 h 1387991"/>
                  <a:gd name="connsiteX273" fmla="*/ 970467 w 1835155"/>
                  <a:gd name="connsiteY273" fmla="*/ 433118 h 1387991"/>
                  <a:gd name="connsiteX274" fmla="*/ 935068 w 1835155"/>
                  <a:gd name="connsiteY274" fmla="*/ 415320 h 1387991"/>
                  <a:gd name="connsiteX275" fmla="*/ 901516 w 1835155"/>
                  <a:gd name="connsiteY275" fmla="*/ 396354 h 1387991"/>
                  <a:gd name="connsiteX276" fmla="*/ 866893 w 1835155"/>
                  <a:gd name="connsiteY276" fmla="*/ 379138 h 1387991"/>
                  <a:gd name="connsiteX277" fmla="*/ 830423 w 1835155"/>
                  <a:gd name="connsiteY277" fmla="*/ 363090 h 1387991"/>
                  <a:gd name="connsiteX278" fmla="*/ 777519 w 1835155"/>
                  <a:gd name="connsiteY278" fmla="*/ 345355 h 1387991"/>
                  <a:gd name="connsiteX279" fmla="*/ 726461 w 1835155"/>
                  <a:gd name="connsiteY279" fmla="*/ 343670 h 1387991"/>
                  <a:gd name="connsiteX280" fmla="*/ 726461 w 1835155"/>
                  <a:gd name="connsiteY280" fmla="*/ 326390 h 1387991"/>
                  <a:gd name="connsiteX281" fmla="*/ 691063 w 1835155"/>
                  <a:gd name="connsiteY281" fmla="*/ 309110 h 1387991"/>
                  <a:gd name="connsiteX282" fmla="*/ 657511 w 1835155"/>
                  <a:gd name="connsiteY282" fmla="*/ 293061 h 1387991"/>
                  <a:gd name="connsiteX283" fmla="*/ 659357 w 1835155"/>
                  <a:gd name="connsiteY283" fmla="*/ 277013 h 1387991"/>
                  <a:gd name="connsiteX284" fmla="*/ 708956 w 1835155"/>
                  <a:gd name="connsiteY284" fmla="*/ 277013 h 1387991"/>
                  <a:gd name="connsiteX285" fmla="*/ 758555 w 1835155"/>
                  <a:gd name="connsiteY285" fmla="*/ 277013 h 1387991"/>
                  <a:gd name="connsiteX286" fmla="*/ 760401 w 1835155"/>
                  <a:gd name="connsiteY286" fmla="*/ 293061 h 1387991"/>
                  <a:gd name="connsiteX287" fmla="*/ 783742 w 1835155"/>
                  <a:gd name="connsiteY287" fmla="*/ 309534 h 1387991"/>
                  <a:gd name="connsiteX288" fmla="*/ 865434 w 1835155"/>
                  <a:gd name="connsiteY288" fmla="*/ 328076 h 1387991"/>
                  <a:gd name="connsiteX289" fmla="*/ 901904 w 1835155"/>
                  <a:gd name="connsiteY289" fmla="*/ 344124 h 1387991"/>
                  <a:gd name="connsiteX290" fmla="*/ 936527 w 1835155"/>
                  <a:gd name="connsiteY290" fmla="*/ 361632 h 1387991"/>
                  <a:gd name="connsiteX291" fmla="*/ 968620 w 1835155"/>
                  <a:gd name="connsiteY291" fmla="*/ 379139 h 1387991"/>
                  <a:gd name="connsiteX292" fmla="*/ 1000714 w 1835155"/>
                  <a:gd name="connsiteY292" fmla="*/ 396646 h 1387991"/>
                  <a:gd name="connsiteX293" fmla="*/ 1000714 w 1835155"/>
                  <a:gd name="connsiteY293" fmla="*/ 414153 h 1387991"/>
                  <a:gd name="connsiteX294" fmla="*/ 1035725 w 1835155"/>
                  <a:gd name="connsiteY294" fmla="*/ 414153 h 1387991"/>
                  <a:gd name="connsiteX295" fmla="*/ 1070735 w 1835155"/>
                  <a:gd name="connsiteY295" fmla="*/ 414153 h 1387991"/>
                  <a:gd name="connsiteX296" fmla="*/ 1070735 w 1835155"/>
                  <a:gd name="connsiteY296" fmla="*/ 431661 h 1387991"/>
                  <a:gd name="connsiteX297" fmla="*/ 1070735 w 1835155"/>
                  <a:gd name="connsiteY297" fmla="*/ 449168 h 1387991"/>
                  <a:gd name="connsiteX298" fmla="*/ 1105746 w 1835155"/>
                  <a:gd name="connsiteY298" fmla="*/ 449168 h 1387991"/>
                  <a:gd name="connsiteX299" fmla="*/ 1140757 w 1835155"/>
                  <a:gd name="connsiteY299" fmla="*/ 449168 h 1387991"/>
                  <a:gd name="connsiteX300" fmla="*/ 1140757 w 1835155"/>
                  <a:gd name="connsiteY300" fmla="*/ 466675 h 1387991"/>
                  <a:gd name="connsiteX301" fmla="*/ 1140757 w 1835155"/>
                  <a:gd name="connsiteY301" fmla="*/ 484182 h 1387991"/>
                  <a:gd name="connsiteX302" fmla="*/ 1175768 w 1835155"/>
                  <a:gd name="connsiteY302" fmla="*/ 484182 h 1387991"/>
                  <a:gd name="connsiteX303" fmla="*/ 1210779 w 1835155"/>
                  <a:gd name="connsiteY303" fmla="*/ 484182 h 1387991"/>
                  <a:gd name="connsiteX304" fmla="*/ 1210779 w 1835155"/>
                  <a:gd name="connsiteY304" fmla="*/ 501690 h 1387991"/>
                  <a:gd name="connsiteX305" fmla="*/ 1228285 w 1835155"/>
                  <a:gd name="connsiteY305" fmla="*/ 519197 h 1387991"/>
                  <a:gd name="connsiteX306" fmla="*/ 1245790 w 1835155"/>
                  <a:gd name="connsiteY306" fmla="*/ 536705 h 1387991"/>
                  <a:gd name="connsiteX307" fmla="*/ 1245790 w 1835155"/>
                  <a:gd name="connsiteY307" fmla="*/ 554212 h 1387991"/>
                  <a:gd name="connsiteX308" fmla="*/ 1210779 w 1835155"/>
                  <a:gd name="connsiteY308" fmla="*/ 554212 h 1387991"/>
                  <a:gd name="connsiteX309" fmla="*/ 1175768 w 1835155"/>
                  <a:gd name="connsiteY309" fmla="*/ 554212 h 1387991"/>
                  <a:gd name="connsiteX310" fmla="*/ 1315812 w 1835155"/>
                  <a:gd name="connsiteY310" fmla="*/ 466674 h 1387991"/>
                  <a:gd name="connsiteX311" fmla="*/ 1298307 w 1835155"/>
                  <a:gd name="connsiteY311" fmla="*/ 449167 h 1387991"/>
                  <a:gd name="connsiteX312" fmla="*/ 1280801 w 1835155"/>
                  <a:gd name="connsiteY312" fmla="*/ 449167 h 1387991"/>
                  <a:gd name="connsiteX313" fmla="*/ 1280801 w 1835155"/>
                  <a:gd name="connsiteY313" fmla="*/ 414152 h 1387991"/>
                  <a:gd name="connsiteX314" fmla="*/ 1280801 w 1835155"/>
                  <a:gd name="connsiteY314" fmla="*/ 379138 h 1387991"/>
                  <a:gd name="connsiteX315" fmla="*/ 1263296 w 1835155"/>
                  <a:gd name="connsiteY315" fmla="*/ 379138 h 1387991"/>
                  <a:gd name="connsiteX316" fmla="*/ 1245790 w 1835155"/>
                  <a:gd name="connsiteY316" fmla="*/ 379138 h 1387991"/>
                  <a:gd name="connsiteX317" fmla="*/ 1245790 w 1835155"/>
                  <a:gd name="connsiteY317" fmla="*/ 344123 h 1387991"/>
                  <a:gd name="connsiteX318" fmla="*/ 1245790 w 1835155"/>
                  <a:gd name="connsiteY318" fmla="*/ 309109 h 1387991"/>
                  <a:gd name="connsiteX319" fmla="*/ 1228285 w 1835155"/>
                  <a:gd name="connsiteY319" fmla="*/ 309109 h 1387991"/>
                  <a:gd name="connsiteX320" fmla="*/ 1210779 w 1835155"/>
                  <a:gd name="connsiteY320" fmla="*/ 291601 h 1387991"/>
                  <a:gd name="connsiteX321" fmla="*/ 1193274 w 1835155"/>
                  <a:gd name="connsiteY321" fmla="*/ 274094 h 1387991"/>
                  <a:gd name="connsiteX322" fmla="*/ 1175768 w 1835155"/>
                  <a:gd name="connsiteY322" fmla="*/ 256163 h 1387991"/>
                  <a:gd name="connsiteX323" fmla="*/ 1175768 w 1835155"/>
                  <a:gd name="connsiteY323" fmla="*/ 238233 h 1387991"/>
                  <a:gd name="connsiteX324" fmla="*/ 1142217 w 1835155"/>
                  <a:gd name="connsiteY324" fmla="*/ 239788 h 1387991"/>
                  <a:gd name="connsiteX325" fmla="*/ 1105719 w 1835155"/>
                  <a:gd name="connsiteY325" fmla="*/ 224163 h 1387991"/>
                  <a:gd name="connsiteX326" fmla="*/ 1086407 w 1835155"/>
                  <a:gd name="connsiteY326" fmla="*/ 205103 h 1387991"/>
                  <a:gd name="connsiteX327" fmla="*/ 1071847 w 1835155"/>
                  <a:gd name="connsiteY327" fmla="*/ 187603 h 1387991"/>
                  <a:gd name="connsiteX328" fmla="*/ 1100887 w 1835155"/>
                  <a:gd name="connsiteY328" fmla="*/ 171332 h 1387991"/>
                  <a:gd name="connsiteX329" fmla="*/ 1141628 w 1835155"/>
                  <a:gd name="connsiteY329" fmla="*/ 192394 h 1387991"/>
                  <a:gd name="connsiteX330" fmla="*/ 1148051 w 1835155"/>
                  <a:gd name="connsiteY330" fmla="*/ 205524 h 1387991"/>
                  <a:gd name="connsiteX331" fmla="*/ 1181603 w 1835155"/>
                  <a:gd name="connsiteY331" fmla="*/ 204066 h 1387991"/>
                  <a:gd name="connsiteX332" fmla="*/ 1210779 w 1835155"/>
                  <a:gd name="connsiteY332" fmla="*/ 189477 h 1387991"/>
                  <a:gd name="connsiteX333" fmla="*/ 1175768 w 1835155"/>
                  <a:gd name="connsiteY333" fmla="*/ 174888 h 1387991"/>
                  <a:gd name="connsiteX334" fmla="*/ 1140757 w 1835155"/>
                  <a:gd name="connsiteY334" fmla="*/ 157768 h 1387991"/>
                  <a:gd name="connsiteX335" fmla="*/ 1124711 w 1835155"/>
                  <a:gd name="connsiteY335" fmla="*/ 138802 h 1387991"/>
                  <a:gd name="connsiteX336" fmla="*/ 1106939 w 1835155"/>
                  <a:gd name="connsiteY336" fmla="*/ 122164 h 1387991"/>
                  <a:gd name="connsiteX337" fmla="*/ 1140491 w 1835155"/>
                  <a:gd name="connsiteY337" fmla="*/ 106119 h 1387991"/>
                  <a:gd name="connsiteX338" fmla="*/ 1175768 w 1835155"/>
                  <a:gd name="connsiteY338" fmla="*/ 104866 h 1387991"/>
                  <a:gd name="connsiteX339" fmla="*/ 1175768 w 1835155"/>
                  <a:gd name="connsiteY339" fmla="*/ 122370 h 1387991"/>
                  <a:gd name="connsiteX340" fmla="*/ 1210391 w 1835155"/>
                  <a:gd name="connsiteY340" fmla="*/ 139873 h 1387991"/>
                  <a:gd name="connsiteX341" fmla="*/ 1246861 w 1835155"/>
                  <a:gd name="connsiteY341" fmla="*/ 155921 h 1387991"/>
                  <a:gd name="connsiteX342" fmla="*/ 1282260 w 1835155"/>
                  <a:gd name="connsiteY342" fmla="*/ 173720 h 1387991"/>
                  <a:gd name="connsiteX343" fmla="*/ 1315812 w 1835155"/>
                  <a:gd name="connsiteY343" fmla="*/ 189144 h 1387991"/>
                  <a:gd name="connsiteX344" fmla="*/ 1359665 w 1835155"/>
                  <a:gd name="connsiteY344" fmla="*/ 209902 h 1387991"/>
                  <a:gd name="connsiteX345" fmla="*/ 1386905 w 1835155"/>
                  <a:gd name="connsiteY345" fmla="*/ 225951 h 1387991"/>
                  <a:gd name="connsiteX346" fmla="*/ 1420845 w 1835155"/>
                  <a:gd name="connsiteY346" fmla="*/ 242630 h 1387991"/>
                  <a:gd name="connsiteX347" fmla="*/ 1452708 w 1835155"/>
                  <a:gd name="connsiteY347" fmla="*/ 258679 h 1387991"/>
                  <a:gd name="connsiteX348" fmla="*/ 1503995 w 1835155"/>
                  <a:gd name="connsiteY348" fmla="*/ 276597 h 1387991"/>
                  <a:gd name="connsiteX349" fmla="*/ 1520042 w 1835155"/>
                  <a:gd name="connsiteY349" fmla="*/ 294521 h 1387991"/>
                  <a:gd name="connsiteX350" fmla="*/ 1537547 w 1835155"/>
                  <a:gd name="connsiteY350" fmla="*/ 312028 h 1387991"/>
                  <a:gd name="connsiteX351" fmla="*/ 1555053 w 1835155"/>
                  <a:gd name="connsiteY351" fmla="*/ 329536 h 1387991"/>
                  <a:gd name="connsiteX352" fmla="*/ 1574625 w 1835155"/>
                  <a:gd name="connsiteY352" fmla="*/ 347282 h 1387991"/>
                  <a:gd name="connsiteX353" fmla="*/ 1593809 w 1835155"/>
                  <a:gd name="connsiteY353" fmla="*/ 381224 h 1387991"/>
                  <a:gd name="connsiteX354" fmla="*/ 1596339 w 1835155"/>
                  <a:gd name="connsiteY354" fmla="*/ 414926 h 1387991"/>
                  <a:gd name="connsiteX355" fmla="*/ 1577234 w 1835155"/>
                  <a:gd name="connsiteY355" fmla="*/ 413080 h 1387991"/>
                  <a:gd name="connsiteX356" fmla="*/ 1558050 w 1835155"/>
                  <a:gd name="connsiteY356" fmla="*/ 396646 h 1387991"/>
                  <a:gd name="connsiteX357" fmla="*/ 1542278 w 1835155"/>
                  <a:gd name="connsiteY357" fmla="*/ 380244 h 1387991"/>
                  <a:gd name="connsiteX358" fmla="*/ 1524772 w 1835155"/>
                  <a:gd name="connsiteY358" fmla="*/ 362736 h 1387991"/>
                  <a:gd name="connsiteX359" fmla="*/ 1507267 w 1835155"/>
                  <a:gd name="connsiteY359" fmla="*/ 345229 h 1387991"/>
                  <a:gd name="connsiteX360" fmla="*/ 1489761 w 1835155"/>
                  <a:gd name="connsiteY360" fmla="*/ 327722 h 1387991"/>
                  <a:gd name="connsiteX361" fmla="*/ 1454397 w 1835155"/>
                  <a:gd name="connsiteY361" fmla="*/ 310277 h 1387991"/>
                  <a:gd name="connsiteX362" fmla="*/ 1420845 w 1835155"/>
                  <a:gd name="connsiteY362" fmla="*/ 291311 h 1387991"/>
                  <a:gd name="connsiteX363" fmla="*/ 1385834 w 1835155"/>
                  <a:gd name="connsiteY363" fmla="*/ 274094 h 1387991"/>
                  <a:gd name="connsiteX364" fmla="*/ 1350823 w 1835155"/>
                  <a:gd name="connsiteY364" fmla="*/ 274094 h 1387991"/>
                  <a:gd name="connsiteX365" fmla="*/ 1350823 w 1835155"/>
                  <a:gd name="connsiteY365" fmla="*/ 256147 h 1387991"/>
                  <a:gd name="connsiteX366" fmla="*/ 1323106 w 1835155"/>
                  <a:gd name="connsiteY366" fmla="*/ 239660 h 1387991"/>
                  <a:gd name="connsiteX367" fmla="*/ 1280801 w 1835155"/>
                  <a:gd name="connsiteY367" fmla="*/ 260129 h 1387991"/>
                  <a:gd name="connsiteX368" fmla="*/ 1298307 w 1835155"/>
                  <a:gd name="connsiteY368" fmla="*/ 274094 h 1387991"/>
                  <a:gd name="connsiteX369" fmla="*/ 1315812 w 1835155"/>
                  <a:gd name="connsiteY369" fmla="*/ 291602 h 1387991"/>
                  <a:gd name="connsiteX370" fmla="*/ 1333317 w 1835155"/>
                  <a:gd name="connsiteY370" fmla="*/ 309109 h 1387991"/>
                  <a:gd name="connsiteX371" fmla="*/ 1350823 w 1835155"/>
                  <a:gd name="connsiteY371" fmla="*/ 326616 h 1387991"/>
                  <a:gd name="connsiteX372" fmla="*/ 1350823 w 1835155"/>
                  <a:gd name="connsiteY372" fmla="*/ 344124 h 1387991"/>
                  <a:gd name="connsiteX373" fmla="*/ 1385834 w 1835155"/>
                  <a:gd name="connsiteY373" fmla="*/ 344124 h 1387991"/>
                  <a:gd name="connsiteX374" fmla="*/ 1420845 w 1835155"/>
                  <a:gd name="connsiteY374" fmla="*/ 344124 h 1387991"/>
                  <a:gd name="connsiteX375" fmla="*/ 1420845 w 1835155"/>
                  <a:gd name="connsiteY375" fmla="*/ 379138 h 1387991"/>
                  <a:gd name="connsiteX376" fmla="*/ 1420845 w 1835155"/>
                  <a:gd name="connsiteY376" fmla="*/ 414153 h 1387991"/>
                  <a:gd name="connsiteX377" fmla="*/ 1438350 w 1835155"/>
                  <a:gd name="connsiteY377" fmla="*/ 414153 h 1387991"/>
                  <a:gd name="connsiteX378" fmla="*/ 1455856 w 1835155"/>
                  <a:gd name="connsiteY378" fmla="*/ 431660 h 1387991"/>
                  <a:gd name="connsiteX379" fmla="*/ 1438350 w 1835155"/>
                  <a:gd name="connsiteY379" fmla="*/ 449167 h 1387991"/>
                  <a:gd name="connsiteX380" fmla="*/ 1420845 w 1835155"/>
                  <a:gd name="connsiteY380" fmla="*/ 466675 h 1387991"/>
                  <a:gd name="connsiteX381" fmla="*/ 1403339 w 1835155"/>
                  <a:gd name="connsiteY381" fmla="*/ 484182 h 1387991"/>
                  <a:gd name="connsiteX382" fmla="*/ 1385834 w 1835155"/>
                  <a:gd name="connsiteY382" fmla="*/ 466675 h 1387991"/>
                  <a:gd name="connsiteX383" fmla="*/ 1368328 w 1835155"/>
                  <a:gd name="connsiteY383" fmla="*/ 449167 h 1387991"/>
                  <a:gd name="connsiteX384" fmla="*/ 1350823 w 1835155"/>
                  <a:gd name="connsiteY384" fmla="*/ 466675 h 1387991"/>
                  <a:gd name="connsiteX385" fmla="*/ 1333317 w 1835155"/>
                  <a:gd name="connsiteY385" fmla="*/ 484182 h 1387991"/>
                  <a:gd name="connsiteX386" fmla="*/ 1315812 w 1835155"/>
                  <a:gd name="connsiteY386" fmla="*/ 466675 h 1387991"/>
                  <a:gd name="connsiteX387" fmla="*/ 1350823 w 1835155"/>
                  <a:gd name="connsiteY387" fmla="*/ 431659 h 1387991"/>
                  <a:gd name="connsiteX388" fmla="*/ 1368328 w 1835155"/>
                  <a:gd name="connsiteY388" fmla="*/ 414152 h 1387991"/>
                  <a:gd name="connsiteX389" fmla="*/ 1385834 w 1835155"/>
                  <a:gd name="connsiteY389" fmla="*/ 431659 h 1387991"/>
                  <a:gd name="connsiteX390" fmla="*/ 1403339 w 1835155"/>
                  <a:gd name="connsiteY390" fmla="*/ 449167 h 1387991"/>
                  <a:gd name="connsiteX391" fmla="*/ 1420845 w 1835155"/>
                  <a:gd name="connsiteY391" fmla="*/ 431659 h 1387991"/>
                  <a:gd name="connsiteX392" fmla="*/ 1403339 w 1835155"/>
                  <a:gd name="connsiteY392" fmla="*/ 414152 h 1387991"/>
                  <a:gd name="connsiteX393" fmla="*/ 1385834 w 1835155"/>
                  <a:gd name="connsiteY393" fmla="*/ 396645 h 1387991"/>
                  <a:gd name="connsiteX394" fmla="*/ 1368328 w 1835155"/>
                  <a:gd name="connsiteY394" fmla="*/ 379138 h 1387991"/>
                  <a:gd name="connsiteX395" fmla="*/ 1350823 w 1835155"/>
                  <a:gd name="connsiteY395" fmla="*/ 396645 h 1387991"/>
                  <a:gd name="connsiteX396" fmla="*/ 1333317 w 1835155"/>
                  <a:gd name="connsiteY396" fmla="*/ 414152 h 1387991"/>
                  <a:gd name="connsiteX397" fmla="*/ 1315812 w 1835155"/>
                  <a:gd name="connsiteY397" fmla="*/ 431659 h 1387991"/>
                  <a:gd name="connsiteX398" fmla="*/ 1333317 w 1835155"/>
                  <a:gd name="connsiteY398" fmla="*/ 449167 h 1387991"/>
                  <a:gd name="connsiteX399" fmla="*/ 1350823 w 1835155"/>
                  <a:gd name="connsiteY399" fmla="*/ 431659 h 1387991"/>
                  <a:gd name="connsiteX400" fmla="*/ 1280801 w 1835155"/>
                  <a:gd name="connsiteY400" fmla="*/ 225123 h 1387991"/>
                  <a:gd name="connsiteX401" fmla="*/ 1215156 w 1835155"/>
                  <a:gd name="connsiteY401" fmla="*/ 209426 h 1387991"/>
                  <a:gd name="connsiteX402" fmla="*/ 1210779 w 1835155"/>
                  <a:gd name="connsiteY402" fmla="*/ 224490 h 1387991"/>
                  <a:gd name="connsiteX403" fmla="*/ 1245790 w 1835155"/>
                  <a:gd name="connsiteY403" fmla="*/ 239079 h 1387991"/>
                  <a:gd name="connsiteX404" fmla="*/ 1280801 w 1835155"/>
                  <a:gd name="connsiteY404" fmla="*/ 225123 h 1387991"/>
                  <a:gd name="connsiteX405" fmla="*/ 447295 w 1835155"/>
                  <a:gd name="connsiteY405" fmla="*/ 367466 h 1387991"/>
                  <a:gd name="connsiteX406" fmla="*/ 450239 w 1835155"/>
                  <a:gd name="connsiteY406" fmla="*/ 360172 h 1387991"/>
                  <a:gd name="connsiteX407" fmla="*/ 450239 w 1835155"/>
                  <a:gd name="connsiteY407" fmla="*/ 374761 h 1387991"/>
                  <a:gd name="connsiteX408" fmla="*/ 447295 w 1835155"/>
                  <a:gd name="connsiteY408" fmla="*/ 367466 h 1387991"/>
                  <a:gd name="connsiteX409" fmla="*/ 1730108 w 1835155"/>
                  <a:gd name="connsiteY409" fmla="*/ 291989 h 1387991"/>
                  <a:gd name="connsiteX410" fmla="*/ 1714061 w 1835155"/>
                  <a:gd name="connsiteY410" fmla="*/ 273022 h 1387991"/>
                  <a:gd name="connsiteX411" fmla="*/ 1697229 w 1835155"/>
                  <a:gd name="connsiteY411" fmla="*/ 262422 h 1387991"/>
                  <a:gd name="connsiteX412" fmla="*/ 1695771 w 1835155"/>
                  <a:gd name="connsiteY412" fmla="*/ 246374 h 1387991"/>
                  <a:gd name="connsiteX413" fmla="*/ 1680898 w 1835155"/>
                  <a:gd name="connsiteY413" fmla="*/ 239079 h 1387991"/>
                  <a:gd name="connsiteX414" fmla="*/ 1664851 w 1835155"/>
                  <a:gd name="connsiteY414" fmla="*/ 223031 h 1387991"/>
                  <a:gd name="connsiteX415" fmla="*/ 1647311 w 1835155"/>
                  <a:gd name="connsiteY415" fmla="*/ 205170 h 1387991"/>
                  <a:gd name="connsiteX416" fmla="*/ 1629806 w 1835155"/>
                  <a:gd name="connsiteY416" fmla="*/ 187663 h 1387991"/>
                  <a:gd name="connsiteX417" fmla="*/ 1611947 w 1835155"/>
                  <a:gd name="connsiteY417" fmla="*/ 170122 h 1387991"/>
                  <a:gd name="connsiteX418" fmla="*/ 1595901 w 1835155"/>
                  <a:gd name="connsiteY418" fmla="*/ 154073 h 1387991"/>
                  <a:gd name="connsiteX419" fmla="*/ 1578765 w 1835155"/>
                  <a:gd name="connsiteY419" fmla="*/ 139871 h 1387991"/>
                  <a:gd name="connsiteX420" fmla="*/ 1559800 w 1835155"/>
                  <a:gd name="connsiteY420" fmla="*/ 120984 h 1387991"/>
                  <a:gd name="connsiteX421" fmla="*/ 1543384 w 1835155"/>
                  <a:gd name="connsiteY421" fmla="*/ 102018 h 1387991"/>
                  <a:gd name="connsiteX422" fmla="*/ 1526950 w 1835155"/>
                  <a:gd name="connsiteY422" fmla="*/ 85890 h 1387991"/>
                  <a:gd name="connsiteX423" fmla="*/ 1507985 w 1835155"/>
                  <a:gd name="connsiteY423" fmla="*/ 69842 h 1387991"/>
                  <a:gd name="connsiteX424" fmla="*/ 1490867 w 1835155"/>
                  <a:gd name="connsiteY424" fmla="*/ 52335 h 1387991"/>
                  <a:gd name="connsiteX425" fmla="*/ 1507985 w 1835155"/>
                  <a:gd name="connsiteY425" fmla="*/ 34828 h 1387991"/>
                  <a:gd name="connsiteX426" fmla="*/ 1526950 w 1835155"/>
                  <a:gd name="connsiteY426" fmla="*/ 50876 h 1387991"/>
                  <a:gd name="connsiteX427" fmla="*/ 1543384 w 1835155"/>
                  <a:gd name="connsiteY427" fmla="*/ 66924 h 1387991"/>
                  <a:gd name="connsiteX428" fmla="*/ 1559778 w 1835155"/>
                  <a:gd name="connsiteY428" fmla="*/ 51297 h 1387991"/>
                  <a:gd name="connsiteX429" fmla="*/ 1545575 w 1835155"/>
                  <a:gd name="connsiteY429" fmla="*/ 33790 h 1387991"/>
                  <a:gd name="connsiteX430" fmla="*/ 1525310 w 1835155"/>
                  <a:gd name="connsiteY430" fmla="*/ 15861 h 1387991"/>
                  <a:gd name="connsiteX431" fmla="*/ 1540971 w 1835155"/>
                  <a:gd name="connsiteY431" fmla="*/ -187 h 1387991"/>
                  <a:gd name="connsiteX432" fmla="*/ 1560889 w 1835155"/>
                  <a:gd name="connsiteY432" fmla="*/ 17093 h 1387991"/>
                  <a:gd name="connsiteX433" fmla="*/ 1560889 w 1835155"/>
                  <a:gd name="connsiteY433" fmla="*/ 34373 h 1387991"/>
                  <a:gd name="connsiteX434" fmla="*/ 1611851 w 1835155"/>
                  <a:gd name="connsiteY434" fmla="*/ 36058 h 1387991"/>
                  <a:gd name="connsiteX435" fmla="*/ 1662908 w 1835155"/>
                  <a:gd name="connsiteY435" fmla="*/ 52334 h 1387991"/>
                  <a:gd name="connsiteX436" fmla="*/ 1696557 w 1835155"/>
                  <a:gd name="connsiteY436" fmla="*/ 68673 h 1387991"/>
                  <a:gd name="connsiteX437" fmla="*/ 1730109 w 1835155"/>
                  <a:gd name="connsiteY437" fmla="*/ 84097 h 1387991"/>
                  <a:gd name="connsiteX438" fmla="*/ 1755962 w 1835155"/>
                  <a:gd name="connsiteY438" fmla="*/ 101286 h 1387991"/>
                  <a:gd name="connsiteX439" fmla="*/ 1766174 w 1835155"/>
                  <a:gd name="connsiteY439" fmla="*/ 117517 h 1387991"/>
                  <a:gd name="connsiteX440" fmla="*/ 1784084 w 1835155"/>
                  <a:gd name="connsiteY440" fmla="*/ 138799 h 1387991"/>
                  <a:gd name="connsiteX441" fmla="*/ 1800131 w 1835155"/>
                  <a:gd name="connsiteY441" fmla="*/ 171967 h 1387991"/>
                  <a:gd name="connsiteX442" fmla="*/ 1784084 w 1835155"/>
                  <a:gd name="connsiteY442" fmla="*/ 205135 h 1387991"/>
                  <a:gd name="connsiteX443" fmla="*/ 1766191 w 1835155"/>
                  <a:gd name="connsiteY443" fmla="*/ 223030 h 1387991"/>
                  <a:gd name="connsiteX444" fmla="*/ 1757438 w 1835155"/>
                  <a:gd name="connsiteY444" fmla="*/ 239751 h 1387991"/>
                  <a:gd name="connsiteX445" fmla="*/ 1741779 w 1835155"/>
                  <a:gd name="connsiteY445" fmla="*/ 241211 h 1387991"/>
                  <a:gd name="connsiteX446" fmla="*/ 1731180 w 1835155"/>
                  <a:gd name="connsiteY446" fmla="*/ 258045 h 1387991"/>
                  <a:gd name="connsiteX447" fmla="*/ 1747227 w 1835155"/>
                  <a:gd name="connsiteY447" fmla="*/ 274094 h 1387991"/>
                  <a:gd name="connsiteX448" fmla="*/ 1765120 w 1835155"/>
                  <a:gd name="connsiteY448" fmla="*/ 256199 h 1387991"/>
                  <a:gd name="connsiteX449" fmla="*/ 1781166 w 1835155"/>
                  <a:gd name="connsiteY449" fmla="*/ 240151 h 1387991"/>
                  <a:gd name="connsiteX450" fmla="*/ 1799059 w 1835155"/>
                  <a:gd name="connsiteY450" fmla="*/ 258045 h 1387991"/>
                  <a:gd name="connsiteX451" fmla="*/ 1783013 w 1835155"/>
                  <a:gd name="connsiteY451" fmla="*/ 274094 h 1387991"/>
                  <a:gd name="connsiteX452" fmla="*/ 1765120 w 1835155"/>
                  <a:gd name="connsiteY452" fmla="*/ 291601 h 1387991"/>
                  <a:gd name="connsiteX453" fmla="*/ 1747614 w 1835155"/>
                  <a:gd name="connsiteY453" fmla="*/ 309109 h 1387991"/>
                  <a:gd name="connsiteX454" fmla="*/ 1730109 w 1835155"/>
                  <a:gd name="connsiteY454" fmla="*/ 291989 h 1387991"/>
                  <a:gd name="connsiteX455" fmla="*/ 1800129 w 1835155"/>
                  <a:gd name="connsiteY455" fmla="*/ 294864 h 1387991"/>
                  <a:gd name="connsiteX456" fmla="*/ 1823522 w 1835155"/>
                  <a:gd name="connsiteY456" fmla="*/ 277028 h 1387991"/>
                  <a:gd name="connsiteX457" fmla="*/ 1835140 w 1835155"/>
                  <a:gd name="connsiteY457" fmla="*/ 294913 h 1387991"/>
                  <a:gd name="connsiteX458" fmla="*/ 1817635 w 1835155"/>
                  <a:gd name="connsiteY458" fmla="*/ 309109 h 1387991"/>
                  <a:gd name="connsiteX459" fmla="*/ 1800129 w 1835155"/>
                  <a:gd name="connsiteY459" fmla="*/ 294864 h 1387991"/>
                  <a:gd name="connsiteX460" fmla="*/ 1800129 w 1835155"/>
                  <a:gd name="connsiteY460" fmla="*/ 225170 h 1387991"/>
                  <a:gd name="connsiteX461" fmla="*/ 1814580 w 1835155"/>
                  <a:gd name="connsiteY461" fmla="*/ 208499 h 1387991"/>
                  <a:gd name="connsiteX462" fmla="*/ 1835140 w 1835155"/>
                  <a:gd name="connsiteY462" fmla="*/ 225463 h 1387991"/>
                  <a:gd name="connsiteX463" fmla="*/ 1817635 w 1835155"/>
                  <a:gd name="connsiteY463" fmla="*/ 239079 h 1387991"/>
                  <a:gd name="connsiteX464" fmla="*/ 1800129 w 1835155"/>
                  <a:gd name="connsiteY464" fmla="*/ 225170 h 1387991"/>
                  <a:gd name="connsiteX465" fmla="*/ 841706 w 1835155"/>
                  <a:gd name="connsiteY465" fmla="*/ 171021 h 1387991"/>
                  <a:gd name="connsiteX466" fmla="*/ 856294 w 1835155"/>
                  <a:gd name="connsiteY466" fmla="*/ 171021 h 1387991"/>
                  <a:gd name="connsiteX467" fmla="*/ 849000 w 1835155"/>
                  <a:gd name="connsiteY467" fmla="*/ 173964 h 1387991"/>
                  <a:gd name="connsiteX468" fmla="*/ 841706 w 1835155"/>
                  <a:gd name="connsiteY468" fmla="*/ 171021 h 1387991"/>
                  <a:gd name="connsiteX469" fmla="*/ 1040131 w 1835155"/>
                  <a:gd name="connsiteY469" fmla="*/ 154461 h 1387991"/>
                  <a:gd name="connsiteX470" fmla="*/ 1054039 w 1835155"/>
                  <a:gd name="connsiteY470" fmla="*/ 139871 h 1387991"/>
                  <a:gd name="connsiteX471" fmla="*/ 1070735 w 1835155"/>
                  <a:gd name="connsiteY471" fmla="*/ 154461 h 1387991"/>
                  <a:gd name="connsiteX472" fmla="*/ 1056828 w 1835155"/>
                  <a:gd name="connsiteY472" fmla="*/ 169050 h 1387991"/>
                  <a:gd name="connsiteX473" fmla="*/ 1040131 w 1835155"/>
                  <a:gd name="connsiteY473" fmla="*/ 154461 h 138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</a:cxnLst>
                <a:rect l="l" t="t" r="r" b="b"/>
                <a:pathLst>
                  <a:path w="1835155" h="1387991">
                    <a:moveTo>
                      <a:pt x="608300" y="1384860"/>
                    </a:moveTo>
                    <a:cubicBezTo>
                      <a:pt x="612311" y="1383241"/>
                      <a:pt x="618876" y="1383241"/>
                      <a:pt x="622887" y="1384860"/>
                    </a:cubicBezTo>
                    <a:cubicBezTo>
                      <a:pt x="626899" y="1386479"/>
                      <a:pt x="623617" y="1387804"/>
                      <a:pt x="615594" y="1387804"/>
                    </a:cubicBezTo>
                    <a:cubicBezTo>
                      <a:pt x="607570" y="1387804"/>
                      <a:pt x="604288" y="1386478"/>
                      <a:pt x="608300" y="1384860"/>
                    </a:cubicBezTo>
                    <a:close/>
                    <a:moveTo>
                      <a:pt x="296119" y="1349716"/>
                    </a:moveTo>
                    <a:cubicBezTo>
                      <a:pt x="280618" y="1347607"/>
                      <a:pt x="277155" y="1344539"/>
                      <a:pt x="277155" y="1332915"/>
                    </a:cubicBezTo>
                    <a:cubicBezTo>
                      <a:pt x="277155" y="1320021"/>
                      <a:pt x="274784" y="1318696"/>
                      <a:pt x="251711" y="1318696"/>
                    </a:cubicBezTo>
                    <a:cubicBezTo>
                      <a:pt x="237717" y="1318696"/>
                      <a:pt x="213853" y="1316993"/>
                      <a:pt x="198679" y="1314915"/>
                    </a:cubicBezTo>
                    <a:cubicBezTo>
                      <a:pt x="173626" y="1311480"/>
                      <a:pt x="171333" y="1309872"/>
                      <a:pt x="173715" y="1297407"/>
                    </a:cubicBezTo>
                    <a:cubicBezTo>
                      <a:pt x="176488" y="1282901"/>
                      <a:pt x="177808" y="1283303"/>
                      <a:pt x="119626" y="1280934"/>
                    </a:cubicBezTo>
                    <a:cubicBezTo>
                      <a:pt x="108256" y="1280470"/>
                      <a:pt x="104406" y="1276568"/>
                      <a:pt x="102083" y="1263156"/>
                    </a:cubicBezTo>
                    <a:cubicBezTo>
                      <a:pt x="99729" y="1249567"/>
                      <a:pt x="96063" y="1245949"/>
                      <a:pt x="84557" y="1245860"/>
                    </a:cubicBezTo>
                    <a:cubicBezTo>
                      <a:pt x="73138" y="1245772"/>
                      <a:pt x="69617" y="1242372"/>
                      <a:pt x="68194" y="1230054"/>
                    </a:cubicBezTo>
                    <a:cubicBezTo>
                      <a:pt x="66794" y="1217925"/>
                      <a:pt x="62817" y="1213947"/>
                      <a:pt x="50689" y="1212547"/>
                    </a:cubicBezTo>
                    <a:cubicBezTo>
                      <a:pt x="34401" y="1210665"/>
                      <a:pt x="34104" y="1209849"/>
                      <a:pt x="32653" y="1162977"/>
                    </a:cubicBezTo>
                    <a:cubicBezTo>
                      <a:pt x="32166" y="1147219"/>
                      <a:pt x="29642" y="1144118"/>
                      <a:pt x="16032" y="1142551"/>
                    </a:cubicBezTo>
                    <a:lnTo>
                      <a:pt x="-15" y="1140706"/>
                    </a:lnTo>
                    <a:lnTo>
                      <a:pt x="-15" y="1056087"/>
                    </a:lnTo>
                    <a:lnTo>
                      <a:pt x="-15" y="971468"/>
                    </a:lnTo>
                    <a:lnTo>
                      <a:pt x="16032" y="971698"/>
                    </a:lnTo>
                    <a:cubicBezTo>
                      <a:pt x="30818" y="971918"/>
                      <a:pt x="32131" y="970077"/>
                      <a:pt x="32750" y="948354"/>
                    </a:cubicBezTo>
                    <a:cubicBezTo>
                      <a:pt x="33120" y="935389"/>
                      <a:pt x="32955" y="920186"/>
                      <a:pt x="32383" y="914569"/>
                    </a:cubicBezTo>
                    <a:cubicBezTo>
                      <a:pt x="31597" y="906839"/>
                      <a:pt x="35690" y="904356"/>
                      <a:pt x="49217" y="904356"/>
                    </a:cubicBezTo>
                    <a:cubicBezTo>
                      <a:pt x="65185" y="904356"/>
                      <a:pt x="67089" y="902490"/>
                      <a:pt x="67089" y="886849"/>
                    </a:cubicBezTo>
                    <a:cubicBezTo>
                      <a:pt x="67089" y="871287"/>
                      <a:pt x="69034" y="869342"/>
                      <a:pt x="84595" y="869342"/>
                    </a:cubicBezTo>
                    <a:cubicBezTo>
                      <a:pt x="100155" y="869342"/>
                      <a:pt x="102100" y="867396"/>
                      <a:pt x="102100" y="851834"/>
                    </a:cubicBezTo>
                    <a:cubicBezTo>
                      <a:pt x="102100" y="833264"/>
                      <a:pt x="101029" y="833677"/>
                      <a:pt x="154616" y="831610"/>
                    </a:cubicBezTo>
                    <a:cubicBezTo>
                      <a:pt x="165804" y="831178"/>
                      <a:pt x="169620" y="827506"/>
                      <a:pt x="170986" y="815855"/>
                    </a:cubicBezTo>
                    <a:cubicBezTo>
                      <a:pt x="172744" y="800856"/>
                      <a:pt x="173523" y="800620"/>
                      <a:pt x="232255" y="797272"/>
                    </a:cubicBezTo>
                    <a:cubicBezTo>
                      <a:pt x="264973" y="795407"/>
                      <a:pt x="298307" y="794885"/>
                      <a:pt x="306330" y="796110"/>
                    </a:cubicBezTo>
                    <a:cubicBezTo>
                      <a:pt x="314354" y="797336"/>
                      <a:pt x="325331" y="798558"/>
                      <a:pt x="330724" y="798826"/>
                    </a:cubicBezTo>
                    <a:cubicBezTo>
                      <a:pt x="336253" y="799099"/>
                      <a:pt x="341343" y="805038"/>
                      <a:pt x="342394" y="812442"/>
                    </a:cubicBezTo>
                    <a:cubicBezTo>
                      <a:pt x="343873" y="822854"/>
                      <a:pt x="348488" y="825874"/>
                      <a:pt x="364682" y="827028"/>
                    </a:cubicBezTo>
                    <a:cubicBezTo>
                      <a:pt x="437551" y="832222"/>
                      <a:pt x="446374" y="834600"/>
                      <a:pt x="446374" y="849045"/>
                    </a:cubicBezTo>
                    <a:cubicBezTo>
                      <a:pt x="446374" y="861844"/>
                      <a:pt x="448978" y="863059"/>
                      <a:pt x="479892" y="864673"/>
                    </a:cubicBezTo>
                    <a:cubicBezTo>
                      <a:pt x="512071" y="866354"/>
                      <a:pt x="513531" y="867122"/>
                      <a:pt x="516432" y="883930"/>
                    </a:cubicBezTo>
                    <a:cubicBezTo>
                      <a:pt x="518946" y="898494"/>
                      <a:pt x="522140" y="901383"/>
                      <a:pt x="535430" y="901113"/>
                    </a:cubicBezTo>
                    <a:cubicBezTo>
                      <a:pt x="549033" y="900837"/>
                      <a:pt x="551407" y="903164"/>
                      <a:pt x="551407" y="916774"/>
                    </a:cubicBezTo>
                    <a:cubicBezTo>
                      <a:pt x="551407" y="929874"/>
                      <a:pt x="554303" y="933092"/>
                      <a:pt x="567454" y="934606"/>
                    </a:cubicBezTo>
                    <a:cubicBezTo>
                      <a:pt x="582581" y="936346"/>
                      <a:pt x="583667" y="938453"/>
                      <a:pt x="586418" y="971384"/>
                    </a:cubicBezTo>
                    <a:cubicBezTo>
                      <a:pt x="589138" y="1003948"/>
                      <a:pt x="590325" y="1006322"/>
                      <a:pt x="603923" y="1006399"/>
                    </a:cubicBezTo>
                    <a:cubicBezTo>
                      <a:pt x="617559" y="1006465"/>
                      <a:pt x="618625" y="1008649"/>
                      <a:pt x="620250" y="1039677"/>
                    </a:cubicBezTo>
                    <a:cubicBezTo>
                      <a:pt x="621886" y="1070899"/>
                      <a:pt x="622927" y="1072980"/>
                      <a:pt x="637756" y="1074691"/>
                    </a:cubicBezTo>
                    <a:lnTo>
                      <a:pt x="653522" y="1076511"/>
                    </a:lnTo>
                    <a:lnTo>
                      <a:pt x="655141" y="1159671"/>
                    </a:lnTo>
                    <a:lnTo>
                      <a:pt x="656760" y="1242830"/>
                    </a:lnTo>
                    <a:lnTo>
                      <a:pt x="639094" y="1242830"/>
                    </a:lnTo>
                    <a:lnTo>
                      <a:pt x="621429" y="1242830"/>
                    </a:lnTo>
                    <a:lnTo>
                      <a:pt x="621429" y="1277457"/>
                    </a:lnTo>
                    <a:cubicBezTo>
                      <a:pt x="621429" y="1310894"/>
                      <a:pt x="620877" y="1312147"/>
                      <a:pt x="605382" y="1313930"/>
                    </a:cubicBezTo>
                    <a:cubicBezTo>
                      <a:pt x="591910" y="1315481"/>
                      <a:pt x="589302" y="1318586"/>
                      <a:pt x="589129" y="1333284"/>
                    </a:cubicBezTo>
                    <a:lnTo>
                      <a:pt x="588921" y="1350792"/>
                    </a:lnTo>
                    <a:lnTo>
                      <a:pt x="452002" y="1351544"/>
                    </a:lnTo>
                    <a:cubicBezTo>
                      <a:pt x="376696" y="1351958"/>
                      <a:pt x="306548" y="1351134"/>
                      <a:pt x="296118" y="1349716"/>
                    </a:cubicBezTo>
                    <a:close/>
                    <a:moveTo>
                      <a:pt x="519314" y="1266174"/>
                    </a:moveTo>
                    <a:cubicBezTo>
                      <a:pt x="519314" y="1254597"/>
                      <a:pt x="522626" y="1251203"/>
                      <a:pt x="535360" y="1249738"/>
                    </a:cubicBezTo>
                    <a:cubicBezTo>
                      <a:pt x="548799" y="1248192"/>
                      <a:pt x="551407" y="1245110"/>
                      <a:pt x="551407" y="1230772"/>
                    </a:cubicBezTo>
                    <a:cubicBezTo>
                      <a:pt x="551407" y="1215640"/>
                      <a:pt x="553440" y="1213652"/>
                      <a:pt x="568912" y="1213652"/>
                    </a:cubicBezTo>
                    <a:lnTo>
                      <a:pt x="586418" y="1213652"/>
                    </a:lnTo>
                    <a:lnTo>
                      <a:pt x="586418" y="1144011"/>
                    </a:lnTo>
                    <a:lnTo>
                      <a:pt x="586418" y="1074369"/>
                    </a:lnTo>
                    <a:lnTo>
                      <a:pt x="570371" y="1072523"/>
                    </a:lnTo>
                    <a:cubicBezTo>
                      <a:pt x="553360" y="1070564"/>
                      <a:pt x="553268" y="1070352"/>
                      <a:pt x="552136" y="1030214"/>
                    </a:cubicBezTo>
                    <a:cubicBezTo>
                      <a:pt x="551470" y="1006574"/>
                      <a:pt x="550029" y="1004181"/>
                      <a:pt x="535441" y="1002494"/>
                    </a:cubicBezTo>
                    <a:cubicBezTo>
                      <a:pt x="522821" y="1001034"/>
                      <a:pt x="519459" y="997590"/>
                      <a:pt x="519394" y="986058"/>
                    </a:cubicBezTo>
                    <a:cubicBezTo>
                      <a:pt x="519331" y="974505"/>
                      <a:pt x="515974" y="971084"/>
                      <a:pt x="503267" y="969622"/>
                    </a:cubicBezTo>
                    <a:cubicBezTo>
                      <a:pt x="489828" y="968076"/>
                      <a:pt x="487220" y="964993"/>
                      <a:pt x="487220" y="950656"/>
                    </a:cubicBezTo>
                    <a:cubicBezTo>
                      <a:pt x="487220" y="935610"/>
                      <a:pt x="485146" y="933536"/>
                      <a:pt x="470102" y="933536"/>
                    </a:cubicBezTo>
                    <a:cubicBezTo>
                      <a:pt x="455766" y="933536"/>
                      <a:pt x="452684" y="930928"/>
                      <a:pt x="451138" y="917488"/>
                    </a:cubicBezTo>
                    <a:cubicBezTo>
                      <a:pt x="449390" y="902295"/>
                      <a:pt x="447502" y="901346"/>
                      <a:pt x="415740" y="899689"/>
                    </a:cubicBezTo>
                    <a:cubicBezTo>
                      <a:pt x="382871" y="897975"/>
                      <a:pt x="382187" y="897589"/>
                      <a:pt x="382187" y="880723"/>
                    </a:cubicBezTo>
                    <a:lnTo>
                      <a:pt x="382187" y="863507"/>
                    </a:lnTo>
                    <a:lnTo>
                      <a:pt x="277155" y="863507"/>
                    </a:lnTo>
                    <a:lnTo>
                      <a:pt x="172122" y="863507"/>
                    </a:lnTo>
                    <a:lnTo>
                      <a:pt x="172122" y="881014"/>
                    </a:lnTo>
                    <a:cubicBezTo>
                      <a:pt x="172122" y="896576"/>
                      <a:pt x="170177" y="898521"/>
                      <a:pt x="154616" y="898521"/>
                    </a:cubicBezTo>
                    <a:cubicBezTo>
                      <a:pt x="139056" y="898521"/>
                      <a:pt x="137111" y="900467"/>
                      <a:pt x="137111" y="916029"/>
                    </a:cubicBezTo>
                    <a:cubicBezTo>
                      <a:pt x="137111" y="931591"/>
                      <a:pt x="135166" y="933536"/>
                      <a:pt x="119606" y="933536"/>
                    </a:cubicBezTo>
                    <a:cubicBezTo>
                      <a:pt x="104045" y="933536"/>
                      <a:pt x="102100" y="935481"/>
                      <a:pt x="102100" y="951043"/>
                    </a:cubicBezTo>
                    <a:cubicBezTo>
                      <a:pt x="102100" y="966605"/>
                      <a:pt x="100155" y="968550"/>
                      <a:pt x="84595" y="968550"/>
                    </a:cubicBezTo>
                    <a:lnTo>
                      <a:pt x="67089" y="968550"/>
                    </a:lnTo>
                    <a:lnTo>
                      <a:pt x="67089" y="1056087"/>
                    </a:lnTo>
                    <a:lnTo>
                      <a:pt x="67089" y="1143624"/>
                    </a:lnTo>
                    <a:lnTo>
                      <a:pt x="84595" y="1143624"/>
                    </a:lnTo>
                    <a:cubicBezTo>
                      <a:pt x="100155" y="1143624"/>
                      <a:pt x="102100" y="1145569"/>
                      <a:pt x="102100" y="1161131"/>
                    </a:cubicBezTo>
                    <a:cubicBezTo>
                      <a:pt x="102100" y="1176693"/>
                      <a:pt x="104045" y="1178638"/>
                      <a:pt x="119606" y="1178638"/>
                    </a:cubicBezTo>
                    <a:cubicBezTo>
                      <a:pt x="135166" y="1178638"/>
                      <a:pt x="137111" y="1180583"/>
                      <a:pt x="137111" y="1196145"/>
                    </a:cubicBezTo>
                    <a:cubicBezTo>
                      <a:pt x="137111" y="1211707"/>
                      <a:pt x="139056" y="1213653"/>
                      <a:pt x="154616" y="1213653"/>
                    </a:cubicBezTo>
                    <a:cubicBezTo>
                      <a:pt x="170177" y="1213653"/>
                      <a:pt x="172122" y="1215598"/>
                      <a:pt x="172122" y="1231160"/>
                    </a:cubicBezTo>
                    <a:lnTo>
                      <a:pt x="172122" y="1248667"/>
                    </a:lnTo>
                    <a:lnTo>
                      <a:pt x="207133" y="1248667"/>
                    </a:lnTo>
                    <a:lnTo>
                      <a:pt x="242144" y="1248667"/>
                    </a:lnTo>
                    <a:lnTo>
                      <a:pt x="242144" y="1266280"/>
                    </a:lnTo>
                    <a:lnTo>
                      <a:pt x="242144" y="1283893"/>
                    </a:lnTo>
                    <a:lnTo>
                      <a:pt x="380729" y="1282329"/>
                    </a:lnTo>
                    <a:lnTo>
                      <a:pt x="519314" y="1280766"/>
                    </a:lnTo>
                    <a:close/>
                    <a:moveTo>
                      <a:pt x="1036646" y="1225324"/>
                    </a:moveTo>
                    <a:cubicBezTo>
                      <a:pt x="1036646" y="1217300"/>
                      <a:pt x="1037971" y="1214017"/>
                      <a:pt x="1039589" y="1218029"/>
                    </a:cubicBezTo>
                    <a:cubicBezTo>
                      <a:pt x="1041208" y="1222041"/>
                      <a:pt x="1041208" y="1228606"/>
                      <a:pt x="1039589" y="1232619"/>
                    </a:cubicBezTo>
                    <a:cubicBezTo>
                      <a:pt x="1037970" y="1236631"/>
                      <a:pt x="1036646" y="1233348"/>
                      <a:pt x="1036646" y="1225324"/>
                    </a:cubicBezTo>
                    <a:close/>
                    <a:moveTo>
                      <a:pt x="586418" y="846387"/>
                    </a:moveTo>
                    <a:cubicBezTo>
                      <a:pt x="586418" y="832049"/>
                      <a:pt x="583810" y="828967"/>
                      <a:pt x="570371" y="827420"/>
                    </a:cubicBezTo>
                    <a:cubicBezTo>
                      <a:pt x="559140" y="826128"/>
                      <a:pt x="553788" y="821812"/>
                      <a:pt x="552538" y="813038"/>
                    </a:cubicBezTo>
                    <a:cubicBezTo>
                      <a:pt x="550615" y="799550"/>
                      <a:pt x="536661" y="793685"/>
                      <a:pt x="506184" y="793557"/>
                    </a:cubicBezTo>
                    <a:cubicBezTo>
                      <a:pt x="493581" y="793512"/>
                      <a:pt x="486975" y="790541"/>
                      <a:pt x="486491" y="784724"/>
                    </a:cubicBezTo>
                    <a:cubicBezTo>
                      <a:pt x="484276" y="758141"/>
                      <a:pt x="488139" y="760433"/>
                      <a:pt x="443457" y="759192"/>
                    </a:cubicBezTo>
                    <a:cubicBezTo>
                      <a:pt x="419532" y="758528"/>
                      <a:pt x="417198" y="757165"/>
                      <a:pt x="417198" y="743873"/>
                    </a:cubicBezTo>
                    <a:cubicBezTo>
                      <a:pt x="417198" y="729392"/>
                      <a:pt x="416809" y="729284"/>
                      <a:pt x="364682" y="729284"/>
                    </a:cubicBezTo>
                    <a:lnTo>
                      <a:pt x="312166" y="729284"/>
                    </a:lnTo>
                    <a:lnTo>
                      <a:pt x="312166" y="711776"/>
                    </a:lnTo>
                    <a:cubicBezTo>
                      <a:pt x="312166" y="694966"/>
                      <a:pt x="311140" y="694269"/>
                      <a:pt x="286385" y="694269"/>
                    </a:cubicBezTo>
                    <a:cubicBezTo>
                      <a:pt x="251794" y="694269"/>
                      <a:pt x="242144" y="689762"/>
                      <a:pt x="242144" y="673607"/>
                    </a:cubicBezTo>
                    <a:cubicBezTo>
                      <a:pt x="242144" y="663134"/>
                      <a:pt x="245812" y="659608"/>
                      <a:pt x="258190" y="658183"/>
                    </a:cubicBezTo>
                    <a:cubicBezTo>
                      <a:pt x="270794" y="656734"/>
                      <a:pt x="274633" y="652893"/>
                      <a:pt x="276084" y="640288"/>
                    </a:cubicBezTo>
                    <a:cubicBezTo>
                      <a:pt x="277630" y="626848"/>
                      <a:pt x="280711" y="624240"/>
                      <a:pt x="295048" y="624240"/>
                    </a:cubicBezTo>
                    <a:cubicBezTo>
                      <a:pt x="310177" y="624240"/>
                      <a:pt x="312166" y="626273"/>
                      <a:pt x="312166" y="641747"/>
                    </a:cubicBezTo>
                    <a:lnTo>
                      <a:pt x="312166" y="659254"/>
                    </a:lnTo>
                    <a:lnTo>
                      <a:pt x="347857" y="659254"/>
                    </a:lnTo>
                    <a:cubicBezTo>
                      <a:pt x="382586" y="659254"/>
                      <a:pt x="383474" y="659640"/>
                      <a:pt x="380815" y="673552"/>
                    </a:cubicBezTo>
                    <a:cubicBezTo>
                      <a:pt x="377320" y="691836"/>
                      <a:pt x="384048" y="694269"/>
                      <a:pt x="438099" y="694269"/>
                    </a:cubicBezTo>
                    <a:lnTo>
                      <a:pt x="481385" y="694269"/>
                    </a:lnTo>
                    <a:lnTo>
                      <a:pt x="481385" y="711776"/>
                    </a:lnTo>
                    <a:cubicBezTo>
                      <a:pt x="481385" y="729262"/>
                      <a:pt x="481429" y="729284"/>
                      <a:pt x="516008" y="729284"/>
                    </a:cubicBezTo>
                    <a:cubicBezTo>
                      <a:pt x="549442" y="729284"/>
                      <a:pt x="550695" y="729835"/>
                      <a:pt x="552478" y="745332"/>
                    </a:cubicBezTo>
                    <a:cubicBezTo>
                      <a:pt x="554226" y="760524"/>
                      <a:pt x="556114" y="761474"/>
                      <a:pt x="587876" y="763131"/>
                    </a:cubicBezTo>
                    <a:cubicBezTo>
                      <a:pt x="618601" y="764734"/>
                      <a:pt x="621429" y="766025"/>
                      <a:pt x="621429" y="778449"/>
                    </a:cubicBezTo>
                    <a:cubicBezTo>
                      <a:pt x="621429" y="788857"/>
                      <a:pt x="617351" y="792834"/>
                      <a:pt x="603923" y="795520"/>
                    </a:cubicBezTo>
                    <a:cubicBezTo>
                      <a:pt x="590019" y="798301"/>
                      <a:pt x="586418" y="802053"/>
                      <a:pt x="586418" y="813757"/>
                    </a:cubicBezTo>
                    <a:cubicBezTo>
                      <a:pt x="586418" y="826238"/>
                      <a:pt x="589095" y="828492"/>
                      <a:pt x="603923" y="828492"/>
                    </a:cubicBezTo>
                    <a:cubicBezTo>
                      <a:pt x="618593" y="828492"/>
                      <a:pt x="621429" y="826184"/>
                      <a:pt x="621429" y="814247"/>
                    </a:cubicBezTo>
                    <a:cubicBezTo>
                      <a:pt x="621429" y="797093"/>
                      <a:pt x="626905" y="792950"/>
                      <a:pt x="643757" y="797357"/>
                    </a:cubicBezTo>
                    <a:cubicBezTo>
                      <a:pt x="652302" y="799592"/>
                      <a:pt x="656440" y="805212"/>
                      <a:pt x="656440" y="814583"/>
                    </a:cubicBezTo>
                    <a:cubicBezTo>
                      <a:pt x="656440" y="826147"/>
                      <a:pt x="653488" y="828492"/>
                      <a:pt x="638934" y="828492"/>
                    </a:cubicBezTo>
                    <a:cubicBezTo>
                      <a:pt x="623374" y="828492"/>
                      <a:pt x="621429" y="830437"/>
                      <a:pt x="621429" y="845999"/>
                    </a:cubicBezTo>
                    <a:cubicBezTo>
                      <a:pt x="621429" y="861561"/>
                      <a:pt x="619484" y="863506"/>
                      <a:pt x="603923" y="863506"/>
                    </a:cubicBezTo>
                    <a:cubicBezTo>
                      <a:pt x="588451" y="863506"/>
                      <a:pt x="586418" y="861519"/>
                      <a:pt x="586418" y="846387"/>
                    </a:cubicBezTo>
                    <a:close/>
                    <a:moveTo>
                      <a:pt x="656440" y="849261"/>
                    </a:moveTo>
                    <a:cubicBezTo>
                      <a:pt x="656440" y="832229"/>
                      <a:pt x="664060" y="826419"/>
                      <a:pt x="679832" y="831426"/>
                    </a:cubicBezTo>
                    <a:cubicBezTo>
                      <a:pt x="687239" y="833777"/>
                      <a:pt x="691451" y="840261"/>
                      <a:pt x="691451" y="849310"/>
                    </a:cubicBezTo>
                    <a:cubicBezTo>
                      <a:pt x="691451" y="861193"/>
                      <a:pt x="688598" y="863506"/>
                      <a:pt x="673945" y="863506"/>
                    </a:cubicBezTo>
                    <a:cubicBezTo>
                      <a:pt x="659276" y="863506"/>
                      <a:pt x="656440" y="861199"/>
                      <a:pt x="656440" y="849261"/>
                    </a:cubicBezTo>
                    <a:close/>
                    <a:moveTo>
                      <a:pt x="806695" y="830288"/>
                    </a:moveTo>
                    <a:cubicBezTo>
                      <a:pt x="800603" y="828707"/>
                      <a:pt x="796483" y="822079"/>
                      <a:pt x="796483" y="813862"/>
                    </a:cubicBezTo>
                    <a:cubicBezTo>
                      <a:pt x="796483" y="803174"/>
                      <a:pt x="792888" y="799674"/>
                      <a:pt x="780437" y="798241"/>
                    </a:cubicBezTo>
                    <a:cubicBezTo>
                      <a:pt x="767833" y="796790"/>
                      <a:pt x="763994" y="792952"/>
                      <a:pt x="762544" y="780347"/>
                    </a:cubicBezTo>
                    <a:cubicBezTo>
                      <a:pt x="760761" y="764850"/>
                      <a:pt x="759507" y="764298"/>
                      <a:pt x="726074" y="764298"/>
                    </a:cubicBezTo>
                    <a:cubicBezTo>
                      <a:pt x="691494" y="764298"/>
                      <a:pt x="691451" y="764276"/>
                      <a:pt x="691451" y="746791"/>
                    </a:cubicBezTo>
                    <a:lnTo>
                      <a:pt x="691451" y="729284"/>
                    </a:lnTo>
                    <a:lnTo>
                      <a:pt x="656440" y="729284"/>
                    </a:lnTo>
                    <a:cubicBezTo>
                      <a:pt x="621560" y="729284"/>
                      <a:pt x="621429" y="729217"/>
                      <a:pt x="621429" y="712068"/>
                    </a:cubicBezTo>
                    <a:cubicBezTo>
                      <a:pt x="621429" y="695203"/>
                      <a:pt x="620745" y="694816"/>
                      <a:pt x="587876" y="693101"/>
                    </a:cubicBezTo>
                    <a:cubicBezTo>
                      <a:pt x="556236" y="691452"/>
                      <a:pt x="554221" y="690449"/>
                      <a:pt x="552499" y="675525"/>
                    </a:cubicBezTo>
                    <a:cubicBezTo>
                      <a:pt x="550688" y="659818"/>
                      <a:pt x="550293" y="659686"/>
                      <a:pt x="499983" y="658018"/>
                    </a:cubicBezTo>
                    <a:cubicBezTo>
                      <a:pt x="449494" y="656343"/>
                      <a:pt x="449284" y="656273"/>
                      <a:pt x="447445" y="640288"/>
                    </a:cubicBezTo>
                    <a:lnTo>
                      <a:pt x="445599" y="624240"/>
                    </a:lnTo>
                    <a:lnTo>
                      <a:pt x="396388" y="624240"/>
                    </a:lnTo>
                    <a:lnTo>
                      <a:pt x="347177" y="624240"/>
                    </a:lnTo>
                    <a:lnTo>
                      <a:pt x="347177" y="606732"/>
                    </a:lnTo>
                    <a:lnTo>
                      <a:pt x="347177" y="589225"/>
                    </a:lnTo>
                    <a:lnTo>
                      <a:pt x="312166" y="589225"/>
                    </a:lnTo>
                    <a:cubicBezTo>
                      <a:pt x="285832" y="589225"/>
                      <a:pt x="277155" y="587174"/>
                      <a:pt x="277155" y="580949"/>
                    </a:cubicBezTo>
                    <a:cubicBezTo>
                      <a:pt x="277155" y="576397"/>
                      <a:pt x="275561" y="568519"/>
                      <a:pt x="273613" y="563442"/>
                    </a:cubicBezTo>
                    <a:cubicBezTo>
                      <a:pt x="270543" y="555441"/>
                      <a:pt x="277152" y="554211"/>
                      <a:pt x="323212" y="554211"/>
                    </a:cubicBezTo>
                    <a:lnTo>
                      <a:pt x="376352" y="554211"/>
                    </a:lnTo>
                    <a:lnTo>
                      <a:pt x="376352" y="571718"/>
                    </a:lnTo>
                    <a:lnTo>
                      <a:pt x="376352" y="589225"/>
                    </a:lnTo>
                    <a:lnTo>
                      <a:pt x="428481" y="589225"/>
                    </a:lnTo>
                    <a:lnTo>
                      <a:pt x="480610" y="589225"/>
                    </a:lnTo>
                    <a:lnTo>
                      <a:pt x="482456" y="605274"/>
                    </a:lnTo>
                    <a:cubicBezTo>
                      <a:pt x="484296" y="621269"/>
                      <a:pt x="484473" y="621328"/>
                      <a:pt x="535360" y="623008"/>
                    </a:cubicBezTo>
                    <a:lnTo>
                      <a:pt x="586418" y="624693"/>
                    </a:lnTo>
                    <a:lnTo>
                      <a:pt x="586418" y="641973"/>
                    </a:lnTo>
                    <a:cubicBezTo>
                      <a:pt x="586418" y="659203"/>
                      <a:pt x="586519" y="659253"/>
                      <a:pt x="621429" y="659253"/>
                    </a:cubicBezTo>
                    <a:lnTo>
                      <a:pt x="656440" y="659253"/>
                    </a:lnTo>
                    <a:lnTo>
                      <a:pt x="656440" y="676761"/>
                    </a:lnTo>
                    <a:lnTo>
                      <a:pt x="656440" y="694268"/>
                    </a:lnTo>
                    <a:lnTo>
                      <a:pt x="691451" y="694268"/>
                    </a:lnTo>
                    <a:lnTo>
                      <a:pt x="726461" y="694268"/>
                    </a:lnTo>
                    <a:lnTo>
                      <a:pt x="726461" y="711775"/>
                    </a:lnTo>
                    <a:lnTo>
                      <a:pt x="726461" y="729282"/>
                    </a:lnTo>
                    <a:lnTo>
                      <a:pt x="761472" y="729282"/>
                    </a:lnTo>
                    <a:lnTo>
                      <a:pt x="796483" y="729282"/>
                    </a:lnTo>
                    <a:lnTo>
                      <a:pt x="796483" y="746790"/>
                    </a:lnTo>
                    <a:cubicBezTo>
                      <a:pt x="796483" y="762352"/>
                      <a:pt x="798428" y="764297"/>
                      <a:pt x="813989" y="764297"/>
                    </a:cubicBezTo>
                    <a:cubicBezTo>
                      <a:pt x="823617" y="764297"/>
                      <a:pt x="831183" y="766267"/>
                      <a:pt x="830803" y="768674"/>
                    </a:cubicBezTo>
                    <a:cubicBezTo>
                      <a:pt x="827298" y="790877"/>
                      <a:pt x="832308" y="799312"/>
                      <a:pt x="849000" y="799312"/>
                    </a:cubicBezTo>
                    <a:cubicBezTo>
                      <a:pt x="863782" y="799312"/>
                      <a:pt x="866505" y="801581"/>
                      <a:pt x="866505" y="813901"/>
                    </a:cubicBezTo>
                    <a:cubicBezTo>
                      <a:pt x="866505" y="826130"/>
                      <a:pt x="863750" y="828491"/>
                      <a:pt x="849477" y="828491"/>
                    </a:cubicBezTo>
                    <a:cubicBezTo>
                      <a:pt x="840111" y="828491"/>
                      <a:pt x="828952" y="829492"/>
                      <a:pt x="824677" y="830715"/>
                    </a:cubicBezTo>
                    <a:cubicBezTo>
                      <a:pt x="820403" y="831939"/>
                      <a:pt x="812311" y="831745"/>
                      <a:pt x="806695" y="830287"/>
                    </a:cubicBezTo>
                    <a:close/>
                    <a:moveTo>
                      <a:pt x="1775330" y="760434"/>
                    </a:moveTo>
                    <a:cubicBezTo>
                      <a:pt x="1779342" y="758814"/>
                      <a:pt x="1785906" y="758814"/>
                      <a:pt x="1789918" y="760434"/>
                    </a:cubicBezTo>
                    <a:cubicBezTo>
                      <a:pt x="1793930" y="762052"/>
                      <a:pt x="1790648" y="763377"/>
                      <a:pt x="1782624" y="763377"/>
                    </a:cubicBezTo>
                    <a:cubicBezTo>
                      <a:pt x="1774601" y="763377"/>
                      <a:pt x="1771319" y="762051"/>
                      <a:pt x="1775330" y="760434"/>
                    </a:cubicBezTo>
                    <a:close/>
                    <a:moveTo>
                      <a:pt x="1006549" y="677168"/>
                    </a:moveTo>
                    <a:cubicBezTo>
                      <a:pt x="1006549" y="661155"/>
                      <a:pt x="1004692" y="659254"/>
                      <a:pt x="989043" y="659254"/>
                    </a:cubicBezTo>
                    <a:cubicBezTo>
                      <a:pt x="973483" y="659254"/>
                      <a:pt x="971538" y="657309"/>
                      <a:pt x="971538" y="641747"/>
                    </a:cubicBezTo>
                    <a:cubicBezTo>
                      <a:pt x="971538" y="626185"/>
                      <a:pt x="969593" y="624240"/>
                      <a:pt x="954032" y="624240"/>
                    </a:cubicBezTo>
                    <a:cubicBezTo>
                      <a:pt x="938472" y="624240"/>
                      <a:pt x="936527" y="622294"/>
                      <a:pt x="936527" y="606732"/>
                    </a:cubicBezTo>
                    <a:cubicBezTo>
                      <a:pt x="936527" y="591170"/>
                      <a:pt x="934582" y="589225"/>
                      <a:pt x="919021" y="589225"/>
                    </a:cubicBezTo>
                    <a:cubicBezTo>
                      <a:pt x="903461" y="589225"/>
                      <a:pt x="901516" y="587280"/>
                      <a:pt x="901516" y="571718"/>
                    </a:cubicBezTo>
                    <a:lnTo>
                      <a:pt x="901516" y="554211"/>
                    </a:lnTo>
                    <a:lnTo>
                      <a:pt x="866505" y="554211"/>
                    </a:lnTo>
                    <a:lnTo>
                      <a:pt x="831494" y="554211"/>
                    </a:lnTo>
                    <a:lnTo>
                      <a:pt x="831494" y="536703"/>
                    </a:lnTo>
                    <a:cubicBezTo>
                      <a:pt x="831494" y="521142"/>
                      <a:pt x="829549" y="519196"/>
                      <a:pt x="813989" y="519196"/>
                    </a:cubicBezTo>
                    <a:cubicBezTo>
                      <a:pt x="798428" y="519196"/>
                      <a:pt x="796483" y="517251"/>
                      <a:pt x="796483" y="501689"/>
                    </a:cubicBezTo>
                    <a:lnTo>
                      <a:pt x="796483" y="484181"/>
                    </a:lnTo>
                    <a:lnTo>
                      <a:pt x="761472" y="484181"/>
                    </a:lnTo>
                    <a:lnTo>
                      <a:pt x="726461" y="484181"/>
                    </a:lnTo>
                    <a:lnTo>
                      <a:pt x="726461" y="466674"/>
                    </a:lnTo>
                    <a:lnTo>
                      <a:pt x="726461" y="449167"/>
                    </a:lnTo>
                    <a:lnTo>
                      <a:pt x="673945" y="449167"/>
                    </a:lnTo>
                    <a:lnTo>
                      <a:pt x="621429" y="449167"/>
                    </a:lnTo>
                    <a:lnTo>
                      <a:pt x="621429" y="431951"/>
                    </a:lnTo>
                    <a:cubicBezTo>
                      <a:pt x="621429" y="415086"/>
                      <a:pt x="620745" y="414699"/>
                      <a:pt x="587876" y="412985"/>
                    </a:cubicBezTo>
                    <a:cubicBezTo>
                      <a:pt x="556114" y="411328"/>
                      <a:pt x="554226" y="410378"/>
                      <a:pt x="552478" y="395186"/>
                    </a:cubicBezTo>
                    <a:cubicBezTo>
                      <a:pt x="550819" y="380766"/>
                      <a:pt x="552449" y="379138"/>
                      <a:pt x="568525" y="379138"/>
                    </a:cubicBezTo>
                    <a:cubicBezTo>
                      <a:pt x="584516" y="379138"/>
                      <a:pt x="586418" y="377276"/>
                      <a:pt x="586418" y="361630"/>
                    </a:cubicBezTo>
                    <a:lnTo>
                      <a:pt x="586418" y="344123"/>
                    </a:lnTo>
                    <a:lnTo>
                      <a:pt x="638934" y="344123"/>
                    </a:lnTo>
                    <a:lnTo>
                      <a:pt x="691451" y="344123"/>
                    </a:lnTo>
                    <a:lnTo>
                      <a:pt x="691451" y="361630"/>
                    </a:lnTo>
                    <a:lnTo>
                      <a:pt x="691451" y="379138"/>
                    </a:lnTo>
                    <a:lnTo>
                      <a:pt x="726461" y="379138"/>
                    </a:lnTo>
                    <a:lnTo>
                      <a:pt x="761472" y="379138"/>
                    </a:lnTo>
                    <a:lnTo>
                      <a:pt x="761472" y="396645"/>
                    </a:lnTo>
                    <a:lnTo>
                      <a:pt x="761472" y="414152"/>
                    </a:lnTo>
                    <a:lnTo>
                      <a:pt x="796483" y="414152"/>
                    </a:lnTo>
                    <a:lnTo>
                      <a:pt x="831494" y="414152"/>
                    </a:lnTo>
                    <a:lnTo>
                      <a:pt x="831494" y="431659"/>
                    </a:lnTo>
                    <a:lnTo>
                      <a:pt x="831494" y="449167"/>
                    </a:lnTo>
                    <a:lnTo>
                      <a:pt x="866505" y="449167"/>
                    </a:lnTo>
                    <a:lnTo>
                      <a:pt x="901516" y="449167"/>
                    </a:lnTo>
                    <a:lnTo>
                      <a:pt x="901516" y="466674"/>
                    </a:lnTo>
                    <a:lnTo>
                      <a:pt x="901516" y="484181"/>
                    </a:lnTo>
                    <a:lnTo>
                      <a:pt x="936527" y="484181"/>
                    </a:lnTo>
                    <a:lnTo>
                      <a:pt x="971538" y="484181"/>
                    </a:lnTo>
                    <a:lnTo>
                      <a:pt x="971538" y="501689"/>
                    </a:lnTo>
                    <a:cubicBezTo>
                      <a:pt x="971538" y="517342"/>
                      <a:pt x="973437" y="519196"/>
                      <a:pt x="989461" y="519196"/>
                    </a:cubicBezTo>
                    <a:cubicBezTo>
                      <a:pt x="1005578" y="519196"/>
                      <a:pt x="1007195" y="520813"/>
                      <a:pt x="1005508" y="535245"/>
                    </a:cubicBezTo>
                    <a:cubicBezTo>
                      <a:pt x="1003673" y="550940"/>
                      <a:pt x="1004367" y="551331"/>
                      <a:pt x="1037183" y="553043"/>
                    </a:cubicBezTo>
                    <a:cubicBezTo>
                      <a:pt x="1070052" y="554757"/>
                      <a:pt x="1070735" y="555145"/>
                      <a:pt x="1070735" y="572009"/>
                    </a:cubicBezTo>
                    <a:cubicBezTo>
                      <a:pt x="1070735" y="587248"/>
                      <a:pt x="1072747" y="589225"/>
                      <a:pt x="1088241" y="589225"/>
                    </a:cubicBezTo>
                    <a:cubicBezTo>
                      <a:pt x="1103801" y="589225"/>
                      <a:pt x="1105746" y="591170"/>
                      <a:pt x="1105746" y="606732"/>
                    </a:cubicBezTo>
                    <a:cubicBezTo>
                      <a:pt x="1105746" y="621563"/>
                      <a:pt x="1103493" y="624240"/>
                      <a:pt x="1091013" y="624240"/>
                    </a:cubicBezTo>
                    <a:cubicBezTo>
                      <a:pt x="1079310" y="624240"/>
                      <a:pt x="1075559" y="620638"/>
                      <a:pt x="1072778" y="606732"/>
                    </a:cubicBezTo>
                    <a:cubicBezTo>
                      <a:pt x="1070126" y="593473"/>
                      <a:pt x="1066075" y="589225"/>
                      <a:pt x="1056081" y="589225"/>
                    </a:cubicBezTo>
                    <a:cubicBezTo>
                      <a:pt x="1045879" y="589225"/>
                      <a:pt x="1042301" y="593199"/>
                      <a:pt x="1040315" y="606732"/>
                    </a:cubicBezTo>
                    <a:cubicBezTo>
                      <a:pt x="1037990" y="622578"/>
                      <a:pt x="1039276" y="624240"/>
                      <a:pt x="1053853" y="624240"/>
                    </a:cubicBezTo>
                    <a:cubicBezTo>
                      <a:pt x="1067087" y="624240"/>
                      <a:pt x="1070290" y="627103"/>
                      <a:pt x="1071807" y="640288"/>
                    </a:cubicBezTo>
                    <a:cubicBezTo>
                      <a:pt x="1073236" y="652714"/>
                      <a:pt x="1077136" y="656740"/>
                      <a:pt x="1089082" y="658124"/>
                    </a:cubicBezTo>
                    <a:cubicBezTo>
                      <a:pt x="1100263" y="659418"/>
                      <a:pt x="1105286" y="663964"/>
                      <a:pt x="1107325" y="674632"/>
                    </a:cubicBezTo>
                    <a:cubicBezTo>
                      <a:pt x="1110324" y="690323"/>
                      <a:pt x="1102399" y="696706"/>
                      <a:pt x="1084205" y="693254"/>
                    </a:cubicBezTo>
                    <a:cubicBezTo>
                      <a:pt x="1077693" y="692019"/>
                      <a:pt x="1072946" y="685126"/>
                      <a:pt x="1071807" y="675253"/>
                    </a:cubicBezTo>
                    <a:cubicBezTo>
                      <a:pt x="1070373" y="662838"/>
                      <a:pt x="1066867" y="659254"/>
                      <a:pt x="1056148" y="659254"/>
                    </a:cubicBezTo>
                    <a:cubicBezTo>
                      <a:pt x="1045417" y="659254"/>
                      <a:pt x="1041923" y="655674"/>
                      <a:pt x="1040489" y="643206"/>
                    </a:cubicBezTo>
                    <a:cubicBezTo>
                      <a:pt x="1038971" y="630016"/>
                      <a:pt x="1035418" y="626844"/>
                      <a:pt x="1020544" y="625394"/>
                    </a:cubicBezTo>
                    <a:cubicBezTo>
                      <a:pt x="1004074" y="623788"/>
                      <a:pt x="1002499" y="625103"/>
                      <a:pt x="1003038" y="639983"/>
                    </a:cubicBezTo>
                    <a:cubicBezTo>
                      <a:pt x="1003523" y="653395"/>
                      <a:pt x="1006580" y="656675"/>
                      <a:pt x="1020025" y="658217"/>
                    </a:cubicBezTo>
                    <a:cubicBezTo>
                      <a:pt x="1033997" y="659820"/>
                      <a:pt x="1036152" y="662404"/>
                      <a:pt x="1034613" y="675724"/>
                    </a:cubicBezTo>
                    <a:cubicBezTo>
                      <a:pt x="1033333" y="686792"/>
                      <a:pt x="1028976" y="691895"/>
                      <a:pt x="1019678" y="693216"/>
                    </a:cubicBezTo>
                    <a:cubicBezTo>
                      <a:pt x="1008509" y="694802"/>
                      <a:pt x="1006549" y="692406"/>
                      <a:pt x="1006549" y="677168"/>
                    </a:cubicBezTo>
                    <a:close/>
                    <a:moveTo>
                      <a:pt x="1175768" y="536703"/>
                    </a:moveTo>
                    <a:lnTo>
                      <a:pt x="1175768" y="519196"/>
                    </a:lnTo>
                    <a:lnTo>
                      <a:pt x="1140757" y="519196"/>
                    </a:lnTo>
                    <a:lnTo>
                      <a:pt x="1105746" y="519196"/>
                    </a:lnTo>
                    <a:lnTo>
                      <a:pt x="1105746" y="501689"/>
                    </a:lnTo>
                    <a:lnTo>
                      <a:pt x="1105746" y="484181"/>
                    </a:lnTo>
                    <a:lnTo>
                      <a:pt x="1070735" y="484181"/>
                    </a:lnTo>
                    <a:lnTo>
                      <a:pt x="1035725" y="484181"/>
                    </a:lnTo>
                    <a:lnTo>
                      <a:pt x="1035725" y="466674"/>
                    </a:lnTo>
                    <a:cubicBezTo>
                      <a:pt x="1035725" y="449370"/>
                      <a:pt x="1035358" y="449167"/>
                      <a:pt x="1004019" y="449167"/>
                    </a:cubicBezTo>
                    <a:cubicBezTo>
                      <a:pt x="973768" y="449167"/>
                      <a:pt x="972228" y="448430"/>
                      <a:pt x="970467" y="433118"/>
                    </a:cubicBezTo>
                    <a:cubicBezTo>
                      <a:pt x="968718" y="417926"/>
                      <a:pt x="966831" y="416977"/>
                      <a:pt x="935068" y="415320"/>
                    </a:cubicBezTo>
                    <a:cubicBezTo>
                      <a:pt x="902200" y="413606"/>
                      <a:pt x="901516" y="413218"/>
                      <a:pt x="901516" y="396354"/>
                    </a:cubicBezTo>
                    <a:cubicBezTo>
                      <a:pt x="901516" y="379224"/>
                      <a:pt x="901340" y="379138"/>
                      <a:pt x="866893" y="379138"/>
                    </a:cubicBezTo>
                    <a:cubicBezTo>
                      <a:pt x="833459" y="379138"/>
                      <a:pt x="832206" y="378586"/>
                      <a:pt x="830423" y="363090"/>
                    </a:cubicBezTo>
                    <a:cubicBezTo>
                      <a:pt x="828583" y="347094"/>
                      <a:pt x="828406" y="347036"/>
                      <a:pt x="777519" y="345355"/>
                    </a:cubicBezTo>
                    <a:lnTo>
                      <a:pt x="726461" y="343670"/>
                    </a:lnTo>
                    <a:lnTo>
                      <a:pt x="726461" y="326390"/>
                    </a:lnTo>
                    <a:cubicBezTo>
                      <a:pt x="726461" y="309139"/>
                      <a:pt x="726402" y="309110"/>
                      <a:pt x="691063" y="309110"/>
                    </a:cubicBezTo>
                    <a:cubicBezTo>
                      <a:pt x="655889" y="309110"/>
                      <a:pt x="655676" y="308999"/>
                      <a:pt x="657511" y="293061"/>
                    </a:cubicBezTo>
                    <a:lnTo>
                      <a:pt x="659357" y="277013"/>
                    </a:lnTo>
                    <a:lnTo>
                      <a:pt x="708956" y="277013"/>
                    </a:lnTo>
                    <a:lnTo>
                      <a:pt x="758555" y="277013"/>
                    </a:lnTo>
                    <a:lnTo>
                      <a:pt x="760401" y="293061"/>
                    </a:lnTo>
                    <a:cubicBezTo>
                      <a:pt x="762032" y="307237"/>
                      <a:pt x="764756" y="309159"/>
                      <a:pt x="783742" y="309534"/>
                    </a:cubicBezTo>
                    <a:cubicBezTo>
                      <a:pt x="864580" y="311131"/>
                      <a:pt x="863455" y="310875"/>
                      <a:pt x="865434" y="328076"/>
                    </a:cubicBezTo>
                    <a:cubicBezTo>
                      <a:pt x="867216" y="343572"/>
                      <a:pt x="868470" y="344124"/>
                      <a:pt x="901904" y="344124"/>
                    </a:cubicBezTo>
                    <a:cubicBezTo>
                      <a:pt x="936484" y="344124"/>
                      <a:pt x="936527" y="344146"/>
                      <a:pt x="936527" y="361632"/>
                    </a:cubicBezTo>
                    <a:cubicBezTo>
                      <a:pt x="936527" y="378962"/>
                      <a:pt x="936851" y="379139"/>
                      <a:pt x="968620" y="379139"/>
                    </a:cubicBezTo>
                    <a:cubicBezTo>
                      <a:pt x="1000389" y="379139"/>
                      <a:pt x="1000714" y="379315"/>
                      <a:pt x="1000714" y="396646"/>
                    </a:cubicBezTo>
                    <a:lnTo>
                      <a:pt x="1000714" y="414153"/>
                    </a:lnTo>
                    <a:lnTo>
                      <a:pt x="1035725" y="414153"/>
                    </a:lnTo>
                    <a:lnTo>
                      <a:pt x="1070735" y="414153"/>
                    </a:lnTo>
                    <a:lnTo>
                      <a:pt x="1070735" y="431661"/>
                    </a:lnTo>
                    <a:lnTo>
                      <a:pt x="1070735" y="449168"/>
                    </a:lnTo>
                    <a:lnTo>
                      <a:pt x="1105746" y="449168"/>
                    </a:lnTo>
                    <a:lnTo>
                      <a:pt x="1140757" y="449168"/>
                    </a:lnTo>
                    <a:lnTo>
                      <a:pt x="1140757" y="466675"/>
                    </a:lnTo>
                    <a:lnTo>
                      <a:pt x="1140757" y="484182"/>
                    </a:lnTo>
                    <a:lnTo>
                      <a:pt x="1175768" y="484182"/>
                    </a:lnTo>
                    <a:lnTo>
                      <a:pt x="1210779" y="484182"/>
                    </a:lnTo>
                    <a:lnTo>
                      <a:pt x="1210779" y="501690"/>
                    </a:lnTo>
                    <a:cubicBezTo>
                      <a:pt x="1210779" y="517252"/>
                      <a:pt x="1212724" y="519197"/>
                      <a:pt x="1228285" y="519197"/>
                    </a:cubicBezTo>
                    <a:cubicBezTo>
                      <a:pt x="1243845" y="519197"/>
                      <a:pt x="1245790" y="521143"/>
                      <a:pt x="1245790" y="536705"/>
                    </a:cubicBezTo>
                    <a:lnTo>
                      <a:pt x="1245790" y="554212"/>
                    </a:lnTo>
                    <a:lnTo>
                      <a:pt x="1210779" y="554212"/>
                    </a:lnTo>
                    <a:lnTo>
                      <a:pt x="1175768" y="554212"/>
                    </a:lnTo>
                    <a:close/>
                    <a:moveTo>
                      <a:pt x="1315812" y="466674"/>
                    </a:moveTo>
                    <a:cubicBezTo>
                      <a:pt x="1315812" y="451112"/>
                      <a:pt x="1313867" y="449167"/>
                      <a:pt x="1298307" y="449167"/>
                    </a:cubicBezTo>
                    <a:lnTo>
                      <a:pt x="1280801" y="449167"/>
                    </a:lnTo>
                    <a:lnTo>
                      <a:pt x="1280801" y="414152"/>
                    </a:lnTo>
                    <a:lnTo>
                      <a:pt x="1280801" y="379138"/>
                    </a:lnTo>
                    <a:lnTo>
                      <a:pt x="1263296" y="379138"/>
                    </a:lnTo>
                    <a:lnTo>
                      <a:pt x="1245790" y="379138"/>
                    </a:lnTo>
                    <a:lnTo>
                      <a:pt x="1245790" y="344123"/>
                    </a:lnTo>
                    <a:lnTo>
                      <a:pt x="1245790" y="309109"/>
                    </a:lnTo>
                    <a:lnTo>
                      <a:pt x="1228285" y="309109"/>
                    </a:lnTo>
                    <a:cubicBezTo>
                      <a:pt x="1212724" y="309109"/>
                      <a:pt x="1210779" y="307163"/>
                      <a:pt x="1210779" y="291601"/>
                    </a:cubicBezTo>
                    <a:cubicBezTo>
                      <a:pt x="1210779" y="276039"/>
                      <a:pt x="1208834" y="274094"/>
                      <a:pt x="1193274" y="274094"/>
                    </a:cubicBezTo>
                    <a:cubicBezTo>
                      <a:pt x="1177621" y="274094"/>
                      <a:pt x="1175768" y="272195"/>
                      <a:pt x="1175768" y="256163"/>
                    </a:cubicBezTo>
                    <a:lnTo>
                      <a:pt x="1175768" y="238233"/>
                    </a:lnTo>
                    <a:lnTo>
                      <a:pt x="1142217" y="239788"/>
                    </a:lnTo>
                    <a:cubicBezTo>
                      <a:pt x="1109191" y="241319"/>
                      <a:pt x="1108619" y="241072"/>
                      <a:pt x="1105719" y="224163"/>
                    </a:cubicBezTo>
                    <a:cubicBezTo>
                      <a:pt x="1103387" y="210561"/>
                      <a:pt x="1099365" y="206592"/>
                      <a:pt x="1086407" y="205103"/>
                    </a:cubicBezTo>
                    <a:cubicBezTo>
                      <a:pt x="1072466" y="203502"/>
                      <a:pt x="1070309" y="200909"/>
                      <a:pt x="1071847" y="187603"/>
                    </a:cubicBezTo>
                    <a:cubicBezTo>
                      <a:pt x="1073503" y="173265"/>
                      <a:pt x="1075891" y="171929"/>
                      <a:pt x="1100887" y="171332"/>
                    </a:cubicBezTo>
                    <a:cubicBezTo>
                      <a:pt x="1133554" y="170554"/>
                      <a:pt x="1138955" y="173344"/>
                      <a:pt x="1141628" y="192394"/>
                    </a:cubicBezTo>
                    <a:cubicBezTo>
                      <a:pt x="1142755" y="200418"/>
                      <a:pt x="1145644" y="206327"/>
                      <a:pt x="1148051" y="205524"/>
                    </a:cubicBezTo>
                    <a:cubicBezTo>
                      <a:pt x="1150458" y="204721"/>
                      <a:pt x="1165557" y="204066"/>
                      <a:pt x="1181603" y="204066"/>
                    </a:cubicBezTo>
                    <a:cubicBezTo>
                      <a:pt x="1208834" y="204066"/>
                      <a:pt x="1210779" y="203094"/>
                      <a:pt x="1210779" y="189477"/>
                    </a:cubicBezTo>
                    <a:cubicBezTo>
                      <a:pt x="1210779" y="175536"/>
                      <a:pt x="1209222" y="174888"/>
                      <a:pt x="1175768" y="174888"/>
                    </a:cubicBezTo>
                    <a:cubicBezTo>
                      <a:pt x="1140933" y="174888"/>
                      <a:pt x="1140757" y="174799"/>
                      <a:pt x="1140757" y="157768"/>
                    </a:cubicBezTo>
                    <a:cubicBezTo>
                      <a:pt x="1140757" y="143430"/>
                      <a:pt x="1138150" y="140348"/>
                      <a:pt x="1124711" y="138802"/>
                    </a:cubicBezTo>
                    <a:cubicBezTo>
                      <a:pt x="1112488" y="137395"/>
                      <a:pt x="1108253" y="133430"/>
                      <a:pt x="1106939" y="122164"/>
                    </a:cubicBezTo>
                    <a:cubicBezTo>
                      <a:pt x="1105274" y="107889"/>
                      <a:pt x="1106445" y="107329"/>
                      <a:pt x="1140491" y="106119"/>
                    </a:cubicBezTo>
                    <a:lnTo>
                      <a:pt x="1175768" y="104866"/>
                    </a:lnTo>
                    <a:lnTo>
                      <a:pt x="1175768" y="122370"/>
                    </a:lnTo>
                    <a:cubicBezTo>
                      <a:pt x="1175768" y="139851"/>
                      <a:pt x="1175812" y="139873"/>
                      <a:pt x="1210391" y="139873"/>
                    </a:cubicBezTo>
                    <a:cubicBezTo>
                      <a:pt x="1243825" y="139873"/>
                      <a:pt x="1245078" y="140425"/>
                      <a:pt x="1246861" y="155921"/>
                    </a:cubicBezTo>
                    <a:cubicBezTo>
                      <a:pt x="1248610" y="171114"/>
                      <a:pt x="1250497" y="172063"/>
                      <a:pt x="1282260" y="173720"/>
                    </a:cubicBezTo>
                    <a:cubicBezTo>
                      <a:pt x="1313062" y="175328"/>
                      <a:pt x="1315812" y="176591"/>
                      <a:pt x="1315812" y="189144"/>
                    </a:cubicBezTo>
                    <a:cubicBezTo>
                      <a:pt x="1315812" y="205352"/>
                      <a:pt x="1325425" y="209902"/>
                      <a:pt x="1359665" y="209902"/>
                    </a:cubicBezTo>
                    <a:cubicBezTo>
                      <a:pt x="1383029" y="209902"/>
                      <a:pt x="1385206" y="211184"/>
                      <a:pt x="1386905" y="225951"/>
                    </a:cubicBezTo>
                    <a:cubicBezTo>
                      <a:pt x="1388658" y="241199"/>
                      <a:pt x="1390352" y="242031"/>
                      <a:pt x="1420845" y="242630"/>
                    </a:cubicBezTo>
                    <a:cubicBezTo>
                      <a:pt x="1451549" y="243235"/>
                      <a:pt x="1452928" y="243929"/>
                      <a:pt x="1452708" y="258679"/>
                    </a:cubicBezTo>
                    <a:cubicBezTo>
                      <a:pt x="1452468" y="274757"/>
                      <a:pt x="1453112" y="274981"/>
                      <a:pt x="1503995" y="276597"/>
                    </a:cubicBezTo>
                    <a:cubicBezTo>
                      <a:pt x="1513912" y="276912"/>
                      <a:pt x="1517839" y="281297"/>
                      <a:pt x="1520042" y="294521"/>
                    </a:cubicBezTo>
                    <a:cubicBezTo>
                      <a:pt x="1522376" y="308527"/>
                      <a:pt x="1525877" y="312028"/>
                      <a:pt x="1537547" y="312028"/>
                    </a:cubicBezTo>
                    <a:cubicBezTo>
                      <a:pt x="1549218" y="312028"/>
                      <a:pt x="1552719" y="315530"/>
                      <a:pt x="1555053" y="329536"/>
                    </a:cubicBezTo>
                    <a:cubicBezTo>
                      <a:pt x="1557487" y="344140"/>
                      <a:pt x="1560732" y="347082"/>
                      <a:pt x="1574625" y="347282"/>
                    </a:cubicBezTo>
                    <a:cubicBezTo>
                      <a:pt x="1590692" y="347514"/>
                      <a:pt x="1591369" y="348712"/>
                      <a:pt x="1593809" y="381224"/>
                    </a:cubicBezTo>
                    <a:lnTo>
                      <a:pt x="1596339" y="414926"/>
                    </a:lnTo>
                    <a:lnTo>
                      <a:pt x="1577234" y="413080"/>
                    </a:lnTo>
                    <a:cubicBezTo>
                      <a:pt x="1561264" y="411539"/>
                      <a:pt x="1558116" y="408841"/>
                      <a:pt x="1558050" y="396646"/>
                    </a:cubicBezTo>
                    <a:cubicBezTo>
                      <a:pt x="1557984" y="385174"/>
                      <a:pt x="1554617" y="381669"/>
                      <a:pt x="1542278" y="380244"/>
                    </a:cubicBezTo>
                    <a:cubicBezTo>
                      <a:pt x="1530149" y="378843"/>
                      <a:pt x="1526173" y="374866"/>
                      <a:pt x="1524772" y="362736"/>
                    </a:cubicBezTo>
                    <a:cubicBezTo>
                      <a:pt x="1523372" y="350607"/>
                      <a:pt x="1519395" y="346630"/>
                      <a:pt x="1507267" y="345229"/>
                    </a:cubicBezTo>
                    <a:cubicBezTo>
                      <a:pt x="1495138" y="343828"/>
                      <a:pt x="1491162" y="339852"/>
                      <a:pt x="1489761" y="327722"/>
                    </a:cubicBezTo>
                    <a:cubicBezTo>
                      <a:pt x="1488056" y="312956"/>
                      <a:pt x="1485963" y="311923"/>
                      <a:pt x="1454397" y="310277"/>
                    </a:cubicBezTo>
                    <a:cubicBezTo>
                      <a:pt x="1421528" y="308563"/>
                      <a:pt x="1420845" y="308175"/>
                      <a:pt x="1420845" y="291311"/>
                    </a:cubicBezTo>
                    <a:cubicBezTo>
                      <a:pt x="1420845" y="274159"/>
                      <a:pt x="1420712" y="274094"/>
                      <a:pt x="1385834" y="274094"/>
                    </a:cubicBezTo>
                    <a:lnTo>
                      <a:pt x="1350823" y="274094"/>
                    </a:lnTo>
                    <a:lnTo>
                      <a:pt x="1350823" y="256147"/>
                    </a:lnTo>
                    <a:cubicBezTo>
                      <a:pt x="1350823" y="238420"/>
                      <a:pt x="1350481" y="238217"/>
                      <a:pt x="1323106" y="239660"/>
                    </a:cubicBezTo>
                    <a:cubicBezTo>
                      <a:pt x="1285524" y="241641"/>
                      <a:pt x="1280801" y="243927"/>
                      <a:pt x="1280801" y="260129"/>
                    </a:cubicBezTo>
                    <a:cubicBezTo>
                      <a:pt x="1280801" y="271756"/>
                      <a:pt x="1283733" y="274094"/>
                      <a:pt x="1298307" y="274094"/>
                    </a:cubicBezTo>
                    <a:cubicBezTo>
                      <a:pt x="1313867" y="274094"/>
                      <a:pt x="1315812" y="276040"/>
                      <a:pt x="1315812" y="291602"/>
                    </a:cubicBezTo>
                    <a:cubicBezTo>
                      <a:pt x="1315812" y="307164"/>
                      <a:pt x="1317757" y="309109"/>
                      <a:pt x="1333317" y="309109"/>
                    </a:cubicBezTo>
                    <a:cubicBezTo>
                      <a:pt x="1348878" y="309109"/>
                      <a:pt x="1350823" y="311054"/>
                      <a:pt x="1350823" y="326616"/>
                    </a:cubicBezTo>
                    <a:lnTo>
                      <a:pt x="1350823" y="344124"/>
                    </a:lnTo>
                    <a:lnTo>
                      <a:pt x="1385834" y="344124"/>
                    </a:lnTo>
                    <a:lnTo>
                      <a:pt x="1420845" y="344124"/>
                    </a:lnTo>
                    <a:lnTo>
                      <a:pt x="1420845" y="379138"/>
                    </a:lnTo>
                    <a:lnTo>
                      <a:pt x="1420845" y="414153"/>
                    </a:lnTo>
                    <a:lnTo>
                      <a:pt x="1438350" y="414153"/>
                    </a:lnTo>
                    <a:cubicBezTo>
                      <a:pt x="1453910" y="414153"/>
                      <a:pt x="1455856" y="416098"/>
                      <a:pt x="1455856" y="431660"/>
                    </a:cubicBezTo>
                    <a:cubicBezTo>
                      <a:pt x="1455856" y="447222"/>
                      <a:pt x="1453910" y="449167"/>
                      <a:pt x="1438350" y="449167"/>
                    </a:cubicBezTo>
                    <a:cubicBezTo>
                      <a:pt x="1422790" y="449167"/>
                      <a:pt x="1420845" y="451113"/>
                      <a:pt x="1420845" y="466675"/>
                    </a:cubicBezTo>
                    <a:cubicBezTo>
                      <a:pt x="1420845" y="482237"/>
                      <a:pt x="1418900" y="484182"/>
                      <a:pt x="1403339" y="484182"/>
                    </a:cubicBezTo>
                    <a:cubicBezTo>
                      <a:pt x="1387779" y="484182"/>
                      <a:pt x="1385834" y="482237"/>
                      <a:pt x="1385834" y="466675"/>
                    </a:cubicBezTo>
                    <a:cubicBezTo>
                      <a:pt x="1385834" y="451113"/>
                      <a:pt x="1383889" y="449167"/>
                      <a:pt x="1368328" y="449167"/>
                    </a:cubicBezTo>
                    <a:cubicBezTo>
                      <a:pt x="1352768" y="449167"/>
                      <a:pt x="1350823" y="451113"/>
                      <a:pt x="1350823" y="466675"/>
                    </a:cubicBezTo>
                    <a:cubicBezTo>
                      <a:pt x="1350823" y="482237"/>
                      <a:pt x="1348878" y="484182"/>
                      <a:pt x="1333317" y="484182"/>
                    </a:cubicBezTo>
                    <a:cubicBezTo>
                      <a:pt x="1317757" y="484182"/>
                      <a:pt x="1315812" y="482237"/>
                      <a:pt x="1315812" y="466675"/>
                    </a:cubicBezTo>
                    <a:close/>
                    <a:moveTo>
                      <a:pt x="1350823" y="431659"/>
                    </a:moveTo>
                    <a:cubicBezTo>
                      <a:pt x="1350823" y="416098"/>
                      <a:pt x="1352768" y="414152"/>
                      <a:pt x="1368328" y="414152"/>
                    </a:cubicBezTo>
                    <a:cubicBezTo>
                      <a:pt x="1383889" y="414152"/>
                      <a:pt x="1385834" y="416098"/>
                      <a:pt x="1385834" y="431659"/>
                    </a:cubicBezTo>
                    <a:cubicBezTo>
                      <a:pt x="1385834" y="447222"/>
                      <a:pt x="1387779" y="449167"/>
                      <a:pt x="1403339" y="449167"/>
                    </a:cubicBezTo>
                    <a:cubicBezTo>
                      <a:pt x="1418900" y="449167"/>
                      <a:pt x="1420845" y="447221"/>
                      <a:pt x="1420845" y="431659"/>
                    </a:cubicBezTo>
                    <a:cubicBezTo>
                      <a:pt x="1420845" y="416098"/>
                      <a:pt x="1418900" y="414152"/>
                      <a:pt x="1403339" y="414152"/>
                    </a:cubicBezTo>
                    <a:cubicBezTo>
                      <a:pt x="1387779" y="414152"/>
                      <a:pt x="1385834" y="412207"/>
                      <a:pt x="1385834" y="396645"/>
                    </a:cubicBezTo>
                    <a:cubicBezTo>
                      <a:pt x="1385834" y="381083"/>
                      <a:pt x="1383889" y="379138"/>
                      <a:pt x="1368328" y="379138"/>
                    </a:cubicBezTo>
                    <a:cubicBezTo>
                      <a:pt x="1352768" y="379138"/>
                      <a:pt x="1350823" y="381083"/>
                      <a:pt x="1350823" y="396645"/>
                    </a:cubicBezTo>
                    <a:cubicBezTo>
                      <a:pt x="1350823" y="412207"/>
                      <a:pt x="1348878" y="414152"/>
                      <a:pt x="1333317" y="414152"/>
                    </a:cubicBezTo>
                    <a:cubicBezTo>
                      <a:pt x="1317757" y="414152"/>
                      <a:pt x="1315812" y="416098"/>
                      <a:pt x="1315812" y="431659"/>
                    </a:cubicBezTo>
                    <a:cubicBezTo>
                      <a:pt x="1315812" y="447222"/>
                      <a:pt x="1317757" y="449167"/>
                      <a:pt x="1333317" y="449167"/>
                    </a:cubicBezTo>
                    <a:cubicBezTo>
                      <a:pt x="1348878" y="449167"/>
                      <a:pt x="1350823" y="447221"/>
                      <a:pt x="1350823" y="431659"/>
                    </a:cubicBezTo>
                    <a:close/>
                    <a:moveTo>
                      <a:pt x="1280801" y="225123"/>
                    </a:moveTo>
                    <a:cubicBezTo>
                      <a:pt x="1280801" y="206804"/>
                      <a:pt x="1267879" y="203715"/>
                      <a:pt x="1215156" y="209426"/>
                    </a:cubicBezTo>
                    <a:cubicBezTo>
                      <a:pt x="1212749" y="209687"/>
                      <a:pt x="1210779" y="216466"/>
                      <a:pt x="1210779" y="224490"/>
                    </a:cubicBezTo>
                    <a:cubicBezTo>
                      <a:pt x="1210779" y="238431"/>
                      <a:pt x="1212334" y="239079"/>
                      <a:pt x="1245790" y="239079"/>
                    </a:cubicBezTo>
                    <a:cubicBezTo>
                      <a:pt x="1278822" y="239079"/>
                      <a:pt x="1280801" y="238290"/>
                      <a:pt x="1280801" y="225123"/>
                    </a:cubicBezTo>
                    <a:close/>
                    <a:moveTo>
                      <a:pt x="447295" y="367466"/>
                    </a:moveTo>
                    <a:cubicBezTo>
                      <a:pt x="447295" y="359442"/>
                      <a:pt x="448620" y="356160"/>
                      <a:pt x="450239" y="360172"/>
                    </a:cubicBezTo>
                    <a:cubicBezTo>
                      <a:pt x="451857" y="364184"/>
                      <a:pt x="451857" y="370749"/>
                      <a:pt x="450239" y="374761"/>
                    </a:cubicBezTo>
                    <a:cubicBezTo>
                      <a:pt x="448620" y="378773"/>
                      <a:pt x="447295" y="375491"/>
                      <a:pt x="447295" y="367466"/>
                    </a:cubicBezTo>
                    <a:close/>
                    <a:moveTo>
                      <a:pt x="1730108" y="291989"/>
                    </a:moveTo>
                    <a:cubicBezTo>
                      <a:pt x="1730108" y="277651"/>
                      <a:pt x="1727500" y="274569"/>
                      <a:pt x="1714061" y="273022"/>
                    </a:cubicBezTo>
                    <a:cubicBezTo>
                      <a:pt x="1704985" y="271977"/>
                      <a:pt x="1697673" y="267374"/>
                      <a:pt x="1697229" y="262422"/>
                    </a:cubicBezTo>
                    <a:cubicBezTo>
                      <a:pt x="1696796" y="257608"/>
                      <a:pt x="1696139" y="250386"/>
                      <a:pt x="1695771" y="246374"/>
                    </a:cubicBezTo>
                    <a:cubicBezTo>
                      <a:pt x="1695400" y="242362"/>
                      <a:pt x="1688708" y="239079"/>
                      <a:pt x="1680898" y="239079"/>
                    </a:cubicBezTo>
                    <a:cubicBezTo>
                      <a:pt x="1669744" y="239079"/>
                      <a:pt x="1666301" y="235636"/>
                      <a:pt x="1664851" y="223031"/>
                    </a:cubicBezTo>
                    <a:cubicBezTo>
                      <a:pt x="1663413" y="210527"/>
                      <a:pt x="1659539" y="206583"/>
                      <a:pt x="1647311" y="205170"/>
                    </a:cubicBezTo>
                    <a:cubicBezTo>
                      <a:pt x="1635183" y="203770"/>
                      <a:pt x="1631206" y="199792"/>
                      <a:pt x="1629806" y="187663"/>
                    </a:cubicBezTo>
                    <a:cubicBezTo>
                      <a:pt x="1628394" y="175434"/>
                      <a:pt x="1624450" y="171560"/>
                      <a:pt x="1611947" y="170122"/>
                    </a:cubicBezTo>
                    <a:cubicBezTo>
                      <a:pt x="1599343" y="168670"/>
                      <a:pt x="1595901" y="165228"/>
                      <a:pt x="1595901" y="154073"/>
                    </a:cubicBezTo>
                    <a:cubicBezTo>
                      <a:pt x="1595901" y="142252"/>
                      <a:pt x="1593028" y="139871"/>
                      <a:pt x="1578765" y="139871"/>
                    </a:cubicBezTo>
                    <a:cubicBezTo>
                      <a:pt x="1563713" y="139871"/>
                      <a:pt x="1561406" y="137574"/>
                      <a:pt x="1559800" y="120984"/>
                    </a:cubicBezTo>
                    <a:cubicBezTo>
                      <a:pt x="1558276" y="105242"/>
                      <a:pt x="1555543" y="102084"/>
                      <a:pt x="1543384" y="102018"/>
                    </a:cubicBezTo>
                    <a:cubicBezTo>
                      <a:pt x="1531832" y="101952"/>
                      <a:pt x="1528412" y="98599"/>
                      <a:pt x="1526950" y="85890"/>
                    </a:cubicBezTo>
                    <a:cubicBezTo>
                      <a:pt x="1525404" y="72450"/>
                      <a:pt x="1522322" y="69842"/>
                      <a:pt x="1507985" y="69842"/>
                    </a:cubicBezTo>
                    <a:cubicBezTo>
                      <a:pt x="1492856" y="69842"/>
                      <a:pt x="1490867" y="67809"/>
                      <a:pt x="1490867" y="52335"/>
                    </a:cubicBezTo>
                    <a:cubicBezTo>
                      <a:pt x="1490867" y="36861"/>
                      <a:pt x="1492855" y="34828"/>
                      <a:pt x="1507985" y="34828"/>
                    </a:cubicBezTo>
                    <a:cubicBezTo>
                      <a:pt x="1522322" y="34828"/>
                      <a:pt x="1525403" y="37435"/>
                      <a:pt x="1526950" y="50876"/>
                    </a:cubicBezTo>
                    <a:cubicBezTo>
                      <a:pt x="1528414" y="63611"/>
                      <a:pt x="1531807" y="66924"/>
                      <a:pt x="1543384" y="66924"/>
                    </a:cubicBezTo>
                    <a:cubicBezTo>
                      <a:pt x="1554863" y="66924"/>
                      <a:pt x="1558357" y="63594"/>
                      <a:pt x="1559778" y="51297"/>
                    </a:cubicBezTo>
                    <a:cubicBezTo>
                      <a:pt x="1561306" y="38064"/>
                      <a:pt x="1559131" y="35382"/>
                      <a:pt x="1545575" y="33790"/>
                    </a:cubicBezTo>
                    <a:cubicBezTo>
                      <a:pt x="1533787" y="32404"/>
                      <a:pt x="1528445" y="27679"/>
                      <a:pt x="1525310" y="15861"/>
                    </a:cubicBezTo>
                    <a:cubicBezTo>
                      <a:pt x="1521276" y="657"/>
                      <a:pt x="1522100" y="-187"/>
                      <a:pt x="1540971" y="-187"/>
                    </a:cubicBezTo>
                    <a:cubicBezTo>
                      <a:pt x="1559154" y="-187"/>
                      <a:pt x="1560889" y="1320"/>
                      <a:pt x="1560889" y="17093"/>
                    </a:cubicBezTo>
                    <a:lnTo>
                      <a:pt x="1560889" y="34373"/>
                    </a:lnTo>
                    <a:lnTo>
                      <a:pt x="1611851" y="36058"/>
                    </a:lnTo>
                    <a:cubicBezTo>
                      <a:pt x="1661839" y="37712"/>
                      <a:pt x="1662813" y="38023"/>
                      <a:pt x="1662908" y="52334"/>
                    </a:cubicBezTo>
                    <a:cubicBezTo>
                      <a:pt x="1662996" y="65988"/>
                      <a:pt x="1665155" y="67035"/>
                      <a:pt x="1696557" y="68673"/>
                    </a:cubicBezTo>
                    <a:cubicBezTo>
                      <a:pt x="1727359" y="70279"/>
                      <a:pt x="1730109" y="71544"/>
                      <a:pt x="1730109" y="84097"/>
                    </a:cubicBezTo>
                    <a:cubicBezTo>
                      <a:pt x="1730109" y="98609"/>
                      <a:pt x="1742123" y="106597"/>
                      <a:pt x="1755962" y="101286"/>
                    </a:cubicBezTo>
                    <a:cubicBezTo>
                      <a:pt x="1761988" y="98973"/>
                      <a:pt x="1764829" y="103489"/>
                      <a:pt x="1766174" y="117517"/>
                    </a:cubicBezTo>
                    <a:cubicBezTo>
                      <a:pt x="1767737" y="133823"/>
                      <a:pt x="1770621" y="137250"/>
                      <a:pt x="1784084" y="138799"/>
                    </a:cubicBezTo>
                    <a:cubicBezTo>
                      <a:pt x="1799367" y="140557"/>
                      <a:pt x="1800131" y="142136"/>
                      <a:pt x="1800131" y="171967"/>
                    </a:cubicBezTo>
                    <a:cubicBezTo>
                      <a:pt x="1800131" y="201798"/>
                      <a:pt x="1799367" y="203376"/>
                      <a:pt x="1784084" y="205135"/>
                    </a:cubicBezTo>
                    <a:cubicBezTo>
                      <a:pt x="1771480" y="206586"/>
                      <a:pt x="1767641" y="210425"/>
                      <a:pt x="1766191" y="223030"/>
                    </a:cubicBezTo>
                    <a:cubicBezTo>
                      <a:pt x="1765174" y="231856"/>
                      <a:pt x="1761237" y="239381"/>
                      <a:pt x="1757438" y="239751"/>
                    </a:cubicBezTo>
                    <a:cubicBezTo>
                      <a:pt x="1753640" y="240122"/>
                      <a:pt x="1746593" y="240779"/>
                      <a:pt x="1741779" y="241211"/>
                    </a:cubicBezTo>
                    <a:cubicBezTo>
                      <a:pt x="1736828" y="241657"/>
                      <a:pt x="1732224" y="248968"/>
                      <a:pt x="1731180" y="258045"/>
                    </a:cubicBezTo>
                    <a:cubicBezTo>
                      <a:pt x="1729522" y="272465"/>
                      <a:pt x="1731158" y="274094"/>
                      <a:pt x="1747227" y="274094"/>
                    </a:cubicBezTo>
                    <a:cubicBezTo>
                      <a:pt x="1763304" y="274094"/>
                      <a:pt x="1765120" y="272279"/>
                      <a:pt x="1765120" y="256199"/>
                    </a:cubicBezTo>
                    <a:cubicBezTo>
                      <a:pt x="1765120" y="240120"/>
                      <a:pt x="1766747" y="238491"/>
                      <a:pt x="1781166" y="240151"/>
                    </a:cubicBezTo>
                    <a:cubicBezTo>
                      <a:pt x="1793770" y="241602"/>
                      <a:pt x="1797609" y="245440"/>
                      <a:pt x="1799059" y="258045"/>
                    </a:cubicBezTo>
                    <a:cubicBezTo>
                      <a:pt x="1800718" y="272465"/>
                      <a:pt x="1799081" y="274094"/>
                      <a:pt x="1783013" y="274094"/>
                    </a:cubicBezTo>
                    <a:cubicBezTo>
                      <a:pt x="1767022" y="274094"/>
                      <a:pt x="1765120" y="275956"/>
                      <a:pt x="1765120" y="291601"/>
                    </a:cubicBezTo>
                    <a:cubicBezTo>
                      <a:pt x="1765120" y="307163"/>
                      <a:pt x="1763174" y="309109"/>
                      <a:pt x="1747614" y="309109"/>
                    </a:cubicBezTo>
                    <a:cubicBezTo>
                      <a:pt x="1732142" y="309109"/>
                      <a:pt x="1730109" y="307121"/>
                      <a:pt x="1730109" y="291989"/>
                    </a:cubicBezTo>
                    <a:close/>
                    <a:moveTo>
                      <a:pt x="1800129" y="294864"/>
                    </a:moveTo>
                    <a:cubicBezTo>
                      <a:pt x="1800129" y="277831"/>
                      <a:pt x="1807749" y="272022"/>
                      <a:pt x="1823522" y="277028"/>
                    </a:cubicBezTo>
                    <a:cubicBezTo>
                      <a:pt x="1830929" y="279379"/>
                      <a:pt x="1835140" y="285863"/>
                      <a:pt x="1835140" y="294913"/>
                    </a:cubicBezTo>
                    <a:cubicBezTo>
                      <a:pt x="1835140" y="306795"/>
                      <a:pt x="1832288" y="309109"/>
                      <a:pt x="1817635" y="309109"/>
                    </a:cubicBezTo>
                    <a:cubicBezTo>
                      <a:pt x="1802965" y="309109"/>
                      <a:pt x="1800129" y="306801"/>
                      <a:pt x="1800129" y="294864"/>
                    </a:cubicBezTo>
                    <a:close/>
                    <a:moveTo>
                      <a:pt x="1800129" y="225170"/>
                    </a:moveTo>
                    <a:cubicBezTo>
                      <a:pt x="1800129" y="215003"/>
                      <a:pt x="1804017" y="210518"/>
                      <a:pt x="1814580" y="208499"/>
                    </a:cubicBezTo>
                    <a:cubicBezTo>
                      <a:pt x="1832021" y="205164"/>
                      <a:pt x="1835140" y="207738"/>
                      <a:pt x="1835140" y="225463"/>
                    </a:cubicBezTo>
                    <a:cubicBezTo>
                      <a:pt x="1835140" y="236702"/>
                      <a:pt x="1832084" y="239079"/>
                      <a:pt x="1817635" y="239079"/>
                    </a:cubicBezTo>
                    <a:cubicBezTo>
                      <a:pt x="1803081" y="239079"/>
                      <a:pt x="1800129" y="236734"/>
                      <a:pt x="1800129" y="225170"/>
                    </a:cubicBezTo>
                    <a:close/>
                    <a:moveTo>
                      <a:pt x="841706" y="171021"/>
                    </a:moveTo>
                    <a:cubicBezTo>
                      <a:pt x="845717" y="169402"/>
                      <a:pt x="852282" y="169402"/>
                      <a:pt x="856294" y="171021"/>
                    </a:cubicBezTo>
                    <a:cubicBezTo>
                      <a:pt x="860305" y="172640"/>
                      <a:pt x="857024" y="173964"/>
                      <a:pt x="849000" y="173964"/>
                    </a:cubicBezTo>
                    <a:cubicBezTo>
                      <a:pt x="840976" y="173964"/>
                      <a:pt x="837694" y="172641"/>
                      <a:pt x="841706" y="171021"/>
                    </a:cubicBezTo>
                    <a:close/>
                    <a:moveTo>
                      <a:pt x="1040131" y="154461"/>
                    </a:moveTo>
                    <a:cubicBezTo>
                      <a:pt x="1037682" y="141648"/>
                      <a:pt x="1039377" y="139871"/>
                      <a:pt x="1054039" y="139871"/>
                    </a:cubicBezTo>
                    <a:cubicBezTo>
                      <a:pt x="1067958" y="139871"/>
                      <a:pt x="1070735" y="142298"/>
                      <a:pt x="1070735" y="154461"/>
                    </a:cubicBezTo>
                    <a:cubicBezTo>
                      <a:pt x="1070735" y="165942"/>
                      <a:pt x="1067773" y="169050"/>
                      <a:pt x="1056828" y="169050"/>
                    </a:cubicBezTo>
                    <a:cubicBezTo>
                      <a:pt x="1046627" y="169050"/>
                      <a:pt x="1042177" y="165162"/>
                      <a:pt x="1040131" y="154461"/>
                    </a:cubicBezTo>
                    <a:close/>
                  </a:path>
                </a:pathLst>
              </a:custGeom>
              <a:solidFill>
                <a:srgbClr val="DE8B3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A3A5DA65-C569-9E66-6093-70F034C9E47B}"/>
                  </a:ext>
                </a:extLst>
              </p:cNvPr>
              <p:cNvSpPr/>
              <p:nvPr/>
            </p:nvSpPr>
            <p:spPr>
              <a:xfrm>
                <a:off x="1555639" y="2939527"/>
                <a:ext cx="1941023" cy="1383722"/>
              </a:xfrm>
              <a:custGeom>
                <a:avLst/>
                <a:gdLst>
                  <a:gd name="connsiteX0" fmla="*/ 277155 w 1941023"/>
                  <a:gd name="connsiteY0" fmla="*/ 1365933 h 1383722"/>
                  <a:gd name="connsiteX1" fmla="*/ 277155 w 1941023"/>
                  <a:gd name="connsiteY1" fmla="*/ 1348328 h 1383722"/>
                  <a:gd name="connsiteX2" fmla="*/ 229015 w 1941023"/>
                  <a:gd name="connsiteY2" fmla="*/ 1347638 h 1383722"/>
                  <a:gd name="connsiteX3" fmla="*/ 176498 w 1941023"/>
                  <a:gd name="connsiteY3" fmla="*/ 1347638 h 1383722"/>
                  <a:gd name="connsiteX4" fmla="*/ 172122 w 1941023"/>
                  <a:gd name="connsiteY4" fmla="*/ 1330822 h 1383722"/>
                  <a:gd name="connsiteX5" fmla="*/ 140029 w 1941023"/>
                  <a:gd name="connsiteY5" fmla="*/ 1313315 h 1383722"/>
                  <a:gd name="connsiteX6" fmla="*/ 107206 w 1941023"/>
                  <a:gd name="connsiteY6" fmla="*/ 1307479 h 1383722"/>
                  <a:gd name="connsiteX7" fmla="*/ 105018 w 1941023"/>
                  <a:gd name="connsiteY7" fmla="*/ 1295808 h 1383722"/>
                  <a:gd name="connsiteX8" fmla="*/ 102829 w 1941023"/>
                  <a:gd name="connsiteY8" fmla="*/ 1284542 h 1383722"/>
                  <a:gd name="connsiteX9" fmla="*/ 89210 w 1941023"/>
                  <a:gd name="connsiteY9" fmla="*/ 1277247 h 1383722"/>
                  <a:gd name="connsiteX10" fmla="*/ 72951 w 1941023"/>
                  <a:gd name="connsiteY10" fmla="*/ 1261006 h 1383722"/>
                  <a:gd name="connsiteX11" fmla="*/ 55419 w 1941023"/>
                  <a:gd name="connsiteY11" fmla="*/ 1243286 h 1383722"/>
                  <a:gd name="connsiteX12" fmla="*/ 37895 w 1941023"/>
                  <a:gd name="connsiteY12" fmla="*/ 1225565 h 1383722"/>
                  <a:gd name="connsiteX13" fmla="*/ 19220 w 1941023"/>
                  <a:gd name="connsiteY13" fmla="*/ 1209391 h 1383722"/>
                  <a:gd name="connsiteX14" fmla="*/ 1945 w 1941023"/>
                  <a:gd name="connsiteY14" fmla="*/ 1174128 h 1383722"/>
                  <a:gd name="connsiteX15" fmla="*/ -15 w 1941023"/>
                  <a:gd name="connsiteY15" fmla="*/ 1140663 h 1383722"/>
                  <a:gd name="connsiteX16" fmla="*/ 16032 w 1941023"/>
                  <a:gd name="connsiteY16" fmla="*/ 1143033 h 1383722"/>
                  <a:gd name="connsiteX17" fmla="*/ 32653 w 1941023"/>
                  <a:gd name="connsiteY17" fmla="*/ 1163706 h 1383722"/>
                  <a:gd name="connsiteX18" fmla="*/ 50689 w 1941023"/>
                  <a:gd name="connsiteY18" fmla="*/ 1213001 h 1383722"/>
                  <a:gd name="connsiteX19" fmla="*/ 68194 w 1941023"/>
                  <a:gd name="connsiteY19" fmla="*/ 1230509 h 1383722"/>
                  <a:gd name="connsiteX20" fmla="*/ 84557 w 1941023"/>
                  <a:gd name="connsiteY20" fmla="*/ 1246315 h 1383722"/>
                  <a:gd name="connsiteX21" fmla="*/ 102083 w 1941023"/>
                  <a:gd name="connsiteY21" fmla="*/ 1263611 h 1383722"/>
                  <a:gd name="connsiteX22" fmla="*/ 119626 w 1941023"/>
                  <a:gd name="connsiteY22" fmla="*/ 1281388 h 1383722"/>
                  <a:gd name="connsiteX23" fmla="*/ 173715 w 1941023"/>
                  <a:gd name="connsiteY23" fmla="*/ 1297861 h 1383722"/>
                  <a:gd name="connsiteX24" fmla="*/ 198679 w 1941023"/>
                  <a:gd name="connsiteY24" fmla="*/ 1315369 h 1383722"/>
                  <a:gd name="connsiteX25" fmla="*/ 251711 w 1941023"/>
                  <a:gd name="connsiteY25" fmla="*/ 1319150 h 1383722"/>
                  <a:gd name="connsiteX26" fmla="*/ 277155 w 1941023"/>
                  <a:gd name="connsiteY26" fmla="*/ 1333068 h 1383722"/>
                  <a:gd name="connsiteX27" fmla="*/ 309637 w 1941023"/>
                  <a:gd name="connsiteY27" fmla="*/ 1351043 h 1383722"/>
                  <a:gd name="connsiteX28" fmla="*/ 462810 w 1941023"/>
                  <a:gd name="connsiteY28" fmla="*/ 1353542 h 1383722"/>
                  <a:gd name="connsiteX29" fmla="*/ 583500 w 1941023"/>
                  <a:gd name="connsiteY29" fmla="*/ 1351980 h 1383722"/>
                  <a:gd name="connsiteX30" fmla="*/ 583500 w 1941023"/>
                  <a:gd name="connsiteY30" fmla="*/ 1366203 h 1383722"/>
                  <a:gd name="connsiteX31" fmla="*/ 583500 w 1941023"/>
                  <a:gd name="connsiteY31" fmla="*/ 1380425 h 1383722"/>
                  <a:gd name="connsiteX32" fmla="*/ 430327 w 1941023"/>
                  <a:gd name="connsiteY32" fmla="*/ 1381980 h 1383722"/>
                  <a:gd name="connsiteX33" fmla="*/ 277155 w 1941023"/>
                  <a:gd name="connsiteY33" fmla="*/ 1383535 h 1383722"/>
                  <a:gd name="connsiteX34" fmla="*/ 588528 w 1941023"/>
                  <a:gd name="connsiteY34" fmla="*/ 1339575 h 1383722"/>
                  <a:gd name="connsiteX35" fmla="*/ 606658 w 1941023"/>
                  <a:gd name="connsiteY35" fmla="*/ 1313314 h 1383722"/>
                  <a:gd name="connsiteX36" fmla="*/ 621429 w 1941023"/>
                  <a:gd name="connsiteY36" fmla="*/ 1278299 h 1383722"/>
                  <a:gd name="connsiteX37" fmla="*/ 621429 w 1941023"/>
                  <a:gd name="connsiteY37" fmla="*/ 1243285 h 1383722"/>
                  <a:gd name="connsiteX38" fmla="*/ 639094 w 1941023"/>
                  <a:gd name="connsiteY38" fmla="*/ 1243285 h 1383722"/>
                  <a:gd name="connsiteX39" fmla="*/ 656760 w 1941023"/>
                  <a:gd name="connsiteY39" fmla="*/ 1243285 h 1383722"/>
                  <a:gd name="connsiteX40" fmla="*/ 655141 w 1941023"/>
                  <a:gd name="connsiteY40" fmla="*/ 1160125 h 1383722"/>
                  <a:gd name="connsiteX41" fmla="*/ 653522 w 1941023"/>
                  <a:gd name="connsiteY41" fmla="*/ 1076965 h 1383722"/>
                  <a:gd name="connsiteX42" fmla="*/ 637756 w 1941023"/>
                  <a:gd name="connsiteY42" fmla="*/ 1075146 h 1383722"/>
                  <a:gd name="connsiteX43" fmla="*/ 620250 w 1941023"/>
                  <a:gd name="connsiteY43" fmla="*/ 1040131 h 1383722"/>
                  <a:gd name="connsiteX44" fmla="*/ 603923 w 1941023"/>
                  <a:gd name="connsiteY44" fmla="*/ 1006853 h 1383722"/>
                  <a:gd name="connsiteX45" fmla="*/ 586418 w 1941023"/>
                  <a:gd name="connsiteY45" fmla="*/ 971839 h 1383722"/>
                  <a:gd name="connsiteX46" fmla="*/ 567453 w 1941023"/>
                  <a:gd name="connsiteY46" fmla="*/ 935060 h 1383722"/>
                  <a:gd name="connsiteX47" fmla="*/ 551407 w 1941023"/>
                  <a:gd name="connsiteY47" fmla="*/ 917228 h 1383722"/>
                  <a:gd name="connsiteX48" fmla="*/ 535430 w 1941023"/>
                  <a:gd name="connsiteY48" fmla="*/ 901567 h 1383722"/>
                  <a:gd name="connsiteX49" fmla="*/ 516432 w 1941023"/>
                  <a:gd name="connsiteY49" fmla="*/ 884385 h 1383722"/>
                  <a:gd name="connsiteX50" fmla="*/ 479892 w 1941023"/>
                  <a:gd name="connsiteY50" fmla="*/ 865128 h 1383722"/>
                  <a:gd name="connsiteX51" fmla="*/ 446374 w 1941023"/>
                  <a:gd name="connsiteY51" fmla="*/ 849499 h 1383722"/>
                  <a:gd name="connsiteX52" fmla="*/ 364682 w 1941023"/>
                  <a:gd name="connsiteY52" fmla="*/ 827483 h 1383722"/>
                  <a:gd name="connsiteX53" fmla="*/ 342394 w 1941023"/>
                  <a:gd name="connsiteY53" fmla="*/ 812897 h 1383722"/>
                  <a:gd name="connsiteX54" fmla="*/ 306330 w 1941023"/>
                  <a:gd name="connsiteY54" fmla="*/ 799318 h 1383722"/>
                  <a:gd name="connsiteX55" fmla="*/ 305662 w 1941023"/>
                  <a:gd name="connsiteY55" fmla="*/ 794800 h 1383722"/>
                  <a:gd name="connsiteX56" fmla="*/ 309927 w 1941023"/>
                  <a:gd name="connsiteY56" fmla="*/ 774132 h 1383722"/>
                  <a:gd name="connsiteX57" fmla="*/ 274126 w 1941023"/>
                  <a:gd name="connsiteY57" fmla="*/ 758916 h 1383722"/>
                  <a:gd name="connsiteX58" fmla="*/ 242144 w 1941023"/>
                  <a:gd name="connsiteY58" fmla="*/ 744326 h 1383722"/>
                  <a:gd name="connsiteX59" fmla="*/ 207133 w 1941023"/>
                  <a:gd name="connsiteY59" fmla="*/ 729737 h 1383722"/>
                  <a:gd name="connsiteX60" fmla="*/ 172122 w 1941023"/>
                  <a:gd name="connsiteY60" fmla="*/ 729737 h 1383722"/>
                  <a:gd name="connsiteX61" fmla="*/ 172122 w 1941023"/>
                  <a:gd name="connsiteY61" fmla="*/ 712230 h 1383722"/>
                  <a:gd name="connsiteX62" fmla="*/ 154617 w 1941023"/>
                  <a:gd name="connsiteY62" fmla="*/ 694723 h 1383722"/>
                  <a:gd name="connsiteX63" fmla="*/ 137111 w 1941023"/>
                  <a:gd name="connsiteY63" fmla="*/ 677215 h 1383722"/>
                  <a:gd name="connsiteX64" fmla="*/ 154617 w 1941023"/>
                  <a:gd name="connsiteY64" fmla="*/ 659708 h 1383722"/>
                  <a:gd name="connsiteX65" fmla="*/ 172122 w 1941023"/>
                  <a:gd name="connsiteY65" fmla="*/ 642201 h 1383722"/>
                  <a:gd name="connsiteX66" fmla="*/ 189627 w 1941023"/>
                  <a:gd name="connsiteY66" fmla="*/ 624693 h 1383722"/>
                  <a:gd name="connsiteX67" fmla="*/ 207133 w 1941023"/>
                  <a:gd name="connsiteY67" fmla="*/ 607186 h 1383722"/>
                  <a:gd name="connsiteX68" fmla="*/ 224638 w 1941023"/>
                  <a:gd name="connsiteY68" fmla="*/ 589679 h 1383722"/>
                  <a:gd name="connsiteX69" fmla="*/ 242144 w 1941023"/>
                  <a:gd name="connsiteY69" fmla="*/ 572171 h 1383722"/>
                  <a:gd name="connsiteX70" fmla="*/ 256878 w 1941023"/>
                  <a:gd name="connsiteY70" fmla="*/ 554664 h 1383722"/>
                  <a:gd name="connsiteX71" fmla="*/ 275113 w 1941023"/>
                  <a:gd name="connsiteY71" fmla="*/ 572171 h 1383722"/>
                  <a:gd name="connsiteX72" fmla="*/ 312895 w 1941023"/>
                  <a:gd name="connsiteY72" fmla="*/ 589679 h 1383722"/>
                  <a:gd name="connsiteX73" fmla="*/ 347177 w 1941023"/>
                  <a:gd name="connsiteY73" fmla="*/ 607186 h 1383722"/>
                  <a:gd name="connsiteX74" fmla="*/ 347177 w 1941023"/>
                  <a:gd name="connsiteY74" fmla="*/ 624693 h 1383722"/>
                  <a:gd name="connsiteX75" fmla="*/ 396388 w 1941023"/>
                  <a:gd name="connsiteY75" fmla="*/ 624693 h 1383722"/>
                  <a:gd name="connsiteX76" fmla="*/ 445599 w 1941023"/>
                  <a:gd name="connsiteY76" fmla="*/ 624693 h 1383722"/>
                  <a:gd name="connsiteX77" fmla="*/ 447445 w 1941023"/>
                  <a:gd name="connsiteY77" fmla="*/ 640742 h 1383722"/>
                  <a:gd name="connsiteX78" fmla="*/ 499983 w 1941023"/>
                  <a:gd name="connsiteY78" fmla="*/ 658471 h 1383722"/>
                  <a:gd name="connsiteX79" fmla="*/ 552500 w 1941023"/>
                  <a:gd name="connsiteY79" fmla="*/ 675978 h 1383722"/>
                  <a:gd name="connsiteX80" fmla="*/ 587877 w 1941023"/>
                  <a:gd name="connsiteY80" fmla="*/ 693555 h 1383722"/>
                  <a:gd name="connsiteX81" fmla="*/ 621429 w 1941023"/>
                  <a:gd name="connsiteY81" fmla="*/ 712521 h 1383722"/>
                  <a:gd name="connsiteX82" fmla="*/ 656440 w 1941023"/>
                  <a:gd name="connsiteY82" fmla="*/ 729737 h 1383722"/>
                  <a:gd name="connsiteX83" fmla="*/ 691451 w 1941023"/>
                  <a:gd name="connsiteY83" fmla="*/ 729737 h 1383722"/>
                  <a:gd name="connsiteX84" fmla="*/ 691451 w 1941023"/>
                  <a:gd name="connsiteY84" fmla="*/ 747244 h 1383722"/>
                  <a:gd name="connsiteX85" fmla="*/ 726074 w 1941023"/>
                  <a:gd name="connsiteY85" fmla="*/ 764752 h 1383722"/>
                  <a:gd name="connsiteX86" fmla="*/ 762544 w 1941023"/>
                  <a:gd name="connsiteY86" fmla="*/ 780800 h 1383722"/>
                  <a:gd name="connsiteX87" fmla="*/ 780437 w 1941023"/>
                  <a:gd name="connsiteY87" fmla="*/ 798695 h 1383722"/>
                  <a:gd name="connsiteX88" fmla="*/ 796483 w 1941023"/>
                  <a:gd name="connsiteY88" fmla="*/ 814063 h 1383722"/>
                  <a:gd name="connsiteX89" fmla="*/ 841706 w 1941023"/>
                  <a:gd name="connsiteY89" fmla="*/ 830200 h 1383722"/>
                  <a:gd name="connsiteX90" fmla="*/ 866505 w 1941023"/>
                  <a:gd name="connsiteY90" fmla="*/ 827719 h 1383722"/>
                  <a:gd name="connsiteX91" fmla="*/ 866505 w 1941023"/>
                  <a:gd name="connsiteY91" fmla="*/ 796236 h 1383722"/>
                  <a:gd name="connsiteX92" fmla="*/ 884011 w 1941023"/>
                  <a:gd name="connsiteY92" fmla="*/ 764752 h 1383722"/>
                  <a:gd name="connsiteX93" fmla="*/ 901516 w 1941023"/>
                  <a:gd name="connsiteY93" fmla="*/ 744326 h 1383722"/>
                  <a:gd name="connsiteX94" fmla="*/ 884011 w 1941023"/>
                  <a:gd name="connsiteY94" fmla="*/ 723901 h 1383722"/>
                  <a:gd name="connsiteX95" fmla="*/ 866505 w 1941023"/>
                  <a:gd name="connsiteY95" fmla="*/ 706394 h 1383722"/>
                  <a:gd name="connsiteX96" fmla="*/ 849000 w 1941023"/>
                  <a:gd name="connsiteY96" fmla="*/ 688887 h 1383722"/>
                  <a:gd name="connsiteX97" fmla="*/ 831494 w 1941023"/>
                  <a:gd name="connsiteY97" fmla="*/ 688887 h 1383722"/>
                  <a:gd name="connsiteX98" fmla="*/ 831494 w 1941023"/>
                  <a:gd name="connsiteY98" fmla="*/ 653872 h 1383722"/>
                  <a:gd name="connsiteX99" fmla="*/ 831494 w 1941023"/>
                  <a:gd name="connsiteY99" fmla="*/ 618857 h 1383722"/>
                  <a:gd name="connsiteX100" fmla="*/ 813989 w 1941023"/>
                  <a:gd name="connsiteY100" fmla="*/ 618857 h 1383722"/>
                  <a:gd name="connsiteX101" fmla="*/ 796483 w 1941023"/>
                  <a:gd name="connsiteY101" fmla="*/ 604268 h 1383722"/>
                  <a:gd name="connsiteX102" fmla="*/ 778978 w 1941023"/>
                  <a:gd name="connsiteY102" fmla="*/ 589679 h 1383722"/>
                  <a:gd name="connsiteX103" fmla="*/ 761472 w 1941023"/>
                  <a:gd name="connsiteY103" fmla="*/ 572171 h 1383722"/>
                  <a:gd name="connsiteX104" fmla="*/ 754179 w 1941023"/>
                  <a:gd name="connsiteY104" fmla="*/ 553776 h 1383722"/>
                  <a:gd name="connsiteX105" fmla="*/ 738132 w 1941023"/>
                  <a:gd name="connsiteY105" fmla="*/ 552318 h 1383722"/>
                  <a:gd name="connsiteX106" fmla="*/ 727533 w 1941023"/>
                  <a:gd name="connsiteY106" fmla="*/ 535699 h 1383722"/>
                  <a:gd name="connsiteX107" fmla="*/ 691063 w 1941023"/>
                  <a:gd name="connsiteY107" fmla="*/ 519651 h 1383722"/>
                  <a:gd name="connsiteX108" fmla="*/ 656440 w 1941023"/>
                  <a:gd name="connsiteY108" fmla="*/ 502143 h 1383722"/>
                  <a:gd name="connsiteX109" fmla="*/ 656440 w 1941023"/>
                  <a:gd name="connsiteY109" fmla="*/ 484636 h 1383722"/>
                  <a:gd name="connsiteX110" fmla="*/ 606841 w 1941023"/>
                  <a:gd name="connsiteY110" fmla="*/ 484636 h 1383722"/>
                  <a:gd name="connsiteX111" fmla="*/ 557242 w 1941023"/>
                  <a:gd name="connsiteY111" fmla="*/ 484636 h 1383722"/>
                  <a:gd name="connsiteX112" fmla="*/ 557242 w 1941023"/>
                  <a:gd name="connsiteY112" fmla="*/ 467129 h 1383722"/>
                  <a:gd name="connsiteX113" fmla="*/ 557242 w 1941023"/>
                  <a:gd name="connsiteY113" fmla="*/ 449621 h 1383722"/>
                  <a:gd name="connsiteX114" fmla="*/ 501421 w 1941023"/>
                  <a:gd name="connsiteY114" fmla="*/ 449621 h 1383722"/>
                  <a:gd name="connsiteX115" fmla="*/ 445599 w 1941023"/>
                  <a:gd name="connsiteY115" fmla="*/ 449621 h 1383722"/>
                  <a:gd name="connsiteX116" fmla="*/ 447445 w 1941023"/>
                  <a:gd name="connsiteY116" fmla="*/ 433601 h 1383722"/>
                  <a:gd name="connsiteX117" fmla="*/ 466797 w 1941023"/>
                  <a:gd name="connsiteY117" fmla="*/ 414577 h 1383722"/>
                  <a:gd name="connsiteX118" fmla="*/ 484303 w 1941023"/>
                  <a:gd name="connsiteY118" fmla="*/ 397042 h 1383722"/>
                  <a:gd name="connsiteX119" fmla="*/ 499996 w 1941023"/>
                  <a:gd name="connsiteY119" fmla="*/ 380698 h 1383722"/>
                  <a:gd name="connsiteX120" fmla="*/ 517501 w 1941023"/>
                  <a:gd name="connsiteY120" fmla="*/ 363190 h 1383722"/>
                  <a:gd name="connsiteX121" fmla="*/ 533901 w 1941023"/>
                  <a:gd name="connsiteY121" fmla="*/ 345448 h 1383722"/>
                  <a:gd name="connsiteX122" fmla="*/ 554649 w 1941023"/>
                  <a:gd name="connsiteY122" fmla="*/ 323222 h 1383722"/>
                  <a:gd name="connsiteX123" fmla="*/ 586804 w 1941023"/>
                  <a:gd name="connsiteY123" fmla="*/ 312436 h 1383722"/>
                  <a:gd name="connsiteX124" fmla="*/ 621429 w 1941023"/>
                  <a:gd name="connsiteY124" fmla="*/ 295039 h 1383722"/>
                  <a:gd name="connsiteX125" fmla="*/ 640648 w 1941023"/>
                  <a:gd name="connsiteY125" fmla="*/ 279417 h 1383722"/>
                  <a:gd name="connsiteX126" fmla="*/ 657492 w 1941023"/>
                  <a:gd name="connsiteY126" fmla="*/ 293368 h 1383722"/>
                  <a:gd name="connsiteX127" fmla="*/ 655115 w 1941023"/>
                  <a:gd name="connsiteY127" fmla="*/ 309563 h 1383722"/>
                  <a:gd name="connsiteX128" fmla="*/ 690788 w 1941023"/>
                  <a:gd name="connsiteY128" fmla="*/ 309563 h 1383722"/>
                  <a:gd name="connsiteX129" fmla="*/ 726461 w 1941023"/>
                  <a:gd name="connsiteY129" fmla="*/ 326843 h 1383722"/>
                  <a:gd name="connsiteX130" fmla="*/ 726461 w 1941023"/>
                  <a:gd name="connsiteY130" fmla="*/ 344123 h 1383722"/>
                  <a:gd name="connsiteX131" fmla="*/ 777519 w 1941023"/>
                  <a:gd name="connsiteY131" fmla="*/ 345808 h 1383722"/>
                  <a:gd name="connsiteX132" fmla="*/ 830423 w 1941023"/>
                  <a:gd name="connsiteY132" fmla="*/ 363543 h 1383722"/>
                  <a:gd name="connsiteX133" fmla="*/ 866893 w 1941023"/>
                  <a:gd name="connsiteY133" fmla="*/ 379591 h 1383722"/>
                  <a:gd name="connsiteX134" fmla="*/ 901516 w 1941023"/>
                  <a:gd name="connsiteY134" fmla="*/ 396807 h 1383722"/>
                  <a:gd name="connsiteX135" fmla="*/ 935068 w 1941023"/>
                  <a:gd name="connsiteY135" fmla="*/ 415774 h 1383722"/>
                  <a:gd name="connsiteX136" fmla="*/ 970467 w 1941023"/>
                  <a:gd name="connsiteY136" fmla="*/ 433572 h 1383722"/>
                  <a:gd name="connsiteX137" fmla="*/ 1004019 w 1941023"/>
                  <a:gd name="connsiteY137" fmla="*/ 449620 h 1383722"/>
                  <a:gd name="connsiteX138" fmla="*/ 1035725 w 1941023"/>
                  <a:gd name="connsiteY138" fmla="*/ 467128 h 1383722"/>
                  <a:gd name="connsiteX139" fmla="*/ 1035725 w 1941023"/>
                  <a:gd name="connsiteY139" fmla="*/ 484635 h 1383722"/>
                  <a:gd name="connsiteX140" fmla="*/ 1070735 w 1941023"/>
                  <a:gd name="connsiteY140" fmla="*/ 484635 h 1383722"/>
                  <a:gd name="connsiteX141" fmla="*/ 1105746 w 1941023"/>
                  <a:gd name="connsiteY141" fmla="*/ 484635 h 1383722"/>
                  <a:gd name="connsiteX142" fmla="*/ 1105746 w 1941023"/>
                  <a:gd name="connsiteY142" fmla="*/ 502142 h 1383722"/>
                  <a:gd name="connsiteX143" fmla="*/ 1105746 w 1941023"/>
                  <a:gd name="connsiteY143" fmla="*/ 519650 h 1383722"/>
                  <a:gd name="connsiteX144" fmla="*/ 1140757 w 1941023"/>
                  <a:gd name="connsiteY144" fmla="*/ 519650 h 1383722"/>
                  <a:gd name="connsiteX145" fmla="*/ 1175768 w 1941023"/>
                  <a:gd name="connsiteY145" fmla="*/ 519650 h 1383722"/>
                  <a:gd name="connsiteX146" fmla="*/ 1175768 w 1941023"/>
                  <a:gd name="connsiteY146" fmla="*/ 537157 h 1383722"/>
                  <a:gd name="connsiteX147" fmla="*/ 1175768 w 1941023"/>
                  <a:gd name="connsiteY147" fmla="*/ 554664 h 1383722"/>
                  <a:gd name="connsiteX148" fmla="*/ 1210779 w 1941023"/>
                  <a:gd name="connsiteY148" fmla="*/ 554664 h 1383722"/>
                  <a:gd name="connsiteX149" fmla="*/ 1245790 w 1941023"/>
                  <a:gd name="connsiteY149" fmla="*/ 554664 h 1383722"/>
                  <a:gd name="connsiteX150" fmla="*/ 1246679 w 1941023"/>
                  <a:gd name="connsiteY150" fmla="*/ 532780 h 1383722"/>
                  <a:gd name="connsiteX151" fmla="*/ 1248923 w 1941023"/>
                  <a:gd name="connsiteY151" fmla="*/ 505060 h 1383722"/>
                  <a:gd name="connsiteX152" fmla="*/ 1250952 w 1941023"/>
                  <a:gd name="connsiteY152" fmla="*/ 491930 h 1383722"/>
                  <a:gd name="connsiteX153" fmla="*/ 1266213 w 1941023"/>
                  <a:gd name="connsiteY153" fmla="*/ 484635 h 1383722"/>
                  <a:gd name="connsiteX154" fmla="*/ 1280801 w 1941023"/>
                  <a:gd name="connsiteY154" fmla="*/ 467128 h 1383722"/>
                  <a:gd name="connsiteX155" fmla="*/ 1266213 w 1941023"/>
                  <a:gd name="connsiteY155" fmla="*/ 449620 h 1383722"/>
                  <a:gd name="connsiteX156" fmla="*/ 1251625 w 1941023"/>
                  <a:gd name="connsiteY156" fmla="*/ 432113 h 1383722"/>
                  <a:gd name="connsiteX157" fmla="*/ 1234411 w 1941023"/>
                  <a:gd name="connsiteY157" fmla="*/ 414606 h 1383722"/>
                  <a:gd name="connsiteX158" fmla="*/ 1215447 w 1941023"/>
                  <a:gd name="connsiteY158" fmla="*/ 381050 h 1383722"/>
                  <a:gd name="connsiteX159" fmla="*/ 1197650 w 1941023"/>
                  <a:gd name="connsiteY159" fmla="*/ 345648 h 1383722"/>
                  <a:gd name="connsiteX160" fmla="*/ 1181604 w 1941023"/>
                  <a:gd name="connsiteY160" fmla="*/ 326682 h 1383722"/>
                  <a:gd name="connsiteX161" fmla="*/ 1164486 w 1941023"/>
                  <a:gd name="connsiteY161" fmla="*/ 309562 h 1383722"/>
                  <a:gd name="connsiteX162" fmla="*/ 1145521 w 1941023"/>
                  <a:gd name="connsiteY162" fmla="*/ 293514 h 1383722"/>
                  <a:gd name="connsiteX163" fmla="*/ 1127982 w 1941023"/>
                  <a:gd name="connsiteY163" fmla="*/ 275653 h 1383722"/>
                  <a:gd name="connsiteX164" fmla="*/ 1110476 w 1941023"/>
                  <a:gd name="connsiteY164" fmla="*/ 258145 h 1383722"/>
                  <a:gd name="connsiteX165" fmla="*/ 1075112 w 1941023"/>
                  <a:gd name="connsiteY165" fmla="*/ 240701 h 1383722"/>
                  <a:gd name="connsiteX166" fmla="*/ 1041560 w 1941023"/>
                  <a:gd name="connsiteY166" fmla="*/ 221734 h 1383722"/>
                  <a:gd name="connsiteX167" fmla="*/ 1006937 w 1941023"/>
                  <a:gd name="connsiteY167" fmla="*/ 204518 h 1383722"/>
                  <a:gd name="connsiteX168" fmla="*/ 970467 w 1941023"/>
                  <a:gd name="connsiteY168" fmla="*/ 188470 h 1383722"/>
                  <a:gd name="connsiteX169" fmla="*/ 953191 w 1941023"/>
                  <a:gd name="connsiteY169" fmla="*/ 170634 h 1383722"/>
                  <a:gd name="connsiteX170" fmla="*/ 935116 w 1941023"/>
                  <a:gd name="connsiteY170" fmla="*/ 155003 h 1383722"/>
                  <a:gd name="connsiteX171" fmla="*/ 978732 w 1941023"/>
                  <a:gd name="connsiteY171" fmla="*/ 139282 h 1383722"/>
                  <a:gd name="connsiteX172" fmla="*/ 1041560 w 1941023"/>
                  <a:gd name="connsiteY172" fmla="*/ 158122 h 1383722"/>
                  <a:gd name="connsiteX173" fmla="*/ 1056148 w 1941023"/>
                  <a:gd name="connsiteY173" fmla="*/ 169504 h 1383722"/>
                  <a:gd name="connsiteX174" fmla="*/ 1070736 w 1941023"/>
                  <a:gd name="connsiteY174" fmla="*/ 154914 h 1383722"/>
                  <a:gd name="connsiteX175" fmla="*/ 1054068 w 1941023"/>
                  <a:gd name="connsiteY175" fmla="*/ 140325 h 1383722"/>
                  <a:gd name="connsiteX176" fmla="*/ 1038021 w 1941023"/>
                  <a:gd name="connsiteY176" fmla="*/ 122831 h 1383722"/>
                  <a:gd name="connsiteX177" fmla="*/ 1071807 w 1941023"/>
                  <a:gd name="connsiteY177" fmla="*/ 105323 h 1383722"/>
                  <a:gd name="connsiteX178" fmla="*/ 1106818 w 1941023"/>
                  <a:gd name="connsiteY178" fmla="*/ 121359 h 1383722"/>
                  <a:gd name="connsiteX179" fmla="*/ 1124711 w 1941023"/>
                  <a:gd name="connsiteY179" fmla="*/ 139253 h 1383722"/>
                  <a:gd name="connsiteX180" fmla="*/ 1140757 w 1941023"/>
                  <a:gd name="connsiteY180" fmla="*/ 158220 h 1383722"/>
                  <a:gd name="connsiteX181" fmla="*/ 1175768 w 1941023"/>
                  <a:gd name="connsiteY181" fmla="*/ 175340 h 1383722"/>
                  <a:gd name="connsiteX182" fmla="*/ 1210779 w 1941023"/>
                  <a:gd name="connsiteY182" fmla="*/ 189929 h 1383722"/>
                  <a:gd name="connsiteX183" fmla="*/ 1181604 w 1941023"/>
                  <a:gd name="connsiteY183" fmla="*/ 204518 h 1383722"/>
                  <a:gd name="connsiteX184" fmla="*/ 1148052 w 1941023"/>
                  <a:gd name="connsiteY184" fmla="*/ 204750 h 1383722"/>
                  <a:gd name="connsiteX185" fmla="*/ 1141628 w 1941023"/>
                  <a:gd name="connsiteY185" fmla="*/ 191619 h 1383722"/>
                  <a:gd name="connsiteX186" fmla="*/ 1100887 w 1941023"/>
                  <a:gd name="connsiteY186" fmla="*/ 171786 h 1383722"/>
                  <a:gd name="connsiteX187" fmla="*/ 1071847 w 1941023"/>
                  <a:gd name="connsiteY187" fmla="*/ 188056 h 1383722"/>
                  <a:gd name="connsiteX188" fmla="*/ 1086408 w 1941023"/>
                  <a:gd name="connsiteY188" fmla="*/ 205556 h 1383722"/>
                  <a:gd name="connsiteX189" fmla="*/ 1105719 w 1941023"/>
                  <a:gd name="connsiteY189" fmla="*/ 224616 h 1383722"/>
                  <a:gd name="connsiteX190" fmla="*/ 1142217 w 1941023"/>
                  <a:gd name="connsiteY190" fmla="*/ 240241 h 1383722"/>
                  <a:gd name="connsiteX191" fmla="*/ 1175768 w 1941023"/>
                  <a:gd name="connsiteY191" fmla="*/ 238686 h 1383722"/>
                  <a:gd name="connsiteX192" fmla="*/ 1175768 w 1941023"/>
                  <a:gd name="connsiteY192" fmla="*/ 256617 h 1383722"/>
                  <a:gd name="connsiteX193" fmla="*/ 1193274 w 1941023"/>
                  <a:gd name="connsiteY193" fmla="*/ 274547 h 1383722"/>
                  <a:gd name="connsiteX194" fmla="*/ 1210779 w 1941023"/>
                  <a:gd name="connsiteY194" fmla="*/ 292054 h 1383722"/>
                  <a:gd name="connsiteX195" fmla="*/ 1228285 w 1941023"/>
                  <a:gd name="connsiteY195" fmla="*/ 309562 h 1383722"/>
                  <a:gd name="connsiteX196" fmla="*/ 1245790 w 1941023"/>
                  <a:gd name="connsiteY196" fmla="*/ 309562 h 1383722"/>
                  <a:gd name="connsiteX197" fmla="*/ 1245790 w 1941023"/>
                  <a:gd name="connsiteY197" fmla="*/ 344576 h 1383722"/>
                  <a:gd name="connsiteX198" fmla="*/ 1245790 w 1941023"/>
                  <a:gd name="connsiteY198" fmla="*/ 379591 h 1383722"/>
                  <a:gd name="connsiteX199" fmla="*/ 1263296 w 1941023"/>
                  <a:gd name="connsiteY199" fmla="*/ 379591 h 1383722"/>
                  <a:gd name="connsiteX200" fmla="*/ 1280801 w 1941023"/>
                  <a:gd name="connsiteY200" fmla="*/ 379591 h 1383722"/>
                  <a:gd name="connsiteX201" fmla="*/ 1280801 w 1941023"/>
                  <a:gd name="connsiteY201" fmla="*/ 414606 h 1383722"/>
                  <a:gd name="connsiteX202" fmla="*/ 1280801 w 1941023"/>
                  <a:gd name="connsiteY202" fmla="*/ 449620 h 1383722"/>
                  <a:gd name="connsiteX203" fmla="*/ 1298307 w 1941023"/>
                  <a:gd name="connsiteY203" fmla="*/ 449620 h 1383722"/>
                  <a:gd name="connsiteX204" fmla="*/ 1315812 w 1941023"/>
                  <a:gd name="connsiteY204" fmla="*/ 432113 h 1383722"/>
                  <a:gd name="connsiteX205" fmla="*/ 1333318 w 1941023"/>
                  <a:gd name="connsiteY205" fmla="*/ 414606 h 1383722"/>
                  <a:gd name="connsiteX206" fmla="*/ 1350823 w 1941023"/>
                  <a:gd name="connsiteY206" fmla="*/ 397098 h 1383722"/>
                  <a:gd name="connsiteX207" fmla="*/ 1368329 w 1941023"/>
                  <a:gd name="connsiteY207" fmla="*/ 379591 h 1383722"/>
                  <a:gd name="connsiteX208" fmla="*/ 1385834 w 1941023"/>
                  <a:gd name="connsiteY208" fmla="*/ 397098 h 1383722"/>
                  <a:gd name="connsiteX209" fmla="*/ 1403339 w 1941023"/>
                  <a:gd name="connsiteY209" fmla="*/ 414606 h 1383722"/>
                  <a:gd name="connsiteX210" fmla="*/ 1420845 w 1941023"/>
                  <a:gd name="connsiteY210" fmla="*/ 414606 h 1383722"/>
                  <a:gd name="connsiteX211" fmla="*/ 1420845 w 1941023"/>
                  <a:gd name="connsiteY211" fmla="*/ 379591 h 1383722"/>
                  <a:gd name="connsiteX212" fmla="*/ 1420845 w 1941023"/>
                  <a:gd name="connsiteY212" fmla="*/ 344576 h 1383722"/>
                  <a:gd name="connsiteX213" fmla="*/ 1385834 w 1941023"/>
                  <a:gd name="connsiteY213" fmla="*/ 344576 h 1383722"/>
                  <a:gd name="connsiteX214" fmla="*/ 1350823 w 1941023"/>
                  <a:gd name="connsiteY214" fmla="*/ 344576 h 1383722"/>
                  <a:gd name="connsiteX215" fmla="*/ 1350823 w 1941023"/>
                  <a:gd name="connsiteY215" fmla="*/ 327069 h 1383722"/>
                  <a:gd name="connsiteX216" fmla="*/ 1333318 w 1941023"/>
                  <a:gd name="connsiteY216" fmla="*/ 309562 h 1383722"/>
                  <a:gd name="connsiteX217" fmla="*/ 1315812 w 1941023"/>
                  <a:gd name="connsiteY217" fmla="*/ 292054 h 1383722"/>
                  <a:gd name="connsiteX218" fmla="*/ 1298307 w 1941023"/>
                  <a:gd name="connsiteY218" fmla="*/ 274547 h 1383722"/>
                  <a:gd name="connsiteX219" fmla="*/ 1280801 w 1941023"/>
                  <a:gd name="connsiteY219" fmla="*/ 260582 h 1383722"/>
                  <a:gd name="connsiteX220" fmla="*/ 1323106 w 1941023"/>
                  <a:gd name="connsiteY220" fmla="*/ 240112 h 1383722"/>
                  <a:gd name="connsiteX221" fmla="*/ 1350823 w 1941023"/>
                  <a:gd name="connsiteY221" fmla="*/ 256599 h 1383722"/>
                  <a:gd name="connsiteX222" fmla="*/ 1350823 w 1941023"/>
                  <a:gd name="connsiteY222" fmla="*/ 274547 h 1383722"/>
                  <a:gd name="connsiteX223" fmla="*/ 1385834 w 1941023"/>
                  <a:gd name="connsiteY223" fmla="*/ 274547 h 1383722"/>
                  <a:gd name="connsiteX224" fmla="*/ 1420845 w 1941023"/>
                  <a:gd name="connsiteY224" fmla="*/ 291763 h 1383722"/>
                  <a:gd name="connsiteX225" fmla="*/ 1454397 w 1941023"/>
                  <a:gd name="connsiteY225" fmla="*/ 310730 h 1383722"/>
                  <a:gd name="connsiteX226" fmla="*/ 1489761 w 1941023"/>
                  <a:gd name="connsiteY226" fmla="*/ 328174 h 1383722"/>
                  <a:gd name="connsiteX227" fmla="*/ 1507267 w 1941023"/>
                  <a:gd name="connsiteY227" fmla="*/ 345682 h 1383722"/>
                  <a:gd name="connsiteX228" fmla="*/ 1524772 w 1941023"/>
                  <a:gd name="connsiteY228" fmla="*/ 363189 h 1383722"/>
                  <a:gd name="connsiteX229" fmla="*/ 1542278 w 1941023"/>
                  <a:gd name="connsiteY229" fmla="*/ 380696 h 1383722"/>
                  <a:gd name="connsiteX230" fmla="*/ 1558050 w 1941023"/>
                  <a:gd name="connsiteY230" fmla="*/ 397098 h 1383722"/>
                  <a:gd name="connsiteX231" fmla="*/ 1577234 w 1941023"/>
                  <a:gd name="connsiteY231" fmla="*/ 413533 h 1383722"/>
                  <a:gd name="connsiteX232" fmla="*/ 1596339 w 1941023"/>
                  <a:gd name="connsiteY232" fmla="*/ 415379 h 1383722"/>
                  <a:gd name="connsiteX233" fmla="*/ 1594006 w 1941023"/>
                  <a:gd name="connsiteY233" fmla="*/ 384300 h 1383722"/>
                  <a:gd name="connsiteX234" fmla="*/ 1594447 w 1941023"/>
                  <a:gd name="connsiteY234" fmla="*/ 334309 h 1383722"/>
                  <a:gd name="connsiteX235" fmla="*/ 1614066 w 1941023"/>
                  <a:gd name="connsiteY235" fmla="*/ 315399 h 1383722"/>
                  <a:gd name="connsiteX236" fmla="*/ 1630909 w 1941023"/>
                  <a:gd name="connsiteY236" fmla="*/ 294974 h 1383722"/>
                  <a:gd name="connsiteX237" fmla="*/ 1613404 w 1941023"/>
                  <a:gd name="connsiteY237" fmla="*/ 274548 h 1383722"/>
                  <a:gd name="connsiteX238" fmla="*/ 1595898 w 1941023"/>
                  <a:gd name="connsiteY238" fmla="*/ 274548 h 1383722"/>
                  <a:gd name="connsiteX239" fmla="*/ 1595898 w 1941023"/>
                  <a:gd name="connsiteY239" fmla="*/ 239534 h 1383722"/>
                  <a:gd name="connsiteX240" fmla="*/ 1595898 w 1941023"/>
                  <a:gd name="connsiteY240" fmla="*/ 204519 h 1383722"/>
                  <a:gd name="connsiteX241" fmla="*/ 1578393 w 1941023"/>
                  <a:gd name="connsiteY241" fmla="*/ 204519 h 1383722"/>
                  <a:gd name="connsiteX242" fmla="*/ 1560887 w 1941023"/>
                  <a:gd name="connsiteY242" fmla="*/ 187012 h 1383722"/>
                  <a:gd name="connsiteX243" fmla="*/ 1543382 w 1941023"/>
                  <a:gd name="connsiteY243" fmla="*/ 169504 h 1383722"/>
                  <a:gd name="connsiteX244" fmla="*/ 1525877 w 1941023"/>
                  <a:gd name="connsiteY244" fmla="*/ 151997 h 1383722"/>
                  <a:gd name="connsiteX245" fmla="*/ 1525877 w 1941023"/>
                  <a:gd name="connsiteY245" fmla="*/ 134490 h 1383722"/>
                  <a:gd name="connsiteX246" fmla="*/ 1490865 w 1941023"/>
                  <a:gd name="connsiteY246" fmla="*/ 134490 h 1383722"/>
                  <a:gd name="connsiteX247" fmla="*/ 1455855 w 1941023"/>
                  <a:gd name="connsiteY247" fmla="*/ 134490 h 1383722"/>
                  <a:gd name="connsiteX248" fmla="*/ 1455855 w 1941023"/>
                  <a:gd name="connsiteY248" fmla="*/ 116983 h 1383722"/>
                  <a:gd name="connsiteX249" fmla="*/ 1455855 w 1941023"/>
                  <a:gd name="connsiteY249" fmla="*/ 99475 h 1383722"/>
                  <a:gd name="connsiteX250" fmla="*/ 1420844 w 1941023"/>
                  <a:gd name="connsiteY250" fmla="*/ 99475 h 1383722"/>
                  <a:gd name="connsiteX251" fmla="*/ 1385833 w 1941023"/>
                  <a:gd name="connsiteY251" fmla="*/ 99475 h 1383722"/>
                  <a:gd name="connsiteX252" fmla="*/ 1385833 w 1941023"/>
                  <a:gd name="connsiteY252" fmla="*/ 67379 h 1383722"/>
                  <a:gd name="connsiteX253" fmla="*/ 1403338 w 1941023"/>
                  <a:gd name="connsiteY253" fmla="*/ 35282 h 1383722"/>
                  <a:gd name="connsiteX254" fmla="*/ 1420844 w 1941023"/>
                  <a:gd name="connsiteY254" fmla="*/ 17548 h 1383722"/>
                  <a:gd name="connsiteX255" fmla="*/ 1420844 w 1941023"/>
                  <a:gd name="connsiteY255" fmla="*/ -187 h 1383722"/>
                  <a:gd name="connsiteX256" fmla="*/ 1471653 w 1941023"/>
                  <a:gd name="connsiteY256" fmla="*/ 1498 h 1383722"/>
                  <a:gd name="connsiteX257" fmla="*/ 1525859 w 1941023"/>
                  <a:gd name="connsiteY257" fmla="*/ 17773 h 1383722"/>
                  <a:gd name="connsiteX258" fmla="*/ 1545072 w 1941023"/>
                  <a:gd name="connsiteY258" fmla="*/ 34209 h 1383722"/>
                  <a:gd name="connsiteX259" fmla="*/ 1560887 w 1941023"/>
                  <a:gd name="connsiteY259" fmla="*/ 18161 h 1383722"/>
                  <a:gd name="connsiteX260" fmla="*/ 1560887 w 1941023"/>
                  <a:gd name="connsiteY260" fmla="*/ 266 h 1383722"/>
                  <a:gd name="connsiteX261" fmla="*/ 1645497 w 1941023"/>
                  <a:gd name="connsiteY261" fmla="*/ 266 h 1383722"/>
                  <a:gd name="connsiteX262" fmla="*/ 1729416 w 1941023"/>
                  <a:gd name="connsiteY262" fmla="*/ 4643 h 1383722"/>
                  <a:gd name="connsiteX263" fmla="*/ 1749301 w 1941023"/>
                  <a:gd name="connsiteY263" fmla="*/ 35281 h 1383722"/>
                  <a:gd name="connsiteX264" fmla="*/ 1768265 w 1941023"/>
                  <a:gd name="connsiteY264" fmla="*/ 51329 h 1383722"/>
                  <a:gd name="connsiteX265" fmla="*/ 1801227 w 1941023"/>
                  <a:gd name="connsiteY265" fmla="*/ 69117 h 1383722"/>
                  <a:gd name="connsiteX266" fmla="*/ 1836238 w 1941023"/>
                  <a:gd name="connsiteY266" fmla="*/ 86624 h 1383722"/>
                  <a:gd name="connsiteX267" fmla="*/ 1853750 w 1941023"/>
                  <a:gd name="connsiteY267" fmla="*/ 104205 h 1383722"/>
                  <a:gd name="connsiteX268" fmla="*/ 1871256 w 1941023"/>
                  <a:gd name="connsiteY268" fmla="*/ 121712 h 1383722"/>
                  <a:gd name="connsiteX269" fmla="*/ 1889115 w 1941023"/>
                  <a:gd name="connsiteY269" fmla="*/ 139253 h 1383722"/>
                  <a:gd name="connsiteX270" fmla="*/ 1905161 w 1941023"/>
                  <a:gd name="connsiteY270" fmla="*/ 155302 h 1383722"/>
                  <a:gd name="connsiteX271" fmla="*/ 1919087 w 1941023"/>
                  <a:gd name="connsiteY271" fmla="*/ 169503 h 1383722"/>
                  <a:gd name="connsiteX272" fmla="*/ 1935722 w 1941023"/>
                  <a:gd name="connsiteY272" fmla="*/ 185552 h 1383722"/>
                  <a:gd name="connsiteX273" fmla="*/ 1939992 w 1941023"/>
                  <a:gd name="connsiteY273" fmla="*/ 207436 h 1383722"/>
                  <a:gd name="connsiteX274" fmla="*/ 1940863 w 1941023"/>
                  <a:gd name="connsiteY274" fmla="*/ 243909 h 1383722"/>
                  <a:gd name="connsiteX275" fmla="*/ 1922667 w 1941023"/>
                  <a:gd name="connsiteY275" fmla="*/ 274547 h 1383722"/>
                  <a:gd name="connsiteX276" fmla="*/ 1905161 w 1941023"/>
                  <a:gd name="connsiteY276" fmla="*/ 274547 h 1383722"/>
                  <a:gd name="connsiteX277" fmla="*/ 1905161 w 1941023"/>
                  <a:gd name="connsiteY277" fmla="*/ 309562 h 1383722"/>
                  <a:gd name="connsiteX278" fmla="*/ 1905161 w 1941023"/>
                  <a:gd name="connsiteY278" fmla="*/ 344576 h 1383722"/>
                  <a:gd name="connsiteX279" fmla="*/ 1887656 w 1941023"/>
                  <a:gd name="connsiteY279" fmla="*/ 344576 h 1383722"/>
                  <a:gd name="connsiteX280" fmla="*/ 1870151 w 1941023"/>
                  <a:gd name="connsiteY280" fmla="*/ 362084 h 1383722"/>
                  <a:gd name="connsiteX281" fmla="*/ 1852645 w 1941023"/>
                  <a:gd name="connsiteY281" fmla="*/ 379591 h 1383722"/>
                  <a:gd name="connsiteX282" fmla="*/ 1835139 w 1941023"/>
                  <a:gd name="connsiteY282" fmla="*/ 397098 h 1383722"/>
                  <a:gd name="connsiteX283" fmla="*/ 1817634 w 1941023"/>
                  <a:gd name="connsiteY283" fmla="*/ 414606 h 1383722"/>
                  <a:gd name="connsiteX284" fmla="*/ 1800129 w 1941023"/>
                  <a:gd name="connsiteY284" fmla="*/ 432113 h 1383722"/>
                  <a:gd name="connsiteX285" fmla="*/ 1782623 w 1941023"/>
                  <a:gd name="connsiteY285" fmla="*/ 449620 h 1383722"/>
                  <a:gd name="connsiteX286" fmla="*/ 1765117 w 1941023"/>
                  <a:gd name="connsiteY286" fmla="*/ 467127 h 1383722"/>
                  <a:gd name="connsiteX287" fmla="*/ 1747612 w 1941023"/>
                  <a:gd name="connsiteY287" fmla="*/ 484635 h 1383722"/>
                  <a:gd name="connsiteX288" fmla="*/ 1730107 w 1941023"/>
                  <a:gd name="connsiteY288" fmla="*/ 502142 h 1383722"/>
                  <a:gd name="connsiteX289" fmla="*/ 1712601 w 1941023"/>
                  <a:gd name="connsiteY289" fmla="*/ 519649 h 1383722"/>
                  <a:gd name="connsiteX290" fmla="*/ 1695096 w 1941023"/>
                  <a:gd name="connsiteY290" fmla="*/ 536769 h 1383722"/>
                  <a:gd name="connsiteX291" fmla="*/ 1679049 w 1941023"/>
                  <a:gd name="connsiteY291" fmla="*/ 555735 h 1383722"/>
                  <a:gd name="connsiteX292" fmla="*/ 1662433 w 1941023"/>
                  <a:gd name="connsiteY292" fmla="*/ 566335 h 1383722"/>
                  <a:gd name="connsiteX293" fmla="*/ 1660975 w 1941023"/>
                  <a:gd name="connsiteY293" fmla="*/ 582384 h 1383722"/>
                  <a:gd name="connsiteX294" fmla="*/ 1628380 w 1941023"/>
                  <a:gd name="connsiteY294" fmla="*/ 589679 h 1383722"/>
                  <a:gd name="connsiteX295" fmla="*/ 1594828 w 1941023"/>
                  <a:gd name="connsiteY295" fmla="*/ 605727 h 1383722"/>
                  <a:gd name="connsiteX296" fmla="*/ 1559430 w 1941023"/>
                  <a:gd name="connsiteY296" fmla="*/ 623525 h 1383722"/>
                  <a:gd name="connsiteX297" fmla="*/ 1525878 w 1941023"/>
                  <a:gd name="connsiteY297" fmla="*/ 642492 h 1383722"/>
                  <a:gd name="connsiteX298" fmla="*/ 1508760 w 1941023"/>
                  <a:gd name="connsiteY298" fmla="*/ 659708 h 1383722"/>
                  <a:gd name="connsiteX299" fmla="*/ 1489796 w 1941023"/>
                  <a:gd name="connsiteY299" fmla="*/ 675756 h 1383722"/>
                  <a:gd name="connsiteX300" fmla="*/ 1454397 w 1941023"/>
                  <a:gd name="connsiteY300" fmla="*/ 693554 h 1383722"/>
                  <a:gd name="connsiteX301" fmla="*/ 1420845 w 1941023"/>
                  <a:gd name="connsiteY301" fmla="*/ 712521 h 1383722"/>
                  <a:gd name="connsiteX302" fmla="*/ 1403727 w 1941023"/>
                  <a:gd name="connsiteY302" fmla="*/ 729737 h 1383722"/>
                  <a:gd name="connsiteX303" fmla="*/ 1384763 w 1941023"/>
                  <a:gd name="connsiteY303" fmla="*/ 745587 h 1383722"/>
                  <a:gd name="connsiteX304" fmla="*/ 1349364 w 1941023"/>
                  <a:gd name="connsiteY304" fmla="*/ 761502 h 1383722"/>
                  <a:gd name="connsiteX305" fmla="*/ 1315812 w 1941023"/>
                  <a:gd name="connsiteY305" fmla="*/ 777749 h 1383722"/>
                  <a:gd name="connsiteX306" fmla="*/ 1280801 w 1941023"/>
                  <a:gd name="connsiteY306" fmla="*/ 793930 h 1383722"/>
                  <a:gd name="connsiteX307" fmla="*/ 1245790 w 1941023"/>
                  <a:gd name="connsiteY307" fmla="*/ 793930 h 1383722"/>
                  <a:gd name="connsiteX308" fmla="*/ 1245790 w 1941023"/>
                  <a:gd name="connsiteY308" fmla="*/ 811438 h 1383722"/>
                  <a:gd name="connsiteX309" fmla="*/ 1202027 w 1941023"/>
                  <a:gd name="connsiteY309" fmla="*/ 831413 h 1383722"/>
                  <a:gd name="connsiteX310" fmla="*/ 1175768 w 1941023"/>
                  <a:gd name="connsiteY310" fmla="*/ 849370 h 1383722"/>
                  <a:gd name="connsiteX311" fmla="*/ 1140757 w 1941023"/>
                  <a:gd name="connsiteY311" fmla="*/ 866877 h 1383722"/>
                  <a:gd name="connsiteX312" fmla="*/ 1108894 w 1941023"/>
                  <a:gd name="connsiteY312" fmla="*/ 882926 h 1383722"/>
                  <a:gd name="connsiteX313" fmla="*/ 1075342 w 1941023"/>
                  <a:gd name="connsiteY313" fmla="*/ 898974 h 1383722"/>
                  <a:gd name="connsiteX314" fmla="*/ 1041560 w 1941023"/>
                  <a:gd name="connsiteY314" fmla="*/ 916481 h 1383722"/>
                  <a:gd name="connsiteX315" fmla="*/ 1041560 w 1941023"/>
                  <a:gd name="connsiteY315" fmla="*/ 933989 h 1383722"/>
                  <a:gd name="connsiteX316" fmla="*/ 987355 w 1941023"/>
                  <a:gd name="connsiteY316" fmla="*/ 933989 h 1383722"/>
                  <a:gd name="connsiteX317" fmla="*/ 933150 w 1941023"/>
                  <a:gd name="connsiteY317" fmla="*/ 933989 h 1383722"/>
                  <a:gd name="connsiteX318" fmla="*/ 933379 w 1941023"/>
                  <a:gd name="connsiteY318" fmla="*/ 950037 h 1383722"/>
                  <a:gd name="connsiteX319" fmla="*/ 933608 w 1941023"/>
                  <a:gd name="connsiteY319" fmla="*/ 966085 h 1383722"/>
                  <a:gd name="connsiteX320" fmla="*/ 865450 w 1941023"/>
                  <a:gd name="connsiteY320" fmla="*/ 967727 h 1383722"/>
                  <a:gd name="connsiteX321" fmla="*/ 797292 w 1941023"/>
                  <a:gd name="connsiteY321" fmla="*/ 969368 h 1383722"/>
                  <a:gd name="connsiteX322" fmla="*/ 795429 w 1941023"/>
                  <a:gd name="connsiteY322" fmla="*/ 953137 h 1383722"/>
                  <a:gd name="connsiteX323" fmla="*/ 760012 w 1941023"/>
                  <a:gd name="connsiteY323" fmla="*/ 935157 h 1383722"/>
                  <a:gd name="connsiteX324" fmla="*/ 726460 w 1941023"/>
                  <a:gd name="connsiteY324" fmla="*/ 915899 h 1383722"/>
                  <a:gd name="connsiteX325" fmla="*/ 726460 w 1941023"/>
                  <a:gd name="connsiteY325" fmla="*/ 898392 h 1383722"/>
                  <a:gd name="connsiteX326" fmla="*/ 692908 w 1941023"/>
                  <a:gd name="connsiteY326" fmla="*/ 900144 h 1383722"/>
                  <a:gd name="connsiteX327" fmla="*/ 657510 w 1941023"/>
                  <a:gd name="connsiteY327" fmla="*/ 917942 h 1383722"/>
                  <a:gd name="connsiteX328" fmla="*/ 673556 w 1941023"/>
                  <a:gd name="connsiteY328" fmla="*/ 933990 h 1383722"/>
                  <a:gd name="connsiteX329" fmla="*/ 691450 w 1941023"/>
                  <a:gd name="connsiteY329" fmla="*/ 933990 h 1383722"/>
                  <a:gd name="connsiteX330" fmla="*/ 691450 w 1941023"/>
                  <a:gd name="connsiteY330" fmla="*/ 970694 h 1383722"/>
                  <a:gd name="connsiteX331" fmla="*/ 707496 w 1941023"/>
                  <a:gd name="connsiteY331" fmla="*/ 1007168 h 1383722"/>
                  <a:gd name="connsiteX332" fmla="*/ 723543 w 1941023"/>
                  <a:gd name="connsiteY332" fmla="*/ 1006938 h 1383722"/>
                  <a:gd name="connsiteX333" fmla="*/ 723543 w 1941023"/>
                  <a:gd name="connsiteY333" fmla="*/ 1144079 h 1383722"/>
                  <a:gd name="connsiteX334" fmla="*/ 723543 w 1941023"/>
                  <a:gd name="connsiteY334" fmla="*/ 1281219 h 1383722"/>
                  <a:gd name="connsiteX335" fmla="*/ 708955 w 1941023"/>
                  <a:gd name="connsiteY335" fmla="*/ 1281219 h 1383722"/>
                  <a:gd name="connsiteX336" fmla="*/ 691450 w 1941023"/>
                  <a:gd name="connsiteY336" fmla="*/ 1298726 h 1383722"/>
                  <a:gd name="connsiteX337" fmla="*/ 671890 w 1941023"/>
                  <a:gd name="connsiteY337" fmla="*/ 1318138 h 1383722"/>
                  <a:gd name="connsiteX338" fmla="*/ 657952 w 1941023"/>
                  <a:gd name="connsiteY338" fmla="*/ 1334186 h 1383722"/>
                  <a:gd name="connsiteX339" fmla="*/ 626270 w 1941023"/>
                  <a:gd name="connsiteY339" fmla="*/ 1348330 h 1383722"/>
                  <a:gd name="connsiteX340" fmla="*/ 588527 w 1941023"/>
                  <a:gd name="connsiteY340" fmla="*/ 1339577 h 1383722"/>
                  <a:gd name="connsiteX341" fmla="*/ 621429 w 1941023"/>
                  <a:gd name="connsiteY341" fmla="*/ 846453 h 1383722"/>
                  <a:gd name="connsiteX342" fmla="*/ 638934 w 1941023"/>
                  <a:gd name="connsiteY342" fmla="*/ 828945 h 1383722"/>
                  <a:gd name="connsiteX343" fmla="*/ 656440 w 1941023"/>
                  <a:gd name="connsiteY343" fmla="*/ 815036 h 1383722"/>
                  <a:gd name="connsiteX344" fmla="*/ 643757 w 1941023"/>
                  <a:gd name="connsiteY344" fmla="*/ 797811 h 1383722"/>
                  <a:gd name="connsiteX345" fmla="*/ 621429 w 1941023"/>
                  <a:gd name="connsiteY345" fmla="*/ 814701 h 1383722"/>
                  <a:gd name="connsiteX346" fmla="*/ 603923 w 1941023"/>
                  <a:gd name="connsiteY346" fmla="*/ 828945 h 1383722"/>
                  <a:gd name="connsiteX347" fmla="*/ 586418 w 1941023"/>
                  <a:gd name="connsiteY347" fmla="*/ 814210 h 1383722"/>
                  <a:gd name="connsiteX348" fmla="*/ 603923 w 1941023"/>
                  <a:gd name="connsiteY348" fmla="*/ 795973 h 1383722"/>
                  <a:gd name="connsiteX349" fmla="*/ 621429 w 1941023"/>
                  <a:gd name="connsiteY349" fmla="*/ 778903 h 1383722"/>
                  <a:gd name="connsiteX350" fmla="*/ 587876 w 1941023"/>
                  <a:gd name="connsiteY350" fmla="*/ 763584 h 1383722"/>
                  <a:gd name="connsiteX351" fmla="*/ 552478 w 1941023"/>
                  <a:gd name="connsiteY351" fmla="*/ 745786 h 1383722"/>
                  <a:gd name="connsiteX352" fmla="*/ 516008 w 1941023"/>
                  <a:gd name="connsiteY352" fmla="*/ 729737 h 1383722"/>
                  <a:gd name="connsiteX353" fmla="*/ 481385 w 1941023"/>
                  <a:gd name="connsiteY353" fmla="*/ 712230 h 1383722"/>
                  <a:gd name="connsiteX354" fmla="*/ 481385 w 1941023"/>
                  <a:gd name="connsiteY354" fmla="*/ 694723 h 1383722"/>
                  <a:gd name="connsiteX355" fmla="*/ 438099 w 1941023"/>
                  <a:gd name="connsiteY355" fmla="*/ 694723 h 1383722"/>
                  <a:gd name="connsiteX356" fmla="*/ 380815 w 1941023"/>
                  <a:gd name="connsiteY356" fmla="*/ 674005 h 1383722"/>
                  <a:gd name="connsiteX357" fmla="*/ 347857 w 1941023"/>
                  <a:gd name="connsiteY357" fmla="*/ 659708 h 1383722"/>
                  <a:gd name="connsiteX358" fmla="*/ 312166 w 1941023"/>
                  <a:gd name="connsiteY358" fmla="*/ 659708 h 1383722"/>
                  <a:gd name="connsiteX359" fmla="*/ 312166 w 1941023"/>
                  <a:gd name="connsiteY359" fmla="*/ 642201 h 1383722"/>
                  <a:gd name="connsiteX360" fmla="*/ 295048 w 1941023"/>
                  <a:gd name="connsiteY360" fmla="*/ 624693 h 1383722"/>
                  <a:gd name="connsiteX361" fmla="*/ 276084 w 1941023"/>
                  <a:gd name="connsiteY361" fmla="*/ 640742 h 1383722"/>
                  <a:gd name="connsiteX362" fmla="*/ 258190 w 1941023"/>
                  <a:gd name="connsiteY362" fmla="*/ 658637 h 1383722"/>
                  <a:gd name="connsiteX363" fmla="*/ 242144 w 1941023"/>
                  <a:gd name="connsiteY363" fmla="*/ 674061 h 1383722"/>
                  <a:gd name="connsiteX364" fmla="*/ 286385 w 1941023"/>
                  <a:gd name="connsiteY364" fmla="*/ 694723 h 1383722"/>
                  <a:gd name="connsiteX365" fmla="*/ 312166 w 1941023"/>
                  <a:gd name="connsiteY365" fmla="*/ 712230 h 1383722"/>
                  <a:gd name="connsiteX366" fmla="*/ 312166 w 1941023"/>
                  <a:gd name="connsiteY366" fmla="*/ 729737 h 1383722"/>
                  <a:gd name="connsiteX367" fmla="*/ 364682 w 1941023"/>
                  <a:gd name="connsiteY367" fmla="*/ 729737 h 1383722"/>
                  <a:gd name="connsiteX368" fmla="*/ 417198 w 1941023"/>
                  <a:gd name="connsiteY368" fmla="*/ 744327 h 1383722"/>
                  <a:gd name="connsiteX369" fmla="*/ 443457 w 1941023"/>
                  <a:gd name="connsiteY369" fmla="*/ 759646 h 1383722"/>
                  <a:gd name="connsiteX370" fmla="*/ 485032 w 1941023"/>
                  <a:gd name="connsiteY370" fmla="*/ 769129 h 1383722"/>
                  <a:gd name="connsiteX371" fmla="*/ 486491 w 1941023"/>
                  <a:gd name="connsiteY371" fmla="*/ 785177 h 1383722"/>
                  <a:gd name="connsiteX372" fmla="*/ 506184 w 1941023"/>
                  <a:gd name="connsiteY372" fmla="*/ 794010 h 1383722"/>
                  <a:gd name="connsiteX373" fmla="*/ 552538 w 1941023"/>
                  <a:gd name="connsiteY373" fmla="*/ 813492 h 1383722"/>
                  <a:gd name="connsiteX374" fmla="*/ 570371 w 1941023"/>
                  <a:gd name="connsiteY374" fmla="*/ 827874 h 1383722"/>
                  <a:gd name="connsiteX375" fmla="*/ 586418 w 1941023"/>
                  <a:gd name="connsiteY375" fmla="*/ 846841 h 1383722"/>
                  <a:gd name="connsiteX376" fmla="*/ 603923 w 1941023"/>
                  <a:gd name="connsiteY376" fmla="*/ 863960 h 1383722"/>
                  <a:gd name="connsiteX377" fmla="*/ 621429 w 1941023"/>
                  <a:gd name="connsiteY377" fmla="*/ 846453 h 1383722"/>
                  <a:gd name="connsiteX378" fmla="*/ 691451 w 1941023"/>
                  <a:gd name="connsiteY378" fmla="*/ 849764 h 1383722"/>
                  <a:gd name="connsiteX379" fmla="*/ 679832 w 1941023"/>
                  <a:gd name="connsiteY379" fmla="*/ 831880 h 1383722"/>
                  <a:gd name="connsiteX380" fmla="*/ 656440 w 1941023"/>
                  <a:gd name="connsiteY380" fmla="*/ 849715 h 1383722"/>
                  <a:gd name="connsiteX381" fmla="*/ 673945 w 1941023"/>
                  <a:gd name="connsiteY381" fmla="*/ 863960 h 1383722"/>
                  <a:gd name="connsiteX382" fmla="*/ 691451 w 1941023"/>
                  <a:gd name="connsiteY382" fmla="*/ 849764 h 1383722"/>
                  <a:gd name="connsiteX383" fmla="*/ 1034613 w 1941023"/>
                  <a:gd name="connsiteY383" fmla="*/ 676178 h 1383722"/>
                  <a:gd name="connsiteX384" fmla="*/ 1020025 w 1941023"/>
                  <a:gd name="connsiteY384" fmla="*/ 658670 h 1383722"/>
                  <a:gd name="connsiteX385" fmla="*/ 1003038 w 1941023"/>
                  <a:gd name="connsiteY385" fmla="*/ 640437 h 1383722"/>
                  <a:gd name="connsiteX386" fmla="*/ 1020544 w 1941023"/>
                  <a:gd name="connsiteY386" fmla="*/ 625847 h 1383722"/>
                  <a:gd name="connsiteX387" fmla="*/ 1040489 w 1941023"/>
                  <a:gd name="connsiteY387" fmla="*/ 643660 h 1383722"/>
                  <a:gd name="connsiteX388" fmla="*/ 1056148 w 1941023"/>
                  <a:gd name="connsiteY388" fmla="*/ 659708 h 1383722"/>
                  <a:gd name="connsiteX389" fmla="*/ 1071807 w 1941023"/>
                  <a:gd name="connsiteY389" fmla="*/ 675707 h 1383722"/>
                  <a:gd name="connsiteX390" fmla="*/ 1084205 w 1941023"/>
                  <a:gd name="connsiteY390" fmla="*/ 693708 h 1383722"/>
                  <a:gd name="connsiteX391" fmla="*/ 1107325 w 1941023"/>
                  <a:gd name="connsiteY391" fmla="*/ 675086 h 1383722"/>
                  <a:gd name="connsiteX392" fmla="*/ 1089082 w 1941023"/>
                  <a:gd name="connsiteY392" fmla="*/ 658577 h 1383722"/>
                  <a:gd name="connsiteX393" fmla="*/ 1071807 w 1941023"/>
                  <a:gd name="connsiteY393" fmla="*/ 640742 h 1383722"/>
                  <a:gd name="connsiteX394" fmla="*/ 1053853 w 1941023"/>
                  <a:gd name="connsiteY394" fmla="*/ 624693 h 1383722"/>
                  <a:gd name="connsiteX395" fmla="*/ 1040315 w 1941023"/>
                  <a:gd name="connsiteY395" fmla="*/ 607186 h 1383722"/>
                  <a:gd name="connsiteX396" fmla="*/ 1056081 w 1941023"/>
                  <a:gd name="connsiteY396" fmla="*/ 589679 h 1383722"/>
                  <a:gd name="connsiteX397" fmla="*/ 1072778 w 1941023"/>
                  <a:gd name="connsiteY397" fmla="*/ 607186 h 1383722"/>
                  <a:gd name="connsiteX398" fmla="*/ 1091013 w 1941023"/>
                  <a:gd name="connsiteY398" fmla="*/ 624693 h 1383722"/>
                  <a:gd name="connsiteX399" fmla="*/ 1105746 w 1941023"/>
                  <a:gd name="connsiteY399" fmla="*/ 607186 h 1383722"/>
                  <a:gd name="connsiteX400" fmla="*/ 1088241 w 1941023"/>
                  <a:gd name="connsiteY400" fmla="*/ 589679 h 1383722"/>
                  <a:gd name="connsiteX401" fmla="*/ 1070735 w 1941023"/>
                  <a:gd name="connsiteY401" fmla="*/ 572463 h 1383722"/>
                  <a:gd name="connsiteX402" fmla="*/ 1037183 w 1941023"/>
                  <a:gd name="connsiteY402" fmla="*/ 553497 h 1383722"/>
                  <a:gd name="connsiteX403" fmla="*/ 1005508 w 1941023"/>
                  <a:gd name="connsiteY403" fmla="*/ 535698 h 1383722"/>
                  <a:gd name="connsiteX404" fmla="*/ 989461 w 1941023"/>
                  <a:gd name="connsiteY404" fmla="*/ 519650 h 1383722"/>
                  <a:gd name="connsiteX405" fmla="*/ 971538 w 1941023"/>
                  <a:gd name="connsiteY405" fmla="*/ 502142 h 1383722"/>
                  <a:gd name="connsiteX406" fmla="*/ 971538 w 1941023"/>
                  <a:gd name="connsiteY406" fmla="*/ 484635 h 1383722"/>
                  <a:gd name="connsiteX407" fmla="*/ 936527 w 1941023"/>
                  <a:gd name="connsiteY407" fmla="*/ 484635 h 1383722"/>
                  <a:gd name="connsiteX408" fmla="*/ 901516 w 1941023"/>
                  <a:gd name="connsiteY408" fmla="*/ 484635 h 1383722"/>
                  <a:gd name="connsiteX409" fmla="*/ 901516 w 1941023"/>
                  <a:gd name="connsiteY409" fmla="*/ 467128 h 1383722"/>
                  <a:gd name="connsiteX410" fmla="*/ 901516 w 1941023"/>
                  <a:gd name="connsiteY410" fmla="*/ 449620 h 1383722"/>
                  <a:gd name="connsiteX411" fmla="*/ 866505 w 1941023"/>
                  <a:gd name="connsiteY411" fmla="*/ 449620 h 1383722"/>
                  <a:gd name="connsiteX412" fmla="*/ 831494 w 1941023"/>
                  <a:gd name="connsiteY412" fmla="*/ 449620 h 1383722"/>
                  <a:gd name="connsiteX413" fmla="*/ 831494 w 1941023"/>
                  <a:gd name="connsiteY413" fmla="*/ 432113 h 1383722"/>
                  <a:gd name="connsiteX414" fmla="*/ 831494 w 1941023"/>
                  <a:gd name="connsiteY414" fmla="*/ 414606 h 1383722"/>
                  <a:gd name="connsiteX415" fmla="*/ 796483 w 1941023"/>
                  <a:gd name="connsiteY415" fmla="*/ 414606 h 1383722"/>
                  <a:gd name="connsiteX416" fmla="*/ 761472 w 1941023"/>
                  <a:gd name="connsiteY416" fmla="*/ 414606 h 1383722"/>
                  <a:gd name="connsiteX417" fmla="*/ 761472 w 1941023"/>
                  <a:gd name="connsiteY417" fmla="*/ 397099 h 1383722"/>
                  <a:gd name="connsiteX418" fmla="*/ 761472 w 1941023"/>
                  <a:gd name="connsiteY418" fmla="*/ 379591 h 1383722"/>
                  <a:gd name="connsiteX419" fmla="*/ 726461 w 1941023"/>
                  <a:gd name="connsiteY419" fmla="*/ 379591 h 1383722"/>
                  <a:gd name="connsiteX420" fmla="*/ 691451 w 1941023"/>
                  <a:gd name="connsiteY420" fmla="*/ 379591 h 1383722"/>
                  <a:gd name="connsiteX421" fmla="*/ 691451 w 1941023"/>
                  <a:gd name="connsiteY421" fmla="*/ 362084 h 1383722"/>
                  <a:gd name="connsiteX422" fmla="*/ 691451 w 1941023"/>
                  <a:gd name="connsiteY422" fmla="*/ 344577 h 1383722"/>
                  <a:gd name="connsiteX423" fmla="*/ 638934 w 1941023"/>
                  <a:gd name="connsiteY423" fmla="*/ 344577 h 1383722"/>
                  <a:gd name="connsiteX424" fmla="*/ 586418 w 1941023"/>
                  <a:gd name="connsiteY424" fmla="*/ 344577 h 1383722"/>
                  <a:gd name="connsiteX425" fmla="*/ 586418 w 1941023"/>
                  <a:gd name="connsiteY425" fmla="*/ 362084 h 1383722"/>
                  <a:gd name="connsiteX426" fmla="*/ 568525 w 1941023"/>
                  <a:gd name="connsiteY426" fmla="*/ 379591 h 1383722"/>
                  <a:gd name="connsiteX427" fmla="*/ 552478 w 1941023"/>
                  <a:gd name="connsiteY427" fmla="*/ 395640 h 1383722"/>
                  <a:gd name="connsiteX428" fmla="*/ 587876 w 1941023"/>
                  <a:gd name="connsiteY428" fmla="*/ 413438 h 1383722"/>
                  <a:gd name="connsiteX429" fmla="*/ 621429 w 1941023"/>
                  <a:gd name="connsiteY429" fmla="*/ 432405 h 1383722"/>
                  <a:gd name="connsiteX430" fmla="*/ 621429 w 1941023"/>
                  <a:gd name="connsiteY430" fmla="*/ 449620 h 1383722"/>
                  <a:gd name="connsiteX431" fmla="*/ 673945 w 1941023"/>
                  <a:gd name="connsiteY431" fmla="*/ 449620 h 1383722"/>
                  <a:gd name="connsiteX432" fmla="*/ 726461 w 1941023"/>
                  <a:gd name="connsiteY432" fmla="*/ 449620 h 1383722"/>
                  <a:gd name="connsiteX433" fmla="*/ 726461 w 1941023"/>
                  <a:gd name="connsiteY433" fmla="*/ 467128 h 1383722"/>
                  <a:gd name="connsiteX434" fmla="*/ 726461 w 1941023"/>
                  <a:gd name="connsiteY434" fmla="*/ 484635 h 1383722"/>
                  <a:gd name="connsiteX435" fmla="*/ 761472 w 1941023"/>
                  <a:gd name="connsiteY435" fmla="*/ 484635 h 1383722"/>
                  <a:gd name="connsiteX436" fmla="*/ 796483 w 1941023"/>
                  <a:gd name="connsiteY436" fmla="*/ 484635 h 1383722"/>
                  <a:gd name="connsiteX437" fmla="*/ 796483 w 1941023"/>
                  <a:gd name="connsiteY437" fmla="*/ 502142 h 1383722"/>
                  <a:gd name="connsiteX438" fmla="*/ 813989 w 1941023"/>
                  <a:gd name="connsiteY438" fmla="*/ 519650 h 1383722"/>
                  <a:gd name="connsiteX439" fmla="*/ 831494 w 1941023"/>
                  <a:gd name="connsiteY439" fmla="*/ 537157 h 1383722"/>
                  <a:gd name="connsiteX440" fmla="*/ 831494 w 1941023"/>
                  <a:gd name="connsiteY440" fmla="*/ 554664 h 1383722"/>
                  <a:gd name="connsiteX441" fmla="*/ 866505 w 1941023"/>
                  <a:gd name="connsiteY441" fmla="*/ 554664 h 1383722"/>
                  <a:gd name="connsiteX442" fmla="*/ 901516 w 1941023"/>
                  <a:gd name="connsiteY442" fmla="*/ 554664 h 1383722"/>
                  <a:gd name="connsiteX443" fmla="*/ 901516 w 1941023"/>
                  <a:gd name="connsiteY443" fmla="*/ 572172 h 1383722"/>
                  <a:gd name="connsiteX444" fmla="*/ 919021 w 1941023"/>
                  <a:gd name="connsiteY444" fmla="*/ 589679 h 1383722"/>
                  <a:gd name="connsiteX445" fmla="*/ 936527 w 1941023"/>
                  <a:gd name="connsiteY445" fmla="*/ 607186 h 1383722"/>
                  <a:gd name="connsiteX446" fmla="*/ 954032 w 1941023"/>
                  <a:gd name="connsiteY446" fmla="*/ 624693 h 1383722"/>
                  <a:gd name="connsiteX447" fmla="*/ 971538 w 1941023"/>
                  <a:gd name="connsiteY447" fmla="*/ 642201 h 1383722"/>
                  <a:gd name="connsiteX448" fmla="*/ 989043 w 1941023"/>
                  <a:gd name="connsiteY448" fmla="*/ 659708 h 1383722"/>
                  <a:gd name="connsiteX449" fmla="*/ 1006549 w 1941023"/>
                  <a:gd name="connsiteY449" fmla="*/ 677622 h 1383722"/>
                  <a:gd name="connsiteX450" fmla="*/ 1019678 w 1941023"/>
                  <a:gd name="connsiteY450" fmla="*/ 693670 h 1383722"/>
                  <a:gd name="connsiteX451" fmla="*/ 1034613 w 1941023"/>
                  <a:gd name="connsiteY451" fmla="*/ 676178 h 1383722"/>
                  <a:gd name="connsiteX452" fmla="*/ 1350823 w 1941023"/>
                  <a:gd name="connsiteY452" fmla="*/ 467128 h 1383722"/>
                  <a:gd name="connsiteX453" fmla="*/ 1368328 w 1941023"/>
                  <a:gd name="connsiteY453" fmla="*/ 449620 h 1383722"/>
                  <a:gd name="connsiteX454" fmla="*/ 1385834 w 1941023"/>
                  <a:gd name="connsiteY454" fmla="*/ 467128 h 1383722"/>
                  <a:gd name="connsiteX455" fmla="*/ 1403339 w 1941023"/>
                  <a:gd name="connsiteY455" fmla="*/ 484635 h 1383722"/>
                  <a:gd name="connsiteX456" fmla="*/ 1420845 w 1941023"/>
                  <a:gd name="connsiteY456" fmla="*/ 467128 h 1383722"/>
                  <a:gd name="connsiteX457" fmla="*/ 1438350 w 1941023"/>
                  <a:gd name="connsiteY457" fmla="*/ 449620 h 1383722"/>
                  <a:gd name="connsiteX458" fmla="*/ 1455856 w 1941023"/>
                  <a:gd name="connsiteY458" fmla="*/ 432113 h 1383722"/>
                  <a:gd name="connsiteX459" fmla="*/ 1438350 w 1941023"/>
                  <a:gd name="connsiteY459" fmla="*/ 414606 h 1383722"/>
                  <a:gd name="connsiteX460" fmla="*/ 1420845 w 1941023"/>
                  <a:gd name="connsiteY460" fmla="*/ 432113 h 1383722"/>
                  <a:gd name="connsiteX461" fmla="*/ 1403339 w 1941023"/>
                  <a:gd name="connsiteY461" fmla="*/ 449620 h 1383722"/>
                  <a:gd name="connsiteX462" fmla="*/ 1385834 w 1941023"/>
                  <a:gd name="connsiteY462" fmla="*/ 432113 h 1383722"/>
                  <a:gd name="connsiteX463" fmla="*/ 1368328 w 1941023"/>
                  <a:gd name="connsiteY463" fmla="*/ 414606 h 1383722"/>
                  <a:gd name="connsiteX464" fmla="*/ 1350823 w 1941023"/>
                  <a:gd name="connsiteY464" fmla="*/ 432113 h 1383722"/>
                  <a:gd name="connsiteX465" fmla="*/ 1333317 w 1941023"/>
                  <a:gd name="connsiteY465" fmla="*/ 449620 h 1383722"/>
                  <a:gd name="connsiteX466" fmla="*/ 1315812 w 1941023"/>
                  <a:gd name="connsiteY466" fmla="*/ 467128 h 1383722"/>
                  <a:gd name="connsiteX467" fmla="*/ 1333317 w 1941023"/>
                  <a:gd name="connsiteY467" fmla="*/ 484635 h 1383722"/>
                  <a:gd name="connsiteX468" fmla="*/ 1350823 w 1941023"/>
                  <a:gd name="connsiteY468" fmla="*/ 467128 h 1383722"/>
                  <a:gd name="connsiteX469" fmla="*/ 1765119 w 1941023"/>
                  <a:gd name="connsiteY469" fmla="*/ 292055 h 1383722"/>
                  <a:gd name="connsiteX470" fmla="*/ 1783012 w 1941023"/>
                  <a:gd name="connsiteY470" fmla="*/ 274547 h 1383722"/>
                  <a:gd name="connsiteX471" fmla="*/ 1799058 w 1941023"/>
                  <a:gd name="connsiteY471" fmla="*/ 258499 h 1383722"/>
                  <a:gd name="connsiteX472" fmla="*/ 1781165 w 1941023"/>
                  <a:gd name="connsiteY472" fmla="*/ 240605 h 1383722"/>
                  <a:gd name="connsiteX473" fmla="*/ 1765119 w 1941023"/>
                  <a:gd name="connsiteY473" fmla="*/ 256653 h 1383722"/>
                  <a:gd name="connsiteX474" fmla="*/ 1747225 w 1941023"/>
                  <a:gd name="connsiteY474" fmla="*/ 274547 h 1383722"/>
                  <a:gd name="connsiteX475" fmla="*/ 1731179 w 1941023"/>
                  <a:gd name="connsiteY475" fmla="*/ 258499 h 1383722"/>
                  <a:gd name="connsiteX476" fmla="*/ 1741778 w 1941023"/>
                  <a:gd name="connsiteY476" fmla="*/ 241665 h 1383722"/>
                  <a:gd name="connsiteX477" fmla="*/ 1757437 w 1941023"/>
                  <a:gd name="connsiteY477" fmla="*/ 240205 h 1383722"/>
                  <a:gd name="connsiteX478" fmla="*/ 1766190 w 1941023"/>
                  <a:gd name="connsiteY478" fmla="*/ 223484 h 1383722"/>
                  <a:gd name="connsiteX479" fmla="*/ 1784083 w 1941023"/>
                  <a:gd name="connsiteY479" fmla="*/ 205589 h 1383722"/>
                  <a:gd name="connsiteX480" fmla="*/ 1800129 w 1941023"/>
                  <a:gd name="connsiteY480" fmla="*/ 172421 h 1383722"/>
                  <a:gd name="connsiteX481" fmla="*/ 1784083 w 1941023"/>
                  <a:gd name="connsiteY481" fmla="*/ 139253 h 1383722"/>
                  <a:gd name="connsiteX482" fmla="*/ 1766173 w 1941023"/>
                  <a:gd name="connsiteY482" fmla="*/ 117971 h 1383722"/>
                  <a:gd name="connsiteX483" fmla="*/ 1755961 w 1941023"/>
                  <a:gd name="connsiteY483" fmla="*/ 101739 h 1383722"/>
                  <a:gd name="connsiteX484" fmla="*/ 1730108 w 1941023"/>
                  <a:gd name="connsiteY484" fmla="*/ 84551 h 1383722"/>
                  <a:gd name="connsiteX485" fmla="*/ 1696555 w 1941023"/>
                  <a:gd name="connsiteY485" fmla="*/ 69127 h 1383722"/>
                  <a:gd name="connsiteX486" fmla="*/ 1662907 w 1941023"/>
                  <a:gd name="connsiteY486" fmla="*/ 52788 h 1383722"/>
                  <a:gd name="connsiteX487" fmla="*/ 1612258 w 1941023"/>
                  <a:gd name="connsiteY487" fmla="*/ 36518 h 1383722"/>
                  <a:gd name="connsiteX488" fmla="*/ 1561706 w 1941023"/>
                  <a:gd name="connsiteY488" fmla="*/ 34837 h 1383722"/>
                  <a:gd name="connsiteX489" fmla="*/ 1559838 w 1941023"/>
                  <a:gd name="connsiteY489" fmla="*/ 51106 h 1383722"/>
                  <a:gd name="connsiteX490" fmla="*/ 1543383 w 1941023"/>
                  <a:gd name="connsiteY490" fmla="*/ 67376 h 1383722"/>
                  <a:gd name="connsiteX491" fmla="*/ 1526948 w 1941023"/>
                  <a:gd name="connsiteY491" fmla="*/ 51328 h 1383722"/>
                  <a:gd name="connsiteX492" fmla="*/ 1507984 w 1941023"/>
                  <a:gd name="connsiteY492" fmla="*/ 35280 h 1383722"/>
                  <a:gd name="connsiteX493" fmla="*/ 1490866 w 1941023"/>
                  <a:gd name="connsiteY493" fmla="*/ 52787 h 1383722"/>
                  <a:gd name="connsiteX494" fmla="*/ 1507984 w 1941023"/>
                  <a:gd name="connsiteY494" fmla="*/ 70294 h 1383722"/>
                  <a:gd name="connsiteX495" fmla="*/ 1526948 w 1941023"/>
                  <a:gd name="connsiteY495" fmla="*/ 86342 h 1383722"/>
                  <a:gd name="connsiteX496" fmla="*/ 1543383 w 1941023"/>
                  <a:gd name="connsiteY496" fmla="*/ 102470 h 1383722"/>
                  <a:gd name="connsiteX497" fmla="*/ 1559799 w 1941023"/>
                  <a:gd name="connsiteY497" fmla="*/ 121436 h 1383722"/>
                  <a:gd name="connsiteX498" fmla="*/ 1578763 w 1941023"/>
                  <a:gd name="connsiteY498" fmla="*/ 140323 h 1383722"/>
                  <a:gd name="connsiteX499" fmla="*/ 1595899 w 1941023"/>
                  <a:gd name="connsiteY499" fmla="*/ 154525 h 1383722"/>
                  <a:gd name="connsiteX500" fmla="*/ 1611946 w 1941023"/>
                  <a:gd name="connsiteY500" fmla="*/ 170574 h 1383722"/>
                  <a:gd name="connsiteX501" fmla="*/ 1629804 w 1941023"/>
                  <a:gd name="connsiteY501" fmla="*/ 188115 h 1383722"/>
                  <a:gd name="connsiteX502" fmla="*/ 1647310 w 1941023"/>
                  <a:gd name="connsiteY502" fmla="*/ 205622 h 1383722"/>
                  <a:gd name="connsiteX503" fmla="*/ 1664850 w 1941023"/>
                  <a:gd name="connsiteY503" fmla="*/ 223483 h 1383722"/>
                  <a:gd name="connsiteX504" fmla="*/ 1680896 w 1941023"/>
                  <a:gd name="connsiteY504" fmla="*/ 239531 h 1383722"/>
                  <a:gd name="connsiteX505" fmla="*/ 1695770 w 1941023"/>
                  <a:gd name="connsiteY505" fmla="*/ 246826 h 1383722"/>
                  <a:gd name="connsiteX506" fmla="*/ 1697227 w 1941023"/>
                  <a:gd name="connsiteY506" fmla="*/ 262874 h 1383722"/>
                  <a:gd name="connsiteX507" fmla="*/ 1714060 w 1941023"/>
                  <a:gd name="connsiteY507" fmla="*/ 273474 h 1383722"/>
                  <a:gd name="connsiteX508" fmla="*/ 1730106 w 1941023"/>
                  <a:gd name="connsiteY508" fmla="*/ 292441 h 1383722"/>
                  <a:gd name="connsiteX509" fmla="*/ 1747612 w 1941023"/>
                  <a:gd name="connsiteY509" fmla="*/ 309561 h 1383722"/>
                  <a:gd name="connsiteX510" fmla="*/ 1765117 w 1941023"/>
                  <a:gd name="connsiteY510" fmla="*/ 292053 h 1383722"/>
                  <a:gd name="connsiteX511" fmla="*/ 1835140 w 1941023"/>
                  <a:gd name="connsiteY511" fmla="*/ 295366 h 1383722"/>
                  <a:gd name="connsiteX512" fmla="*/ 1823522 w 1941023"/>
                  <a:gd name="connsiteY512" fmla="*/ 277482 h 1383722"/>
                  <a:gd name="connsiteX513" fmla="*/ 1800129 w 1941023"/>
                  <a:gd name="connsiteY513" fmla="*/ 295317 h 1383722"/>
                  <a:gd name="connsiteX514" fmla="*/ 1817635 w 1941023"/>
                  <a:gd name="connsiteY514" fmla="*/ 309562 h 1383722"/>
                  <a:gd name="connsiteX515" fmla="*/ 1835140 w 1941023"/>
                  <a:gd name="connsiteY515" fmla="*/ 295366 h 1383722"/>
                  <a:gd name="connsiteX516" fmla="*/ 1835140 w 1941023"/>
                  <a:gd name="connsiteY516" fmla="*/ 225916 h 1383722"/>
                  <a:gd name="connsiteX517" fmla="*/ 1814580 w 1941023"/>
                  <a:gd name="connsiteY517" fmla="*/ 208952 h 1383722"/>
                  <a:gd name="connsiteX518" fmla="*/ 1800129 w 1941023"/>
                  <a:gd name="connsiteY518" fmla="*/ 225624 h 1383722"/>
                  <a:gd name="connsiteX519" fmla="*/ 1817635 w 1941023"/>
                  <a:gd name="connsiteY519" fmla="*/ 239533 h 1383722"/>
                  <a:gd name="connsiteX520" fmla="*/ 1835140 w 1941023"/>
                  <a:gd name="connsiteY520" fmla="*/ 225916 h 1383722"/>
                  <a:gd name="connsiteX521" fmla="*/ 39372 w 1941023"/>
                  <a:gd name="connsiteY521" fmla="*/ 900788 h 1383722"/>
                  <a:gd name="connsiteX522" fmla="*/ 59795 w 1941023"/>
                  <a:gd name="connsiteY522" fmla="*/ 900788 h 1383722"/>
                  <a:gd name="connsiteX523" fmla="*/ 49584 w 1941023"/>
                  <a:gd name="connsiteY523" fmla="*/ 903456 h 1383722"/>
                  <a:gd name="connsiteX524" fmla="*/ 39372 w 1941023"/>
                  <a:gd name="connsiteY524" fmla="*/ 900788 h 1383722"/>
                  <a:gd name="connsiteX525" fmla="*/ 74383 w 1941023"/>
                  <a:gd name="connsiteY525" fmla="*/ 865773 h 1383722"/>
                  <a:gd name="connsiteX526" fmla="*/ 94806 w 1941023"/>
                  <a:gd name="connsiteY526" fmla="*/ 865773 h 1383722"/>
                  <a:gd name="connsiteX527" fmla="*/ 84595 w 1941023"/>
                  <a:gd name="connsiteY527" fmla="*/ 868442 h 1383722"/>
                  <a:gd name="connsiteX528" fmla="*/ 74383 w 1941023"/>
                  <a:gd name="connsiteY528" fmla="*/ 865773 h 1383722"/>
                  <a:gd name="connsiteX529" fmla="*/ 109394 w 1941023"/>
                  <a:gd name="connsiteY529" fmla="*/ 830758 h 1383722"/>
                  <a:gd name="connsiteX530" fmla="*/ 129817 w 1941023"/>
                  <a:gd name="connsiteY530" fmla="*/ 830758 h 1383722"/>
                  <a:gd name="connsiteX531" fmla="*/ 119606 w 1941023"/>
                  <a:gd name="connsiteY531" fmla="*/ 833427 h 1383722"/>
                  <a:gd name="connsiteX532" fmla="*/ 109394 w 1941023"/>
                  <a:gd name="connsiteY532" fmla="*/ 830758 h 1383722"/>
                  <a:gd name="connsiteX533" fmla="*/ 188273 w 1941023"/>
                  <a:gd name="connsiteY533" fmla="*/ 795537 h 1383722"/>
                  <a:gd name="connsiteX534" fmla="*/ 223284 w 1941023"/>
                  <a:gd name="connsiteY534" fmla="*/ 795603 h 1383722"/>
                  <a:gd name="connsiteX535" fmla="*/ 204215 w 1941023"/>
                  <a:gd name="connsiteY535" fmla="*/ 797965 h 1383722"/>
                  <a:gd name="connsiteX536" fmla="*/ 188273 w 1941023"/>
                  <a:gd name="connsiteY536" fmla="*/ 795544 h 1383722"/>
                  <a:gd name="connsiteX537" fmla="*/ 803888 w 1941023"/>
                  <a:gd name="connsiteY537" fmla="*/ 760708 h 1383722"/>
                  <a:gd name="connsiteX538" fmla="*/ 821394 w 1941023"/>
                  <a:gd name="connsiteY538" fmla="*/ 760928 h 1383722"/>
                  <a:gd name="connsiteX539" fmla="*/ 811071 w 1941023"/>
                  <a:gd name="connsiteY539" fmla="*/ 763619 h 1383722"/>
                  <a:gd name="connsiteX540" fmla="*/ 803888 w 1941023"/>
                  <a:gd name="connsiteY540" fmla="*/ 760712 h 1383722"/>
                  <a:gd name="connsiteX541" fmla="*/ 742613 w 1941023"/>
                  <a:gd name="connsiteY541" fmla="*/ 725508 h 1383722"/>
                  <a:gd name="connsiteX542" fmla="*/ 777624 w 1941023"/>
                  <a:gd name="connsiteY542" fmla="*/ 725574 h 1383722"/>
                  <a:gd name="connsiteX543" fmla="*/ 758555 w 1941023"/>
                  <a:gd name="connsiteY543" fmla="*/ 727936 h 1383722"/>
                  <a:gd name="connsiteX544" fmla="*/ 742613 w 1941023"/>
                  <a:gd name="connsiteY544" fmla="*/ 725515 h 1383722"/>
                  <a:gd name="connsiteX545" fmla="*/ 663845 w 1941023"/>
                  <a:gd name="connsiteY545" fmla="*/ 690679 h 1383722"/>
                  <a:gd name="connsiteX546" fmla="*/ 681350 w 1941023"/>
                  <a:gd name="connsiteY546" fmla="*/ 690899 h 1383722"/>
                  <a:gd name="connsiteX547" fmla="*/ 671028 w 1941023"/>
                  <a:gd name="connsiteY547" fmla="*/ 693589 h 1383722"/>
                  <a:gd name="connsiteX548" fmla="*/ 663845 w 1941023"/>
                  <a:gd name="connsiteY548" fmla="*/ 690683 h 1383722"/>
                  <a:gd name="connsiteX549" fmla="*/ 482306 w 1941023"/>
                  <a:gd name="connsiteY549" fmla="*/ 601351 h 1383722"/>
                  <a:gd name="connsiteX550" fmla="*/ 485250 w 1941023"/>
                  <a:gd name="connsiteY550" fmla="*/ 594056 h 1383722"/>
                  <a:gd name="connsiteX551" fmla="*/ 485250 w 1941023"/>
                  <a:gd name="connsiteY551" fmla="*/ 608645 h 1383722"/>
                  <a:gd name="connsiteX552" fmla="*/ 482306 w 1941023"/>
                  <a:gd name="connsiteY552" fmla="*/ 601351 h 1383722"/>
                  <a:gd name="connsiteX553" fmla="*/ 377706 w 1941023"/>
                  <a:gd name="connsiteY553" fmla="*/ 572172 h 1383722"/>
                  <a:gd name="connsiteX554" fmla="*/ 380375 w 1941023"/>
                  <a:gd name="connsiteY554" fmla="*/ 561959 h 1383722"/>
                  <a:gd name="connsiteX555" fmla="*/ 380375 w 1941023"/>
                  <a:gd name="connsiteY555" fmla="*/ 582384 h 1383722"/>
                  <a:gd name="connsiteX556" fmla="*/ 377706 w 1941023"/>
                  <a:gd name="connsiteY556" fmla="*/ 572172 h 1383722"/>
                  <a:gd name="connsiteX557" fmla="*/ 1071873 w 1941023"/>
                  <a:gd name="connsiteY557" fmla="*/ 435031 h 1383722"/>
                  <a:gd name="connsiteX558" fmla="*/ 1074779 w 1941023"/>
                  <a:gd name="connsiteY558" fmla="*/ 427848 h 1383722"/>
                  <a:gd name="connsiteX559" fmla="*/ 1074559 w 1941023"/>
                  <a:gd name="connsiteY559" fmla="*/ 445355 h 1383722"/>
                  <a:gd name="connsiteX560" fmla="*/ 1071869 w 1941023"/>
                  <a:gd name="connsiteY560" fmla="*/ 435031 h 1383722"/>
                  <a:gd name="connsiteX561" fmla="*/ 1002067 w 1941023"/>
                  <a:gd name="connsiteY561" fmla="*/ 397099 h 1383722"/>
                  <a:gd name="connsiteX562" fmla="*/ 1004736 w 1941023"/>
                  <a:gd name="connsiteY562" fmla="*/ 386886 h 1383722"/>
                  <a:gd name="connsiteX563" fmla="*/ 1004736 w 1941023"/>
                  <a:gd name="connsiteY563" fmla="*/ 407311 h 1383722"/>
                  <a:gd name="connsiteX564" fmla="*/ 1002067 w 1941023"/>
                  <a:gd name="connsiteY564" fmla="*/ 397099 h 1383722"/>
                  <a:gd name="connsiteX565" fmla="*/ 1557294 w 1941023"/>
                  <a:gd name="connsiteY565" fmla="*/ 342000 h 1383722"/>
                  <a:gd name="connsiteX566" fmla="*/ 1556800 w 1941023"/>
                  <a:gd name="connsiteY566" fmla="*/ 323033 h 1383722"/>
                  <a:gd name="connsiteX567" fmla="*/ 1560211 w 1941023"/>
                  <a:gd name="connsiteY567" fmla="*/ 328122 h 1383722"/>
                  <a:gd name="connsiteX568" fmla="*/ 1574017 w 1941023"/>
                  <a:gd name="connsiteY568" fmla="*/ 346294 h 1383722"/>
                  <a:gd name="connsiteX569" fmla="*/ 1587146 w 1941023"/>
                  <a:gd name="connsiteY569" fmla="*/ 348823 h 1383722"/>
                  <a:gd name="connsiteX570" fmla="*/ 1573834 w 1941023"/>
                  <a:gd name="connsiteY570" fmla="*/ 349617 h 1383722"/>
                  <a:gd name="connsiteX571" fmla="*/ 1557294 w 1941023"/>
                  <a:gd name="connsiteY571" fmla="*/ 341999 h 1383722"/>
                  <a:gd name="connsiteX572" fmla="*/ 1522283 w 1941023"/>
                  <a:gd name="connsiteY572" fmla="*/ 306985 h 1383722"/>
                  <a:gd name="connsiteX573" fmla="*/ 1521789 w 1941023"/>
                  <a:gd name="connsiteY573" fmla="*/ 288019 h 1383722"/>
                  <a:gd name="connsiteX574" fmla="*/ 1525200 w 1941023"/>
                  <a:gd name="connsiteY574" fmla="*/ 293108 h 1383722"/>
                  <a:gd name="connsiteX575" fmla="*/ 1539006 w 1941023"/>
                  <a:gd name="connsiteY575" fmla="*/ 311279 h 1383722"/>
                  <a:gd name="connsiteX576" fmla="*/ 1552136 w 1941023"/>
                  <a:gd name="connsiteY576" fmla="*/ 313808 h 1383722"/>
                  <a:gd name="connsiteX577" fmla="*/ 1538823 w 1941023"/>
                  <a:gd name="connsiteY577" fmla="*/ 314602 h 1383722"/>
                  <a:gd name="connsiteX578" fmla="*/ 1522283 w 1941023"/>
                  <a:gd name="connsiteY578" fmla="*/ 306985 h 1383722"/>
                  <a:gd name="connsiteX579" fmla="*/ 1495243 w 1941023"/>
                  <a:gd name="connsiteY579" fmla="*/ 276519 h 1383722"/>
                  <a:gd name="connsiteX580" fmla="*/ 1509831 w 1941023"/>
                  <a:gd name="connsiteY580" fmla="*/ 276519 h 1383722"/>
                  <a:gd name="connsiteX581" fmla="*/ 1502537 w 1941023"/>
                  <a:gd name="connsiteY581" fmla="*/ 279462 h 1383722"/>
                  <a:gd name="connsiteX582" fmla="*/ 1495243 w 1941023"/>
                  <a:gd name="connsiteY582" fmla="*/ 276519 h 1383722"/>
                  <a:gd name="connsiteX583" fmla="*/ 1404878 w 1941023"/>
                  <a:gd name="connsiteY583" fmla="*/ 241181 h 1383722"/>
                  <a:gd name="connsiteX584" fmla="*/ 1434054 w 1941023"/>
                  <a:gd name="connsiteY584" fmla="*/ 241270 h 1383722"/>
                  <a:gd name="connsiteX585" fmla="*/ 1417927 w 1941023"/>
                  <a:gd name="connsiteY585" fmla="*/ 243708 h 1383722"/>
                  <a:gd name="connsiteX586" fmla="*/ 1404878 w 1941023"/>
                  <a:gd name="connsiteY586" fmla="*/ 241190 h 1383722"/>
                  <a:gd name="connsiteX587" fmla="*/ 1210779 w 1941023"/>
                  <a:gd name="connsiteY587" fmla="*/ 224944 h 1383722"/>
                  <a:gd name="connsiteX588" fmla="*/ 1215156 w 1941023"/>
                  <a:gd name="connsiteY588" fmla="*/ 209880 h 1383722"/>
                  <a:gd name="connsiteX589" fmla="*/ 1280801 w 1941023"/>
                  <a:gd name="connsiteY589" fmla="*/ 225576 h 1383722"/>
                  <a:gd name="connsiteX590" fmla="*/ 1245790 w 1941023"/>
                  <a:gd name="connsiteY590" fmla="*/ 239533 h 1383722"/>
                  <a:gd name="connsiteX591" fmla="*/ 1210779 w 1941023"/>
                  <a:gd name="connsiteY591" fmla="*/ 224944 h 1383722"/>
                  <a:gd name="connsiteX592" fmla="*/ 1340611 w 1941023"/>
                  <a:gd name="connsiteY592" fmla="*/ 206174 h 1383722"/>
                  <a:gd name="connsiteX593" fmla="*/ 1372705 w 1941023"/>
                  <a:gd name="connsiteY593" fmla="*/ 206174 h 1383722"/>
                  <a:gd name="connsiteX594" fmla="*/ 1356658 w 1941023"/>
                  <a:gd name="connsiteY594" fmla="*/ 208605 h 1383722"/>
                  <a:gd name="connsiteX595" fmla="*/ 1340611 w 1941023"/>
                  <a:gd name="connsiteY595" fmla="*/ 206174 h 1383722"/>
                  <a:gd name="connsiteX596" fmla="*/ 1267776 w 1941023"/>
                  <a:gd name="connsiteY596" fmla="*/ 171110 h 1383722"/>
                  <a:gd name="connsiteX597" fmla="*/ 1302787 w 1941023"/>
                  <a:gd name="connsiteY597" fmla="*/ 171176 h 1383722"/>
                  <a:gd name="connsiteX598" fmla="*/ 1283719 w 1941023"/>
                  <a:gd name="connsiteY598" fmla="*/ 173538 h 1383722"/>
                  <a:gd name="connsiteX599" fmla="*/ 1267776 w 1941023"/>
                  <a:gd name="connsiteY599" fmla="*/ 171117 h 1383722"/>
                  <a:gd name="connsiteX600" fmla="*/ 1191815 w 1941023"/>
                  <a:gd name="connsiteY600" fmla="*/ 136103 h 1383722"/>
                  <a:gd name="connsiteX601" fmla="*/ 1229743 w 1941023"/>
                  <a:gd name="connsiteY601" fmla="*/ 136103 h 1383722"/>
                  <a:gd name="connsiteX602" fmla="*/ 1210779 w 1941023"/>
                  <a:gd name="connsiteY602" fmla="*/ 138457 h 1383722"/>
                  <a:gd name="connsiteX603" fmla="*/ 1191815 w 1941023"/>
                  <a:gd name="connsiteY603" fmla="*/ 136103 h 138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</a:cxnLst>
                <a:rect l="l" t="t" r="r" b="b"/>
                <a:pathLst>
                  <a:path w="1941023" h="1383722">
                    <a:moveTo>
                      <a:pt x="277155" y="1365933"/>
                    </a:moveTo>
                    <a:lnTo>
                      <a:pt x="277155" y="1348328"/>
                    </a:lnTo>
                    <a:lnTo>
                      <a:pt x="229015" y="1347638"/>
                    </a:lnTo>
                    <a:cubicBezTo>
                      <a:pt x="202538" y="1347259"/>
                      <a:pt x="178905" y="1347259"/>
                      <a:pt x="176498" y="1347638"/>
                    </a:cubicBezTo>
                    <a:cubicBezTo>
                      <a:pt x="174091" y="1348017"/>
                      <a:pt x="172122" y="1340451"/>
                      <a:pt x="172122" y="1330822"/>
                    </a:cubicBezTo>
                    <a:cubicBezTo>
                      <a:pt x="172122" y="1313492"/>
                      <a:pt x="171798" y="1313315"/>
                      <a:pt x="140029" y="1313315"/>
                    </a:cubicBezTo>
                    <a:cubicBezTo>
                      <a:pt x="122377" y="1313315"/>
                      <a:pt x="107607" y="1310689"/>
                      <a:pt x="107206" y="1307479"/>
                    </a:cubicBezTo>
                    <a:cubicBezTo>
                      <a:pt x="106805" y="1304269"/>
                      <a:pt x="105820" y="1299017"/>
                      <a:pt x="105018" y="1295808"/>
                    </a:cubicBezTo>
                    <a:cubicBezTo>
                      <a:pt x="104215" y="1292598"/>
                      <a:pt x="103231" y="1287528"/>
                      <a:pt x="102829" y="1284542"/>
                    </a:cubicBezTo>
                    <a:cubicBezTo>
                      <a:pt x="102428" y="1281555"/>
                      <a:pt x="96300" y="1278272"/>
                      <a:pt x="89210" y="1277247"/>
                    </a:cubicBezTo>
                    <a:cubicBezTo>
                      <a:pt x="81127" y="1276078"/>
                      <a:pt x="75064" y="1270021"/>
                      <a:pt x="72951" y="1261006"/>
                    </a:cubicBezTo>
                    <a:cubicBezTo>
                      <a:pt x="70860" y="1252088"/>
                      <a:pt x="64204" y="1245359"/>
                      <a:pt x="55419" y="1243286"/>
                    </a:cubicBezTo>
                    <a:cubicBezTo>
                      <a:pt x="46630" y="1241210"/>
                      <a:pt x="39981" y="1234487"/>
                      <a:pt x="37895" y="1225565"/>
                    </a:cubicBezTo>
                    <a:cubicBezTo>
                      <a:pt x="35542" y="1215500"/>
                      <a:pt x="29942" y="1210650"/>
                      <a:pt x="19220" y="1209391"/>
                    </a:cubicBezTo>
                    <a:cubicBezTo>
                      <a:pt x="4950" y="1207714"/>
                      <a:pt x="3771" y="1205309"/>
                      <a:pt x="1945" y="1174128"/>
                    </a:cubicBezTo>
                    <a:lnTo>
                      <a:pt x="-15" y="1140663"/>
                    </a:lnTo>
                    <a:lnTo>
                      <a:pt x="16032" y="1143033"/>
                    </a:lnTo>
                    <a:cubicBezTo>
                      <a:pt x="29464" y="1145016"/>
                      <a:pt x="32172" y="1148385"/>
                      <a:pt x="32653" y="1163706"/>
                    </a:cubicBezTo>
                    <a:cubicBezTo>
                      <a:pt x="34117" y="1210302"/>
                      <a:pt x="34417" y="1211122"/>
                      <a:pt x="50689" y="1213001"/>
                    </a:cubicBezTo>
                    <a:cubicBezTo>
                      <a:pt x="62817" y="1214402"/>
                      <a:pt x="66794" y="1218379"/>
                      <a:pt x="68194" y="1230509"/>
                    </a:cubicBezTo>
                    <a:cubicBezTo>
                      <a:pt x="69617" y="1242827"/>
                      <a:pt x="73138" y="1246227"/>
                      <a:pt x="84557" y="1246315"/>
                    </a:cubicBezTo>
                    <a:cubicBezTo>
                      <a:pt x="96063" y="1246403"/>
                      <a:pt x="99729" y="1250021"/>
                      <a:pt x="102083" y="1263611"/>
                    </a:cubicBezTo>
                    <a:cubicBezTo>
                      <a:pt x="104406" y="1277023"/>
                      <a:pt x="108256" y="1280925"/>
                      <a:pt x="119626" y="1281388"/>
                    </a:cubicBezTo>
                    <a:cubicBezTo>
                      <a:pt x="177808" y="1283758"/>
                      <a:pt x="176488" y="1283355"/>
                      <a:pt x="173715" y="1297861"/>
                    </a:cubicBezTo>
                    <a:cubicBezTo>
                      <a:pt x="171333" y="1310326"/>
                      <a:pt x="173627" y="1311935"/>
                      <a:pt x="198679" y="1315369"/>
                    </a:cubicBezTo>
                    <a:cubicBezTo>
                      <a:pt x="213853" y="1317449"/>
                      <a:pt x="237717" y="1319150"/>
                      <a:pt x="251711" y="1319150"/>
                    </a:cubicBezTo>
                    <a:cubicBezTo>
                      <a:pt x="274633" y="1319150"/>
                      <a:pt x="277155" y="1320529"/>
                      <a:pt x="277155" y="1333068"/>
                    </a:cubicBezTo>
                    <a:cubicBezTo>
                      <a:pt x="277155" y="1345580"/>
                      <a:pt x="280432" y="1347394"/>
                      <a:pt x="309637" y="1351043"/>
                    </a:cubicBezTo>
                    <a:cubicBezTo>
                      <a:pt x="327503" y="1353276"/>
                      <a:pt x="396430" y="1354400"/>
                      <a:pt x="462810" y="1353542"/>
                    </a:cubicBezTo>
                    <a:lnTo>
                      <a:pt x="583500" y="1351980"/>
                    </a:lnTo>
                    <a:lnTo>
                      <a:pt x="583500" y="1366203"/>
                    </a:lnTo>
                    <a:lnTo>
                      <a:pt x="583500" y="1380425"/>
                    </a:lnTo>
                    <a:lnTo>
                      <a:pt x="430327" y="1381980"/>
                    </a:lnTo>
                    <a:lnTo>
                      <a:pt x="277155" y="1383535"/>
                    </a:lnTo>
                    <a:close/>
                    <a:moveTo>
                      <a:pt x="588528" y="1339575"/>
                    </a:moveTo>
                    <a:cubicBezTo>
                      <a:pt x="582942" y="1325016"/>
                      <a:pt x="591020" y="1313314"/>
                      <a:pt x="606658" y="1313314"/>
                    </a:cubicBezTo>
                    <a:cubicBezTo>
                      <a:pt x="620821" y="1313314"/>
                      <a:pt x="621429" y="1311873"/>
                      <a:pt x="621429" y="1278299"/>
                    </a:cubicBezTo>
                    <a:lnTo>
                      <a:pt x="621429" y="1243285"/>
                    </a:lnTo>
                    <a:lnTo>
                      <a:pt x="639094" y="1243285"/>
                    </a:lnTo>
                    <a:lnTo>
                      <a:pt x="656760" y="1243285"/>
                    </a:lnTo>
                    <a:lnTo>
                      <a:pt x="655141" y="1160125"/>
                    </a:lnTo>
                    <a:lnTo>
                      <a:pt x="653522" y="1076965"/>
                    </a:lnTo>
                    <a:lnTo>
                      <a:pt x="637756" y="1075146"/>
                    </a:lnTo>
                    <a:cubicBezTo>
                      <a:pt x="622927" y="1073434"/>
                      <a:pt x="621886" y="1071353"/>
                      <a:pt x="620250" y="1040131"/>
                    </a:cubicBezTo>
                    <a:cubicBezTo>
                      <a:pt x="618625" y="1009103"/>
                      <a:pt x="617559" y="1006931"/>
                      <a:pt x="603923" y="1006853"/>
                    </a:cubicBezTo>
                    <a:cubicBezTo>
                      <a:pt x="590324" y="1006787"/>
                      <a:pt x="589138" y="1004403"/>
                      <a:pt x="586418" y="971839"/>
                    </a:cubicBezTo>
                    <a:cubicBezTo>
                      <a:pt x="583667" y="938908"/>
                      <a:pt x="582581" y="936801"/>
                      <a:pt x="567453" y="935060"/>
                    </a:cubicBezTo>
                    <a:cubicBezTo>
                      <a:pt x="554303" y="933547"/>
                      <a:pt x="551407" y="930329"/>
                      <a:pt x="551407" y="917228"/>
                    </a:cubicBezTo>
                    <a:cubicBezTo>
                      <a:pt x="551407" y="903617"/>
                      <a:pt x="549033" y="901290"/>
                      <a:pt x="535430" y="901567"/>
                    </a:cubicBezTo>
                    <a:cubicBezTo>
                      <a:pt x="522140" y="901839"/>
                      <a:pt x="518945" y="898949"/>
                      <a:pt x="516432" y="884385"/>
                    </a:cubicBezTo>
                    <a:cubicBezTo>
                      <a:pt x="513530" y="867577"/>
                      <a:pt x="512071" y="866808"/>
                      <a:pt x="479892" y="865128"/>
                    </a:cubicBezTo>
                    <a:cubicBezTo>
                      <a:pt x="448978" y="863513"/>
                      <a:pt x="446374" y="862299"/>
                      <a:pt x="446374" y="849499"/>
                    </a:cubicBezTo>
                    <a:cubicBezTo>
                      <a:pt x="446374" y="835054"/>
                      <a:pt x="437551" y="832676"/>
                      <a:pt x="364682" y="827483"/>
                    </a:cubicBezTo>
                    <a:cubicBezTo>
                      <a:pt x="348488" y="826329"/>
                      <a:pt x="343873" y="823308"/>
                      <a:pt x="342394" y="812897"/>
                    </a:cubicBezTo>
                    <a:cubicBezTo>
                      <a:pt x="340607" y="800310"/>
                      <a:pt x="330982" y="796685"/>
                      <a:pt x="306330" y="799318"/>
                    </a:cubicBezTo>
                    <a:cubicBezTo>
                      <a:pt x="299057" y="800095"/>
                      <a:pt x="298944" y="799330"/>
                      <a:pt x="305662" y="794800"/>
                    </a:cubicBezTo>
                    <a:cubicBezTo>
                      <a:pt x="310988" y="791207"/>
                      <a:pt x="312443" y="784158"/>
                      <a:pt x="309927" y="774132"/>
                    </a:cubicBezTo>
                    <a:cubicBezTo>
                      <a:pt x="306393" y="760050"/>
                      <a:pt x="303725" y="758916"/>
                      <a:pt x="274126" y="758916"/>
                    </a:cubicBezTo>
                    <a:cubicBezTo>
                      <a:pt x="243902" y="758916"/>
                      <a:pt x="242144" y="758113"/>
                      <a:pt x="242144" y="744326"/>
                    </a:cubicBezTo>
                    <a:cubicBezTo>
                      <a:pt x="242144" y="730386"/>
                      <a:pt x="240588" y="729737"/>
                      <a:pt x="207133" y="729737"/>
                    </a:cubicBezTo>
                    <a:lnTo>
                      <a:pt x="172122" y="729737"/>
                    </a:lnTo>
                    <a:lnTo>
                      <a:pt x="172122" y="712230"/>
                    </a:lnTo>
                    <a:cubicBezTo>
                      <a:pt x="172122" y="696668"/>
                      <a:pt x="170177" y="694723"/>
                      <a:pt x="154617" y="694723"/>
                    </a:cubicBezTo>
                    <a:cubicBezTo>
                      <a:pt x="139056" y="694723"/>
                      <a:pt x="137111" y="692777"/>
                      <a:pt x="137111" y="677215"/>
                    </a:cubicBezTo>
                    <a:cubicBezTo>
                      <a:pt x="137111" y="661653"/>
                      <a:pt x="139056" y="659708"/>
                      <a:pt x="154617" y="659708"/>
                    </a:cubicBezTo>
                    <a:cubicBezTo>
                      <a:pt x="170177" y="659708"/>
                      <a:pt x="172122" y="657763"/>
                      <a:pt x="172122" y="642201"/>
                    </a:cubicBezTo>
                    <a:cubicBezTo>
                      <a:pt x="172122" y="626639"/>
                      <a:pt x="174067" y="624693"/>
                      <a:pt x="189627" y="624693"/>
                    </a:cubicBezTo>
                    <a:cubicBezTo>
                      <a:pt x="205188" y="624693"/>
                      <a:pt x="207133" y="622748"/>
                      <a:pt x="207133" y="607186"/>
                    </a:cubicBezTo>
                    <a:cubicBezTo>
                      <a:pt x="207133" y="591624"/>
                      <a:pt x="209078" y="589679"/>
                      <a:pt x="224638" y="589679"/>
                    </a:cubicBezTo>
                    <a:cubicBezTo>
                      <a:pt x="240199" y="589679"/>
                      <a:pt x="242144" y="587733"/>
                      <a:pt x="242144" y="572171"/>
                    </a:cubicBezTo>
                    <a:cubicBezTo>
                      <a:pt x="242144" y="557341"/>
                      <a:pt x="244397" y="554664"/>
                      <a:pt x="256878" y="554664"/>
                    </a:cubicBezTo>
                    <a:cubicBezTo>
                      <a:pt x="268580" y="554664"/>
                      <a:pt x="272332" y="558266"/>
                      <a:pt x="275113" y="572171"/>
                    </a:cubicBezTo>
                    <a:cubicBezTo>
                      <a:pt x="278526" y="589240"/>
                      <a:pt x="279473" y="589679"/>
                      <a:pt x="312895" y="589679"/>
                    </a:cubicBezTo>
                    <a:cubicBezTo>
                      <a:pt x="347096" y="589679"/>
                      <a:pt x="347177" y="589723"/>
                      <a:pt x="347177" y="607186"/>
                    </a:cubicBezTo>
                    <a:lnTo>
                      <a:pt x="347177" y="624693"/>
                    </a:lnTo>
                    <a:lnTo>
                      <a:pt x="396388" y="624693"/>
                    </a:lnTo>
                    <a:lnTo>
                      <a:pt x="445599" y="624693"/>
                    </a:lnTo>
                    <a:lnTo>
                      <a:pt x="447445" y="640742"/>
                    </a:lnTo>
                    <a:cubicBezTo>
                      <a:pt x="449284" y="656726"/>
                      <a:pt x="449494" y="656797"/>
                      <a:pt x="499983" y="658471"/>
                    </a:cubicBezTo>
                    <a:cubicBezTo>
                      <a:pt x="550293" y="660138"/>
                      <a:pt x="550688" y="660271"/>
                      <a:pt x="552500" y="675978"/>
                    </a:cubicBezTo>
                    <a:cubicBezTo>
                      <a:pt x="554221" y="690903"/>
                      <a:pt x="556236" y="691904"/>
                      <a:pt x="587877" y="693555"/>
                    </a:cubicBezTo>
                    <a:cubicBezTo>
                      <a:pt x="620745" y="695268"/>
                      <a:pt x="621429" y="695657"/>
                      <a:pt x="621429" y="712521"/>
                    </a:cubicBezTo>
                    <a:cubicBezTo>
                      <a:pt x="621429" y="729672"/>
                      <a:pt x="621561" y="729737"/>
                      <a:pt x="656440" y="729737"/>
                    </a:cubicBezTo>
                    <a:lnTo>
                      <a:pt x="691451" y="729737"/>
                    </a:lnTo>
                    <a:lnTo>
                      <a:pt x="691451" y="747244"/>
                    </a:lnTo>
                    <a:cubicBezTo>
                      <a:pt x="691451" y="764730"/>
                      <a:pt x="691493" y="764752"/>
                      <a:pt x="726074" y="764752"/>
                    </a:cubicBezTo>
                    <a:cubicBezTo>
                      <a:pt x="759507" y="764752"/>
                      <a:pt x="760761" y="765303"/>
                      <a:pt x="762544" y="780800"/>
                    </a:cubicBezTo>
                    <a:cubicBezTo>
                      <a:pt x="763994" y="793405"/>
                      <a:pt x="767833" y="797245"/>
                      <a:pt x="780437" y="798695"/>
                    </a:cubicBezTo>
                    <a:cubicBezTo>
                      <a:pt x="792794" y="800118"/>
                      <a:pt x="796483" y="803650"/>
                      <a:pt x="796483" y="814063"/>
                    </a:cubicBezTo>
                    <a:cubicBezTo>
                      <a:pt x="796483" y="829937"/>
                      <a:pt x="806960" y="833676"/>
                      <a:pt x="841706" y="830200"/>
                    </a:cubicBezTo>
                    <a:lnTo>
                      <a:pt x="866505" y="827719"/>
                    </a:lnTo>
                    <a:lnTo>
                      <a:pt x="866505" y="796236"/>
                    </a:lnTo>
                    <a:cubicBezTo>
                      <a:pt x="866505" y="765144"/>
                      <a:pt x="866726" y="764752"/>
                      <a:pt x="884011" y="764752"/>
                    </a:cubicBezTo>
                    <a:cubicBezTo>
                      <a:pt x="900127" y="764752"/>
                      <a:pt x="901516" y="763130"/>
                      <a:pt x="901516" y="744326"/>
                    </a:cubicBezTo>
                    <a:cubicBezTo>
                      <a:pt x="901516" y="725522"/>
                      <a:pt x="900127" y="723901"/>
                      <a:pt x="884011" y="723901"/>
                    </a:cubicBezTo>
                    <a:cubicBezTo>
                      <a:pt x="868450" y="723901"/>
                      <a:pt x="866505" y="721956"/>
                      <a:pt x="866505" y="706394"/>
                    </a:cubicBezTo>
                    <a:cubicBezTo>
                      <a:pt x="866505" y="690832"/>
                      <a:pt x="864560" y="688887"/>
                      <a:pt x="849000" y="688887"/>
                    </a:cubicBezTo>
                    <a:lnTo>
                      <a:pt x="831494" y="688887"/>
                    </a:lnTo>
                    <a:lnTo>
                      <a:pt x="831494" y="653872"/>
                    </a:lnTo>
                    <a:lnTo>
                      <a:pt x="831494" y="618857"/>
                    </a:lnTo>
                    <a:lnTo>
                      <a:pt x="813989" y="618857"/>
                    </a:lnTo>
                    <a:cubicBezTo>
                      <a:pt x="799206" y="618857"/>
                      <a:pt x="796483" y="616588"/>
                      <a:pt x="796483" y="604268"/>
                    </a:cubicBezTo>
                    <a:cubicBezTo>
                      <a:pt x="796483" y="591948"/>
                      <a:pt x="793760" y="589679"/>
                      <a:pt x="778978" y="589679"/>
                    </a:cubicBezTo>
                    <a:cubicBezTo>
                      <a:pt x="763418" y="589679"/>
                      <a:pt x="761472" y="587733"/>
                      <a:pt x="761472" y="572171"/>
                    </a:cubicBezTo>
                    <a:cubicBezTo>
                      <a:pt x="761472" y="562530"/>
                      <a:pt x="758195" y="554265"/>
                      <a:pt x="754179" y="553776"/>
                    </a:cubicBezTo>
                    <a:cubicBezTo>
                      <a:pt x="750167" y="553286"/>
                      <a:pt x="742946" y="552631"/>
                      <a:pt x="738132" y="552318"/>
                    </a:cubicBezTo>
                    <a:cubicBezTo>
                      <a:pt x="733109" y="551991"/>
                      <a:pt x="728592" y="544908"/>
                      <a:pt x="727533" y="535699"/>
                    </a:cubicBezTo>
                    <a:cubicBezTo>
                      <a:pt x="725750" y="520203"/>
                      <a:pt x="724496" y="519651"/>
                      <a:pt x="691063" y="519651"/>
                    </a:cubicBezTo>
                    <a:cubicBezTo>
                      <a:pt x="656483" y="519651"/>
                      <a:pt x="656440" y="519629"/>
                      <a:pt x="656440" y="502143"/>
                    </a:cubicBezTo>
                    <a:lnTo>
                      <a:pt x="656440" y="484636"/>
                    </a:lnTo>
                    <a:lnTo>
                      <a:pt x="606841" y="484636"/>
                    </a:lnTo>
                    <a:lnTo>
                      <a:pt x="557242" y="484636"/>
                    </a:lnTo>
                    <a:lnTo>
                      <a:pt x="557242" y="467129"/>
                    </a:lnTo>
                    <a:lnTo>
                      <a:pt x="557242" y="449621"/>
                    </a:lnTo>
                    <a:lnTo>
                      <a:pt x="501421" y="449621"/>
                    </a:lnTo>
                    <a:lnTo>
                      <a:pt x="445599" y="449621"/>
                    </a:lnTo>
                    <a:lnTo>
                      <a:pt x="447445" y="433601"/>
                    </a:lnTo>
                    <a:cubicBezTo>
                      <a:pt x="448904" y="420940"/>
                      <a:pt x="452963" y="416950"/>
                      <a:pt x="466797" y="414577"/>
                    </a:cubicBezTo>
                    <a:cubicBezTo>
                      <a:pt x="480757" y="412183"/>
                      <a:pt x="484303" y="408631"/>
                      <a:pt x="484303" y="397042"/>
                    </a:cubicBezTo>
                    <a:cubicBezTo>
                      <a:pt x="484303" y="385608"/>
                      <a:pt x="487648" y="382124"/>
                      <a:pt x="499996" y="380698"/>
                    </a:cubicBezTo>
                    <a:cubicBezTo>
                      <a:pt x="512124" y="379297"/>
                      <a:pt x="516101" y="375320"/>
                      <a:pt x="517501" y="363190"/>
                    </a:cubicBezTo>
                    <a:cubicBezTo>
                      <a:pt x="518849" y="351519"/>
                      <a:pt x="523053" y="346971"/>
                      <a:pt x="533901" y="345448"/>
                    </a:cubicBezTo>
                    <a:cubicBezTo>
                      <a:pt x="549806" y="343216"/>
                      <a:pt x="558535" y="333865"/>
                      <a:pt x="554649" y="323222"/>
                    </a:cubicBezTo>
                    <a:cubicBezTo>
                      <a:pt x="553045" y="318828"/>
                      <a:pt x="564322" y="315046"/>
                      <a:pt x="586804" y="312436"/>
                    </a:cubicBezTo>
                    <a:cubicBezTo>
                      <a:pt x="617842" y="308834"/>
                      <a:pt x="621429" y="307031"/>
                      <a:pt x="621429" y="295039"/>
                    </a:cubicBezTo>
                    <a:cubicBezTo>
                      <a:pt x="621429" y="284254"/>
                      <a:pt x="625154" y="281226"/>
                      <a:pt x="640648" y="279417"/>
                    </a:cubicBezTo>
                    <a:cubicBezTo>
                      <a:pt x="658749" y="277304"/>
                      <a:pt x="659730" y="278116"/>
                      <a:pt x="657492" y="293368"/>
                    </a:cubicBezTo>
                    <a:lnTo>
                      <a:pt x="655115" y="309563"/>
                    </a:lnTo>
                    <a:lnTo>
                      <a:pt x="690788" y="309563"/>
                    </a:lnTo>
                    <a:cubicBezTo>
                      <a:pt x="726431" y="309563"/>
                      <a:pt x="726461" y="309578"/>
                      <a:pt x="726461" y="326843"/>
                    </a:cubicBezTo>
                    <a:lnTo>
                      <a:pt x="726461" y="344123"/>
                    </a:lnTo>
                    <a:lnTo>
                      <a:pt x="777519" y="345808"/>
                    </a:lnTo>
                    <a:cubicBezTo>
                      <a:pt x="828406" y="347489"/>
                      <a:pt x="828583" y="347549"/>
                      <a:pt x="830423" y="363543"/>
                    </a:cubicBezTo>
                    <a:cubicBezTo>
                      <a:pt x="832206" y="379039"/>
                      <a:pt x="833459" y="379591"/>
                      <a:pt x="866893" y="379591"/>
                    </a:cubicBezTo>
                    <a:cubicBezTo>
                      <a:pt x="901343" y="379591"/>
                      <a:pt x="901516" y="379679"/>
                      <a:pt x="901516" y="396807"/>
                    </a:cubicBezTo>
                    <a:cubicBezTo>
                      <a:pt x="901516" y="413673"/>
                      <a:pt x="902200" y="414059"/>
                      <a:pt x="935068" y="415774"/>
                    </a:cubicBezTo>
                    <a:cubicBezTo>
                      <a:pt x="966831" y="417430"/>
                      <a:pt x="968719" y="418380"/>
                      <a:pt x="970467" y="433572"/>
                    </a:cubicBezTo>
                    <a:cubicBezTo>
                      <a:pt x="972229" y="448884"/>
                      <a:pt x="973768" y="449620"/>
                      <a:pt x="1004019" y="449620"/>
                    </a:cubicBezTo>
                    <a:cubicBezTo>
                      <a:pt x="1035357" y="449620"/>
                      <a:pt x="1035725" y="449819"/>
                      <a:pt x="1035725" y="467128"/>
                    </a:cubicBezTo>
                    <a:lnTo>
                      <a:pt x="1035725" y="484635"/>
                    </a:lnTo>
                    <a:lnTo>
                      <a:pt x="1070735" y="484635"/>
                    </a:lnTo>
                    <a:lnTo>
                      <a:pt x="1105746" y="484635"/>
                    </a:lnTo>
                    <a:lnTo>
                      <a:pt x="1105746" y="502142"/>
                    </a:lnTo>
                    <a:lnTo>
                      <a:pt x="1105746" y="519650"/>
                    </a:lnTo>
                    <a:lnTo>
                      <a:pt x="1140757" y="519650"/>
                    </a:lnTo>
                    <a:lnTo>
                      <a:pt x="1175768" y="519650"/>
                    </a:lnTo>
                    <a:lnTo>
                      <a:pt x="1175768" y="537157"/>
                    </a:lnTo>
                    <a:lnTo>
                      <a:pt x="1175768" y="554664"/>
                    </a:lnTo>
                    <a:lnTo>
                      <a:pt x="1210779" y="554664"/>
                    </a:lnTo>
                    <a:lnTo>
                      <a:pt x="1245790" y="554664"/>
                    </a:lnTo>
                    <a:lnTo>
                      <a:pt x="1246679" y="532780"/>
                    </a:lnTo>
                    <a:cubicBezTo>
                      <a:pt x="1247168" y="520744"/>
                      <a:pt x="1248179" y="508270"/>
                      <a:pt x="1248923" y="505060"/>
                    </a:cubicBezTo>
                    <a:cubicBezTo>
                      <a:pt x="1249669" y="501851"/>
                      <a:pt x="1250582" y="495942"/>
                      <a:pt x="1250952" y="491930"/>
                    </a:cubicBezTo>
                    <a:cubicBezTo>
                      <a:pt x="1251323" y="487918"/>
                      <a:pt x="1258190" y="484635"/>
                      <a:pt x="1266213" y="484635"/>
                    </a:cubicBezTo>
                    <a:cubicBezTo>
                      <a:pt x="1278532" y="484635"/>
                      <a:pt x="1280801" y="481911"/>
                      <a:pt x="1280801" y="467128"/>
                    </a:cubicBezTo>
                    <a:cubicBezTo>
                      <a:pt x="1280801" y="452344"/>
                      <a:pt x="1278532" y="449620"/>
                      <a:pt x="1266213" y="449620"/>
                    </a:cubicBezTo>
                    <a:cubicBezTo>
                      <a:pt x="1253895" y="449620"/>
                      <a:pt x="1251625" y="446897"/>
                      <a:pt x="1251625" y="432113"/>
                    </a:cubicBezTo>
                    <a:cubicBezTo>
                      <a:pt x="1251625" y="416617"/>
                      <a:pt x="1249647" y="414606"/>
                      <a:pt x="1234411" y="414606"/>
                    </a:cubicBezTo>
                    <a:cubicBezTo>
                      <a:pt x="1217548" y="414606"/>
                      <a:pt x="1217161" y="413922"/>
                      <a:pt x="1215447" y="381050"/>
                    </a:cubicBezTo>
                    <a:cubicBezTo>
                      <a:pt x="1213791" y="349284"/>
                      <a:pt x="1212841" y="347396"/>
                      <a:pt x="1197650" y="345648"/>
                    </a:cubicBezTo>
                    <a:cubicBezTo>
                      <a:pt x="1184211" y="344102"/>
                      <a:pt x="1181604" y="341020"/>
                      <a:pt x="1181604" y="326682"/>
                    </a:cubicBezTo>
                    <a:cubicBezTo>
                      <a:pt x="1181604" y="311636"/>
                      <a:pt x="1179530" y="309562"/>
                      <a:pt x="1164486" y="309562"/>
                    </a:cubicBezTo>
                    <a:cubicBezTo>
                      <a:pt x="1150149" y="309562"/>
                      <a:pt x="1147068" y="306954"/>
                      <a:pt x="1145521" y="293514"/>
                    </a:cubicBezTo>
                    <a:cubicBezTo>
                      <a:pt x="1144083" y="281010"/>
                      <a:pt x="1140209" y="277065"/>
                      <a:pt x="1127982" y="275653"/>
                    </a:cubicBezTo>
                    <a:cubicBezTo>
                      <a:pt x="1115854" y="274252"/>
                      <a:pt x="1111877" y="270275"/>
                      <a:pt x="1110476" y="258145"/>
                    </a:cubicBezTo>
                    <a:cubicBezTo>
                      <a:pt x="1108772" y="243379"/>
                      <a:pt x="1106679" y="242347"/>
                      <a:pt x="1075112" y="240701"/>
                    </a:cubicBezTo>
                    <a:cubicBezTo>
                      <a:pt x="1042244" y="238987"/>
                      <a:pt x="1041560" y="238599"/>
                      <a:pt x="1041560" y="221734"/>
                    </a:cubicBezTo>
                    <a:cubicBezTo>
                      <a:pt x="1041560" y="204604"/>
                      <a:pt x="1041383" y="204518"/>
                      <a:pt x="1006937" y="204518"/>
                    </a:cubicBezTo>
                    <a:cubicBezTo>
                      <a:pt x="973503" y="204518"/>
                      <a:pt x="972250" y="203967"/>
                      <a:pt x="970467" y="188470"/>
                    </a:cubicBezTo>
                    <a:cubicBezTo>
                      <a:pt x="969038" y="176044"/>
                      <a:pt x="965137" y="172018"/>
                      <a:pt x="953191" y="170634"/>
                    </a:cubicBezTo>
                    <a:cubicBezTo>
                      <a:pt x="942305" y="169373"/>
                      <a:pt x="936983" y="164771"/>
                      <a:pt x="935116" y="155003"/>
                    </a:cubicBezTo>
                    <a:cubicBezTo>
                      <a:pt x="932534" y="141494"/>
                      <a:pt x="933594" y="141112"/>
                      <a:pt x="978732" y="139282"/>
                    </a:cubicBezTo>
                    <a:cubicBezTo>
                      <a:pt x="1029365" y="137229"/>
                      <a:pt x="1041560" y="140886"/>
                      <a:pt x="1041560" y="158122"/>
                    </a:cubicBezTo>
                    <a:cubicBezTo>
                      <a:pt x="1041560" y="166372"/>
                      <a:pt x="1045574" y="169504"/>
                      <a:pt x="1056148" y="169504"/>
                    </a:cubicBezTo>
                    <a:cubicBezTo>
                      <a:pt x="1067818" y="169504"/>
                      <a:pt x="1070736" y="166586"/>
                      <a:pt x="1070736" y="154914"/>
                    </a:cubicBezTo>
                    <a:cubicBezTo>
                      <a:pt x="1070736" y="142757"/>
                      <a:pt x="1067957" y="140325"/>
                      <a:pt x="1054068" y="140325"/>
                    </a:cubicBezTo>
                    <a:cubicBezTo>
                      <a:pt x="1039302" y="140325"/>
                      <a:pt x="1037471" y="138327"/>
                      <a:pt x="1038021" y="122831"/>
                    </a:cubicBezTo>
                    <a:cubicBezTo>
                      <a:pt x="1038636" y="105522"/>
                      <a:pt x="1038994" y="105337"/>
                      <a:pt x="1071807" y="105323"/>
                    </a:cubicBezTo>
                    <a:cubicBezTo>
                      <a:pt x="1103652" y="105311"/>
                      <a:pt x="1105045" y="105948"/>
                      <a:pt x="1106818" y="121359"/>
                    </a:cubicBezTo>
                    <a:cubicBezTo>
                      <a:pt x="1108269" y="133964"/>
                      <a:pt x="1112107" y="137803"/>
                      <a:pt x="1124711" y="139253"/>
                    </a:cubicBezTo>
                    <a:cubicBezTo>
                      <a:pt x="1138150" y="140800"/>
                      <a:pt x="1140757" y="143882"/>
                      <a:pt x="1140757" y="158220"/>
                    </a:cubicBezTo>
                    <a:cubicBezTo>
                      <a:pt x="1140757" y="175253"/>
                      <a:pt x="1140934" y="175340"/>
                      <a:pt x="1175768" y="175340"/>
                    </a:cubicBezTo>
                    <a:cubicBezTo>
                      <a:pt x="1209223" y="175340"/>
                      <a:pt x="1210779" y="175988"/>
                      <a:pt x="1210779" y="189929"/>
                    </a:cubicBezTo>
                    <a:cubicBezTo>
                      <a:pt x="1210779" y="203545"/>
                      <a:pt x="1208834" y="204518"/>
                      <a:pt x="1181604" y="204518"/>
                    </a:cubicBezTo>
                    <a:cubicBezTo>
                      <a:pt x="1165557" y="204518"/>
                      <a:pt x="1150459" y="204629"/>
                      <a:pt x="1148052" y="204750"/>
                    </a:cubicBezTo>
                    <a:cubicBezTo>
                      <a:pt x="1145645" y="204882"/>
                      <a:pt x="1142754" y="198968"/>
                      <a:pt x="1141628" y="191619"/>
                    </a:cubicBezTo>
                    <a:cubicBezTo>
                      <a:pt x="1138904" y="173838"/>
                      <a:pt x="1133108" y="171017"/>
                      <a:pt x="1100887" y="171786"/>
                    </a:cubicBezTo>
                    <a:cubicBezTo>
                      <a:pt x="1075891" y="172381"/>
                      <a:pt x="1073505" y="173718"/>
                      <a:pt x="1071847" y="188056"/>
                    </a:cubicBezTo>
                    <a:cubicBezTo>
                      <a:pt x="1070310" y="201362"/>
                      <a:pt x="1072467" y="203955"/>
                      <a:pt x="1086408" y="205556"/>
                    </a:cubicBezTo>
                    <a:cubicBezTo>
                      <a:pt x="1099365" y="207045"/>
                      <a:pt x="1103387" y="211014"/>
                      <a:pt x="1105719" y="224616"/>
                    </a:cubicBezTo>
                    <a:cubicBezTo>
                      <a:pt x="1108619" y="241526"/>
                      <a:pt x="1109192" y="241771"/>
                      <a:pt x="1142217" y="240241"/>
                    </a:cubicBezTo>
                    <a:lnTo>
                      <a:pt x="1175768" y="238686"/>
                    </a:lnTo>
                    <a:lnTo>
                      <a:pt x="1175768" y="256617"/>
                    </a:lnTo>
                    <a:cubicBezTo>
                      <a:pt x="1175768" y="272649"/>
                      <a:pt x="1177621" y="274547"/>
                      <a:pt x="1193274" y="274547"/>
                    </a:cubicBezTo>
                    <a:cubicBezTo>
                      <a:pt x="1208834" y="274547"/>
                      <a:pt x="1210779" y="276492"/>
                      <a:pt x="1210779" y="292054"/>
                    </a:cubicBezTo>
                    <a:cubicBezTo>
                      <a:pt x="1210779" y="307617"/>
                      <a:pt x="1212725" y="309562"/>
                      <a:pt x="1228285" y="309562"/>
                    </a:cubicBezTo>
                    <a:lnTo>
                      <a:pt x="1245790" y="309562"/>
                    </a:lnTo>
                    <a:lnTo>
                      <a:pt x="1245790" y="344576"/>
                    </a:lnTo>
                    <a:lnTo>
                      <a:pt x="1245790" y="379591"/>
                    </a:lnTo>
                    <a:lnTo>
                      <a:pt x="1263296" y="379591"/>
                    </a:lnTo>
                    <a:lnTo>
                      <a:pt x="1280801" y="379591"/>
                    </a:lnTo>
                    <a:lnTo>
                      <a:pt x="1280801" y="414606"/>
                    </a:lnTo>
                    <a:lnTo>
                      <a:pt x="1280801" y="449620"/>
                    </a:lnTo>
                    <a:lnTo>
                      <a:pt x="1298307" y="449620"/>
                    </a:lnTo>
                    <a:cubicBezTo>
                      <a:pt x="1313867" y="449620"/>
                      <a:pt x="1315812" y="447675"/>
                      <a:pt x="1315812" y="432113"/>
                    </a:cubicBezTo>
                    <a:cubicBezTo>
                      <a:pt x="1315812" y="416551"/>
                      <a:pt x="1317757" y="414606"/>
                      <a:pt x="1333318" y="414606"/>
                    </a:cubicBezTo>
                    <a:cubicBezTo>
                      <a:pt x="1348878" y="414606"/>
                      <a:pt x="1350823" y="412660"/>
                      <a:pt x="1350823" y="397098"/>
                    </a:cubicBezTo>
                    <a:cubicBezTo>
                      <a:pt x="1350823" y="381536"/>
                      <a:pt x="1352768" y="379591"/>
                      <a:pt x="1368329" y="379591"/>
                    </a:cubicBezTo>
                    <a:cubicBezTo>
                      <a:pt x="1383889" y="379591"/>
                      <a:pt x="1385834" y="381536"/>
                      <a:pt x="1385834" y="397098"/>
                    </a:cubicBezTo>
                    <a:cubicBezTo>
                      <a:pt x="1385834" y="412660"/>
                      <a:pt x="1387779" y="414606"/>
                      <a:pt x="1403339" y="414606"/>
                    </a:cubicBezTo>
                    <a:lnTo>
                      <a:pt x="1420845" y="414606"/>
                    </a:lnTo>
                    <a:lnTo>
                      <a:pt x="1420845" y="379591"/>
                    </a:lnTo>
                    <a:lnTo>
                      <a:pt x="1420845" y="344576"/>
                    </a:lnTo>
                    <a:lnTo>
                      <a:pt x="1385834" y="344576"/>
                    </a:lnTo>
                    <a:lnTo>
                      <a:pt x="1350823" y="344576"/>
                    </a:lnTo>
                    <a:lnTo>
                      <a:pt x="1350823" y="327069"/>
                    </a:lnTo>
                    <a:cubicBezTo>
                      <a:pt x="1350823" y="311507"/>
                      <a:pt x="1348878" y="309562"/>
                      <a:pt x="1333318" y="309562"/>
                    </a:cubicBezTo>
                    <a:cubicBezTo>
                      <a:pt x="1317757" y="309562"/>
                      <a:pt x="1315812" y="307616"/>
                      <a:pt x="1315812" y="292054"/>
                    </a:cubicBezTo>
                    <a:cubicBezTo>
                      <a:pt x="1315812" y="276492"/>
                      <a:pt x="1313867" y="274547"/>
                      <a:pt x="1298307" y="274547"/>
                    </a:cubicBezTo>
                    <a:cubicBezTo>
                      <a:pt x="1283733" y="274547"/>
                      <a:pt x="1280801" y="272208"/>
                      <a:pt x="1280801" y="260582"/>
                    </a:cubicBezTo>
                    <a:cubicBezTo>
                      <a:pt x="1280801" y="244380"/>
                      <a:pt x="1285524" y="242094"/>
                      <a:pt x="1323106" y="240112"/>
                    </a:cubicBezTo>
                    <a:cubicBezTo>
                      <a:pt x="1350481" y="238670"/>
                      <a:pt x="1350823" y="238873"/>
                      <a:pt x="1350823" y="256599"/>
                    </a:cubicBezTo>
                    <a:lnTo>
                      <a:pt x="1350823" y="274547"/>
                    </a:lnTo>
                    <a:lnTo>
                      <a:pt x="1385834" y="274547"/>
                    </a:lnTo>
                    <a:cubicBezTo>
                      <a:pt x="1420713" y="274547"/>
                      <a:pt x="1420845" y="274613"/>
                      <a:pt x="1420845" y="291763"/>
                    </a:cubicBezTo>
                    <a:cubicBezTo>
                      <a:pt x="1420845" y="308629"/>
                      <a:pt x="1421529" y="309015"/>
                      <a:pt x="1454397" y="310730"/>
                    </a:cubicBezTo>
                    <a:cubicBezTo>
                      <a:pt x="1485964" y="312375"/>
                      <a:pt x="1488056" y="313408"/>
                      <a:pt x="1489761" y="328174"/>
                    </a:cubicBezTo>
                    <a:cubicBezTo>
                      <a:pt x="1491162" y="340304"/>
                      <a:pt x="1495139" y="344281"/>
                      <a:pt x="1507267" y="345682"/>
                    </a:cubicBezTo>
                    <a:cubicBezTo>
                      <a:pt x="1519395" y="347082"/>
                      <a:pt x="1523372" y="351060"/>
                      <a:pt x="1524772" y="363189"/>
                    </a:cubicBezTo>
                    <a:cubicBezTo>
                      <a:pt x="1526173" y="375319"/>
                      <a:pt x="1530149" y="379296"/>
                      <a:pt x="1542278" y="380696"/>
                    </a:cubicBezTo>
                    <a:cubicBezTo>
                      <a:pt x="1554617" y="382121"/>
                      <a:pt x="1557988" y="385627"/>
                      <a:pt x="1558050" y="397098"/>
                    </a:cubicBezTo>
                    <a:cubicBezTo>
                      <a:pt x="1558116" y="409294"/>
                      <a:pt x="1561264" y="411991"/>
                      <a:pt x="1577234" y="413533"/>
                    </a:cubicBezTo>
                    <a:lnTo>
                      <a:pt x="1596339" y="415379"/>
                    </a:lnTo>
                    <a:lnTo>
                      <a:pt x="1594006" y="384300"/>
                    </a:lnTo>
                    <a:cubicBezTo>
                      <a:pt x="1592723" y="367206"/>
                      <a:pt x="1592923" y="344710"/>
                      <a:pt x="1594447" y="334309"/>
                    </a:cubicBezTo>
                    <a:cubicBezTo>
                      <a:pt x="1596842" y="317994"/>
                      <a:pt x="1599535" y="315399"/>
                      <a:pt x="1614066" y="315399"/>
                    </a:cubicBezTo>
                    <a:cubicBezTo>
                      <a:pt x="1629425" y="315399"/>
                      <a:pt x="1630909" y="313599"/>
                      <a:pt x="1630909" y="294974"/>
                    </a:cubicBezTo>
                    <a:cubicBezTo>
                      <a:pt x="1630909" y="276169"/>
                      <a:pt x="1629520" y="274548"/>
                      <a:pt x="1613404" y="274548"/>
                    </a:cubicBezTo>
                    <a:lnTo>
                      <a:pt x="1595898" y="274548"/>
                    </a:lnTo>
                    <a:lnTo>
                      <a:pt x="1595898" y="239534"/>
                    </a:lnTo>
                    <a:lnTo>
                      <a:pt x="1595898" y="204519"/>
                    </a:lnTo>
                    <a:lnTo>
                      <a:pt x="1578393" y="204519"/>
                    </a:lnTo>
                    <a:cubicBezTo>
                      <a:pt x="1562832" y="204519"/>
                      <a:pt x="1560887" y="202574"/>
                      <a:pt x="1560887" y="187012"/>
                    </a:cubicBezTo>
                    <a:cubicBezTo>
                      <a:pt x="1560887" y="171450"/>
                      <a:pt x="1558942" y="169504"/>
                      <a:pt x="1543382" y="169504"/>
                    </a:cubicBezTo>
                    <a:cubicBezTo>
                      <a:pt x="1527821" y="169504"/>
                      <a:pt x="1525877" y="167559"/>
                      <a:pt x="1525877" y="151997"/>
                    </a:cubicBezTo>
                    <a:lnTo>
                      <a:pt x="1525877" y="134490"/>
                    </a:lnTo>
                    <a:lnTo>
                      <a:pt x="1490865" y="134490"/>
                    </a:lnTo>
                    <a:lnTo>
                      <a:pt x="1455855" y="134490"/>
                    </a:lnTo>
                    <a:lnTo>
                      <a:pt x="1455855" y="116983"/>
                    </a:lnTo>
                    <a:lnTo>
                      <a:pt x="1455855" y="99475"/>
                    </a:lnTo>
                    <a:lnTo>
                      <a:pt x="1420844" y="99475"/>
                    </a:lnTo>
                    <a:lnTo>
                      <a:pt x="1385833" y="99475"/>
                    </a:lnTo>
                    <a:lnTo>
                      <a:pt x="1385833" y="67379"/>
                    </a:lnTo>
                    <a:cubicBezTo>
                      <a:pt x="1385833" y="35606"/>
                      <a:pt x="1386009" y="35282"/>
                      <a:pt x="1403338" y="35282"/>
                    </a:cubicBezTo>
                    <a:cubicBezTo>
                      <a:pt x="1418948" y="35282"/>
                      <a:pt x="1420844" y="33361"/>
                      <a:pt x="1420844" y="17548"/>
                    </a:cubicBezTo>
                    <a:lnTo>
                      <a:pt x="1420844" y="-187"/>
                    </a:lnTo>
                    <a:lnTo>
                      <a:pt x="1471653" y="1498"/>
                    </a:lnTo>
                    <a:cubicBezTo>
                      <a:pt x="1520457" y="3117"/>
                      <a:pt x="1522596" y="3760"/>
                      <a:pt x="1525859" y="17773"/>
                    </a:cubicBezTo>
                    <a:cubicBezTo>
                      <a:pt x="1528289" y="28212"/>
                      <a:pt x="1533755" y="32888"/>
                      <a:pt x="1545072" y="34209"/>
                    </a:cubicBezTo>
                    <a:cubicBezTo>
                      <a:pt x="1559232" y="35864"/>
                      <a:pt x="1560887" y="34188"/>
                      <a:pt x="1560887" y="18161"/>
                    </a:cubicBezTo>
                    <a:lnTo>
                      <a:pt x="1560887" y="266"/>
                    </a:lnTo>
                    <a:lnTo>
                      <a:pt x="1645497" y="266"/>
                    </a:lnTo>
                    <a:cubicBezTo>
                      <a:pt x="1692033" y="266"/>
                      <a:pt x="1729796" y="2236"/>
                      <a:pt x="1729416" y="4643"/>
                    </a:cubicBezTo>
                    <a:cubicBezTo>
                      <a:pt x="1725797" y="27566"/>
                      <a:pt x="1730805" y="35281"/>
                      <a:pt x="1749301" y="35281"/>
                    </a:cubicBezTo>
                    <a:cubicBezTo>
                      <a:pt x="1766406" y="35281"/>
                      <a:pt x="1768470" y="37028"/>
                      <a:pt x="1768265" y="51329"/>
                    </a:cubicBezTo>
                    <a:cubicBezTo>
                      <a:pt x="1768043" y="66783"/>
                      <a:pt x="1769264" y="67442"/>
                      <a:pt x="1801227" y="69117"/>
                    </a:cubicBezTo>
                    <a:cubicBezTo>
                      <a:pt x="1832446" y="70754"/>
                      <a:pt x="1834527" y="71793"/>
                      <a:pt x="1836238" y="86624"/>
                    </a:cubicBezTo>
                    <a:cubicBezTo>
                      <a:pt x="1837647" y="98831"/>
                      <a:pt x="1841601" y="102801"/>
                      <a:pt x="1853750" y="104205"/>
                    </a:cubicBezTo>
                    <a:cubicBezTo>
                      <a:pt x="1865879" y="105605"/>
                      <a:pt x="1869855" y="109582"/>
                      <a:pt x="1871256" y="121712"/>
                    </a:cubicBezTo>
                    <a:cubicBezTo>
                      <a:pt x="1872667" y="133940"/>
                      <a:pt x="1876612" y="137815"/>
                      <a:pt x="1889115" y="139253"/>
                    </a:cubicBezTo>
                    <a:cubicBezTo>
                      <a:pt x="1901718" y="140705"/>
                      <a:pt x="1905161" y="144147"/>
                      <a:pt x="1905161" y="155302"/>
                    </a:cubicBezTo>
                    <a:cubicBezTo>
                      <a:pt x="1905161" y="166379"/>
                      <a:pt x="1908225" y="169503"/>
                      <a:pt x="1919087" y="169503"/>
                    </a:cubicBezTo>
                    <a:cubicBezTo>
                      <a:pt x="1929732" y="169503"/>
                      <a:pt x="1933651" y="173285"/>
                      <a:pt x="1935722" y="185552"/>
                    </a:cubicBezTo>
                    <a:cubicBezTo>
                      <a:pt x="1937212" y="194378"/>
                      <a:pt x="1939133" y="204226"/>
                      <a:pt x="1939992" y="207436"/>
                    </a:cubicBezTo>
                    <a:cubicBezTo>
                      <a:pt x="1940853" y="210646"/>
                      <a:pt x="1941243" y="227059"/>
                      <a:pt x="1940863" y="243909"/>
                    </a:cubicBezTo>
                    <a:cubicBezTo>
                      <a:pt x="1940186" y="273907"/>
                      <a:pt x="1939807" y="274547"/>
                      <a:pt x="1922667" y="274547"/>
                    </a:cubicBezTo>
                    <a:lnTo>
                      <a:pt x="1905161" y="274547"/>
                    </a:lnTo>
                    <a:lnTo>
                      <a:pt x="1905161" y="309562"/>
                    </a:lnTo>
                    <a:lnTo>
                      <a:pt x="1905161" y="344576"/>
                    </a:lnTo>
                    <a:lnTo>
                      <a:pt x="1887656" y="344576"/>
                    </a:lnTo>
                    <a:cubicBezTo>
                      <a:pt x="1872096" y="344576"/>
                      <a:pt x="1870151" y="346522"/>
                      <a:pt x="1870151" y="362084"/>
                    </a:cubicBezTo>
                    <a:cubicBezTo>
                      <a:pt x="1870151" y="377646"/>
                      <a:pt x="1868205" y="379591"/>
                      <a:pt x="1852645" y="379591"/>
                    </a:cubicBezTo>
                    <a:cubicBezTo>
                      <a:pt x="1837085" y="379591"/>
                      <a:pt x="1835139" y="381536"/>
                      <a:pt x="1835139" y="397098"/>
                    </a:cubicBezTo>
                    <a:cubicBezTo>
                      <a:pt x="1835139" y="412660"/>
                      <a:pt x="1833194" y="414606"/>
                      <a:pt x="1817634" y="414606"/>
                    </a:cubicBezTo>
                    <a:cubicBezTo>
                      <a:pt x="1802074" y="414606"/>
                      <a:pt x="1800129" y="416551"/>
                      <a:pt x="1800129" y="432113"/>
                    </a:cubicBezTo>
                    <a:cubicBezTo>
                      <a:pt x="1800129" y="447675"/>
                      <a:pt x="1798184" y="449620"/>
                      <a:pt x="1782623" y="449620"/>
                    </a:cubicBezTo>
                    <a:cubicBezTo>
                      <a:pt x="1767063" y="449620"/>
                      <a:pt x="1765117" y="451565"/>
                      <a:pt x="1765117" y="467127"/>
                    </a:cubicBezTo>
                    <a:cubicBezTo>
                      <a:pt x="1765117" y="482690"/>
                      <a:pt x="1763172" y="484635"/>
                      <a:pt x="1747612" y="484635"/>
                    </a:cubicBezTo>
                    <a:cubicBezTo>
                      <a:pt x="1732052" y="484635"/>
                      <a:pt x="1730107" y="486580"/>
                      <a:pt x="1730107" y="502142"/>
                    </a:cubicBezTo>
                    <a:cubicBezTo>
                      <a:pt x="1730107" y="517704"/>
                      <a:pt x="1728162" y="519649"/>
                      <a:pt x="1712601" y="519649"/>
                    </a:cubicBezTo>
                    <a:cubicBezTo>
                      <a:pt x="1697129" y="519649"/>
                      <a:pt x="1695096" y="521637"/>
                      <a:pt x="1695096" y="536769"/>
                    </a:cubicBezTo>
                    <a:cubicBezTo>
                      <a:pt x="1695096" y="551107"/>
                      <a:pt x="1692488" y="554189"/>
                      <a:pt x="1679049" y="555735"/>
                    </a:cubicBezTo>
                    <a:cubicBezTo>
                      <a:pt x="1669841" y="556794"/>
                      <a:pt x="1662759" y="561312"/>
                      <a:pt x="1662433" y="566335"/>
                    </a:cubicBezTo>
                    <a:cubicBezTo>
                      <a:pt x="1662119" y="571150"/>
                      <a:pt x="1661462" y="578372"/>
                      <a:pt x="1660975" y="582384"/>
                    </a:cubicBezTo>
                    <a:cubicBezTo>
                      <a:pt x="1660386" y="587215"/>
                      <a:pt x="1649381" y="589679"/>
                      <a:pt x="1628380" y="589679"/>
                    </a:cubicBezTo>
                    <a:cubicBezTo>
                      <a:pt x="1598130" y="589679"/>
                      <a:pt x="1596590" y="590415"/>
                      <a:pt x="1594828" y="605727"/>
                    </a:cubicBezTo>
                    <a:cubicBezTo>
                      <a:pt x="1593079" y="620919"/>
                      <a:pt x="1591192" y="621869"/>
                      <a:pt x="1559430" y="623525"/>
                    </a:cubicBezTo>
                    <a:cubicBezTo>
                      <a:pt x="1526561" y="625239"/>
                      <a:pt x="1525878" y="625627"/>
                      <a:pt x="1525878" y="642492"/>
                    </a:cubicBezTo>
                    <a:cubicBezTo>
                      <a:pt x="1525878" y="657644"/>
                      <a:pt x="1523825" y="659708"/>
                      <a:pt x="1508760" y="659708"/>
                    </a:cubicBezTo>
                    <a:cubicBezTo>
                      <a:pt x="1494423" y="659708"/>
                      <a:pt x="1491342" y="662315"/>
                      <a:pt x="1489796" y="675756"/>
                    </a:cubicBezTo>
                    <a:cubicBezTo>
                      <a:pt x="1488047" y="690948"/>
                      <a:pt x="1486160" y="691898"/>
                      <a:pt x="1454397" y="693554"/>
                    </a:cubicBezTo>
                    <a:cubicBezTo>
                      <a:pt x="1421529" y="695268"/>
                      <a:pt x="1420845" y="695657"/>
                      <a:pt x="1420845" y="712521"/>
                    </a:cubicBezTo>
                    <a:cubicBezTo>
                      <a:pt x="1420845" y="727673"/>
                      <a:pt x="1418792" y="729737"/>
                      <a:pt x="1403727" y="729737"/>
                    </a:cubicBezTo>
                    <a:cubicBezTo>
                      <a:pt x="1389448" y="729737"/>
                      <a:pt x="1386303" y="732366"/>
                      <a:pt x="1384763" y="745587"/>
                    </a:cubicBezTo>
                    <a:cubicBezTo>
                      <a:pt x="1382994" y="760770"/>
                      <a:pt x="1381503" y="761440"/>
                      <a:pt x="1349364" y="761502"/>
                    </a:cubicBezTo>
                    <a:cubicBezTo>
                      <a:pt x="1316601" y="761568"/>
                      <a:pt x="1315812" y="761948"/>
                      <a:pt x="1315812" y="777749"/>
                    </a:cubicBezTo>
                    <a:cubicBezTo>
                      <a:pt x="1315812" y="793636"/>
                      <a:pt x="1315175" y="793930"/>
                      <a:pt x="1280801" y="793930"/>
                    </a:cubicBezTo>
                    <a:lnTo>
                      <a:pt x="1245790" y="793930"/>
                    </a:lnTo>
                    <a:lnTo>
                      <a:pt x="1245790" y="811438"/>
                    </a:lnTo>
                    <a:cubicBezTo>
                      <a:pt x="1245790" y="830142"/>
                      <a:pt x="1244811" y="830589"/>
                      <a:pt x="1202027" y="831413"/>
                    </a:cubicBezTo>
                    <a:cubicBezTo>
                      <a:pt x="1180763" y="831823"/>
                      <a:pt x="1178426" y="833420"/>
                      <a:pt x="1175768" y="849370"/>
                    </a:cubicBezTo>
                    <a:cubicBezTo>
                      <a:pt x="1172939" y="866347"/>
                      <a:pt x="1171878" y="866877"/>
                      <a:pt x="1140757" y="866877"/>
                    </a:cubicBezTo>
                    <a:cubicBezTo>
                      <a:pt x="1109581" y="866877"/>
                      <a:pt x="1108671" y="867336"/>
                      <a:pt x="1108894" y="882926"/>
                    </a:cubicBezTo>
                    <a:cubicBezTo>
                      <a:pt x="1109119" y="898611"/>
                      <a:pt x="1108360" y="898974"/>
                      <a:pt x="1075342" y="898974"/>
                    </a:cubicBezTo>
                    <a:cubicBezTo>
                      <a:pt x="1041696" y="898974"/>
                      <a:pt x="1041560" y="899040"/>
                      <a:pt x="1041560" y="916481"/>
                    </a:cubicBezTo>
                    <a:lnTo>
                      <a:pt x="1041560" y="933989"/>
                    </a:lnTo>
                    <a:lnTo>
                      <a:pt x="987355" y="933989"/>
                    </a:lnTo>
                    <a:lnTo>
                      <a:pt x="933150" y="933989"/>
                    </a:lnTo>
                    <a:lnTo>
                      <a:pt x="933379" y="950037"/>
                    </a:lnTo>
                    <a:lnTo>
                      <a:pt x="933608" y="966085"/>
                    </a:lnTo>
                    <a:lnTo>
                      <a:pt x="865450" y="967727"/>
                    </a:lnTo>
                    <a:lnTo>
                      <a:pt x="797292" y="969368"/>
                    </a:lnTo>
                    <a:lnTo>
                      <a:pt x="795429" y="953137"/>
                    </a:lnTo>
                    <a:cubicBezTo>
                      <a:pt x="793659" y="937726"/>
                      <a:pt x="791872" y="936819"/>
                      <a:pt x="760012" y="935157"/>
                    </a:cubicBezTo>
                    <a:cubicBezTo>
                      <a:pt x="727011" y="933437"/>
                      <a:pt x="726460" y="933119"/>
                      <a:pt x="726460" y="915899"/>
                    </a:cubicBezTo>
                    <a:lnTo>
                      <a:pt x="726460" y="898392"/>
                    </a:lnTo>
                    <a:lnTo>
                      <a:pt x="692908" y="900144"/>
                    </a:lnTo>
                    <a:cubicBezTo>
                      <a:pt x="661146" y="901800"/>
                      <a:pt x="659258" y="902750"/>
                      <a:pt x="657510" y="917942"/>
                    </a:cubicBezTo>
                    <a:cubicBezTo>
                      <a:pt x="655851" y="932362"/>
                      <a:pt x="657481" y="933990"/>
                      <a:pt x="673556" y="933990"/>
                    </a:cubicBezTo>
                    <a:lnTo>
                      <a:pt x="691450" y="933990"/>
                    </a:lnTo>
                    <a:lnTo>
                      <a:pt x="691450" y="970694"/>
                    </a:lnTo>
                    <a:cubicBezTo>
                      <a:pt x="691450" y="1006899"/>
                      <a:pt x="691668" y="1007395"/>
                      <a:pt x="707496" y="1007168"/>
                    </a:cubicBezTo>
                    <a:lnTo>
                      <a:pt x="723543" y="1006938"/>
                    </a:lnTo>
                    <a:lnTo>
                      <a:pt x="723543" y="1144079"/>
                    </a:lnTo>
                    <a:lnTo>
                      <a:pt x="723543" y="1281219"/>
                    </a:lnTo>
                    <a:lnTo>
                      <a:pt x="708955" y="1281219"/>
                    </a:lnTo>
                    <a:cubicBezTo>
                      <a:pt x="697285" y="1281219"/>
                      <a:pt x="693784" y="1284721"/>
                      <a:pt x="691450" y="1298726"/>
                    </a:cubicBezTo>
                    <a:cubicBezTo>
                      <a:pt x="689107" y="1312782"/>
                      <a:pt x="685251" y="1316609"/>
                      <a:pt x="671890" y="1318138"/>
                    </a:cubicBezTo>
                    <a:cubicBezTo>
                      <a:pt x="657772" y="1319752"/>
                      <a:pt x="655658" y="1322187"/>
                      <a:pt x="657952" y="1334186"/>
                    </a:cubicBezTo>
                    <a:cubicBezTo>
                      <a:pt x="660565" y="1347860"/>
                      <a:pt x="659513" y="1348330"/>
                      <a:pt x="626270" y="1348330"/>
                    </a:cubicBezTo>
                    <a:cubicBezTo>
                      <a:pt x="601089" y="1348330"/>
                      <a:pt x="590987" y="1345987"/>
                      <a:pt x="588527" y="1339577"/>
                    </a:cubicBezTo>
                    <a:close/>
                    <a:moveTo>
                      <a:pt x="621429" y="846453"/>
                    </a:moveTo>
                    <a:cubicBezTo>
                      <a:pt x="621429" y="830891"/>
                      <a:pt x="623374" y="828945"/>
                      <a:pt x="638934" y="828945"/>
                    </a:cubicBezTo>
                    <a:cubicBezTo>
                      <a:pt x="653488" y="828945"/>
                      <a:pt x="656440" y="826600"/>
                      <a:pt x="656440" y="815036"/>
                    </a:cubicBezTo>
                    <a:cubicBezTo>
                      <a:pt x="656440" y="805666"/>
                      <a:pt x="652302" y="800046"/>
                      <a:pt x="643757" y="797811"/>
                    </a:cubicBezTo>
                    <a:cubicBezTo>
                      <a:pt x="626905" y="793404"/>
                      <a:pt x="621429" y="797546"/>
                      <a:pt x="621429" y="814701"/>
                    </a:cubicBezTo>
                    <a:cubicBezTo>
                      <a:pt x="621429" y="826637"/>
                      <a:pt x="618593" y="828945"/>
                      <a:pt x="603923" y="828945"/>
                    </a:cubicBezTo>
                    <a:cubicBezTo>
                      <a:pt x="589095" y="828945"/>
                      <a:pt x="586418" y="826692"/>
                      <a:pt x="586418" y="814210"/>
                    </a:cubicBezTo>
                    <a:cubicBezTo>
                      <a:pt x="586418" y="802506"/>
                      <a:pt x="590019" y="798755"/>
                      <a:pt x="603923" y="795973"/>
                    </a:cubicBezTo>
                    <a:cubicBezTo>
                      <a:pt x="617351" y="793288"/>
                      <a:pt x="621429" y="789311"/>
                      <a:pt x="621429" y="778903"/>
                    </a:cubicBezTo>
                    <a:cubicBezTo>
                      <a:pt x="621429" y="766478"/>
                      <a:pt x="618601" y="765187"/>
                      <a:pt x="587876" y="763584"/>
                    </a:cubicBezTo>
                    <a:cubicBezTo>
                      <a:pt x="556114" y="761928"/>
                      <a:pt x="554226" y="760978"/>
                      <a:pt x="552478" y="745786"/>
                    </a:cubicBezTo>
                    <a:cubicBezTo>
                      <a:pt x="550695" y="730289"/>
                      <a:pt x="549442" y="729737"/>
                      <a:pt x="516008" y="729737"/>
                    </a:cubicBezTo>
                    <a:cubicBezTo>
                      <a:pt x="481428" y="729737"/>
                      <a:pt x="481385" y="729716"/>
                      <a:pt x="481385" y="712230"/>
                    </a:cubicBezTo>
                    <a:lnTo>
                      <a:pt x="481385" y="694723"/>
                    </a:lnTo>
                    <a:lnTo>
                      <a:pt x="438099" y="694723"/>
                    </a:lnTo>
                    <a:cubicBezTo>
                      <a:pt x="384048" y="694723"/>
                      <a:pt x="377320" y="692290"/>
                      <a:pt x="380815" y="674005"/>
                    </a:cubicBezTo>
                    <a:cubicBezTo>
                      <a:pt x="383474" y="660093"/>
                      <a:pt x="382586" y="659708"/>
                      <a:pt x="347857" y="659708"/>
                    </a:cubicBezTo>
                    <a:lnTo>
                      <a:pt x="312166" y="659708"/>
                    </a:lnTo>
                    <a:lnTo>
                      <a:pt x="312166" y="642201"/>
                    </a:lnTo>
                    <a:cubicBezTo>
                      <a:pt x="312166" y="626727"/>
                      <a:pt x="310177" y="624693"/>
                      <a:pt x="295048" y="624693"/>
                    </a:cubicBezTo>
                    <a:cubicBezTo>
                      <a:pt x="280711" y="624693"/>
                      <a:pt x="277630" y="627301"/>
                      <a:pt x="276084" y="640742"/>
                    </a:cubicBezTo>
                    <a:cubicBezTo>
                      <a:pt x="274633" y="653347"/>
                      <a:pt x="270794" y="657187"/>
                      <a:pt x="258190" y="658637"/>
                    </a:cubicBezTo>
                    <a:cubicBezTo>
                      <a:pt x="245812" y="660062"/>
                      <a:pt x="242144" y="663587"/>
                      <a:pt x="242144" y="674061"/>
                    </a:cubicBezTo>
                    <a:cubicBezTo>
                      <a:pt x="242144" y="690216"/>
                      <a:pt x="251794" y="694723"/>
                      <a:pt x="286385" y="694723"/>
                    </a:cubicBezTo>
                    <a:cubicBezTo>
                      <a:pt x="311140" y="694723"/>
                      <a:pt x="312166" y="695420"/>
                      <a:pt x="312166" y="712230"/>
                    </a:cubicBezTo>
                    <a:lnTo>
                      <a:pt x="312166" y="729737"/>
                    </a:lnTo>
                    <a:lnTo>
                      <a:pt x="364682" y="729737"/>
                    </a:lnTo>
                    <a:cubicBezTo>
                      <a:pt x="416809" y="729737"/>
                      <a:pt x="417198" y="729847"/>
                      <a:pt x="417198" y="744327"/>
                    </a:cubicBezTo>
                    <a:cubicBezTo>
                      <a:pt x="417198" y="757620"/>
                      <a:pt x="419532" y="758981"/>
                      <a:pt x="443457" y="759646"/>
                    </a:cubicBezTo>
                    <a:cubicBezTo>
                      <a:pt x="482246" y="760724"/>
                      <a:pt x="484237" y="761176"/>
                      <a:pt x="485032" y="769129"/>
                    </a:cubicBezTo>
                    <a:cubicBezTo>
                      <a:pt x="485433" y="773141"/>
                      <a:pt x="486090" y="780363"/>
                      <a:pt x="486491" y="785177"/>
                    </a:cubicBezTo>
                    <a:cubicBezTo>
                      <a:pt x="486976" y="790995"/>
                      <a:pt x="493581" y="793957"/>
                      <a:pt x="506184" y="794010"/>
                    </a:cubicBezTo>
                    <a:cubicBezTo>
                      <a:pt x="536661" y="794143"/>
                      <a:pt x="550615" y="800003"/>
                      <a:pt x="552538" y="813492"/>
                    </a:cubicBezTo>
                    <a:cubicBezTo>
                      <a:pt x="553788" y="822266"/>
                      <a:pt x="559140" y="826582"/>
                      <a:pt x="570371" y="827874"/>
                    </a:cubicBezTo>
                    <a:cubicBezTo>
                      <a:pt x="583810" y="829420"/>
                      <a:pt x="586418" y="832502"/>
                      <a:pt x="586418" y="846841"/>
                    </a:cubicBezTo>
                    <a:cubicBezTo>
                      <a:pt x="586418" y="861972"/>
                      <a:pt x="588451" y="863960"/>
                      <a:pt x="603923" y="863960"/>
                    </a:cubicBezTo>
                    <a:cubicBezTo>
                      <a:pt x="619484" y="863960"/>
                      <a:pt x="621429" y="862014"/>
                      <a:pt x="621429" y="846453"/>
                    </a:cubicBezTo>
                    <a:close/>
                    <a:moveTo>
                      <a:pt x="691451" y="849764"/>
                    </a:moveTo>
                    <a:cubicBezTo>
                      <a:pt x="691451" y="840714"/>
                      <a:pt x="687239" y="834231"/>
                      <a:pt x="679832" y="831880"/>
                    </a:cubicBezTo>
                    <a:cubicBezTo>
                      <a:pt x="664060" y="826873"/>
                      <a:pt x="656440" y="832683"/>
                      <a:pt x="656440" y="849715"/>
                    </a:cubicBezTo>
                    <a:cubicBezTo>
                      <a:pt x="656440" y="861652"/>
                      <a:pt x="659276" y="863960"/>
                      <a:pt x="673945" y="863960"/>
                    </a:cubicBezTo>
                    <a:cubicBezTo>
                      <a:pt x="688598" y="863960"/>
                      <a:pt x="691451" y="861647"/>
                      <a:pt x="691451" y="849764"/>
                    </a:cubicBezTo>
                    <a:close/>
                    <a:moveTo>
                      <a:pt x="1034613" y="676178"/>
                    </a:moveTo>
                    <a:cubicBezTo>
                      <a:pt x="1036152" y="662858"/>
                      <a:pt x="1033997" y="660273"/>
                      <a:pt x="1020025" y="658670"/>
                    </a:cubicBezTo>
                    <a:cubicBezTo>
                      <a:pt x="1006580" y="657128"/>
                      <a:pt x="1003524" y="653849"/>
                      <a:pt x="1003038" y="640437"/>
                    </a:cubicBezTo>
                    <a:cubicBezTo>
                      <a:pt x="1002498" y="625556"/>
                      <a:pt x="1004075" y="624242"/>
                      <a:pt x="1020544" y="625847"/>
                    </a:cubicBezTo>
                    <a:cubicBezTo>
                      <a:pt x="1035418" y="627297"/>
                      <a:pt x="1038971" y="630470"/>
                      <a:pt x="1040489" y="643660"/>
                    </a:cubicBezTo>
                    <a:cubicBezTo>
                      <a:pt x="1041922" y="656128"/>
                      <a:pt x="1045417" y="659708"/>
                      <a:pt x="1056148" y="659708"/>
                    </a:cubicBezTo>
                    <a:cubicBezTo>
                      <a:pt x="1066867" y="659708"/>
                      <a:pt x="1070374" y="663291"/>
                      <a:pt x="1071807" y="675707"/>
                    </a:cubicBezTo>
                    <a:cubicBezTo>
                      <a:pt x="1072947" y="685580"/>
                      <a:pt x="1077693" y="692472"/>
                      <a:pt x="1084205" y="693708"/>
                    </a:cubicBezTo>
                    <a:cubicBezTo>
                      <a:pt x="1102399" y="697160"/>
                      <a:pt x="1110324" y="690776"/>
                      <a:pt x="1107325" y="675086"/>
                    </a:cubicBezTo>
                    <a:cubicBezTo>
                      <a:pt x="1105287" y="664418"/>
                      <a:pt x="1100263" y="659872"/>
                      <a:pt x="1089082" y="658577"/>
                    </a:cubicBezTo>
                    <a:cubicBezTo>
                      <a:pt x="1077136" y="657194"/>
                      <a:pt x="1073236" y="653167"/>
                      <a:pt x="1071807" y="640742"/>
                    </a:cubicBezTo>
                    <a:cubicBezTo>
                      <a:pt x="1070289" y="627556"/>
                      <a:pt x="1067087" y="624693"/>
                      <a:pt x="1053853" y="624693"/>
                    </a:cubicBezTo>
                    <a:cubicBezTo>
                      <a:pt x="1039275" y="624693"/>
                      <a:pt x="1037990" y="623030"/>
                      <a:pt x="1040315" y="607186"/>
                    </a:cubicBezTo>
                    <a:cubicBezTo>
                      <a:pt x="1042302" y="593652"/>
                      <a:pt x="1045879" y="589679"/>
                      <a:pt x="1056081" y="589679"/>
                    </a:cubicBezTo>
                    <a:cubicBezTo>
                      <a:pt x="1066075" y="589679"/>
                      <a:pt x="1070126" y="593927"/>
                      <a:pt x="1072778" y="607186"/>
                    </a:cubicBezTo>
                    <a:cubicBezTo>
                      <a:pt x="1075559" y="621092"/>
                      <a:pt x="1079310" y="624693"/>
                      <a:pt x="1091013" y="624693"/>
                    </a:cubicBezTo>
                    <a:cubicBezTo>
                      <a:pt x="1103493" y="624693"/>
                      <a:pt x="1105746" y="622016"/>
                      <a:pt x="1105746" y="607186"/>
                    </a:cubicBezTo>
                    <a:cubicBezTo>
                      <a:pt x="1105746" y="591624"/>
                      <a:pt x="1103801" y="589679"/>
                      <a:pt x="1088241" y="589679"/>
                    </a:cubicBezTo>
                    <a:cubicBezTo>
                      <a:pt x="1072746" y="589679"/>
                      <a:pt x="1070735" y="587700"/>
                      <a:pt x="1070735" y="572463"/>
                    </a:cubicBezTo>
                    <a:cubicBezTo>
                      <a:pt x="1070735" y="555598"/>
                      <a:pt x="1070052" y="555211"/>
                      <a:pt x="1037183" y="553497"/>
                    </a:cubicBezTo>
                    <a:cubicBezTo>
                      <a:pt x="1004368" y="551785"/>
                      <a:pt x="1003673" y="551395"/>
                      <a:pt x="1005508" y="535698"/>
                    </a:cubicBezTo>
                    <a:cubicBezTo>
                      <a:pt x="1007195" y="521267"/>
                      <a:pt x="1005574" y="519650"/>
                      <a:pt x="989461" y="519650"/>
                    </a:cubicBezTo>
                    <a:cubicBezTo>
                      <a:pt x="973436" y="519650"/>
                      <a:pt x="971538" y="517795"/>
                      <a:pt x="971538" y="502142"/>
                    </a:cubicBezTo>
                    <a:lnTo>
                      <a:pt x="971538" y="484635"/>
                    </a:lnTo>
                    <a:lnTo>
                      <a:pt x="936527" y="484635"/>
                    </a:lnTo>
                    <a:lnTo>
                      <a:pt x="901516" y="484635"/>
                    </a:lnTo>
                    <a:lnTo>
                      <a:pt x="901516" y="467128"/>
                    </a:lnTo>
                    <a:lnTo>
                      <a:pt x="901516" y="449620"/>
                    </a:lnTo>
                    <a:lnTo>
                      <a:pt x="866505" y="449620"/>
                    </a:lnTo>
                    <a:lnTo>
                      <a:pt x="831494" y="449620"/>
                    </a:lnTo>
                    <a:lnTo>
                      <a:pt x="831494" y="432113"/>
                    </a:lnTo>
                    <a:lnTo>
                      <a:pt x="831494" y="414606"/>
                    </a:lnTo>
                    <a:lnTo>
                      <a:pt x="796483" y="414606"/>
                    </a:lnTo>
                    <a:lnTo>
                      <a:pt x="761472" y="414606"/>
                    </a:lnTo>
                    <a:lnTo>
                      <a:pt x="761472" y="397099"/>
                    </a:lnTo>
                    <a:lnTo>
                      <a:pt x="761472" y="379591"/>
                    </a:lnTo>
                    <a:lnTo>
                      <a:pt x="726461" y="379591"/>
                    </a:lnTo>
                    <a:lnTo>
                      <a:pt x="691451" y="379591"/>
                    </a:lnTo>
                    <a:lnTo>
                      <a:pt x="691451" y="362084"/>
                    </a:lnTo>
                    <a:lnTo>
                      <a:pt x="691451" y="344577"/>
                    </a:lnTo>
                    <a:lnTo>
                      <a:pt x="638934" y="344577"/>
                    </a:lnTo>
                    <a:lnTo>
                      <a:pt x="586418" y="344577"/>
                    </a:lnTo>
                    <a:lnTo>
                      <a:pt x="586418" y="362084"/>
                    </a:lnTo>
                    <a:cubicBezTo>
                      <a:pt x="586418" y="377730"/>
                      <a:pt x="584516" y="379591"/>
                      <a:pt x="568525" y="379591"/>
                    </a:cubicBezTo>
                    <a:cubicBezTo>
                      <a:pt x="552448" y="379591"/>
                      <a:pt x="550819" y="381219"/>
                      <a:pt x="552478" y="395640"/>
                    </a:cubicBezTo>
                    <a:cubicBezTo>
                      <a:pt x="554226" y="410832"/>
                      <a:pt x="556114" y="411781"/>
                      <a:pt x="587876" y="413438"/>
                    </a:cubicBezTo>
                    <a:cubicBezTo>
                      <a:pt x="620745" y="415152"/>
                      <a:pt x="621429" y="415540"/>
                      <a:pt x="621429" y="432405"/>
                    </a:cubicBezTo>
                    <a:lnTo>
                      <a:pt x="621429" y="449620"/>
                    </a:lnTo>
                    <a:lnTo>
                      <a:pt x="673945" y="449620"/>
                    </a:lnTo>
                    <a:lnTo>
                      <a:pt x="726461" y="449620"/>
                    </a:lnTo>
                    <a:lnTo>
                      <a:pt x="726461" y="467128"/>
                    </a:lnTo>
                    <a:lnTo>
                      <a:pt x="726461" y="484635"/>
                    </a:lnTo>
                    <a:lnTo>
                      <a:pt x="761472" y="484635"/>
                    </a:lnTo>
                    <a:lnTo>
                      <a:pt x="796483" y="484635"/>
                    </a:lnTo>
                    <a:lnTo>
                      <a:pt x="796483" y="502142"/>
                    </a:lnTo>
                    <a:cubicBezTo>
                      <a:pt x="796483" y="517705"/>
                      <a:pt x="798428" y="519650"/>
                      <a:pt x="813989" y="519650"/>
                    </a:cubicBezTo>
                    <a:cubicBezTo>
                      <a:pt x="829549" y="519650"/>
                      <a:pt x="831494" y="521595"/>
                      <a:pt x="831494" y="537157"/>
                    </a:cubicBezTo>
                    <a:lnTo>
                      <a:pt x="831494" y="554664"/>
                    </a:lnTo>
                    <a:lnTo>
                      <a:pt x="866505" y="554664"/>
                    </a:lnTo>
                    <a:lnTo>
                      <a:pt x="901516" y="554664"/>
                    </a:lnTo>
                    <a:lnTo>
                      <a:pt x="901516" y="572172"/>
                    </a:lnTo>
                    <a:cubicBezTo>
                      <a:pt x="901516" y="587734"/>
                      <a:pt x="903461" y="589679"/>
                      <a:pt x="919021" y="589679"/>
                    </a:cubicBezTo>
                    <a:cubicBezTo>
                      <a:pt x="934582" y="589679"/>
                      <a:pt x="936527" y="591624"/>
                      <a:pt x="936527" y="607186"/>
                    </a:cubicBezTo>
                    <a:cubicBezTo>
                      <a:pt x="936527" y="622748"/>
                      <a:pt x="938472" y="624693"/>
                      <a:pt x="954032" y="624693"/>
                    </a:cubicBezTo>
                    <a:cubicBezTo>
                      <a:pt x="969593" y="624693"/>
                      <a:pt x="971538" y="626639"/>
                      <a:pt x="971538" y="642201"/>
                    </a:cubicBezTo>
                    <a:cubicBezTo>
                      <a:pt x="971538" y="657763"/>
                      <a:pt x="973483" y="659708"/>
                      <a:pt x="989043" y="659708"/>
                    </a:cubicBezTo>
                    <a:cubicBezTo>
                      <a:pt x="1004692" y="659708"/>
                      <a:pt x="1006549" y="661609"/>
                      <a:pt x="1006549" y="677622"/>
                    </a:cubicBezTo>
                    <a:cubicBezTo>
                      <a:pt x="1006549" y="692860"/>
                      <a:pt x="1008509" y="695256"/>
                      <a:pt x="1019678" y="693670"/>
                    </a:cubicBezTo>
                    <a:cubicBezTo>
                      <a:pt x="1028976" y="692349"/>
                      <a:pt x="1033334" y="687245"/>
                      <a:pt x="1034613" y="676178"/>
                    </a:cubicBezTo>
                    <a:close/>
                    <a:moveTo>
                      <a:pt x="1350823" y="467128"/>
                    </a:moveTo>
                    <a:cubicBezTo>
                      <a:pt x="1350823" y="451566"/>
                      <a:pt x="1352768" y="449620"/>
                      <a:pt x="1368328" y="449620"/>
                    </a:cubicBezTo>
                    <a:cubicBezTo>
                      <a:pt x="1383889" y="449620"/>
                      <a:pt x="1385834" y="451566"/>
                      <a:pt x="1385834" y="467128"/>
                    </a:cubicBezTo>
                    <a:cubicBezTo>
                      <a:pt x="1385834" y="482690"/>
                      <a:pt x="1387779" y="484635"/>
                      <a:pt x="1403339" y="484635"/>
                    </a:cubicBezTo>
                    <a:cubicBezTo>
                      <a:pt x="1418900" y="484635"/>
                      <a:pt x="1420845" y="482690"/>
                      <a:pt x="1420845" y="467128"/>
                    </a:cubicBezTo>
                    <a:cubicBezTo>
                      <a:pt x="1420845" y="451566"/>
                      <a:pt x="1422790" y="449620"/>
                      <a:pt x="1438350" y="449620"/>
                    </a:cubicBezTo>
                    <a:cubicBezTo>
                      <a:pt x="1453910" y="449620"/>
                      <a:pt x="1455856" y="447675"/>
                      <a:pt x="1455856" y="432113"/>
                    </a:cubicBezTo>
                    <a:cubicBezTo>
                      <a:pt x="1455856" y="416551"/>
                      <a:pt x="1453910" y="414606"/>
                      <a:pt x="1438350" y="414606"/>
                    </a:cubicBezTo>
                    <a:cubicBezTo>
                      <a:pt x="1422790" y="414606"/>
                      <a:pt x="1420845" y="416551"/>
                      <a:pt x="1420845" y="432113"/>
                    </a:cubicBezTo>
                    <a:cubicBezTo>
                      <a:pt x="1420845" y="447675"/>
                      <a:pt x="1418900" y="449620"/>
                      <a:pt x="1403339" y="449620"/>
                    </a:cubicBezTo>
                    <a:cubicBezTo>
                      <a:pt x="1387779" y="449620"/>
                      <a:pt x="1385834" y="447675"/>
                      <a:pt x="1385834" y="432113"/>
                    </a:cubicBezTo>
                    <a:cubicBezTo>
                      <a:pt x="1385834" y="416551"/>
                      <a:pt x="1383889" y="414606"/>
                      <a:pt x="1368328" y="414606"/>
                    </a:cubicBezTo>
                    <a:cubicBezTo>
                      <a:pt x="1352768" y="414606"/>
                      <a:pt x="1350823" y="416551"/>
                      <a:pt x="1350823" y="432113"/>
                    </a:cubicBezTo>
                    <a:cubicBezTo>
                      <a:pt x="1350823" y="447675"/>
                      <a:pt x="1348878" y="449620"/>
                      <a:pt x="1333317" y="449620"/>
                    </a:cubicBezTo>
                    <a:cubicBezTo>
                      <a:pt x="1317757" y="449620"/>
                      <a:pt x="1315812" y="451566"/>
                      <a:pt x="1315812" y="467128"/>
                    </a:cubicBezTo>
                    <a:cubicBezTo>
                      <a:pt x="1315812" y="482690"/>
                      <a:pt x="1317757" y="484635"/>
                      <a:pt x="1333317" y="484635"/>
                    </a:cubicBezTo>
                    <a:cubicBezTo>
                      <a:pt x="1348878" y="484635"/>
                      <a:pt x="1350823" y="482690"/>
                      <a:pt x="1350823" y="467128"/>
                    </a:cubicBezTo>
                    <a:close/>
                    <a:moveTo>
                      <a:pt x="1765119" y="292055"/>
                    </a:moveTo>
                    <a:cubicBezTo>
                      <a:pt x="1765119" y="276409"/>
                      <a:pt x="1767022" y="274547"/>
                      <a:pt x="1783012" y="274547"/>
                    </a:cubicBezTo>
                    <a:cubicBezTo>
                      <a:pt x="1799089" y="274547"/>
                      <a:pt x="1800718" y="272920"/>
                      <a:pt x="1799058" y="258499"/>
                    </a:cubicBezTo>
                    <a:cubicBezTo>
                      <a:pt x="1797607" y="245894"/>
                      <a:pt x="1793769" y="242055"/>
                      <a:pt x="1781165" y="240605"/>
                    </a:cubicBezTo>
                    <a:cubicBezTo>
                      <a:pt x="1766747" y="238946"/>
                      <a:pt x="1765119" y="240582"/>
                      <a:pt x="1765119" y="256653"/>
                    </a:cubicBezTo>
                    <a:cubicBezTo>
                      <a:pt x="1765119" y="272732"/>
                      <a:pt x="1763303" y="274547"/>
                      <a:pt x="1747225" y="274547"/>
                    </a:cubicBezTo>
                    <a:cubicBezTo>
                      <a:pt x="1731148" y="274547"/>
                      <a:pt x="1729520" y="272920"/>
                      <a:pt x="1731179" y="258499"/>
                    </a:cubicBezTo>
                    <a:cubicBezTo>
                      <a:pt x="1732222" y="249422"/>
                      <a:pt x="1736827" y="242110"/>
                      <a:pt x="1741778" y="241665"/>
                    </a:cubicBezTo>
                    <a:cubicBezTo>
                      <a:pt x="1746592" y="241233"/>
                      <a:pt x="1753639" y="240576"/>
                      <a:pt x="1757437" y="240205"/>
                    </a:cubicBezTo>
                    <a:cubicBezTo>
                      <a:pt x="1761236" y="239834"/>
                      <a:pt x="1765174" y="232310"/>
                      <a:pt x="1766190" y="223484"/>
                    </a:cubicBezTo>
                    <a:cubicBezTo>
                      <a:pt x="1767641" y="210879"/>
                      <a:pt x="1771479" y="207039"/>
                      <a:pt x="1784083" y="205589"/>
                    </a:cubicBezTo>
                    <a:cubicBezTo>
                      <a:pt x="1799366" y="203831"/>
                      <a:pt x="1800129" y="202251"/>
                      <a:pt x="1800129" y="172421"/>
                    </a:cubicBezTo>
                    <a:cubicBezTo>
                      <a:pt x="1800129" y="142590"/>
                      <a:pt x="1799366" y="141011"/>
                      <a:pt x="1784083" y="139253"/>
                    </a:cubicBezTo>
                    <a:cubicBezTo>
                      <a:pt x="1770620" y="137704"/>
                      <a:pt x="1767736" y="134277"/>
                      <a:pt x="1766173" y="117971"/>
                    </a:cubicBezTo>
                    <a:cubicBezTo>
                      <a:pt x="1764827" y="103942"/>
                      <a:pt x="1761987" y="99427"/>
                      <a:pt x="1755961" y="101739"/>
                    </a:cubicBezTo>
                    <a:cubicBezTo>
                      <a:pt x="1742122" y="107051"/>
                      <a:pt x="1730108" y="99063"/>
                      <a:pt x="1730108" y="84551"/>
                    </a:cubicBezTo>
                    <a:cubicBezTo>
                      <a:pt x="1730108" y="71998"/>
                      <a:pt x="1727357" y="70734"/>
                      <a:pt x="1696555" y="69127"/>
                    </a:cubicBezTo>
                    <a:cubicBezTo>
                      <a:pt x="1665154" y="67488"/>
                      <a:pt x="1662997" y="66442"/>
                      <a:pt x="1662907" y="52788"/>
                    </a:cubicBezTo>
                    <a:cubicBezTo>
                      <a:pt x="1662819" y="38486"/>
                      <a:pt x="1661813" y="38165"/>
                      <a:pt x="1612258" y="36518"/>
                    </a:cubicBezTo>
                    <a:lnTo>
                      <a:pt x="1561706" y="34837"/>
                    </a:lnTo>
                    <a:lnTo>
                      <a:pt x="1559838" y="51106"/>
                    </a:lnTo>
                    <a:cubicBezTo>
                      <a:pt x="1558349" y="64072"/>
                      <a:pt x="1555008" y="67376"/>
                      <a:pt x="1543383" y="67376"/>
                    </a:cubicBezTo>
                    <a:cubicBezTo>
                      <a:pt x="1531806" y="67376"/>
                      <a:pt x="1528414" y="64063"/>
                      <a:pt x="1526948" y="51328"/>
                    </a:cubicBezTo>
                    <a:cubicBezTo>
                      <a:pt x="1525402" y="37887"/>
                      <a:pt x="1522321" y="35280"/>
                      <a:pt x="1507984" y="35280"/>
                    </a:cubicBezTo>
                    <a:cubicBezTo>
                      <a:pt x="1492854" y="35280"/>
                      <a:pt x="1490866" y="37313"/>
                      <a:pt x="1490866" y="52787"/>
                    </a:cubicBezTo>
                    <a:cubicBezTo>
                      <a:pt x="1490866" y="68261"/>
                      <a:pt x="1492853" y="70294"/>
                      <a:pt x="1507984" y="70294"/>
                    </a:cubicBezTo>
                    <a:cubicBezTo>
                      <a:pt x="1522321" y="70294"/>
                      <a:pt x="1525402" y="72902"/>
                      <a:pt x="1526948" y="86342"/>
                    </a:cubicBezTo>
                    <a:cubicBezTo>
                      <a:pt x="1528411" y="99051"/>
                      <a:pt x="1531830" y="102407"/>
                      <a:pt x="1543383" y="102470"/>
                    </a:cubicBezTo>
                    <a:cubicBezTo>
                      <a:pt x="1555541" y="102536"/>
                      <a:pt x="1558275" y="105694"/>
                      <a:pt x="1559799" y="121436"/>
                    </a:cubicBezTo>
                    <a:cubicBezTo>
                      <a:pt x="1561405" y="138026"/>
                      <a:pt x="1563712" y="140323"/>
                      <a:pt x="1578763" y="140323"/>
                    </a:cubicBezTo>
                    <a:cubicBezTo>
                      <a:pt x="1593027" y="140323"/>
                      <a:pt x="1595899" y="142704"/>
                      <a:pt x="1595899" y="154525"/>
                    </a:cubicBezTo>
                    <a:cubicBezTo>
                      <a:pt x="1595899" y="165680"/>
                      <a:pt x="1599342" y="169123"/>
                      <a:pt x="1611946" y="170574"/>
                    </a:cubicBezTo>
                    <a:cubicBezTo>
                      <a:pt x="1624448" y="172012"/>
                      <a:pt x="1628392" y="175886"/>
                      <a:pt x="1629804" y="188115"/>
                    </a:cubicBezTo>
                    <a:cubicBezTo>
                      <a:pt x="1631205" y="200244"/>
                      <a:pt x="1635182" y="204222"/>
                      <a:pt x="1647310" y="205622"/>
                    </a:cubicBezTo>
                    <a:cubicBezTo>
                      <a:pt x="1659537" y="207034"/>
                      <a:pt x="1663411" y="210979"/>
                      <a:pt x="1664850" y="223483"/>
                    </a:cubicBezTo>
                    <a:cubicBezTo>
                      <a:pt x="1666301" y="236088"/>
                      <a:pt x="1669743" y="239531"/>
                      <a:pt x="1680896" y="239531"/>
                    </a:cubicBezTo>
                    <a:cubicBezTo>
                      <a:pt x="1688706" y="239531"/>
                      <a:pt x="1695399" y="242814"/>
                      <a:pt x="1695770" y="246826"/>
                    </a:cubicBezTo>
                    <a:cubicBezTo>
                      <a:pt x="1696140" y="250838"/>
                      <a:pt x="1696797" y="258060"/>
                      <a:pt x="1697227" y="262874"/>
                    </a:cubicBezTo>
                    <a:cubicBezTo>
                      <a:pt x="1697673" y="267826"/>
                      <a:pt x="1704983" y="272430"/>
                      <a:pt x="1714060" y="273474"/>
                    </a:cubicBezTo>
                    <a:cubicBezTo>
                      <a:pt x="1727499" y="275021"/>
                      <a:pt x="1730106" y="278103"/>
                      <a:pt x="1730106" y="292441"/>
                    </a:cubicBezTo>
                    <a:cubicBezTo>
                      <a:pt x="1730106" y="307572"/>
                      <a:pt x="1732140" y="309561"/>
                      <a:pt x="1747612" y="309561"/>
                    </a:cubicBezTo>
                    <a:cubicBezTo>
                      <a:pt x="1763172" y="309561"/>
                      <a:pt x="1765117" y="307615"/>
                      <a:pt x="1765117" y="292053"/>
                    </a:cubicBezTo>
                    <a:close/>
                    <a:moveTo>
                      <a:pt x="1835140" y="295366"/>
                    </a:moveTo>
                    <a:cubicBezTo>
                      <a:pt x="1835140" y="286316"/>
                      <a:pt x="1830929" y="279833"/>
                      <a:pt x="1823522" y="277482"/>
                    </a:cubicBezTo>
                    <a:cubicBezTo>
                      <a:pt x="1807749" y="272476"/>
                      <a:pt x="1800129" y="278285"/>
                      <a:pt x="1800129" y="295317"/>
                    </a:cubicBezTo>
                    <a:cubicBezTo>
                      <a:pt x="1800129" y="307254"/>
                      <a:pt x="1802965" y="309562"/>
                      <a:pt x="1817635" y="309562"/>
                    </a:cubicBezTo>
                    <a:cubicBezTo>
                      <a:pt x="1832288" y="309562"/>
                      <a:pt x="1835140" y="307249"/>
                      <a:pt x="1835140" y="295366"/>
                    </a:cubicBezTo>
                    <a:close/>
                    <a:moveTo>
                      <a:pt x="1835140" y="225916"/>
                    </a:moveTo>
                    <a:cubicBezTo>
                      <a:pt x="1835140" y="208191"/>
                      <a:pt x="1832021" y="205618"/>
                      <a:pt x="1814580" y="208952"/>
                    </a:cubicBezTo>
                    <a:cubicBezTo>
                      <a:pt x="1804017" y="210973"/>
                      <a:pt x="1800129" y="215457"/>
                      <a:pt x="1800129" y="225624"/>
                    </a:cubicBezTo>
                    <a:cubicBezTo>
                      <a:pt x="1800129" y="237188"/>
                      <a:pt x="1803081" y="239533"/>
                      <a:pt x="1817635" y="239533"/>
                    </a:cubicBezTo>
                    <a:cubicBezTo>
                      <a:pt x="1832084" y="239533"/>
                      <a:pt x="1835140" y="237156"/>
                      <a:pt x="1835140" y="225916"/>
                    </a:cubicBezTo>
                    <a:close/>
                    <a:moveTo>
                      <a:pt x="39372" y="900788"/>
                    </a:moveTo>
                    <a:cubicBezTo>
                      <a:pt x="44989" y="899321"/>
                      <a:pt x="54179" y="899321"/>
                      <a:pt x="59795" y="900788"/>
                    </a:cubicBezTo>
                    <a:cubicBezTo>
                      <a:pt x="65412" y="902257"/>
                      <a:pt x="60816" y="903456"/>
                      <a:pt x="49584" y="903456"/>
                    </a:cubicBezTo>
                    <a:cubicBezTo>
                      <a:pt x="38351" y="903456"/>
                      <a:pt x="33756" y="902254"/>
                      <a:pt x="39372" y="900788"/>
                    </a:cubicBezTo>
                    <a:close/>
                    <a:moveTo>
                      <a:pt x="74383" y="865773"/>
                    </a:moveTo>
                    <a:cubicBezTo>
                      <a:pt x="79999" y="864304"/>
                      <a:pt x="89190" y="864304"/>
                      <a:pt x="94806" y="865773"/>
                    </a:cubicBezTo>
                    <a:cubicBezTo>
                      <a:pt x="100423" y="867240"/>
                      <a:pt x="95827" y="868442"/>
                      <a:pt x="84595" y="868442"/>
                    </a:cubicBezTo>
                    <a:cubicBezTo>
                      <a:pt x="73362" y="868442"/>
                      <a:pt x="68767" y="867240"/>
                      <a:pt x="74383" y="865773"/>
                    </a:cubicBezTo>
                    <a:close/>
                    <a:moveTo>
                      <a:pt x="109394" y="830758"/>
                    </a:moveTo>
                    <a:cubicBezTo>
                      <a:pt x="115010" y="829290"/>
                      <a:pt x="124201" y="829290"/>
                      <a:pt x="129817" y="830758"/>
                    </a:cubicBezTo>
                    <a:cubicBezTo>
                      <a:pt x="135433" y="832227"/>
                      <a:pt x="130838" y="833427"/>
                      <a:pt x="119606" y="833427"/>
                    </a:cubicBezTo>
                    <a:cubicBezTo>
                      <a:pt x="108373" y="833427"/>
                      <a:pt x="103778" y="832227"/>
                      <a:pt x="109394" y="830758"/>
                    </a:cubicBezTo>
                    <a:close/>
                    <a:moveTo>
                      <a:pt x="188273" y="795537"/>
                    </a:moveTo>
                    <a:cubicBezTo>
                      <a:pt x="198761" y="794238"/>
                      <a:pt x="214516" y="794264"/>
                      <a:pt x="223284" y="795603"/>
                    </a:cubicBezTo>
                    <a:cubicBezTo>
                      <a:pt x="232052" y="796936"/>
                      <a:pt x="223471" y="797997"/>
                      <a:pt x="204215" y="797965"/>
                    </a:cubicBezTo>
                    <a:cubicBezTo>
                      <a:pt x="184959" y="797921"/>
                      <a:pt x="177785" y="796842"/>
                      <a:pt x="188273" y="795544"/>
                    </a:cubicBezTo>
                    <a:close/>
                    <a:moveTo>
                      <a:pt x="803888" y="760708"/>
                    </a:moveTo>
                    <a:cubicBezTo>
                      <a:pt x="809566" y="759228"/>
                      <a:pt x="817443" y="759325"/>
                      <a:pt x="821394" y="760928"/>
                    </a:cubicBezTo>
                    <a:cubicBezTo>
                      <a:pt x="825344" y="762528"/>
                      <a:pt x="820699" y="763737"/>
                      <a:pt x="811071" y="763619"/>
                    </a:cubicBezTo>
                    <a:cubicBezTo>
                      <a:pt x="801443" y="763508"/>
                      <a:pt x="798211" y="762192"/>
                      <a:pt x="803888" y="760712"/>
                    </a:cubicBezTo>
                    <a:close/>
                    <a:moveTo>
                      <a:pt x="742613" y="725508"/>
                    </a:moveTo>
                    <a:cubicBezTo>
                      <a:pt x="753100" y="724209"/>
                      <a:pt x="768855" y="724235"/>
                      <a:pt x="777624" y="725574"/>
                    </a:cubicBezTo>
                    <a:cubicBezTo>
                      <a:pt x="786392" y="726906"/>
                      <a:pt x="777811" y="727968"/>
                      <a:pt x="758555" y="727936"/>
                    </a:cubicBezTo>
                    <a:cubicBezTo>
                      <a:pt x="739299" y="727892"/>
                      <a:pt x="732125" y="726813"/>
                      <a:pt x="742613" y="725515"/>
                    </a:cubicBezTo>
                    <a:close/>
                    <a:moveTo>
                      <a:pt x="663845" y="690679"/>
                    </a:moveTo>
                    <a:cubicBezTo>
                      <a:pt x="669522" y="689199"/>
                      <a:pt x="677400" y="689296"/>
                      <a:pt x="681350" y="690899"/>
                    </a:cubicBezTo>
                    <a:cubicBezTo>
                      <a:pt x="685301" y="692498"/>
                      <a:pt x="680656" y="693708"/>
                      <a:pt x="671028" y="693589"/>
                    </a:cubicBezTo>
                    <a:cubicBezTo>
                      <a:pt x="661400" y="693479"/>
                      <a:pt x="658167" y="692162"/>
                      <a:pt x="663845" y="690683"/>
                    </a:cubicBezTo>
                    <a:close/>
                    <a:moveTo>
                      <a:pt x="482306" y="601351"/>
                    </a:moveTo>
                    <a:cubicBezTo>
                      <a:pt x="482306" y="593326"/>
                      <a:pt x="483631" y="590044"/>
                      <a:pt x="485250" y="594056"/>
                    </a:cubicBezTo>
                    <a:cubicBezTo>
                      <a:pt x="486868" y="598068"/>
                      <a:pt x="486868" y="604633"/>
                      <a:pt x="485250" y="608645"/>
                    </a:cubicBezTo>
                    <a:cubicBezTo>
                      <a:pt x="483631" y="612657"/>
                      <a:pt x="482306" y="609375"/>
                      <a:pt x="482306" y="601351"/>
                    </a:cubicBezTo>
                    <a:close/>
                    <a:moveTo>
                      <a:pt x="377706" y="572172"/>
                    </a:moveTo>
                    <a:cubicBezTo>
                      <a:pt x="377706" y="560938"/>
                      <a:pt x="378907" y="556342"/>
                      <a:pt x="380375" y="561959"/>
                    </a:cubicBezTo>
                    <a:cubicBezTo>
                      <a:pt x="381842" y="567576"/>
                      <a:pt x="381842" y="576767"/>
                      <a:pt x="380375" y="582384"/>
                    </a:cubicBezTo>
                    <a:cubicBezTo>
                      <a:pt x="378907" y="588001"/>
                      <a:pt x="377706" y="583406"/>
                      <a:pt x="377706" y="572172"/>
                    </a:cubicBezTo>
                    <a:close/>
                    <a:moveTo>
                      <a:pt x="1071873" y="435031"/>
                    </a:moveTo>
                    <a:cubicBezTo>
                      <a:pt x="1071983" y="425402"/>
                      <a:pt x="1073300" y="422170"/>
                      <a:pt x="1074779" y="427848"/>
                    </a:cubicBezTo>
                    <a:cubicBezTo>
                      <a:pt x="1076259" y="433525"/>
                      <a:pt x="1076162" y="441404"/>
                      <a:pt x="1074559" y="445355"/>
                    </a:cubicBezTo>
                    <a:cubicBezTo>
                      <a:pt x="1072960" y="449306"/>
                      <a:pt x="1071750" y="444660"/>
                      <a:pt x="1071869" y="435031"/>
                    </a:cubicBezTo>
                    <a:close/>
                    <a:moveTo>
                      <a:pt x="1002067" y="397099"/>
                    </a:moveTo>
                    <a:cubicBezTo>
                      <a:pt x="1002067" y="385865"/>
                      <a:pt x="1003267" y="381269"/>
                      <a:pt x="1004736" y="386886"/>
                    </a:cubicBezTo>
                    <a:cubicBezTo>
                      <a:pt x="1006205" y="392503"/>
                      <a:pt x="1006205" y="401694"/>
                      <a:pt x="1004736" y="407311"/>
                    </a:cubicBezTo>
                    <a:cubicBezTo>
                      <a:pt x="1003267" y="412928"/>
                      <a:pt x="1002067" y="408333"/>
                      <a:pt x="1002067" y="397099"/>
                    </a:cubicBezTo>
                    <a:close/>
                    <a:moveTo>
                      <a:pt x="1557294" y="342000"/>
                    </a:moveTo>
                    <a:cubicBezTo>
                      <a:pt x="1555519" y="337373"/>
                      <a:pt x="1555296" y="328838"/>
                      <a:pt x="1556800" y="323033"/>
                    </a:cubicBezTo>
                    <a:cubicBezTo>
                      <a:pt x="1558635" y="315954"/>
                      <a:pt x="1559757" y="317629"/>
                      <a:pt x="1560211" y="328122"/>
                    </a:cubicBezTo>
                    <a:cubicBezTo>
                      <a:pt x="1560701" y="339424"/>
                      <a:pt x="1564532" y="344467"/>
                      <a:pt x="1574017" y="346294"/>
                    </a:cubicBezTo>
                    <a:lnTo>
                      <a:pt x="1587146" y="348823"/>
                    </a:lnTo>
                    <a:lnTo>
                      <a:pt x="1573834" y="349617"/>
                    </a:lnTo>
                    <a:cubicBezTo>
                      <a:pt x="1566512" y="350054"/>
                      <a:pt x="1559069" y="346626"/>
                      <a:pt x="1557294" y="341999"/>
                    </a:cubicBezTo>
                    <a:close/>
                    <a:moveTo>
                      <a:pt x="1522283" y="306985"/>
                    </a:moveTo>
                    <a:cubicBezTo>
                      <a:pt x="1520508" y="302358"/>
                      <a:pt x="1520285" y="293823"/>
                      <a:pt x="1521789" y="288019"/>
                    </a:cubicBezTo>
                    <a:cubicBezTo>
                      <a:pt x="1523624" y="280940"/>
                      <a:pt x="1524746" y="282615"/>
                      <a:pt x="1525200" y="293108"/>
                    </a:cubicBezTo>
                    <a:cubicBezTo>
                      <a:pt x="1525690" y="304410"/>
                      <a:pt x="1529520" y="309452"/>
                      <a:pt x="1539006" y="311279"/>
                    </a:cubicBezTo>
                    <a:lnTo>
                      <a:pt x="1552136" y="313808"/>
                    </a:lnTo>
                    <a:lnTo>
                      <a:pt x="1538823" y="314602"/>
                    </a:lnTo>
                    <a:cubicBezTo>
                      <a:pt x="1531502" y="315039"/>
                      <a:pt x="1524058" y="311611"/>
                      <a:pt x="1522283" y="306985"/>
                    </a:cubicBezTo>
                    <a:close/>
                    <a:moveTo>
                      <a:pt x="1495243" y="276519"/>
                    </a:moveTo>
                    <a:cubicBezTo>
                      <a:pt x="1499255" y="274899"/>
                      <a:pt x="1505819" y="274899"/>
                      <a:pt x="1509831" y="276519"/>
                    </a:cubicBezTo>
                    <a:cubicBezTo>
                      <a:pt x="1513842" y="278137"/>
                      <a:pt x="1510561" y="279462"/>
                      <a:pt x="1502537" y="279462"/>
                    </a:cubicBezTo>
                    <a:cubicBezTo>
                      <a:pt x="1494513" y="279462"/>
                      <a:pt x="1491231" y="278136"/>
                      <a:pt x="1495243" y="276519"/>
                    </a:cubicBezTo>
                    <a:close/>
                    <a:moveTo>
                      <a:pt x="1404878" y="241181"/>
                    </a:moveTo>
                    <a:cubicBezTo>
                      <a:pt x="1413748" y="239840"/>
                      <a:pt x="1426877" y="239876"/>
                      <a:pt x="1434054" y="241270"/>
                    </a:cubicBezTo>
                    <a:cubicBezTo>
                      <a:pt x="1441231" y="242654"/>
                      <a:pt x="1433966" y="243752"/>
                      <a:pt x="1417927" y="243708"/>
                    </a:cubicBezTo>
                    <a:cubicBezTo>
                      <a:pt x="1401880" y="243664"/>
                      <a:pt x="1396008" y="242530"/>
                      <a:pt x="1404878" y="241190"/>
                    </a:cubicBezTo>
                    <a:close/>
                    <a:moveTo>
                      <a:pt x="1210779" y="224944"/>
                    </a:moveTo>
                    <a:cubicBezTo>
                      <a:pt x="1210779" y="216919"/>
                      <a:pt x="1212749" y="210141"/>
                      <a:pt x="1215156" y="209880"/>
                    </a:cubicBezTo>
                    <a:cubicBezTo>
                      <a:pt x="1267879" y="204168"/>
                      <a:pt x="1280801" y="207258"/>
                      <a:pt x="1280801" y="225576"/>
                    </a:cubicBezTo>
                    <a:cubicBezTo>
                      <a:pt x="1280801" y="238744"/>
                      <a:pt x="1278823" y="239533"/>
                      <a:pt x="1245790" y="239533"/>
                    </a:cubicBezTo>
                    <a:cubicBezTo>
                      <a:pt x="1212335" y="239533"/>
                      <a:pt x="1210779" y="238884"/>
                      <a:pt x="1210779" y="224944"/>
                    </a:cubicBezTo>
                    <a:close/>
                    <a:moveTo>
                      <a:pt x="1340611" y="206174"/>
                    </a:moveTo>
                    <a:cubicBezTo>
                      <a:pt x="1349437" y="204838"/>
                      <a:pt x="1363879" y="204838"/>
                      <a:pt x="1372705" y="206174"/>
                    </a:cubicBezTo>
                    <a:cubicBezTo>
                      <a:pt x="1381530" y="207511"/>
                      <a:pt x="1374310" y="208605"/>
                      <a:pt x="1356658" y="208605"/>
                    </a:cubicBezTo>
                    <a:cubicBezTo>
                      <a:pt x="1339007" y="208605"/>
                      <a:pt x="1331786" y="207511"/>
                      <a:pt x="1340611" y="206174"/>
                    </a:cubicBezTo>
                    <a:close/>
                    <a:moveTo>
                      <a:pt x="1267776" y="171110"/>
                    </a:moveTo>
                    <a:cubicBezTo>
                      <a:pt x="1278264" y="169811"/>
                      <a:pt x="1294019" y="169838"/>
                      <a:pt x="1302787" y="171176"/>
                    </a:cubicBezTo>
                    <a:cubicBezTo>
                      <a:pt x="1311555" y="172509"/>
                      <a:pt x="1302964" y="173571"/>
                      <a:pt x="1283719" y="173538"/>
                    </a:cubicBezTo>
                    <a:cubicBezTo>
                      <a:pt x="1264462" y="173516"/>
                      <a:pt x="1257289" y="172416"/>
                      <a:pt x="1267776" y="171117"/>
                    </a:cubicBezTo>
                    <a:close/>
                    <a:moveTo>
                      <a:pt x="1191815" y="136103"/>
                    </a:moveTo>
                    <a:cubicBezTo>
                      <a:pt x="1202245" y="134809"/>
                      <a:pt x="1219313" y="134809"/>
                      <a:pt x="1229743" y="136103"/>
                    </a:cubicBezTo>
                    <a:cubicBezTo>
                      <a:pt x="1240174" y="137398"/>
                      <a:pt x="1231640" y="138457"/>
                      <a:pt x="1210779" y="138457"/>
                    </a:cubicBezTo>
                    <a:cubicBezTo>
                      <a:pt x="1189918" y="138457"/>
                      <a:pt x="1181385" y="137398"/>
                      <a:pt x="1191815" y="136103"/>
                    </a:cubicBezTo>
                    <a:close/>
                  </a:path>
                </a:pathLst>
              </a:custGeom>
              <a:solidFill>
                <a:srgbClr val="C4731C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73AA9F2C-B157-80B1-349A-1D71275D505C}"/>
                  </a:ext>
                </a:extLst>
              </p:cNvPr>
              <p:cNvSpPr/>
              <p:nvPr/>
            </p:nvSpPr>
            <p:spPr>
              <a:xfrm>
                <a:off x="1524478" y="2945817"/>
                <a:ext cx="2035059" cy="1341806"/>
              </a:xfrm>
              <a:custGeom>
                <a:avLst/>
                <a:gdLst>
                  <a:gd name="connsiteX0" fmla="*/ 691692 w 2035059"/>
                  <a:gd name="connsiteY0" fmla="*/ 1338350 h 1341806"/>
                  <a:gd name="connsiteX1" fmla="*/ 703647 w 2035059"/>
                  <a:gd name="connsiteY1" fmla="*/ 1311789 h 1341806"/>
                  <a:gd name="connsiteX2" fmla="*/ 722612 w 2035059"/>
                  <a:gd name="connsiteY2" fmla="*/ 1292435 h 1341806"/>
                  <a:gd name="connsiteX3" fmla="*/ 740117 w 2035059"/>
                  <a:gd name="connsiteY3" fmla="*/ 1274928 h 1341806"/>
                  <a:gd name="connsiteX4" fmla="*/ 754705 w 2035059"/>
                  <a:gd name="connsiteY4" fmla="*/ 1274928 h 1341806"/>
                  <a:gd name="connsiteX5" fmla="*/ 754705 w 2035059"/>
                  <a:gd name="connsiteY5" fmla="*/ 1137787 h 1341806"/>
                  <a:gd name="connsiteX6" fmla="*/ 754705 w 2035059"/>
                  <a:gd name="connsiteY6" fmla="*/ 1000647 h 1341806"/>
                  <a:gd name="connsiteX7" fmla="*/ 738658 w 2035059"/>
                  <a:gd name="connsiteY7" fmla="*/ 1000876 h 1341806"/>
                  <a:gd name="connsiteX8" fmla="*/ 722612 w 2035059"/>
                  <a:gd name="connsiteY8" fmla="*/ 964402 h 1341806"/>
                  <a:gd name="connsiteX9" fmla="*/ 722612 w 2035059"/>
                  <a:gd name="connsiteY9" fmla="*/ 927699 h 1341806"/>
                  <a:gd name="connsiteX10" fmla="*/ 704718 w 2035059"/>
                  <a:gd name="connsiteY10" fmla="*/ 927699 h 1341806"/>
                  <a:gd name="connsiteX11" fmla="*/ 688672 w 2035059"/>
                  <a:gd name="connsiteY11" fmla="*/ 911651 h 1341806"/>
                  <a:gd name="connsiteX12" fmla="*/ 724070 w 2035059"/>
                  <a:gd name="connsiteY12" fmla="*/ 893852 h 1341806"/>
                  <a:gd name="connsiteX13" fmla="*/ 757622 w 2035059"/>
                  <a:gd name="connsiteY13" fmla="*/ 892101 h 1341806"/>
                  <a:gd name="connsiteX14" fmla="*/ 757622 w 2035059"/>
                  <a:gd name="connsiteY14" fmla="*/ 909608 h 1341806"/>
                  <a:gd name="connsiteX15" fmla="*/ 791175 w 2035059"/>
                  <a:gd name="connsiteY15" fmla="*/ 928866 h 1341806"/>
                  <a:gd name="connsiteX16" fmla="*/ 826591 w 2035059"/>
                  <a:gd name="connsiteY16" fmla="*/ 946846 h 1341806"/>
                  <a:gd name="connsiteX17" fmla="*/ 828454 w 2035059"/>
                  <a:gd name="connsiteY17" fmla="*/ 963076 h 1341806"/>
                  <a:gd name="connsiteX18" fmla="*/ 896612 w 2035059"/>
                  <a:gd name="connsiteY18" fmla="*/ 961435 h 1341806"/>
                  <a:gd name="connsiteX19" fmla="*/ 964770 w 2035059"/>
                  <a:gd name="connsiteY19" fmla="*/ 959794 h 1341806"/>
                  <a:gd name="connsiteX20" fmla="*/ 964541 w 2035059"/>
                  <a:gd name="connsiteY20" fmla="*/ 943746 h 1341806"/>
                  <a:gd name="connsiteX21" fmla="*/ 964312 w 2035059"/>
                  <a:gd name="connsiteY21" fmla="*/ 927697 h 1341806"/>
                  <a:gd name="connsiteX22" fmla="*/ 1018517 w 2035059"/>
                  <a:gd name="connsiteY22" fmla="*/ 927697 h 1341806"/>
                  <a:gd name="connsiteX23" fmla="*/ 1072722 w 2035059"/>
                  <a:gd name="connsiteY23" fmla="*/ 927697 h 1341806"/>
                  <a:gd name="connsiteX24" fmla="*/ 1072722 w 2035059"/>
                  <a:gd name="connsiteY24" fmla="*/ 910190 h 1341806"/>
                  <a:gd name="connsiteX25" fmla="*/ 1106504 w 2035059"/>
                  <a:gd name="connsiteY25" fmla="*/ 892683 h 1341806"/>
                  <a:gd name="connsiteX26" fmla="*/ 1140056 w 2035059"/>
                  <a:gd name="connsiteY26" fmla="*/ 876634 h 1341806"/>
                  <a:gd name="connsiteX27" fmla="*/ 1171920 w 2035059"/>
                  <a:gd name="connsiteY27" fmla="*/ 860586 h 1341806"/>
                  <a:gd name="connsiteX28" fmla="*/ 1206931 w 2035059"/>
                  <a:gd name="connsiteY28" fmla="*/ 843079 h 1341806"/>
                  <a:gd name="connsiteX29" fmla="*/ 1233189 w 2035059"/>
                  <a:gd name="connsiteY29" fmla="*/ 825122 h 1341806"/>
                  <a:gd name="connsiteX30" fmla="*/ 1276952 w 2035059"/>
                  <a:gd name="connsiteY30" fmla="*/ 805146 h 1341806"/>
                  <a:gd name="connsiteX31" fmla="*/ 1276952 w 2035059"/>
                  <a:gd name="connsiteY31" fmla="*/ 787639 h 1341806"/>
                  <a:gd name="connsiteX32" fmla="*/ 1311963 w 2035059"/>
                  <a:gd name="connsiteY32" fmla="*/ 787639 h 1341806"/>
                  <a:gd name="connsiteX33" fmla="*/ 1346974 w 2035059"/>
                  <a:gd name="connsiteY33" fmla="*/ 771457 h 1341806"/>
                  <a:gd name="connsiteX34" fmla="*/ 1380526 w 2035059"/>
                  <a:gd name="connsiteY34" fmla="*/ 755211 h 1341806"/>
                  <a:gd name="connsiteX35" fmla="*/ 1415925 w 2035059"/>
                  <a:gd name="connsiteY35" fmla="*/ 739296 h 1341806"/>
                  <a:gd name="connsiteX36" fmla="*/ 1434889 w 2035059"/>
                  <a:gd name="connsiteY36" fmla="*/ 723445 h 1341806"/>
                  <a:gd name="connsiteX37" fmla="*/ 1452007 w 2035059"/>
                  <a:gd name="connsiteY37" fmla="*/ 706229 h 1341806"/>
                  <a:gd name="connsiteX38" fmla="*/ 1485559 w 2035059"/>
                  <a:gd name="connsiteY38" fmla="*/ 687263 h 1341806"/>
                  <a:gd name="connsiteX39" fmla="*/ 1520958 w 2035059"/>
                  <a:gd name="connsiteY39" fmla="*/ 669465 h 1341806"/>
                  <a:gd name="connsiteX40" fmla="*/ 1539922 w 2035059"/>
                  <a:gd name="connsiteY40" fmla="*/ 653416 h 1341806"/>
                  <a:gd name="connsiteX41" fmla="*/ 1557040 w 2035059"/>
                  <a:gd name="connsiteY41" fmla="*/ 636200 h 1341806"/>
                  <a:gd name="connsiteX42" fmla="*/ 1590592 w 2035059"/>
                  <a:gd name="connsiteY42" fmla="*/ 617234 h 1341806"/>
                  <a:gd name="connsiteX43" fmla="*/ 1625990 w 2035059"/>
                  <a:gd name="connsiteY43" fmla="*/ 599435 h 1341806"/>
                  <a:gd name="connsiteX44" fmla="*/ 1659542 w 2035059"/>
                  <a:gd name="connsiteY44" fmla="*/ 583387 h 1341806"/>
                  <a:gd name="connsiteX45" fmla="*/ 1692137 w 2035059"/>
                  <a:gd name="connsiteY45" fmla="*/ 576093 h 1341806"/>
                  <a:gd name="connsiteX46" fmla="*/ 1693595 w 2035059"/>
                  <a:gd name="connsiteY46" fmla="*/ 560044 h 1341806"/>
                  <a:gd name="connsiteX47" fmla="*/ 1710211 w 2035059"/>
                  <a:gd name="connsiteY47" fmla="*/ 549444 h 1341806"/>
                  <a:gd name="connsiteX48" fmla="*/ 1726258 w 2035059"/>
                  <a:gd name="connsiteY48" fmla="*/ 530478 h 1341806"/>
                  <a:gd name="connsiteX49" fmla="*/ 1743764 w 2035059"/>
                  <a:gd name="connsiteY49" fmla="*/ 513358 h 1341806"/>
                  <a:gd name="connsiteX50" fmla="*/ 1761269 w 2035059"/>
                  <a:gd name="connsiteY50" fmla="*/ 495850 h 1341806"/>
                  <a:gd name="connsiteX51" fmla="*/ 1778774 w 2035059"/>
                  <a:gd name="connsiteY51" fmla="*/ 478343 h 1341806"/>
                  <a:gd name="connsiteX52" fmla="*/ 1796280 w 2035059"/>
                  <a:gd name="connsiteY52" fmla="*/ 460836 h 1341806"/>
                  <a:gd name="connsiteX53" fmla="*/ 1813786 w 2035059"/>
                  <a:gd name="connsiteY53" fmla="*/ 443328 h 1341806"/>
                  <a:gd name="connsiteX54" fmla="*/ 1831291 w 2035059"/>
                  <a:gd name="connsiteY54" fmla="*/ 425821 h 1341806"/>
                  <a:gd name="connsiteX55" fmla="*/ 1848796 w 2035059"/>
                  <a:gd name="connsiteY55" fmla="*/ 408314 h 1341806"/>
                  <a:gd name="connsiteX56" fmla="*/ 1866302 w 2035059"/>
                  <a:gd name="connsiteY56" fmla="*/ 390807 h 1341806"/>
                  <a:gd name="connsiteX57" fmla="*/ 1883807 w 2035059"/>
                  <a:gd name="connsiteY57" fmla="*/ 373299 h 1341806"/>
                  <a:gd name="connsiteX58" fmla="*/ 1901313 w 2035059"/>
                  <a:gd name="connsiteY58" fmla="*/ 355792 h 1341806"/>
                  <a:gd name="connsiteX59" fmla="*/ 1918818 w 2035059"/>
                  <a:gd name="connsiteY59" fmla="*/ 338285 h 1341806"/>
                  <a:gd name="connsiteX60" fmla="*/ 1936324 w 2035059"/>
                  <a:gd name="connsiteY60" fmla="*/ 338285 h 1341806"/>
                  <a:gd name="connsiteX61" fmla="*/ 1936324 w 2035059"/>
                  <a:gd name="connsiteY61" fmla="*/ 303270 h 1341806"/>
                  <a:gd name="connsiteX62" fmla="*/ 1936324 w 2035059"/>
                  <a:gd name="connsiteY62" fmla="*/ 268256 h 1341806"/>
                  <a:gd name="connsiteX63" fmla="*/ 1953829 w 2035059"/>
                  <a:gd name="connsiteY63" fmla="*/ 268256 h 1341806"/>
                  <a:gd name="connsiteX64" fmla="*/ 1971334 w 2035059"/>
                  <a:gd name="connsiteY64" fmla="*/ 239421 h 1341806"/>
                  <a:gd name="connsiteX65" fmla="*/ 1977425 w 2035059"/>
                  <a:gd name="connsiteY65" fmla="*/ 206822 h 1341806"/>
                  <a:gd name="connsiteX66" fmla="*/ 2000510 w 2035059"/>
                  <a:gd name="connsiteY66" fmla="*/ 245240 h 1341806"/>
                  <a:gd name="connsiteX67" fmla="*/ 2016557 w 2035059"/>
                  <a:gd name="connsiteY67" fmla="*/ 275163 h 1341806"/>
                  <a:gd name="connsiteX68" fmla="*/ 2034298 w 2035059"/>
                  <a:gd name="connsiteY68" fmla="*/ 325154 h 1341806"/>
                  <a:gd name="connsiteX69" fmla="*/ 2021169 w 2035059"/>
                  <a:gd name="connsiteY69" fmla="*/ 373299 h 1341806"/>
                  <a:gd name="connsiteX70" fmla="*/ 2005616 w 2035059"/>
                  <a:gd name="connsiteY70" fmla="*/ 382053 h 1341806"/>
                  <a:gd name="connsiteX71" fmla="*/ 2004158 w 2035059"/>
                  <a:gd name="connsiteY71" fmla="*/ 398101 h 1341806"/>
                  <a:gd name="connsiteX72" fmla="*/ 1987736 w 2035059"/>
                  <a:gd name="connsiteY72" fmla="*/ 407209 h 1341806"/>
                  <a:gd name="connsiteX73" fmla="*/ 1970230 w 2035059"/>
                  <a:gd name="connsiteY73" fmla="*/ 424485 h 1341806"/>
                  <a:gd name="connsiteX74" fmla="*/ 1954043 w 2035059"/>
                  <a:gd name="connsiteY74" fmla="*/ 443311 h 1341806"/>
                  <a:gd name="connsiteX75" fmla="*/ 1936324 w 2035059"/>
                  <a:gd name="connsiteY75" fmla="*/ 460836 h 1341806"/>
                  <a:gd name="connsiteX76" fmla="*/ 1918819 w 2035059"/>
                  <a:gd name="connsiteY76" fmla="*/ 478343 h 1341806"/>
                  <a:gd name="connsiteX77" fmla="*/ 1901313 w 2035059"/>
                  <a:gd name="connsiteY77" fmla="*/ 495850 h 1341806"/>
                  <a:gd name="connsiteX78" fmla="*/ 1883595 w 2035059"/>
                  <a:gd name="connsiteY78" fmla="*/ 513384 h 1341806"/>
                  <a:gd name="connsiteX79" fmla="*/ 1867414 w 2035059"/>
                  <a:gd name="connsiteY79" fmla="*/ 529195 h 1341806"/>
                  <a:gd name="connsiteX80" fmla="*/ 1848450 w 2035059"/>
                  <a:gd name="connsiteY80" fmla="*/ 547619 h 1341806"/>
                  <a:gd name="connsiteX81" fmla="*/ 1831291 w 2035059"/>
                  <a:gd name="connsiteY81" fmla="*/ 568494 h 1341806"/>
                  <a:gd name="connsiteX82" fmla="*/ 1817274 w 2035059"/>
                  <a:gd name="connsiteY82" fmla="*/ 583387 h 1341806"/>
                  <a:gd name="connsiteX83" fmla="*/ 1797155 w 2035059"/>
                  <a:gd name="connsiteY83" fmla="*/ 600894 h 1341806"/>
                  <a:gd name="connsiteX84" fmla="*/ 1776549 w 2035059"/>
                  <a:gd name="connsiteY84" fmla="*/ 618401 h 1341806"/>
                  <a:gd name="connsiteX85" fmla="*/ 1760198 w 2035059"/>
                  <a:gd name="connsiteY85" fmla="*/ 634450 h 1341806"/>
                  <a:gd name="connsiteX86" fmla="*/ 1745772 w 2035059"/>
                  <a:gd name="connsiteY86" fmla="*/ 652291 h 1341806"/>
                  <a:gd name="connsiteX87" fmla="*/ 1729636 w 2035059"/>
                  <a:gd name="connsiteY87" fmla="*/ 668251 h 1341806"/>
                  <a:gd name="connsiteX88" fmla="*/ 1711582 w 2035059"/>
                  <a:gd name="connsiteY88" fmla="*/ 686057 h 1341806"/>
                  <a:gd name="connsiteX89" fmla="*/ 1697083 w 2035059"/>
                  <a:gd name="connsiteY89" fmla="*/ 700530 h 1341806"/>
                  <a:gd name="connsiteX90" fmla="*/ 1650785 w 2035059"/>
                  <a:gd name="connsiteY90" fmla="*/ 723445 h 1341806"/>
                  <a:gd name="connsiteX91" fmla="*/ 1627061 w 2035059"/>
                  <a:gd name="connsiteY91" fmla="*/ 734912 h 1341806"/>
                  <a:gd name="connsiteX92" fmla="*/ 1600860 w 2035059"/>
                  <a:gd name="connsiteY92" fmla="*/ 756425 h 1341806"/>
                  <a:gd name="connsiteX93" fmla="*/ 1592030 w 2035059"/>
                  <a:gd name="connsiteY93" fmla="*/ 773049 h 1341806"/>
                  <a:gd name="connsiteX94" fmla="*/ 1556962 w 2035059"/>
                  <a:gd name="connsiteY94" fmla="*/ 790556 h 1341806"/>
                  <a:gd name="connsiteX95" fmla="*/ 1523118 w 2035059"/>
                  <a:gd name="connsiteY95" fmla="*/ 806410 h 1341806"/>
                  <a:gd name="connsiteX96" fmla="*/ 1502695 w 2035059"/>
                  <a:gd name="connsiteY96" fmla="*/ 825137 h 1341806"/>
                  <a:gd name="connsiteX97" fmla="*/ 1469512 w 2035059"/>
                  <a:gd name="connsiteY97" fmla="*/ 826792 h 1341806"/>
                  <a:gd name="connsiteX98" fmla="*/ 1453056 w 2035059"/>
                  <a:gd name="connsiteY98" fmla="*/ 841848 h 1341806"/>
                  <a:gd name="connsiteX99" fmla="*/ 1434410 w 2035059"/>
                  <a:gd name="connsiteY99" fmla="*/ 861480 h 1341806"/>
                  <a:gd name="connsiteX100" fmla="*/ 1415855 w 2035059"/>
                  <a:gd name="connsiteY100" fmla="*/ 877300 h 1341806"/>
                  <a:gd name="connsiteX101" fmla="*/ 1380886 w 2035059"/>
                  <a:gd name="connsiteY101" fmla="*/ 891504 h 1341806"/>
                  <a:gd name="connsiteX102" fmla="*/ 1345875 w 2035059"/>
                  <a:gd name="connsiteY102" fmla="*/ 909012 h 1341806"/>
                  <a:gd name="connsiteX103" fmla="*/ 1311963 w 2035059"/>
                  <a:gd name="connsiteY103" fmla="*/ 927697 h 1341806"/>
                  <a:gd name="connsiteX104" fmla="*/ 1278087 w 2035059"/>
                  <a:gd name="connsiteY104" fmla="*/ 945999 h 1341806"/>
                  <a:gd name="connsiteX105" fmla="*/ 1259123 w 2035059"/>
                  <a:gd name="connsiteY105" fmla="*/ 964819 h 1341806"/>
                  <a:gd name="connsiteX106" fmla="*/ 1241941 w 2035059"/>
                  <a:gd name="connsiteY106" fmla="*/ 982991 h 1341806"/>
                  <a:gd name="connsiteX107" fmla="*/ 1220059 w 2035059"/>
                  <a:gd name="connsiteY107" fmla="*/ 997806 h 1341806"/>
                  <a:gd name="connsiteX108" fmla="*/ 1171919 w 2035059"/>
                  <a:gd name="connsiteY108" fmla="*/ 1018541 h 1341806"/>
                  <a:gd name="connsiteX109" fmla="*/ 1138367 w 2035059"/>
                  <a:gd name="connsiteY109" fmla="*/ 1033909 h 1341806"/>
                  <a:gd name="connsiteX110" fmla="*/ 1103003 w 2035059"/>
                  <a:gd name="connsiteY110" fmla="*/ 1051348 h 1341806"/>
                  <a:gd name="connsiteX111" fmla="*/ 1089011 w 2035059"/>
                  <a:gd name="connsiteY111" fmla="*/ 1068855 h 1341806"/>
                  <a:gd name="connsiteX112" fmla="*/ 1070400 w 2035059"/>
                  <a:gd name="connsiteY112" fmla="*/ 1082345 h 1341806"/>
                  <a:gd name="connsiteX113" fmla="*/ 1009848 w 2035059"/>
                  <a:gd name="connsiteY113" fmla="*/ 1102681 h 1341806"/>
                  <a:gd name="connsiteX114" fmla="*/ 963952 w 2035059"/>
                  <a:gd name="connsiteY114" fmla="*/ 1119996 h 1341806"/>
                  <a:gd name="connsiteX115" fmla="*/ 930783 w 2035059"/>
                  <a:gd name="connsiteY115" fmla="*/ 1138962 h 1341806"/>
                  <a:gd name="connsiteX116" fmla="*/ 897585 w 2035059"/>
                  <a:gd name="connsiteY116" fmla="*/ 1155292 h 1341806"/>
                  <a:gd name="connsiteX117" fmla="*/ 874008 w 2035059"/>
                  <a:gd name="connsiteY117" fmla="*/ 1170593 h 1341806"/>
                  <a:gd name="connsiteX118" fmla="*/ 826491 w 2035059"/>
                  <a:gd name="connsiteY118" fmla="*/ 1203200 h 1341806"/>
                  <a:gd name="connsiteX119" fmla="*/ 810140 w 2035059"/>
                  <a:gd name="connsiteY119" fmla="*/ 1236987 h 1341806"/>
                  <a:gd name="connsiteX120" fmla="*/ 793707 w 2035059"/>
                  <a:gd name="connsiteY120" fmla="*/ 1256176 h 1341806"/>
                  <a:gd name="connsiteX121" fmla="*/ 777234 w 2035059"/>
                  <a:gd name="connsiteY121" fmla="*/ 1275651 h 1341806"/>
                  <a:gd name="connsiteX122" fmla="*/ 757501 w 2035059"/>
                  <a:gd name="connsiteY122" fmla="*/ 1292756 h 1341806"/>
                  <a:gd name="connsiteX123" fmla="*/ 736275 w 2035059"/>
                  <a:gd name="connsiteY123" fmla="*/ 1308064 h 1341806"/>
                  <a:gd name="connsiteX124" fmla="*/ 716752 w 2035059"/>
                  <a:gd name="connsiteY124" fmla="*/ 1324499 h 1341806"/>
                  <a:gd name="connsiteX125" fmla="*/ 691693 w 2035059"/>
                  <a:gd name="connsiteY125" fmla="*/ 1338348 h 1341806"/>
                  <a:gd name="connsiteX126" fmla="*/ 99172 w 2035059"/>
                  <a:gd name="connsiteY126" fmla="*/ 1254502 h 1341806"/>
                  <a:gd name="connsiteX127" fmla="*/ 102115 w 2035059"/>
                  <a:gd name="connsiteY127" fmla="*/ 1247208 h 1341806"/>
                  <a:gd name="connsiteX128" fmla="*/ 102115 w 2035059"/>
                  <a:gd name="connsiteY128" fmla="*/ 1261797 h 1341806"/>
                  <a:gd name="connsiteX129" fmla="*/ 99172 w 2035059"/>
                  <a:gd name="connsiteY129" fmla="*/ 1254502 h 1341806"/>
                  <a:gd name="connsiteX130" fmla="*/ 6230 w 2035059"/>
                  <a:gd name="connsiteY130" fmla="*/ 1127069 h 1341806"/>
                  <a:gd name="connsiteX131" fmla="*/ 395 w 2035059"/>
                  <a:gd name="connsiteY131" fmla="*/ 994394 h 1341806"/>
                  <a:gd name="connsiteX132" fmla="*/ 1970 w 2035059"/>
                  <a:gd name="connsiteY132" fmla="*/ 866424 h 1341806"/>
                  <a:gd name="connsiteX133" fmla="*/ 17736 w 2035059"/>
                  <a:gd name="connsiteY133" fmla="*/ 864605 h 1341806"/>
                  <a:gd name="connsiteX134" fmla="*/ 35242 w 2035059"/>
                  <a:gd name="connsiteY134" fmla="*/ 829829 h 1341806"/>
                  <a:gd name="connsiteX135" fmla="*/ 51569 w 2035059"/>
                  <a:gd name="connsiteY135" fmla="*/ 793479 h 1341806"/>
                  <a:gd name="connsiteX136" fmla="*/ 67928 w 2035059"/>
                  <a:gd name="connsiteY136" fmla="*/ 759476 h 1341806"/>
                  <a:gd name="connsiteX137" fmla="*/ 86892 w 2035059"/>
                  <a:gd name="connsiteY137" fmla="*/ 725428 h 1341806"/>
                  <a:gd name="connsiteX138" fmla="*/ 104085 w 2035059"/>
                  <a:gd name="connsiteY138" fmla="*/ 705599 h 1341806"/>
                  <a:gd name="connsiteX139" fmla="*/ 119901 w 2035059"/>
                  <a:gd name="connsiteY139" fmla="*/ 687362 h 1341806"/>
                  <a:gd name="connsiteX140" fmla="*/ 139078 w 2035059"/>
                  <a:gd name="connsiteY140" fmla="*/ 671139 h 1341806"/>
                  <a:gd name="connsiteX141" fmla="*/ 156815 w 2035059"/>
                  <a:gd name="connsiteY141" fmla="*/ 653401 h 1341806"/>
                  <a:gd name="connsiteX142" fmla="*/ 173065 w 2035059"/>
                  <a:gd name="connsiteY142" fmla="*/ 633925 h 1341806"/>
                  <a:gd name="connsiteX143" fmla="*/ 184735 w 2035059"/>
                  <a:gd name="connsiteY143" fmla="*/ 619421 h 1341806"/>
                  <a:gd name="connsiteX144" fmla="*/ 205292 w 2035059"/>
                  <a:gd name="connsiteY144" fmla="*/ 603552 h 1341806"/>
                  <a:gd name="connsiteX145" fmla="*/ 220170 w 2035059"/>
                  <a:gd name="connsiteY145" fmla="*/ 588566 h 1341806"/>
                  <a:gd name="connsiteX146" fmla="*/ 241879 w 2035059"/>
                  <a:gd name="connsiteY146" fmla="*/ 568217 h 1341806"/>
                  <a:gd name="connsiteX147" fmla="*/ 249138 w 2035059"/>
                  <a:gd name="connsiteY147" fmla="*/ 553764 h 1341806"/>
                  <a:gd name="connsiteX148" fmla="*/ 263093 w 2035059"/>
                  <a:gd name="connsiteY148" fmla="*/ 551362 h 1341806"/>
                  <a:gd name="connsiteX149" fmla="*/ 273305 w 2035059"/>
                  <a:gd name="connsiteY149" fmla="*/ 566398 h 1341806"/>
                  <a:gd name="connsiteX150" fmla="*/ 255799 w 2035059"/>
                  <a:gd name="connsiteY150" fmla="*/ 583389 h 1341806"/>
                  <a:gd name="connsiteX151" fmla="*/ 238294 w 2035059"/>
                  <a:gd name="connsiteY151" fmla="*/ 600897 h 1341806"/>
                  <a:gd name="connsiteX152" fmla="*/ 220788 w 2035059"/>
                  <a:gd name="connsiteY152" fmla="*/ 618404 h 1341806"/>
                  <a:gd name="connsiteX153" fmla="*/ 203283 w 2035059"/>
                  <a:gd name="connsiteY153" fmla="*/ 635911 h 1341806"/>
                  <a:gd name="connsiteX154" fmla="*/ 185777 w 2035059"/>
                  <a:gd name="connsiteY154" fmla="*/ 653419 h 1341806"/>
                  <a:gd name="connsiteX155" fmla="*/ 168272 w 2035059"/>
                  <a:gd name="connsiteY155" fmla="*/ 670926 h 1341806"/>
                  <a:gd name="connsiteX156" fmla="*/ 185777 w 2035059"/>
                  <a:gd name="connsiteY156" fmla="*/ 688433 h 1341806"/>
                  <a:gd name="connsiteX157" fmla="*/ 203283 w 2035059"/>
                  <a:gd name="connsiteY157" fmla="*/ 705940 h 1341806"/>
                  <a:gd name="connsiteX158" fmla="*/ 203283 w 2035059"/>
                  <a:gd name="connsiteY158" fmla="*/ 723448 h 1341806"/>
                  <a:gd name="connsiteX159" fmla="*/ 238294 w 2035059"/>
                  <a:gd name="connsiteY159" fmla="*/ 723448 h 1341806"/>
                  <a:gd name="connsiteX160" fmla="*/ 273305 w 2035059"/>
                  <a:gd name="connsiteY160" fmla="*/ 738037 h 1341806"/>
                  <a:gd name="connsiteX161" fmla="*/ 304774 w 2035059"/>
                  <a:gd name="connsiteY161" fmla="*/ 752627 h 1341806"/>
                  <a:gd name="connsiteX162" fmla="*/ 339785 w 2035059"/>
                  <a:gd name="connsiteY162" fmla="*/ 761858 h 1341806"/>
                  <a:gd name="connsiteX163" fmla="*/ 273305 w 2035059"/>
                  <a:gd name="connsiteY163" fmla="*/ 787641 h 1341806"/>
                  <a:gd name="connsiteX164" fmla="*/ 203283 w 2035059"/>
                  <a:gd name="connsiteY164" fmla="*/ 787641 h 1341806"/>
                  <a:gd name="connsiteX165" fmla="*/ 203283 w 2035059"/>
                  <a:gd name="connsiteY165" fmla="*/ 805148 h 1341806"/>
                  <a:gd name="connsiteX166" fmla="*/ 203283 w 2035059"/>
                  <a:gd name="connsiteY166" fmla="*/ 822656 h 1341806"/>
                  <a:gd name="connsiteX167" fmla="*/ 168272 w 2035059"/>
                  <a:gd name="connsiteY167" fmla="*/ 822656 h 1341806"/>
                  <a:gd name="connsiteX168" fmla="*/ 133261 w 2035059"/>
                  <a:gd name="connsiteY168" fmla="*/ 822656 h 1341806"/>
                  <a:gd name="connsiteX169" fmla="*/ 133261 w 2035059"/>
                  <a:gd name="connsiteY169" fmla="*/ 840163 h 1341806"/>
                  <a:gd name="connsiteX170" fmla="*/ 115756 w 2035059"/>
                  <a:gd name="connsiteY170" fmla="*/ 857671 h 1341806"/>
                  <a:gd name="connsiteX171" fmla="*/ 98250 w 2035059"/>
                  <a:gd name="connsiteY171" fmla="*/ 875178 h 1341806"/>
                  <a:gd name="connsiteX172" fmla="*/ 80745 w 2035059"/>
                  <a:gd name="connsiteY172" fmla="*/ 892685 h 1341806"/>
                  <a:gd name="connsiteX173" fmla="*/ 63239 w 2035059"/>
                  <a:gd name="connsiteY173" fmla="*/ 892685 h 1341806"/>
                  <a:gd name="connsiteX174" fmla="*/ 63239 w 2035059"/>
                  <a:gd name="connsiteY174" fmla="*/ 927700 h 1341806"/>
                  <a:gd name="connsiteX175" fmla="*/ 63239 w 2035059"/>
                  <a:gd name="connsiteY175" fmla="*/ 962714 h 1341806"/>
                  <a:gd name="connsiteX176" fmla="*/ 45734 w 2035059"/>
                  <a:gd name="connsiteY176" fmla="*/ 962714 h 1341806"/>
                  <a:gd name="connsiteX177" fmla="*/ 28228 w 2035059"/>
                  <a:gd name="connsiteY177" fmla="*/ 962714 h 1341806"/>
                  <a:gd name="connsiteX178" fmla="*/ 28228 w 2035059"/>
                  <a:gd name="connsiteY178" fmla="*/ 1047333 h 1341806"/>
                  <a:gd name="connsiteX179" fmla="*/ 6230 w 2035059"/>
                  <a:gd name="connsiteY179" fmla="*/ 1127069 h 1341806"/>
                  <a:gd name="connsiteX180" fmla="*/ 923924 w 2035059"/>
                  <a:gd name="connsiteY180" fmla="*/ 752627 h 1341806"/>
                  <a:gd name="connsiteX181" fmla="*/ 930104 w 2035059"/>
                  <a:gd name="connsiteY181" fmla="*/ 746791 h 1341806"/>
                  <a:gd name="connsiteX182" fmla="*/ 932677 w 2035059"/>
                  <a:gd name="connsiteY182" fmla="*/ 752627 h 1341806"/>
                  <a:gd name="connsiteX183" fmla="*/ 926497 w 2035059"/>
                  <a:gd name="connsiteY183" fmla="*/ 758462 h 1341806"/>
                  <a:gd name="connsiteX184" fmla="*/ 923924 w 2035059"/>
                  <a:gd name="connsiteY184" fmla="*/ 752627 h 1341806"/>
                  <a:gd name="connsiteX185" fmla="*/ 904960 w 2035059"/>
                  <a:gd name="connsiteY185" fmla="*/ 719425 h 1341806"/>
                  <a:gd name="connsiteX186" fmla="*/ 925383 w 2035059"/>
                  <a:gd name="connsiteY186" fmla="*/ 719425 h 1341806"/>
                  <a:gd name="connsiteX187" fmla="*/ 915171 w 2035059"/>
                  <a:gd name="connsiteY187" fmla="*/ 722094 h 1341806"/>
                  <a:gd name="connsiteX188" fmla="*/ 904960 w 2035059"/>
                  <a:gd name="connsiteY188" fmla="*/ 719425 h 1341806"/>
                  <a:gd name="connsiteX189" fmla="*/ 724070 w 2035059"/>
                  <a:gd name="connsiteY189" fmla="*/ 684411 h 1341806"/>
                  <a:gd name="connsiteX190" fmla="*/ 744493 w 2035059"/>
                  <a:gd name="connsiteY190" fmla="*/ 684411 h 1341806"/>
                  <a:gd name="connsiteX191" fmla="*/ 734282 w 2035059"/>
                  <a:gd name="connsiteY191" fmla="*/ 687079 h 1341806"/>
                  <a:gd name="connsiteX192" fmla="*/ 724070 w 2035059"/>
                  <a:gd name="connsiteY192" fmla="*/ 684411 h 1341806"/>
                  <a:gd name="connsiteX193" fmla="*/ 875895 w 2035059"/>
                  <a:gd name="connsiteY193" fmla="*/ 684388 h 1341806"/>
                  <a:gd name="connsiteX194" fmla="*/ 893401 w 2035059"/>
                  <a:gd name="connsiteY194" fmla="*/ 684609 h 1341806"/>
                  <a:gd name="connsiteX195" fmla="*/ 883078 w 2035059"/>
                  <a:gd name="connsiteY195" fmla="*/ 687299 h 1341806"/>
                  <a:gd name="connsiteX196" fmla="*/ 875895 w 2035059"/>
                  <a:gd name="connsiteY196" fmla="*/ 684393 h 1341806"/>
                  <a:gd name="connsiteX197" fmla="*/ 619763 w 2035059"/>
                  <a:gd name="connsiteY197" fmla="*/ 644857 h 1341806"/>
                  <a:gd name="connsiteX198" fmla="*/ 618980 w 2035059"/>
                  <a:gd name="connsiteY198" fmla="*/ 628808 h 1341806"/>
                  <a:gd name="connsiteX199" fmla="*/ 624557 w 2035059"/>
                  <a:gd name="connsiteY199" fmla="*/ 637370 h 1341806"/>
                  <a:gd name="connsiteX200" fmla="*/ 619763 w 2035059"/>
                  <a:gd name="connsiteY200" fmla="*/ 644857 h 1341806"/>
                  <a:gd name="connsiteX201" fmla="*/ 642489 w 2035059"/>
                  <a:gd name="connsiteY201" fmla="*/ 649374 h 1341806"/>
                  <a:gd name="connsiteX202" fmla="*/ 659995 w 2035059"/>
                  <a:gd name="connsiteY202" fmla="*/ 649594 h 1341806"/>
                  <a:gd name="connsiteX203" fmla="*/ 649672 w 2035059"/>
                  <a:gd name="connsiteY203" fmla="*/ 652285 h 1341806"/>
                  <a:gd name="connsiteX204" fmla="*/ 642489 w 2035059"/>
                  <a:gd name="connsiteY204" fmla="*/ 649378 h 1341806"/>
                  <a:gd name="connsiteX205" fmla="*/ 516116 w 2035059"/>
                  <a:gd name="connsiteY205" fmla="*/ 613623 h 1341806"/>
                  <a:gd name="connsiteX206" fmla="*/ 530360 w 2035059"/>
                  <a:gd name="connsiteY206" fmla="*/ 611368 h 1341806"/>
                  <a:gd name="connsiteX207" fmla="*/ 547557 w 2035059"/>
                  <a:gd name="connsiteY207" fmla="*/ 616148 h 1341806"/>
                  <a:gd name="connsiteX208" fmla="*/ 516116 w 2035059"/>
                  <a:gd name="connsiteY208" fmla="*/ 613623 h 1341806"/>
                  <a:gd name="connsiteX209" fmla="*/ 840884 w 2035059"/>
                  <a:gd name="connsiteY209" fmla="*/ 614360 h 1341806"/>
                  <a:gd name="connsiteX210" fmla="*/ 858390 w 2035059"/>
                  <a:gd name="connsiteY210" fmla="*/ 614581 h 1341806"/>
                  <a:gd name="connsiteX211" fmla="*/ 848067 w 2035059"/>
                  <a:gd name="connsiteY211" fmla="*/ 617271 h 1341806"/>
                  <a:gd name="connsiteX212" fmla="*/ 840884 w 2035059"/>
                  <a:gd name="connsiteY212" fmla="*/ 614364 h 1341806"/>
                  <a:gd name="connsiteX213" fmla="*/ 1171918 w 2035059"/>
                  <a:gd name="connsiteY213" fmla="*/ 472168 h 1341806"/>
                  <a:gd name="connsiteX214" fmla="*/ 1177753 w 2035059"/>
                  <a:gd name="connsiteY214" fmla="*/ 469594 h 1341806"/>
                  <a:gd name="connsiteX215" fmla="*/ 1183588 w 2035059"/>
                  <a:gd name="connsiteY215" fmla="*/ 475774 h 1341806"/>
                  <a:gd name="connsiteX216" fmla="*/ 1177753 w 2035059"/>
                  <a:gd name="connsiteY216" fmla="*/ 478348 h 1341806"/>
                  <a:gd name="connsiteX217" fmla="*/ 1171918 w 2035059"/>
                  <a:gd name="connsiteY217" fmla="*/ 472168 h 1341806"/>
                  <a:gd name="connsiteX218" fmla="*/ 450653 w 2035059"/>
                  <a:gd name="connsiteY218" fmla="*/ 434103 h 1341806"/>
                  <a:gd name="connsiteX219" fmla="*/ 454195 w 2035059"/>
                  <a:gd name="connsiteY219" fmla="*/ 419919 h 1341806"/>
                  <a:gd name="connsiteX220" fmla="*/ 467324 w 2035059"/>
                  <a:gd name="connsiteY220" fmla="*/ 413101 h 1341806"/>
                  <a:gd name="connsiteX221" fmla="*/ 482299 w 2035059"/>
                  <a:gd name="connsiteY221" fmla="*/ 395188 h 1341806"/>
                  <a:gd name="connsiteX222" fmla="*/ 498001 w 2035059"/>
                  <a:gd name="connsiteY222" fmla="*/ 379140 h 1341806"/>
                  <a:gd name="connsiteX223" fmla="*/ 521145 w 2035059"/>
                  <a:gd name="connsiteY223" fmla="*/ 355797 h 1341806"/>
                  <a:gd name="connsiteX224" fmla="*/ 534894 w 2035059"/>
                  <a:gd name="connsiteY224" fmla="*/ 345117 h 1341806"/>
                  <a:gd name="connsiteX225" fmla="*/ 554429 w 2035059"/>
                  <a:gd name="connsiteY225" fmla="*/ 326151 h 1341806"/>
                  <a:gd name="connsiteX226" fmla="*/ 571124 w 2035059"/>
                  <a:gd name="connsiteY226" fmla="*/ 309111 h 1341806"/>
                  <a:gd name="connsiteX227" fmla="*/ 566027 w 2035059"/>
                  <a:gd name="connsiteY227" fmla="*/ 339409 h 1341806"/>
                  <a:gd name="connsiteX228" fmla="*/ 548662 w 2035059"/>
                  <a:gd name="connsiteY228" fmla="*/ 356902 h 1341806"/>
                  <a:gd name="connsiteX229" fmla="*/ 531157 w 2035059"/>
                  <a:gd name="connsiteY229" fmla="*/ 374410 h 1341806"/>
                  <a:gd name="connsiteX230" fmla="*/ 515464 w 2035059"/>
                  <a:gd name="connsiteY230" fmla="*/ 390754 h 1341806"/>
                  <a:gd name="connsiteX231" fmla="*/ 497958 w 2035059"/>
                  <a:gd name="connsiteY231" fmla="*/ 408289 h 1341806"/>
                  <a:gd name="connsiteX232" fmla="*/ 478606 w 2035059"/>
                  <a:gd name="connsiteY232" fmla="*/ 427313 h 1341806"/>
                  <a:gd name="connsiteX233" fmla="*/ 461935 w 2035059"/>
                  <a:gd name="connsiteY233" fmla="*/ 443333 h 1341806"/>
                  <a:gd name="connsiteX234" fmla="*/ 450653 w 2035059"/>
                  <a:gd name="connsiteY234" fmla="*/ 434103 h 1341806"/>
                  <a:gd name="connsiteX235" fmla="*/ 1278305 w 2035059"/>
                  <a:gd name="connsiteY235" fmla="*/ 425826 h 1341806"/>
                  <a:gd name="connsiteX236" fmla="*/ 1280973 w 2035059"/>
                  <a:gd name="connsiteY236" fmla="*/ 415613 h 1341806"/>
                  <a:gd name="connsiteX237" fmla="*/ 1280973 w 2035059"/>
                  <a:gd name="connsiteY237" fmla="*/ 436038 h 1341806"/>
                  <a:gd name="connsiteX238" fmla="*/ 1278305 w 2035059"/>
                  <a:gd name="connsiteY238" fmla="*/ 425826 h 1341806"/>
                  <a:gd name="connsiteX239" fmla="*/ 1243748 w 2035059"/>
                  <a:gd name="connsiteY239" fmla="*/ 376222 h 1341806"/>
                  <a:gd name="connsiteX240" fmla="*/ 1246169 w 2035059"/>
                  <a:gd name="connsiteY240" fmla="*/ 360278 h 1341806"/>
                  <a:gd name="connsiteX241" fmla="*/ 1246103 w 2035059"/>
                  <a:gd name="connsiteY241" fmla="*/ 395293 h 1341806"/>
                  <a:gd name="connsiteX242" fmla="*/ 1243742 w 2035059"/>
                  <a:gd name="connsiteY242" fmla="*/ 376222 h 1341806"/>
                  <a:gd name="connsiteX243" fmla="*/ 1208067 w 2035059"/>
                  <a:gd name="connsiteY243" fmla="*/ 317864 h 1341806"/>
                  <a:gd name="connsiteX244" fmla="*/ 1210973 w 2035059"/>
                  <a:gd name="connsiteY244" fmla="*/ 310681 h 1341806"/>
                  <a:gd name="connsiteX245" fmla="*/ 1210752 w 2035059"/>
                  <a:gd name="connsiteY245" fmla="*/ 328188 h 1341806"/>
                  <a:gd name="connsiteX246" fmla="*/ 1208063 w 2035059"/>
                  <a:gd name="connsiteY246" fmla="*/ 317864 h 1341806"/>
                  <a:gd name="connsiteX247" fmla="*/ 1634354 w 2035059"/>
                  <a:gd name="connsiteY247" fmla="*/ 305088 h 1341806"/>
                  <a:gd name="connsiteX248" fmla="*/ 1654777 w 2035059"/>
                  <a:gd name="connsiteY248" fmla="*/ 305088 h 1341806"/>
                  <a:gd name="connsiteX249" fmla="*/ 1644566 w 2035059"/>
                  <a:gd name="connsiteY249" fmla="*/ 307757 h 1341806"/>
                  <a:gd name="connsiteX250" fmla="*/ 1634354 w 2035059"/>
                  <a:gd name="connsiteY250" fmla="*/ 305088 h 1341806"/>
                  <a:gd name="connsiteX251" fmla="*/ 625669 w 2035059"/>
                  <a:gd name="connsiteY251" fmla="*/ 290144 h 1341806"/>
                  <a:gd name="connsiteX252" fmla="*/ 639461 w 2035059"/>
                  <a:gd name="connsiteY252" fmla="*/ 275149 h 1341806"/>
                  <a:gd name="connsiteX253" fmla="*/ 652590 w 2035059"/>
                  <a:gd name="connsiteY253" fmla="*/ 288279 h 1341806"/>
                  <a:gd name="connsiteX254" fmla="*/ 638799 w 2035059"/>
                  <a:gd name="connsiteY254" fmla="*/ 303275 h 1341806"/>
                  <a:gd name="connsiteX255" fmla="*/ 625669 w 2035059"/>
                  <a:gd name="connsiteY255" fmla="*/ 290144 h 1341806"/>
                  <a:gd name="connsiteX256" fmla="*/ 1173056 w 2035059"/>
                  <a:gd name="connsiteY256" fmla="*/ 288686 h 1341806"/>
                  <a:gd name="connsiteX257" fmla="*/ 1175962 w 2035059"/>
                  <a:gd name="connsiteY257" fmla="*/ 281503 h 1341806"/>
                  <a:gd name="connsiteX258" fmla="*/ 1175741 w 2035059"/>
                  <a:gd name="connsiteY258" fmla="*/ 299010 h 1341806"/>
                  <a:gd name="connsiteX259" fmla="*/ 1173052 w 2035059"/>
                  <a:gd name="connsiteY259" fmla="*/ 288686 h 1341806"/>
                  <a:gd name="connsiteX260" fmla="*/ 1137829 w 2035059"/>
                  <a:gd name="connsiteY260" fmla="*/ 250754 h 1341806"/>
                  <a:gd name="connsiteX261" fmla="*/ 1140772 w 2035059"/>
                  <a:gd name="connsiteY261" fmla="*/ 243459 h 1341806"/>
                  <a:gd name="connsiteX262" fmla="*/ 1140772 w 2035059"/>
                  <a:gd name="connsiteY262" fmla="*/ 258048 h 1341806"/>
                  <a:gd name="connsiteX263" fmla="*/ 1137829 w 2035059"/>
                  <a:gd name="connsiteY263" fmla="*/ 250754 h 1341806"/>
                  <a:gd name="connsiteX264" fmla="*/ 1068023 w 2035059"/>
                  <a:gd name="connsiteY264" fmla="*/ 212821 h 1341806"/>
                  <a:gd name="connsiteX265" fmla="*/ 1070929 w 2035059"/>
                  <a:gd name="connsiteY265" fmla="*/ 205638 h 1341806"/>
                  <a:gd name="connsiteX266" fmla="*/ 1070709 w 2035059"/>
                  <a:gd name="connsiteY266" fmla="*/ 223145 h 1341806"/>
                  <a:gd name="connsiteX267" fmla="*/ 1068019 w 2035059"/>
                  <a:gd name="connsiteY267" fmla="*/ 212821 h 1341806"/>
                  <a:gd name="connsiteX268" fmla="*/ 970422 w 2035059"/>
                  <a:gd name="connsiteY268" fmla="*/ 189479 h 1341806"/>
                  <a:gd name="connsiteX269" fmla="*/ 964953 w 2035059"/>
                  <a:gd name="connsiteY269" fmla="*/ 171971 h 1341806"/>
                  <a:gd name="connsiteX270" fmla="*/ 950365 w 2035059"/>
                  <a:gd name="connsiteY270" fmla="*/ 163217 h 1341806"/>
                  <a:gd name="connsiteX271" fmla="*/ 943848 w 2035059"/>
                  <a:gd name="connsiteY271" fmla="*/ 140483 h 1341806"/>
                  <a:gd name="connsiteX272" fmla="*/ 967688 w 2035059"/>
                  <a:gd name="connsiteY272" fmla="*/ 150975 h 1341806"/>
                  <a:gd name="connsiteX273" fmla="*/ 983735 w 2035059"/>
                  <a:gd name="connsiteY273" fmla="*/ 164289 h 1341806"/>
                  <a:gd name="connsiteX274" fmla="*/ 1001628 w 2035059"/>
                  <a:gd name="connsiteY274" fmla="*/ 182184 h 1341806"/>
                  <a:gd name="connsiteX275" fmla="*/ 988315 w 2035059"/>
                  <a:gd name="connsiteY275" fmla="*/ 198232 h 1341806"/>
                  <a:gd name="connsiteX276" fmla="*/ 970422 w 2035059"/>
                  <a:gd name="connsiteY276" fmla="*/ 189479 h 1341806"/>
                  <a:gd name="connsiteX277" fmla="*/ 1936323 w 2035059"/>
                  <a:gd name="connsiteY277" fmla="*/ 149016 h 1341806"/>
                  <a:gd name="connsiteX278" fmla="*/ 1920277 w 2035059"/>
                  <a:gd name="connsiteY278" fmla="*/ 132967 h 1341806"/>
                  <a:gd name="connsiteX279" fmla="*/ 1902418 w 2035059"/>
                  <a:gd name="connsiteY279" fmla="*/ 115426 h 1341806"/>
                  <a:gd name="connsiteX280" fmla="*/ 1884912 w 2035059"/>
                  <a:gd name="connsiteY280" fmla="*/ 97919 h 1341806"/>
                  <a:gd name="connsiteX281" fmla="*/ 1867328 w 2035059"/>
                  <a:gd name="connsiteY281" fmla="*/ 79595 h 1341806"/>
                  <a:gd name="connsiteX282" fmla="*/ 1878998 w 2035059"/>
                  <a:gd name="connsiteY282" fmla="*/ 65006 h 1341806"/>
                  <a:gd name="connsiteX283" fmla="*/ 1894433 w 2035059"/>
                  <a:gd name="connsiteY283" fmla="*/ 80122 h 1341806"/>
                  <a:gd name="connsiteX284" fmla="*/ 1912655 w 2035059"/>
                  <a:gd name="connsiteY284" fmla="*/ 101772 h 1341806"/>
                  <a:gd name="connsiteX285" fmla="*/ 1931989 w 2035059"/>
                  <a:gd name="connsiteY285" fmla="*/ 121639 h 1341806"/>
                  <a:gd name="connsiteX286" fmla="*/ 1948777 w 2035059"/>
                  <a:gd name="connsiteY286" fmla="*/ 135003 h 1341806"/>
                  <a:gd name="connsiteX287" fmla="*/ 1964446 w 2035059"/>
                  <a:gd name="connsiteY287" fmla="*/ 150087 h 1341806"/>
                  <a:gd name="connsiteX288" fmla="*/ 1951317 w 2035059"/>
                  <a:gd name="connsiteY288" fmla="*/ 163217 h 1341806"/>
                  <a:gd name="connsiteX289" fmla="*/ 1936323 w 2035059"/>
                  <a:gd name="connsiteY289" fmla="*/ 149016 h 1341806"/>
                  <a:gd name="connsiteX290" fmla="*/ 1037152 w 2035059"/>
                  <a:gd name="connsiteY290" fmla="*/ 120788 h 1341806"/>
                  <a:gd name="connsiteX291" fmla="*/ 1067305 w 2035059"/>
                  <a:gd name="connsiteY291" fmla="*/ 102945 h 1341806"/>
                  <a:gd name="connsiteX292" fmla="*/ 1049604 w 2035059"/>
                  <a:gd name="connsiteY292" fmla="*/ 132754 h 1341806"/>
                  <a:gd name="connsiteX293" fmla="*/ 1037152 w 2035059"/>
                  <a:gd name="connsiteY293" fmla="*/ 120788 h 1341806"/>
                  <a:gd name="connsiteX294" fmla="*/ 1800170 w 2035059"/>
                  <a:gd name="connsiteY294" fmla="*/ 60119 h 1341806"/>
                  <a:gd name="connsiteX295" fmla="*/ 1801588 w 2035059"/>
                  <a:gd name="connsiteY295" fmla="*/ 32238 h 1341806"/>
                  <a:gd name="connsiteX296" fmla="*/ 1826958 w 2035059"/>
                  <a:gd name="connsiteY296" fmla="*/ 49812 h 1341806"/>
                  <a:gd name="connsiteX297" fmla="*/ 1816865 w 2035059"/>
                  <a:gd name="connsiteY297" fmla="*/ 64009 h 1341806"/>
                  <a:gd name="connsiteX298" fmla="*/ 1800169 w 2035059"/>
                  <a:gd name="connsiteY298" fmla="*/ 60119 h 1341806"/>
                  <a:gd name="connsiteX299" fmla="*/ 1387819 w 2035059"/>
                  <a:gd name="connsiteY299" fmla="*/ 46499 h 1341806"/>
                  <a:gd name="connsiteX300" fmla="*/ 1398322 w 2035059"/>
                  <a:gd name="connsiteY300" fmla="*/ 34827 h 1341806"/>
                  <a:gd name="connsiteX301" fmla="*/ 1422830 w 2035059"/>
                  <a:gd name="connsiteY301" fmla="*/ 10317 h 1341806"/>
                  <a:gd name="connsiteX302" fmla="*/ 1437418 w 2035059"/>
                  <a:gd name="connsiteY302" fmla="*/ -187 h 1341806"/>
                  <a:gd name="connsiteX303" fmla="*/ 1452006 w 2035059"/>
                  <a:gd name="connsiteY303" fmla="*/ 14402 h 1341806"/>
                  <a:gd name="connsiteX304" fmla="*/ 1434500 w 2035059"/>
                  <a:gd name="connsiteY304" fmla="*/ 28992 h 1341806"/>
                  <a:gd name="connsiteX305" fmla="*/ 1416995 w 2035059"/>
                  <a:gd name="connsiteY305" fmla="*/ 43581 h 1341806"/>
                  <a:gd name="connsiteX306" fmla="*/ 1402407 w 2035059"/>
                  <a:gd name="connsiteY306" fmla="*/ 58170 h 1341806"/>
                  <a:gd name="connsiteX307" fmla="*/ 1387819 w 2035059"/>
                  <a:gd name="connsiteY307" fmla="*/ 46499 h 13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</a:cxnLst>
                <a:rect l="l" t="t" r="r" b="b"/>
                <a:pathLst>
                  <a:path w="2035059" h="1341806">
                    <a:moveTo>
                      <a:pt x="691692" y="1338350"/>
                    </a:moveTo>
                    <a:cubicBezTo>
                      <a:pt x="681564" y="1328221"/>
                      <a:pt x="688157" y="1313572"/>
                      <a:pt x="703647" y="1311789"/>
                    </a:cubicBezTo>
                    <a:cubicBezTo>
                      <a:pt x="716362" y="1310327"/>
                      <a:pt x="720300" y="1306307"/>
                      <a:pt x="722612" y="1292435"/>
                    </a:cubicBezTo>
                    <a:cubicBezTo>
                      <a:pt x="724946" y="1278429"/>
                      <a:pt x="728447" y="1274928"/>
                      <a:pt x="740117" y="1274928"/>
                    </a:cubicBezTo>
                    <a:lnTo>
                      <a:pt x="754705" y="1274928"/>
                    </a:lnTo>
                    <a:lnTo>
                      <a:pt x="754705" y="1137787"/>
                    </a:lnTo>
                    <a:lnTo>
                      <a:pt x="754705" y="1000647"/>
                    </a:lnTo>
                    <a:lnTo>
                      <a:pt x="738658" y="1000876"/>
                    </a:lnTo>
                    <a:cubicBezTo>
                      <a:pt x="722829" y="1001103"/>
                      <a:pt x="722612" y="1000609"/>
                      <a:pt x="722612" y="964402"/>
                    </a:cubicBezTo>
                    <a:lnTo>
                      <a:pt x="722612" y="927699"/>
                    </a:lnTo>
                    <a:lnTo>
                      <a:pt x="704718" y="927699"/>
                    </a:lnTo>
                    <a:cubicBezTo>
                      <a:pt x="688641" y="927699"/>
                      <a:pt x="687013" y="926071"/>
                      <a:pt x="688672" y="911651"/>
                    </a:cubicBezTo>
                    <a:cubicBezTo>
                      <a:pt x="690420" y="896458"/>
                      <a:pt x="692308" y="895509"/>
                      <a:pt x="724070" y="893852"/>
                    </a:cubicBezTo>
                    <a:lnTo>
                      <a:pt x="757622" y="892101"/>
                    </a:lnTo>
                    <a:lnTo>
                      <a:pt x="757622" y="909608"/>
                    </a:lnTo>
                    <a:cubicBezTo>
                      <a:pt x="757622" y="926828"/>
                      <a:pt x="758173" y="927144"/>
                      <a:pt x="791175" y="928866"/>
                    </a:cubicBezTo>
                    <a:cubicBezTo>
                      <a:pt x="823034" y="930526"/>
                      <a:pt x="824821" y="931435"/>
                      <a:pt x="826591" y="946846"/>
                    </a:cubicBezTo>
                    <a:lnTo>
                      <a:pt x="828454" y="963076"/>
                    </a:lnTo>
                    <a:lnTo>
                      <a:pt x="896612" y="961435"/>
                    </a:lnTo>
                    <a:lnTo>
                      <a:pt x="964770" y="959794"/>
                    </a:lnTo>
                    <a:lnTo>
                      <a:pt x="964541" y="943746"/>
                    </a:lnTo>
                    <a:lnTo>
                      <a:pt x="964312" y="927697"/>
                    </a:lnTo>
                    <a:lnTo>
                      <a:pt x="1018517" y="927697"/>
                    </a:lnTo>
                    <a:lnTo>
                      <a:pt x="1072722" y="927697"/>
                    </a:lnTo>
                    <a:lnTo>
                      <a:pt x="1072722" y="910190"/>
                    </a:lnTo>
                    <a:cubicBezTo>
                      <a:pt x="1072722" y="892753"/>
                      <a:pt x="1072854" y="892683"/>
                      <a:pt x="1106504" y="892683"/>
                    </a:cubicBezTo>
                    <a:cubicBezTo>
                      <a:pt x="1139523" y="892683"/>
                      <a:pt x="1140281" y="892321"/>
                      <a:pt x="1140056" y="876634"/>
                    </a:cubicBezTo>
                    <a:cubicBezTo>
                      <a:pt x="1139834" y="861044"/>
                      <a:pt x="1140742" y="860586"/>
                      <a:pt x="1171920" y="860586"/>
                    </a:cubicBezTo>
                    <a:cubicBezTo>
                      <a:pt x="1203040" y="860586"/>
                      <a:pt x="1204101" y="860056"/>
                      <a:pt x="1206931" y="843079"/>
                    </a:cubicBezTo>
                    <a:cubicBezTo>
                      <a:pt x="1209589" y="827129"/>
                      <a:pt x="1211925" y="825531"/>
                      <a:pt x="1233189" y="825122"/>
                    </a:cubicBezTo>
                    <a:cubicBezTo>
                      <a:pt x="1275973" y="824297"/>
                      <a:pt x="1276952" y="823851"/>
                      <a:pt x="1276952" y="805146"/>
                    </a:cubicBezTo>
                    <a:lnTo>
                      <a:pt x="1276952" y="787639"/>
                    </a:lnTo>
                    <a:lnTo>
                      <a:pt x="1311963" y="787639"/>
                    </a:lnTo>
                    <a:cubicBezTo>
                      <a:pt x="1346337" y="787639"/>
                      <a:pt x="1346974" y="787343"/>
                      <a:pt x="1346974" y="771457"/>
                    </a:cubicBezTo>
                    <a:cubicBezTo>
                      <a:pt x="1346974" y="755656"/>
                      <a:pt x="1347762" y="755274"/>
                      <a:pt x="1380526" y="755211"/>
                    </a:cubicBezTo>
                    <a:cubicBezTo>
                      <a:pt x="1412665" y="755145"/>
                      <a:pt x="1414156" y="754479"/>
                      <a:pt x="1415925" y="739296"/>
                    </a:cubicBezTo>
                    <a:cubicBezTo>
                      <a:pt x="1417464" y="726074"/>
                      <a:pt x="1420610" y="723445"/>
                      <a:pt x="1434889" y="723445"/>
                    </a:cubicBezTo>
                    <a:cubicBezTo>
                      <a:pt x="1449954" y="723445"/>
                      <a:pt x="1452007" y="721381"/>
                      <a:pt x="1452007" y="706229"/>
                    </a:cubicBezTo>
                    <a:cubicBezTo>
                      <a:pt x="1452007" y="689364"/>
                      <a:pt x="1452691" y="688978"/>
                      <a:pt x="1485559" y="687263"/>
                    </a:cubicBezTo>
                    <a:cubicBezTo>
                      <a:pt x="1517322" y="685607"/>
                      <a:pt x="1519210" y="684657"/>
                      <a:pt x="1520958" y="669465"/>
                    </a:cubicBezTo>
                    <a:cubicBezTo>
                      <a:pt x="1522504" y="656024"/>
                      <a:pt x="1525585" y="653416"/>
                      <a:pt x="1539922" y="653416"/>
                    </a:cubicBezTo>
                    <a:cubicBezTo>
                      <a:pt x="1554987" y="653416"/>
                      <a:pt x="1557040" y="651351"/>
                      <a:pt x="1557040" y="636200"/>
                    </a:cubicBezTo>
                    <a:cubicBezTo>
                      <a:pt x="1557040" y="619335"/>
                      <a:pt x="1557723" y="618949"/>
                      <a:pt x="1590592" y="617234"/>
                    </a:cubicBezTo>
                    <a:cubicBezTo>
                      <a:pt x="1622354" y="615577"/>
                      <a:pt x="1624242" y="614628"/>
                      <a:pt x="1625990" y="599435"/>
                    </a:cubicBezTo>
                    <a:cubicBezTo>
                      <a:pt x="1627752" y="584124"/>
                      <a:pt x="1629292" y="583387"/>
                      <a:pt x="1659542" y="583387"/>
                    </a:cubicBezTo>
                    <a:cubicBezTo>
                      <a:pt x="1680543" y="583387"/>
                      <a:pt x="1691548" y="580924"/>
                      <a:pt x="1692137" y="576093"/>
                    </a:cubicBezTo>
                    <a:cubicBezTo>
                      <a:pt x="1692627" y="572080"/>
                      <a:pt x="1693281" y="564858"/>
                      <a:pt x="1693595" y="560044"/>
                    </a:cubicBezTo>
                    <a:cubicBezTo>
                      <a:pt x="1693921" y="555021"/>
                      <a:pt x="1701003" y="550504"/>
                      <a:pt x="1710211" y="549444"/>
                    </a:cubicBezTo>
                    <a:cubicBezTo>
                      <a:pt x="1723651" y="547898"/>
                      <a:pt x="1726258" y="544815"/>
                      <a:pt x="1726258" y="530478"/>
                    </a:cubicBezTo>
                    <a:cubicBezTo>
                      <a:pt x="1726258" y="515346"/>
                      <a:pt x="1728291" y="513358"/>
                      <a:pt x="1743764" y="513358"/>
                    </a:cubicBezTo>
                    <a:cubicBezTo>
                      <a:pt x="1759324" y="513358"/>
                      <a:pt x="1761269" y="511412"/>
                      <a:pt x="1761269" y="495850"/>
                    </a:cubicBezTo>
                    <a:cubicBezTo>
                      <a:pt x="1761269" y="480289"/>
                      <a:pt x="1763214" y="478343"/>
                      <a:pt x="1778774" y="478343"/>
                    </a:cubicBezTo>
                    <a:cubicBezTo>
                      <a:pt x="1794335" y="478343"/>
                      <a:pt x="1796280" y="476398"/>
                      <a:pt x="1796280" y="460836"/>
                    </a:cubicBezTo>
                    <a:cubicBezTo>
                      <a:pt x="1796280" y="445274"/>
                      <a:pt x="1798225" y="443328"/>
                      <a:pt x="1813786" y="443328"/>
                    </a:cubicBezTo>
                    <a:cubicBezTo>
                      <a:pt x="1829346" y="443328"/>
                      <a:pt x="1831291" y="441383"/>
                      <a:pt x="1831291" y="425821"/>
                    </a:cubicBezTo>
                    <a:cubicBezTo>
                      <a:pt x="1831291" y="410259"/>
                      <a:pt x="1833236" y="408314"/>
                      <a:pt x="1848796" y="408314"/>
                    </a:cubicBezTo>
                    <a:cubicBezTo>
                      <a:pt x="1864357" y="408314"/>
                      <a:pt x="1866302" y="406369"/>
                      <a:pt x="1866302" y="390807"/>
                    </a:cubicBezTo>
                    <a:cubicBezTo>
                      <a:pt x="1866302" y="375245"/>
                      <a:pt x="1868247" y="373299"/>
                      <a:pt x="1883807" y="373299"/>
                    </a:cubicBezTo>
                    <a:cubicBezTo>
                      <a:pt x="1899367" y="373299"/>
                      <a:pt x="1901313" y="371354"/>
                      <a:pt x="1901313" y="355792"/>
                    </a:cubicBezTo>
                    <a:cubicBezTo>
                      <a:pt x="1901313" y="340230"/>
                      <a:pt x="1903258" y="338285"/>
                      <a:pt x="1918818" y="338285"/>
                    </a:cubicBezTo>
                    <a:lnTo>
                      <a:pt x="1936324" y="338285"/>
                    </a:lnTo>
                    <a:lnTo>
                      <a:pt x="1936324" y="303270"/>
                    </a:lnTo>
                    <a:lnTo>
                      <a:pt x="1936324" y="268256"/>
                    </a:lnTo>
                    <a:lnTo>
                      <a:pt x="1953829" y="268256"/>
                    </a:lnTo>
                    <a:cubicBezTo>
                      <a:pt x="1970917" y="268256"/>
                      <a:pt x="1971334" y="267570"/>
                      <a:pt x="1971334" y="239421"/>
                    </a:cubicBezTo>
                    <a:cubicBezTo>
                      <a:pt x="1971334" y="223562"/>
                      <a:pt x="1974075" y="208893"/>
                      <a:pt x="1977425" y="206822"/>
                    </a:cubicBezTo>
                    <a:cubicBezTo>
                      <a:pt x="1989801" y="199173"/>
                      <a:pt x="2000510" y="216996"/>
                      <a:pt x="2000510" y="245240"/>
                    </a:cubicBezTo>
                    <a:cubicBezTo>
                      <a:pt x="2000510" y="271531"/>
                      <a:pt x="2001531" y="273433"/>
                      <a:pt x="2016557" y="275163"/>
                    </a:cubicBezTo>
                    <a:cubicBezTo>
                      <a:pt x="2032457" y="276993"/>
                      <a:pt x="2032619" y="277448"/>
                      <a:pt x="2034298" y="325154"/>
                    </a:cubicBezTo>
                    <a:cubicBezTo>
                      <a:pt x="2035992" y="373268"/>
                      <a:pt x="2035983" y="373299"/>
                      <a:pt x="2021169" y="373299"/>
                    </a:cubicBezTo>
                    <a:cubicBezTo>
                      <a:pt x="2012207" y="373299"/>
                      <a:pt x="2006057" y="376761"/>
                      <a:pt x="2005616" y="382053"/>
                    </a:cubicBezTo>
                    <a:cubicBezTo>
                      <a:pt x="2005214" y="386868"/>
                      <a:pt x="2004560" y="394089"/>
                      <a:pt x="2004158" y="398101"/>
                    </a:cubicBezTo>
                    <a:cubicBezTo>
                      <a:pt x="2003757" y="402113"/>
                      <a:pt x="1996367" y="406212"/>
                      <a:pt x="1987736" y="407209"/>
                    </a:cubicBezTo>
                    <a:cubicBezTo>
                      <a:pt x="1975682" y="408600"/>
                      <a:pt x="1971622" y="412607"/>
                      <a:pt x="1970230" y="424485"/>
                    </a:cubicBezTo>
                    <a:cubicBezTo>
                      <a:pt x="1968955" y="435361"/>
                      <a:pt x="1964153" y="440946"/>
                      <a:pt x="1954043" y="443311"/>
                    </a:cubicBezTo>
                    <a:cubicBezTo>
                      <a:pt x="1945122" y="445397"/>
                      <a:pt x="1938399" y="452046"/>
                      <a:pt x="1936324" y="460836"/>
                    </a:cubicBezTo>
                    <a:cubicBezTo>
                      <a:pt x="1934271" y="469535"/>
                      <a:pt x="1927517" y="476290"/>
                      <a:pt x="1918819" y="478343"/>
                    </a:cubicBezTo>
                    <a:cubicBezTo>
                      <a:pt x="1910120" y="480397"/>
                      <a:pt x="1903367" y="487151"/>
                      <a:pt x="1901313" y="495850"/>
                    </a:cubicBezTo>
                    <a:cubicBezTo>
                      <a:pt x="1899240" y="504636"/>
                      <a:pt x="1892512" y="511294"/>
                      <a:pt x="1883595" y="513384"/>
                    </a:cubicBezTo>
                    <a:cubicBezTo>
                      <a:pt x="1874784" y="515449"/>
                      <a:pt x="1868521" y="521570"/>
                      <a:pt x="1867414" y="529195"/>
                    </a:cubicBezTo>
                    <a:cubicBezTo>
                      <a:pt x="1866303" y="536855"/>
                      <a:pt x="1859014" y="543936"/>
                      <a:pt x="1848450" y="547619"/>
                    </a:cubicBezTo>
                    <a:cubicBezTo>
                      <a:pt x="1835507" y="552132"/>
                      <a:pt x="1831291" y="557260"/>
                      <a:pt x="1831291" y="568494"/>
                    </a:cubicBezTo>
                    <a:cubicBezTo>
                      <a:pt x="1831291" y="580328"/>
                      <a:pt x="1828412" y="583387"/>
                      <a:pt x="1817274" y="583387"/>
                    </a:cubicBezTo>
                    <a:cubicBezTo>
                      <a:pt x="1806946" y="583387"/>
                      <a:pt x="1801651" y="587994"/>
                      <a:pt x="1797155" y="600894"/>
                    </a:cubicBezTo>
                    <a:cubicBezTo>
                      <a:pt x="1792582" y="614014"/>
                      <a:pt x="1787418" y="618401"/>
                      <a:pt x="1776549" y="618401"/>
                    </a:cubicBezTo>
                    <a:cubicBezTo>
                      <a:pt x="1765064" y="618401"/>
                      <a:pt x="1761660" y="621742"/>
                      <a:pt x="1760198" y="634450"/>
                    </a:cubicBezTo>
                    <a:cubicBezTo>
                      <a:pt x="1758904" y="645703"/>
                      <a:pt x="1754593" y="651034"/>
                      <a:pt x="1745772" y="652291"/>
                    </a:cubicBezTo>
                    <a:cubicBezTo>
                      <a:pt x="1738138" y="653379"/>
                      <a:pt x="1731793" y="659655"/>
                      <a:pt x="1729636" y="668251"/>
                    </a:cubicBezTo>
                    <a:cubicBezTo>
                      <a:pt x="1727473" y="676871"/>
                      <a:pt x="1720404" y="683842"/>
                      <a:pt x="1711582" y="686057"/>
                    </a:cubicBezTo>
                    <a:cubicBezTo>
                      <a:pt x="1702653" y="688298"/>
                      <a:pt x="1697083" y="693859"/>
                      <a:pt x="1697083" y="700530"/>
                    </a:cubicBezTo>
                    <a:cubicBezTo>
                      <a:pt x="1697083" y="714916"/>
                      <a:pt x="1679850" y="723445"/>
                      <a:pt x="1650785" y="723445"/>
                    </a:cubicBezTo>
                    <a:cubicBezTo>
                      <a:pt x="1631093" y="723445"/>
                      <a:pt x="1627061" y="725393"/>
                      <a:pt x="1627061" y="734912"/>
                    </a:cubicBezTo>
                    <a:cubicBezTo>
                      <a:pt x="1627061" y="746120"/>
                      <a:pt x="1612367" y="758185"/>
                      <a:pt x="1600860" y="756425"/>
                    </a:cubicBezTo>
                    <a:cubicBezTo>
                      <a:pt x="1597682" y="755941"/>
                      <a:pt x="1593709" y="763420"/>
                      <a:pt x="1592030" y="773049"/>
                    </a:cubicBezTo>
                    <a:cubicBezTo>
                      <a:pt x="1589074" y="790004"/>
                      <a:pt x="1587966" y="790556"/>
                      <a:pt x="1556962" y="790556"/>
                    </a:cubicBezTo>
                    <a:cubicBezTo>
                      <a:pt x="1526470" y="790556"/>
                      <a:pt x="1524859" y="791311"/>
                      <a:pt x="1523118" y="806410"/>
                    </a:cubicBezTo>
                    <a:cubicBezTo>
                      <a:pt x="1521643" y="819208"/>
                      <a:pt x="1517708" y="822817"/>
                      <a:pt x="1502695" y="825137"/>
                    </a:cubicBezTo>
                    <a:cubicBezTo>
                      <a:pt x="1492468" y="826719"/>
                      <a:pt x="1477535" y="827463"/>
                      <a:pt x="1469512" y="826792"/>
                    </a:cubicBezTo>
                    <a:cubicBezTo>
                      <a:pt x="1457522" y="825788"/>
                      <a:pt x="1454591" y="828470"/>
                      <a:pt x="1453056" y="841848"/>
                    </a:cubicBezTo>
                    <a:cubicBezTo>
                      <a:pt x="1451607" y="854465"/>
                      <a:pt x="1447416" y="858878"/>
                      <a:pt x="1434410" y="861480"/>
                    </a:cubicBezTo>
                    <a:cubicBezTo>
                      <a:pt x="1423084" y="863745"/>
                      <a:pt x="1417055" y="868886"/>
                      <a:pt x="1415855" y="877300"/>
                    </a:cubicBezTo>
                    <a:cubicBezTo>
                      <a:pt x="1414314" y="888113"/>
                      <a:pt x="1409679" y="889996"/>
                      <a:pt x="1380886" y="891504"/>
                    </a:cubicBezTo>
                    <a:cubicBezTo>
                      <a:pt x="1349667" y="893141"/>
                      <a:pt x="1347587" y="894181"/>
                      <a:pt x="1345875" y="909012"/>
                    </a:cubicBezTo>
                    <a:cubicBezTo>
                      <a:pt x="1344193" y="923592"/>
                      <a:pt x="1341639" y="924999"/>
                      <a:pt x="1311963" y="927697"/>
                    </a:cubicBezTo>
                    <a:cubicBezTo>
                      <a:pt x="1282507" y="930375"/>
                      <a:pt x="1279723" y="931880"/>
                      <a:pt x="1278087" y="945999"/>
                    </a:cubicBezTo>
                    <a:cubicBezTo>
                      <a:pt x="1276727" y="957752"/>
                      <a:pt x="1272250" y="962194"/>
                      <a:pt x="1259123" y="964819"/>
                    </a:cubicBezTo>
                    <a:cubicBezTo>
                      <a:pt x="1245548" y="967535"/>
                      <a:pt x="1241941" y="971349"/>
                      <a:pt x="1241941" y="982991"/>
                    </a:cubicBezTo>
                    <a:cubicBezTo>
                      <a:pt x="1241941" y="996114"/>
                      <a:pt x="1239546" y="997735"/>
                      <a:pt x="1220059" y="997806"/>
                    </a:cubicBezTo>
                    <a:cubicBezTo>
                      <a:pt x="1184435" y="997939"/>
                      <a:pt x="1171919" y="1003327"/>
                      <a:pt x="1171919" y="1018541"/>
                    </a:cubicBezTo>
                    <a:cubicBezTo>
                      <a:pt x="1171919" y="1031025"/>
                      <a:pt x="1169127" y="1032304"/>
                      <a:pt x="1138367" y="1033909"/>
                    </a:cubicBezTo>
                    <a:cubicBezTo>
                      <a:pt x="1106804" y="1035557"/>
                      <a:pt x="1104708" y="1036589"/>
                      <a:pt x="1103003" y="1051348"/>
                    </a:cubicBezTo>
                    <a:cubicBezTo>
                      <a:pt x="1101770" y="1062029"/>
                      <a:pt x="1097304" y="1067617"/>
                      <a:pt x="1089011" y="1068855"/>
                    </a:cubicBezTo>
                    <a:cubicBezTo>
                      <a:pt x="1082312" y="1069854"/>
                      <a:pt x="1073937" y="1075926"/>
                      <a:pt x="1070400" y="1082345"/>
                    </a:cubicBezTo>
                    <a:cubicBezTo>
                      <a:pt x="1060237" y="1100790"/>
                      <a:pt x="1054888" y="1102586"/>
                      <a:pt x="1009848" y="1102681"/>
                    </a:cubicBezTo>
                    <a:cubicBezTo>
                      <a:pt x="967529" y="1102769"/>
                      <a:pt x="967386" y="1102813"/>
                      <a:pt x="963952" y="1119996"/>
                    </a:cubicBezTo>
                    <a:cubicBezTo>
                      <a:pt x="960740" y="1136059"/>
                      <a:pt x="958502" y="1137339"/>
                      <a:pt x="930783" y="1138962"/>
                    </a:cubicBezTo>
                    <a:cubicBezTo>
                      <a:pt x="904544" y="1140500"/>
                      <a:pt x="900652" y="1142413"/>
                      <a:pt x="897585" y="1155292"/>
                    </a:cubicBezTo>
                    <a:cubicBezTo>
                      <a:pt x="894761" y="1167158"/>
                      <a:pt x="890358" y="1170014"/>
                      <a:pt x="874008" y="1170593"/>
                    </a:cubicBezTo>
                    <a:cubicBezTo>
                      <a:pt x="825275" y="1172318"/>
                      <a:pt x="828408" y="1170167"/>
                      <a:pt x="826491" y="1203200"/>
                    </a:cubicBezTo>
                    <a:cubicBezTo>
                      <a:pt x="824926" y="1230182"/>
                      <a:pt x="823087" y="1233982"/>
                      <a:pt x="810140" y="1236987"/>
                    </a:cubicBezTo>
                    <a:cubicBezTo>
                      <a:pt x="799702" y="1239409"/>
                      <a:pt x="795027" y="1244869"/>
                      <a:pt x="793707" y="1256176"/>
                    </a:cubicBezTo>
                    <a:cubicBezTo>
                      <a:pt x="792397" y="1267398"/>
                      <a:pt x="787621" y="1273044"/>
                      <a:pt x="777234" y="1275651"/>
                    </a:cubicBezTo>
                    <a:cubicBezTo>
                      <a:pt x="769190" y="1277669"/>
                      <a:pt x="760309" y="1285367"/>
                      <a:pt x="757501" y="1292756"/>
                    </a:cubicBezTo>
                    <a:cubicBezTo>
                      <a:pt x="754199" y="1301440"/>
                      <a:pt x="746696" y="1306851"/>
                      <a:pt x="736275" y="1308064"/>
                    </a:cubicBezTo>
                    <a:cubicBezTo>
                      <a:pt x="724661" y="1309417"/>
                      <a:pt x="719205" y="1314008"/>
                      <a:pt x="716752" y="1324499"/>
                    </a:cubicBezTo>
                    <a:cubicBezTo>
                      <a:pt x="713404" y="1338816"/>
                      <a:pt x="699722" y="1346378"/>
                      <a:pt x="691693" y="1338348"/>
                    </a:cubicBezTo>
                    <a:close/>
                    <a:moveTo>
                      <a:pt x="99172" y="1254502"/>
                    </a:moveTo>
                    <a:cubicBezTo>
                      <a:pt x="99172" y="1246478"/>
                      <a:pt x="100496" y="1243196"/>
                      <a:pt x="102115" y="1247208"/>
                    </a:cubicBezTo>
                    <a:cubicBezTo>
                      <a:pt x="103733" y="1251220"/>
                      <a:pt x="103733" y="1257785"/>
                      <a:pt x="102115" y="1261797"/>
                    </a:cubicBezTo>
                    <a:cubicBezTo>
                      <a:pt x="100496" y="1265809"/>
                      <a:pt x="99172" y="1262527"/>
                      <a:pt x="99172" y="1254502"/>
                    </a:cubicBezTo>
                    <a:close/>
                    <a:moveTo>
                      <a:pt x="6230" y="1127069"/>
                    </a:moveTo>
                    <a:cubicBezTo>
                      <a:pt x="527" y="1123449"/>
                      <a:pt x="-818" y="1092877"/>
                      <a:pt x="395" y="994394"/>
                    </a:cubicBezTo>
                    <a:lnTo>
                      <a:pt x="1970" y="866424"/>
                    </a:lnTo>
                    <a:lnTo>
                      <a:pt x="17736" y="864605"/>
                    </a:lnTo>
                    <a:cubicBezTo>
                      <a:pt x="32549" y="862895"/>
                      <a:pt x="33608" y="860791"/>
                      <a:pt x="35242" y="829829"/>
                    </a:cubicBezTo>
                    <a:cubicBezTo>
                      <a:pt x="36810" y="800111"/>
                      <a:pt x="38414" y="796540"/>
                      <a:pt x="51569" y="793479"/>
                    </a:cubicBezTo>
                    <a:cubicBezTo>
                      <a:pt x="64531" y="790463"/>
                      <a:pt x="66354" y="786674"/>
                      <a:pt x="67928" y="759476"/>
                    </a:cubicBezTo>
                    <a:cubicBezTo>
                      <a:pt x="69587" y="730799"/>
                      <a:pt x="70784" y="728650"/>
                      <a:pt x="86892" y="725428"/>
                    </a:cubicBezTo>
                    <a:cubicBezTo>
                      <a:pt x="101029" y="722600"/>
                      <a:pt x="104085" y="719075"/>
                      <a:pt x="104085" y="705599"/>
                    </a:cubicBezTo>
                    <a:cubicBezTo>
                      <a:pt x="104085" y="692121"/>
                      <a:pt x="106896" y="688880"/>
                      <a:pt x="119901" y="687362"/>
                    </a:cubicBezTo>
                    <a:cubicBezTo>
                      <a:pt x="131141" y="686050"/>
                      <a:pt x="136690" y="681356"/>
                      <a:pt x="139078" y="671139"/>
                    </a:cubicBezTo>
                    <a:cubicBezTo>
                      <a:pt x="141186" y="662126"/>
                      <a:pt x="147802" y="655508"/>
                      <a:pt x="156815" y="653401"/>
                    </a:cubicBezTo>
                    <a:cubicBezTo>
                      <a:pt x="167115" y="650992"/>
                      <a:pt x="171721" y="645472"/>
                      <a:pt x="173065" y="633925"/>
                    </a:cubicBezTo>
                    <a:cubicBezTo>
                      <a:pt x="174378" y="622641"/>
                      <a:pt x="177875" y="618294"/>
                      <a:pt x="184735" y="619421"/>
                    </a:cubicBezTo>
                    <a:cubicBezTo>
                      <a:pt x="198730" y="621721"/>
                      <a:pt x="209171" y="613661"/>
                      <a:pt x="205292" y="603552"/>
                    </a:cubicBezTo>
                    <a:cubicBezTo>
                      <a:pt x="203032" y="597661"/>
                      <a:pt x="207768" y="592890"/>
                      <a:pt x="220170" y="588566"/>
                    </a:cubicBezTo>
                    <a:cubicBezTo>
                      <a:pt x="231627" y="584572"/>
                      <a:pt x="239666" y="577037"/>
                      <a:pt x="241879" y="568217"/>
                    </a:cubicBezTo>
                    <a:cubicBezTo>
                      <a:pt x="243813" y="560513"/>
                      <a:pt x="247079" y="554010"/>
                      <a:pt x="249138" y="553764"/>
                    </a:cubicBezTo>
                    <a:cubicBezTo>
                      <a:pt x="251197" y="553519"/>
                      <a:pt x="257477" y="552438"/>
                      <a:pt x="263093" y="551362"/>
                    </a:cubicBezTo>
                    <a:cubicBezTo>
                      <a:pt x="270928" y="549863"/>
                      <a:pt x="273305" y="553363"/>
                      <a:pt x="273305" y="566398"/>
                    </a:cubicBezTo>
                    <a:cubicBezTo>
                      <a:pt x="273305" y="581387"/>
                      <a:pt x="271242" y="583389"/>
                      <a:pt x="255799" y="583389"/>
                    </a:cubicBezTo>
                    <a:cubicBezTo>
                      <a:pt x="240239" y="583389"/>
                      <a:pt x="238294" y="585335"/>
                      <a:pt x="238294" y="600897"/>
                    </a:cubicBezTo>
                    <a:cubicBezTo>
                      <a:pt x="238294" y="616459"/>
                      <a:pt x="236349" y="618404"/>
                      <a:pt x="220788" y="618404"/>
                    </a:cubicBezTo>
                    <a:cubicBezTo>
                      <a:pt x="205228" y="618404"/>
                      <a:pt x="203283" y="620349"/>
                      <a:pt x="203283" y="635911"/>
                    </a:cubicBezTo>
                    <a:cubicBezTo>
                      <a:pt x="203283" y="651473"/>
                      <a:pt x="201338" y="653419"/>
                      <a:pt x="185777" y="653419"/>
                    </a:cubicBezTo>
                    <a:cubicBezTo>
                      <a:pt x="170217" y="653419"/>
                      <a:pt x="168272" y="655364"/>
                      <a:pt x="168272" y="670926"/>
                    </a:cubicBezTo>
                    <a:cubicBezTo>
                      <a:pt x="168272" y="686488"/>
                      <a:pt x="170217" y="688433"/>
                      <a:pt x="185777" y="688433"/>
                    </a:cubicBezTo>
                    <a:cubicBezTo>
                      <a:pt x="201338" y="688433"/>
                      <a:pt x="203283" y="690379"/>
                      <a:pt x="203283" y="705940"/>
                    </a:cubicBezTo>
                    <a:lnTo>
                      <a:pt x="203283" y="723448"/>
                    </a:lnTo>
                    <a:lnTo>
                      <a:pt x="238294" y="723448"/>
                    </a:lnTo>
                    <a:cubicBezTo>
                      <a:pt x="271749" y="723448"/>
                      <a:pt x="273305" y="724096"/>
                      <a:pt x="273305" y="738037"/>
                    </a:cubicBezTo>
                    <a:cubicBezTo>
                      <a:pt x="273305" y="751796"/>
                      <a:pt x="275097" y="752627"/>
                      <a:pt x="304774" y="752627"/>
                    </a:cubicBezTo>
                    <a:cubicBezTo>
                      <a:pt x="328087" y="752627"/>
                      <a:pt x="337161" y="755019"/>
                      <a:pt x="339785" y="761858"/>
                    </a:cubicBezTo>
                    <a:cubicBezTo>
                      <a:pt x="349251" y="786529"/>
                      <a:pt x="346382" y="787641"/>
                      <a:pt x="273305" y="787641"/>
                    </a:cubicBezTo>
                    <a:lnTo>
                      <a:pt x="203283" y="787641"/>
                    </a:lnTo>
                    <a:lnTo>
                      <a:pt x="203283" y="805148"/>
                    </a:lnTo>
                    <a:lnTo>
                      <a:pt x="203283" y="822656"/>
                    </a:lnTo>
                    <a:lnTo>
                      <a:pt x="168272" y="822656"/>
                    </a:lnTo>
                    <a:lnTo>
                      <a:pt x="133261" y="822656"/>
                    </a:lnTo>
                    <a:lnTo>
                      <a:pt x="133261" y="840163"/>
                    </a:lnTo>
                    <a:cubicBezTo>
                      <a:pt x="133261" y="855725"/>
                      <a:pt x="131316" y="857671"/>
                      <a:pt x="115756" y="857671"/>
                    </a:cubicBezTo>
                    <a:cubicBezTo>
                      <a:pt x="100195" y="857671"/>
                      <a:pt x="98250" y="859616"/>
                      <a:pt x="98250" y="875178"/>
                    </a:cubicBezTo>
                    <a:cubicBezTo>
                      <a:pt x="98250" y="890740"/>
                      <a:pt x="96305" y="892685"/>
                      <a:pt x="80745" y="892685"/>
                    </a:cubicBezTo>
                    <a:lnTo>
                      <a:pt x="63239" y="892685"/>
                    </a:lnTo>
                    <a:lnTo>
                      <a:pt x="63239" y="927700"/>
                    </a:lnTo>
                    <a:lnTo>
                      <a:pt x="63239" y="962714"/>
                    </a:lnTo>
                    <a:lnTo>
                      <a:pt x="45734" y="962714"/>
                    </a:lnTo>
                    <a:lnTo>
                      <a:pt x="28228" y="962714"/>
                    </a:lnTo>
                    <a:lnTo>
                      <a:pt x="28228" y="1047333"/>
                    </a:lnTo>
                    <a:cubicBezTo>
                      <a:pt x="28228" y="1133417"/>
                      <a:pt x="26440" y="1139898"/>
                      <a:pt x="6230" y="1127069"/>
                    </a:cubicBezTo>
                    <a:close/>
                    <a:moveTo>
                      <a:pt x="923924" y="752627"/>
                    </a:moveTo>
                    <a:cubicBezTo>
                      <a:pt x="925907" y="749417"/>
                      <a:pt x="928688" y="746791"/>
                      <a:pt x="930104" y="746791"/>
                    </a:cubicBezTo>
                    <a:cubicBezTo>
                      <a:pt x="931520" y="746791"/>
                      <a:pt x="932677" y="749417"/>
                      <a:pt x="932677" y="752627"/>
                    </a:cubicBezTo>
                    <a:cubicBezTo>
                      <a:pt x="932677" y="755836"/>
                      <a:pt x="929896" y="758462"/>
                      <a:pt x="926497" y="758462"/>
                    </a:cubicBezTo>
                    <a:cubicBezTo>
                      <a:pt x="923099" y="758462"/>
                      <a:pt x="921941" y="755836"/>
                      <a:pt x="923924" y="752627"/>
                    </a:cubicBezTo>
                    <a:close/>
                    <a:moveTo>
                      <a:pt x="904960" y="719425"/>
                    </a:moveTo>
                    <a:cubicBezTo>
                      <a:pt x="910576" y="717958"/>
                      <a:pt x="919767" y="717958"/>
                      <a:pt x="925383" y="719425"/>
                    </a:cubicBezTo>
                    <a:cubicBezTo>
                      <a:pt x="930999" y="720894"/>
                      <a:pt x="926404" y="722094"/>
                      <a:pt x="915171" y="722094"/>
                    </a:cubicBezTo>
                    <a:cubicBezTo>
                      <a:pt x="903939" y="722094"/>
                      <a:pt x="899344" y="720892"/>
                      <a:pt x="904960" y="719425"/>
                    </a:cubicBezTo>
                    <a:close/>
                    <a:moveTo>
                      <a:pt x="724070" y="684411"/>
                    </a:moveTo>
                    <a:cubicBezTo>
                      <a:pt x="729687" y="682942"/>
                      <a:pt x="738877" y="682942"/>
                      <a:pt x="744493" y="684411"/>
                    </a:cubicBezTo>
                    <a:cubicBezTo>
                      <a:pt x="750110" y="685877"/>
                      <a:pt x="745514" y="687079"/>
                      <a:pt x="734282" y="687079"/>
                    </a:cubicBezTo>
                    <a:cubicBezTo>
                      <a:pt x="723049" y="687079"/>
                      <a:pt x="718454" y="685877"/>
                      <a:pt x="724070" y="684411"/>
                    </a:cubicBezTo>
                    <a:close/>
                    <a:moveTo>
                      <a:pt x="875895" y="684388"/>
                    </a:moveTo>
                    <a:cubicBezTo>
                      <a:pt x="881573" y="682909"/>
                      <a:pt x="889450" y="683005"/>
                      <a:pt x="893401" y="684609"/>
                    </a:cubicBezTo>
                    <a:cubicBezTo>
                      <a:pt x="897351" y="686208"/>
                      <a:pt x="892706" y="687418"/>
                      <a:pt x="883078" y="687299"/>
                    </a:cubicBezTo>
                    <a:cubicBezTo>
                      <a:pt x="873450" y="687189"/>
                      <a:pt x="870218" y="685872"/>
                      <a:pt x="875895" y="684393"/>
                    </a:cubicBezTo>
                    <a:close/>
                    <a:moveTo>
                      <a:pt x="619763" y="644857"/>
                    </a:moveTo>
                    <a:cubicBezTo>
                      <a:pt x="617956" y="640148"/>
                      <a:pt x="617604" y="632926"/>
                      <a:pt x="618980" y="628808"/>
                    </a:cubicBezTo>
                    <a:cubicBezTo>
                      <a:pt x="620357" y="624691"/>
                      <a:pt x="622866" y="628544"/>
                      <a:pt x="624557" y="637370"/>
                    </a:cubicBezTo>
                    <a:cubicBezTo>
                      <a:pt x="627858" y="654604"/>
                      <a:pt x="625134" y="658857"/>
                      <a:pt x="619763" y="644857"/>
                    </a:cubicBezTo>
                    <a:close/>
                    <a:moveTo>
                      <a:pt x="642489" y="649374"/>
                    </a:moveTo>
                    <a:cubicBezTo>
                      <a:pt x="648167" y="647894"/>
                      <a:pt x="656044" y="647991"/>
                      <a:pt x="659995" y="649594"/>
                    </a:cubicBezTo>
                    <a:cubicBezTo>
                      <a:pt x="663945" y="651194"/>
                      <a:pt x="659300" y="652404"/>
                      <a:pt x="649672" y="652285"/>
                    </a:cubicBezTo>
                    <a:cubicBezTo>
                      <a:pt x="640044" y="652174"/>
                      <a:pt x="636812" y="650857"/>
                      <a:pt x="642489" y="649378"/>
                    </a:cubicBezTo>
                    <a:close/>
                    <a:moveTo>
                      <a:pt x="516116" y="613623"/>
                    </a:moveTo>
                    <a:cubicBezTo>
                      <a:pt x="514492" y="610995"/>
                      <a:pt x="520901" y="609980"/>
                      <a:pt x="530360" y="611368"/>
                    </a:cubicBezTo>
                    <a:cubicBezTo>
                      <a:pt x="539818" y="612757"/>
                      <a:pt x="547557" y="614907"/>
                      <a:pt x="547557" y="616148"/>
                    </a:cubicBezTo>
                    <a:cubicBezTo>
                      <a:pt x="547557" y="620594"/>
                      <a:pt x="519007" y="618303"/>
                      <a:pt x="516116" y="613623"/>
                    </a:cubicBezTo>
                    <a:close/>
                    <a:moveTo>
                      <a:pt x="840884" y="614360"/>
                    </a:moveTo>
                    <a:cubicBezTo>
                      <a:pt x="846562" y="612880"/>
                      <a:pt x="854439" y="612977"/>
                      <a:pt x="858390" y="614581"/>
                    </a:cubicBezTo>
                    <a:cubicBezTo>
                      <a:pt x="862340" y="616180"/>
                      <a:pt x="857695" y="617390"/>
                      <a:pt x="848067" y="617271"/>
                    </a:cubicBezTo>
                    <a:cubicBezTo>
                      <a:pt x="838439" y="617161"/>
                      <a:pt x="835207" y="615844"/>
                      <a:pt x="840884" y="614364"/>
                    </a:cubicBezTo>
                    <a:close/>
                    <a:moveTo>
                      <a:pt x="1171918" y="472168"/>
                    </a:moveTo>
                    <a:cubicBezTo>
                      <a:pt x="1171918" y="468769"/>
                      <a:pt x="1174544" y="467611"/>
                      <a:pt x="1177753" y="469594"/>
                    </a:cubicBezTo>
                    <a:cubicBezTo>
                      <a:pt x="1180963" y="471577"/>
                      <a:pt x="1183588" y="474359"/>
                      <a:pt x="1183588" y="475774"/>
                    </a:cubicBezTo>
                    <a:cubicBezTo>
                      <a:pt x="1183588" y="477191"/>
                      <a:pt x="1180963" y="478348"/>
                      <a:pt x="1177753" y="478348"/>
                    </a:cubicBezTo>
                    <a:cubicBezTo>
                      <a:pt x="1174544" y="478348"/>
                      <a:pt x="1171918" y="475567"/>
                      <a:pt x="1171918" y="472168"/>
                    </a:cubicBezTo>
                    <a:close/>
                    <a:moveTo>
                      <a:pt x="450653" y="434103"/>
                    </a:moveTo>
                    <a:cubicBezTo>
                      <a:pt x="452601" y="429025"/>
                      <a:pt x="454195" y="422643"/>
                      <a:pt x="454195" y="419919"/>
                    </a:cubicBezTo>
                    <a:cubicBezTo>
                      <a:pt x="454195" y="417195"/>
                      <a:pt x="460102" y="414127"/>
                      <a:pt x="467324" y="413101"/>
                    </a:cubicBezTo>
                    <a:cubicBezTo>
                      <a:pt x="476724" y="411767"/>
                      <a:pt x="480977" y="406679"/>
                      <a:pt x="482299" y="395188"/>
                    </a:cubicBezTo>
                    <a:cubicBezTo>
                      <a:pt x="483735" y="382705"/>
                      <a:pt x="487223" y="379140"/>
                      <a:pt x="498001" y="379140"/>
                    </a:cubicBezTo>
                    <a:cubicBezTo>
                      <a:pt x="512473" y="379140"/>
                      <a:pt x="520883" y="370658"/>
                      <a:pt x="521145" y="355797"/>
                    </a:cubicBezTo>
                    <a:cubicBezTo>
                      <a:pt x="521228" y="350982"/>
                      <a:pt x="527417" y="346177"/>
                      <a:pt x="534894" y="345117"/>
                    </a:cubicBezTo>
                    <a:cubicBezTo>
                      <a:pt x="543775" y="343860"/>
                      <a:pt x="550549" y="337282"/>
                      <a:pt x="554429" y="326151"/>
                    </a:cubicBezTo>
                    <a:cubicBezTo>
                      <a:pt x="558095" y="315633"/>
                      <a:pt x="564486" y="309111"/>
                      <a:pt x="571124" y="309111"/>
                    </a:cubicBezTo>
                    <a:cubicBezTo>
                      <a:pt x="595246" y="309111"/>
                      <a:pt x="590628" y="336563"/>
                      <a:pt x="566027" y="339409"/>
                    </a:cubicBezTo>
                    <a:cubicBezTo>
                      <a:pt x="554048" y="340794"/>
                      <a:pt x="550058" y="344813"/>
                      <a:pt x="548662" y="356902"/>
                    </a:cubicBezTo>
                    <a:cubicBezTo>
                      <a:pt x="547262" y="369032"/>
                      <a:pt x="543285" y="373009"/>
                      <a:pt x="531157" y="374410"/>
                    </a:cubicBezTo>
                    <a:cubicBezTo>
                      <a:pt x="518809" y="375837"/>
                      <a:pt x="515464" y="379320"/>
                      <a:pt x="515464" y="390754"/>
                    </a:cubicBezTo>
                    <a:cubicBezTo>
                      <a:pt x="515464" y="402343"/>
                      <a:pt x="511918" y="405895"/>
                      <a:pt x="497958" y="408289"/>
                    </a:cubicBezTo>
                    <a:cubicBezTo>
                      <a:pt x="484124" y="410662"/>
                      <a:pt x="480065" y="414652"/>
                      <a:pt x="478606" y="427313"/>
                    </a:cubicBezTo>
                    <a:cubicBezTo>
                      <a:pt x="477133" y="440095"/>
                      <a:pt x="473763" y="443333"/>
                      <a:pt x="461935" y="443333"/>
                    </a:cubicBezTo>
                    <a:cubicBezTo>
                      <a:pt x="450815" y="443333"/>
                      <a:pt x="447996" y="441027"/>
                      <a:pt x="450653" y="434103"/>
                    </a:cubicBezTo>
                    <a:close/>
                    <a:moveTo>
                      <a:pt x="1278305" y="425826"/>
                    </a:moveTo>
                    <a:cubicBezTo>
                      <a:pt x="1278305" y="414592"/>
                      <a:pt x="1279507" y="409996"/>
                      <a:pt x="1280973" y="415613"/>
                    </a:cubicBezTo>
                    <a:cubicBezTo>
                      <a:pt x="1282442" y="421230"/>
                      <a:pt x="1282442" y="430422"/>
                      <a:pt x="1280973" y="436038"/>
                    </a:cubicBezTo>
                    <a:cubicBezTo>
                      <a:pt x="1279507" y="441655"/>
                      <a:pt x="1278305" y="437060"/>
                      <a:pt x="1278305" y="425826"/>
                    </a:cubicBezTo>
                    <a:close/>
                    <a:moveTo>
                      <a:pt x="1243748" y="376222"/>
                    </a:moveTo>
                    <a:cubicBezTo>
                      <a:pt x="1243792" y="356964"/>
                      <a:pt x="1244871" y="349789"/>
                      <a:pt x="1246169" y="360278"/>
                    </a:cubicBezTo>
                    <a:cubicBezTo>
                      <a:pt x="1247468" y="370767"/>
                      <a:pt x="1247442" y="386523"/>
                      <a:pt x="1246103" y="395293"/>
                    </a:cubicBezTo>
                    <a:cubicBezTo>
                      <a:pt x="1244771" y="404062"/>
                      <a:pt x="1243709" y="395469"/>
                      <a:pt x="1243742" y="376222"/>
                    </a:cubicBezTo>
                    <a:close/>
                    <a:moveTo>
                      <a:pt x="1208067" y="317864"/>
                    </a:moveTo>
                    <a:cubicBezTo>
                      <a:pt x="1208177" y="308235"/>
                      <a:pt x="1209494" y="305003"/>
                      <a:pt x="1210973" y="310681"/>
                    </a:cubicBezTo>
                    <a:cubicBezTo>
                      <a:pt x="1212453" y="316359"/>
                      <a:pt x="1212356" y="324237"/>
                      <a:pt x="1210752" y="328188"/>
                    </a:cubicBezTo>
                    <a:cubicBezTo>
                      <a:pt x="1209153" y="332139"/>
                      <a:pt x="1207944" y="327493"/>
                      <a:pt x="1208063" y="317864"/>
                    </a:cubicBezTo>
                    <a:close/>
                    <a:moveTo>
                      <a:pt x="1634354" y="305088"/>
                    </a:moveTo>
                    <a:cubicBezTo>
                      <a:pt x="1639970" y="303619"/>
                      <a:pt x="1649161" y="303619"/>
                      <a:pt x="1654777" y="305088"/>
                    </a:cubicBezTo>
                    <a:cubicBezTo>
                      <a:pt x="1660393" y="306557"/>
                      <a:pt x="1655798" y="307757"/>
                      <a:pt x="1644566" y="307757"/>
                    </a:cubicBezTo>
                    <a:cubicBezTo>
                      <a:pt x="1633333" y="307757"/>
                      <a:pt x="1628738" y="306555"/>
                      <a:pt x="1634354" y="305088"/>
                    </a:cubicBezTo>
                    <a:close/>
                    <a:moveTo>
                      <a:pt x="625669" y="290144"/>
                    </a:moveTo>
                    <a:cubicBezTo>
                      <a:pt x="626119" y="281229"/>
                      <a:pt x="630546" y="276415"/>
                      <a:pt x="639461" y="275149"/>
                    </a:cubicBezTo>
                    <a:cubicBezTo>
                      <a:pt x="650153" y="273629"/>
                      <a:pt x="652590" y="276067"/>
                      <a:pt x="652590" y="288279"/>
                    </a:cubicBezTo>
                    <a:cubicBezTo>
                      <a:pt x="652590" y="300153"/>
                      <a:pt x="649719" y="303275"/>
                      <a:pt x="638799" y="303275"/>
                    </a:cubicBezTo>
                    <a:cubicBezTo>
                      <a:pt x="628190" y="303275"/>
                      <a:pt x="625160" y="300244"/>
                      <a:pt x="625669" y="290144"/>
                    </a:cubicBezTo>
                    <a:close/>
                    <a:moveTo>
                      <a:pt x="1173056" y="288686"/>
                    </a:moveTo>
                    <a:cubicBezTo>
                      <a:pt x="1173166" y="279057"/>
                      <a:pt x="1174483" y="275825"/>
                      <a:pt x="1175962" y="281503"/>
                    </a:cubicBezTo>
                    <a:cubicBezTo>
                      <a:pt x="1177442" y="287181"/>
                      <a:pt x="1177345" y="295059"/>
                      <a:pt x="1175741" y="299010"/>
                    </a:cubicBezTo>
                    <a:cubicBezTo>
                      <a:pt x="1174143" y="302961"/>
                      <a:pt x="1172933" y="298315"/>
                      <a:pt x="1173052" y="288686"/>
                    </a:cubicBezTo>
                    <a:close/>
                    <a:moveTo>
                      <a:pt x="1137829" y="250754"/>
                    </a:moveTo>
                    <a:cubicBezTo>
                      <a:pt x="1137829" y="242730"/>
                      <a:pt x="1139154" y="239447"/>
                      <a:pt x="1140772" y="243459"/>
                    </a:cubicBezTo>
                    <a:cubicBezTo>
                      <a:pt x="1142391" y="247471"/>
                      <a:pt x="1142391" y="254036"/>
                      <a:pt x="1140772" y="258048"/>
                    </a:cubicBezTo>
                    <a:cubicBezTo>
                      <a:pt x="1139153" y="262061"/>
                      <a:pt x="1137829" y="258778"/>
                      <a:pt x="1137829" y="250754"/>
                    </a:cubicBezTo>
                    <a:close/>
                    <a:moveTo>
                      <a:pt x="1068023" y="212821"/>
                    </a:moveTo>
                    <a:cubicBezTo>
                      <a:pt x="1068133" y="203192"/>
                      <a:pt x="1069450" y="199960"/>
                      <a:pt x="1070929" y="205638"/>
                    </a:cubicBezTo>
                    <a:cubicBezTo>
                      <a:pt x="1072409" y="211316"/>
                      <a:pt x="1072312" y="219194"/>
                      <a:pt x="1070709" y="223145"/>
                    </a:cubicBezTo>
                    <a:cubicBezTo>
                      <a:pt x="1069110" y="227096"/>
                      <a:pt x="1067900" y="222450"/>
                      <a:pt x="1068019" y="212821"/>
                    </a:cubicBezTo>
                    <a:close/>
                    <a:moveTo>
                      <a:pt x="970422" y="189479"/>
                    </a:moveTo>
                    <a:cubicBezTo>
                      <a:pt x="968918" y="184664"/>
                      <a:pt x="966457" y="176786"/>
                      <a:pt x="964953" y="171971"/>
                    </a:cubicBezTo>
                    <a:cubicBezTo>
                      <a:pt x="963449" y="167157"/>
                      <a:pt x="956885" y="163217"/>
                      <a:pt x="950365" y="163217"/>
                    </a:cubicBezTo>
                    <a:cubicBezTo>
                      <a:pt x="937862" y="163217"/>
                      <a:pt x="935241" y="154076"/>
                      <a:pt x="943848" y="140483"/>
                    </a:cubicBezTo>
                    <a:cubicBezTo>
                      <a:pt x="950866" y="129398"/>
                      <a:pt x="967688" y="136801"/>
                      <a:pt x="967688" y="150975"/>
                    </a:cubicBezTo>
                    <a:cubicBezTo>
                      <a:pt x="967688" y="159146"/>
                      <a:pt x="972300" y="162973"/>
                      <a:pt x="983735" y="164289"/>
                    </a:cubicBezTo>
                    <a:cubicBezTo>
                      <a:pt x="996338" y="165740"/>
                      <a:pt x="1000177" y="169579"/>
                      <a:pt x="1001628" y="182184"/>
                    </a:cubicBezTo>
                    <a:cubicBezTo>
                      <a:pt x="1003222" y="196046"/>
                      <a:pt x="1001407" y="198232"/>
                      <a:pt x="988315" y="198232"/>
                    </a:cubicBezTo>
                    <a:cubicBezTo>
                      <a:pt x="979946" y="198232"/>
                      <a:pt x="971932" y="194311"/>
                      <a:pt x="970422" y="189479"/>
                    </a:cubicBezTo>
                    <a:close/>
                    <a:moveTo>
                      <a:pt x="1936323" y="149016"/>
                    </a:moveTo>
                    <a:cubicBezTo>
                      <a:pt x="1936323" y="137861"/>
                      <a:pt x="1932880" y="134418"/>
                      <a:pt x="1920277" y="132967"/>
                    </a:cubicBezTo>
                    <a:cubicBezTo>
                      <a:pt x="1907774" y="131529"/>
                      <a:pt x="1903830" y="127654"/>
                      <a:pt x="1902418" y="115426"/>
                    </a:cubicBezTo>
                    <a:cubicBezTo>
                      <a:pt x="1901017" y="103296"/>
                      <a:pt x="1897041" y="99319"/>
                      <a:pt x="1884912" y="97919"/>
                    </a:cubicBezTo>
                    <a:cubicBezTo>
                      <a:pt x="1872562" y="96492"/>
                      <a:pt x="1868816" y="92589"/>
                      <a:pt x="1867328" y="79595"/>
                    </a:cubicBezTo>
                    <a:cubicBezTo>
                      <a:pt x="1865683" y="65238"/>
                      <a:pt x="1867196" y="63335"/>
                      <a:pt x="1878998" y="65006"/>
                    </a:cubicBezTo>
                    <a:cubicBezTo>
                      <a:pt x="1887888" y="66265"/>
                      <a:pt x="1893205" y="71473"/>
                      <a:pt x="1894433" y="80122"/>
                    </a:cubicBezTo>
                    <a:cubicBezTo>
                      <a:pt x="1895476" y="87476"/>
                      <a:pt x="1903543" y="97060"/>
                      <a:pt x="1912655" y="101772"/>
                    </a:cubicBezTo>
                    <a:cubicBezTo>
                      <a:pt x="1921647" y="106423"/>
                      <a:pt x="1930347" y="115363"/>
                      <a:pt x="1931989" y="121639"/>
                    </a:cubicBezTo>
                    <a:cubicBezTo>
                      <a:pt x="1933660" y="128030"/>
                      <a:pt x="1941046" y="133909"/>
                      <a:pt x="1948777" y="135003"/>
                    </a:cubicBezTo>
                    <a:cubicBezTo>
                      <a:pt x="1957885" y="136291"/>
                      <a:pt x="1963216" y="141424"/>
                      <a:pt x="1964446" y="150087"/>
                    </a:cubicBezTo>
                    <a:cubicBezTo>
                      <a:pt x="1965966" y="160781"/>
                      <a:pt x="1963529" y="163217"/>
                      <a:pt x="1951317" y="163217"/>
                    </a:cubicBezTo>
                    <a:cubicBezTo>
                      <a:pt x="1939323" y="163217"/>
                      <a:pt x="1936323" y="160376"/>
                      <a:pt x="1936323" y="149016"/>
                    </a:cubicBezTo>
                    <a:close/>
                    <a:moveTo>
                      <a:pt x="1037152" y="120788"/>
                    </a:moveTo>
                    <a:cubicBezTo>
                      <a:pt x="1043509" y="103601"/>
                      <a:pt x="1058871" y="94510"/>
                      <a:pt x="1067305" y="102945"/>
                    </a:cubicBezTo>
                    <a:cubicBezTo>
                      <a:pt x="1078853" y="114494"/>
                      <a:pt x="1068326" y="132222"/>
                      <a:pt x="1049604" y="132754"/>
                    </a:cubicBezTo>
                    <a:cubicBezTo>
                      <a:pt x="1034571" y="133182"/>
                      <a:pt x="1033093" y="131761"/>
                      <a:pt x="1037152" y="120788"/>
                    </a:cubicBezTo>
                    <a:close/>
                    <a:moveTo>
                      <a:pt x="1800170" y="60119"/>
                    </a:moveTo>
                    <a:cubicBezTo>
                      <a:pt x="1794483" y="54432"/>
                      <a:pt x="1795419" y="36051"/>
                      <a:pt x="1801588" y="32238"/>
                    </a:cubicBezTo>
                    <a:cubicBezTo>
                      <a:pt x="1811166" y="26318"/>
                      <a:pt x="1824192" y="35341"/>
                      <a:pt x="1826958" y="49812"/>
                    </a:cubicBezTo>
                    <a:cubicBezTo>
                      <a:pt x="1829166" y="61363"/>
                      <a:pt x="1827285" y="64009"/>
                      <a:pt x="1816865" y="64009"/>
                    </a:cubicBezTo>
                    <a:cubicBezTo>
                      <a:pt x="1809822" y="64009"/>
                      <a:pt x="1802309" y="62258"/>
                      <a:pt x="1800169" y="60119"/>
                    </a:cubicBezTo>
                    <a:close/>
                    <a:moveTo>
                      <a:pt x="1387819" y="46499"/>
                    </a:moveTo>
                    <a:cubicBezTo>
                      <a:pt x="1387819" y="39150"/>
                      <a:pt x="1391709" y="34827"/>
                      <a:pt x="1398322" y="34827"/>
                    </a:cubicBezTo>
                    <a:cubicBezTo>
                      <a:pt x="1411766" y="34827"/>
                      <a:pt x="1422830" y="23762"/>
                      <a:pt x="1422830" y="10317"/>
                    </a:cubicBezTo>
                    <a:cubicBezTo>
                      <a:pt x="1422830" y="3003"/>
                      <a:pt x="1427260" y="-187"/>
                      <a:pt x="1437418" y="-187"/>
                    </a:cubicBezTo>
                    <a:cubicBezTo>
                      <a:pt x="1449088" y="-187"/>
                      <a:pt x="1452006" y="2731"/>
                      <a:pt x="1452006" y="14402"/>
                    </a:cubicBezTo>
                    <a:cubicBezTo>
                      <a:pt x="1452006" y="26722"/>
                      <a:pt x="1449283" y="28992"/>
                      <a:pt x="1434500" y="28992"/>
                    </a:cubicBezTo>
                    <a:cubicBezTo>
                      <a:pt x="1419718" y="28992"/>
                      <a:pt x="1416995" y="31261"/>
                      <a:pt x="1416995" y="43581"/>
                    </a:cubicBezTo>
                    <a:cubicBezTo>
                      <a:pt x="1416995" y="55253"/>
                      <a:pt x="1414077" y="58170"/>
                      <a:pt x="1402407" y="58170"/>
                    </a:cubicBezTo>
                    <a:cubicBezTo>
                      <a:pt x="1391709" y="58170"/>
                      <a:pt x="1387819" y="55058"/>
                      <a:pt x="1387819" y="46499"/>
                    </a:cubicBezTo>
                    <a:close/>
                  </a:path>
                </a:pathLst>
              </a:custGeom>
              <a:solidFill>
                <a:srgbClr val="B75C1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17EE9A59-F4F8-8981-96D6-AC2944F9059C}"/>
                  </a:ext>
                </a:extLst>
              </p:cNvPr>
              <p:cNvSpPr/>
              <p:nvPr/>
            </p:nvSpPr>
            <p:spPr>
              <a:xfrm>
                <a:off x="1485194" y="2940682"/>
                <a:ext cx="2088730" cy="1352124"/>
              </a:xfrm>
              <a:custGeom>
                <a:avLst/>
                <a:gdLst>
                  <a:gd name="connsiteX0" fmla="*/ 194531 w 2088730"/>
                  <a:gd name="connsiteY0" fmla="*/ 1348781 h 1352124"/>
                  <a:gd name="connsiteX1" fmla="*/ 229542 w 2088730"/>
                  <a:gd name="connsiteY1" fmla="*/ 1348846 h 1352124"/>
                  <a:gd name="connsiteX2" fmla="*/ 210473 w 2088730"/>
                  <a:gd name="connsiteY2" fmla="*/ 1351208 h 1352124"/>
                  <a:gd name="connsiteX3" fmla="*/ 194531 w 2088730"/>
                  <a:gd name="connsiteY3" fmla="*/ 1348787 h 1352124"/>
                  <a:gd name="connsiteX4" fmla="*/ 758571 w 2088730"/>
                  <a:gd name="connsiteY4" fmla="*/ 1348544 h 1352124"/>
                  <a:gd name="connsiteX5" fmla="*/ 756530 w 2088730"/>
                  <a:gd name="connsiteY5" fmla="*/ 1329668 h 1352124"/>
                  <a:gd name="connsiteX6" fmla="*/ 760732 w 2088730"/>
                  <a:gd name="connsiteY6" fmla="*/ 1315078 h 1352124"/>
                  <a:gd name="connsiteX7" fmla="*/ 761314 w 2088730"/>
                  <a:gd name="connsiteY7" fmla="*/ 1330835 h 1352124"/>
                  <a:gd name="connsiteX8" fmla="*/ 795448 w 2088730"/>
                  <a:gd name="connsiteY8" fmla="*/ 1348698 h 1352124"/>
                  <a:gd name="connsiteX9" fmla="*/ 829000 w 2088730"/>
                  <a:gd name="connsiteY9" fmla="*/ 1350805 h 1352124"/>
                  <a:gd name="connsiteX10" fmla="*/ 796906 w 2088730"/>
                  <a:gd name="connsiteY10" fmla="*/ 1351819 h 1352124"/>
                  <a:gd name="connsiteX11" fmla="*/ 758571 w 2088730"/>
                  <a:gd name="connsiteY11" fmla="*/ 1348546 h 1352124"/>
                  <a:gd name="connsiteX12" fmla="*/ 143369 w 2088730"/>
                  <a:gd name="connsiteY12" fmla="*/ 1315740 h 1352124"/>
                  <a:gd name="connsiteX13" fmla="*/ 160566 w 2088730"/>
                  <a:gd name="connsiteY13" fmla="*/ 1310961 h 1352124"/>
                  <a:gd name="connsiteX14" fmla="*/ 174810 w 2088730"/>
                  <a:gd name="connsiteY14" fmla="*/ 1313216 h 1352124"/>
                  <a:gd name="connsiteX15" fmla="*/ 143369 w 2088730"/>
                  <a:gd name="connsiteY15" fmla="*/ 1315740 h 1352124"/>
                  <a:gd name="connsiteX16" fmla="*/ 856893 w 2088730"/>
                  <a:gd name="connsiteY16" fmla="*/ 1313700 h 1352124"/>
                  <a:gd name="connsiteX17" fmla="*/ 909409 w 2088730"/>
                  <a:gd name="connsiteY17" fmla="*/ 1313745 h 1352124"/>
                  <a:gd name="connsiteX18" fmla="*/ 881516 w 2088730"/>
                  <a:gd name="connsiteY18" fmla="*/ 1315937 h 1352124"/>
                  <a:gd name="connsiteX19" fmla="*/ 856893 w 2088730"/>
                  <a:gd name="connsiteY19" fmla="*/ 1313712 h 1352124"/>
                  <a:gd name="connsiteX20" fmla="*/ 795283 w 2088730"/>
                  <a:gd name="connsiteY20" fmla="*/ 1300230 h 1352124"/>
                  <a:gd name="connsiteX21" fmla="*/ 814904 w 2088730"/>
                  <a:gd name="connsiteY21" fmla="*/ 1281937 h 1352124"/>
                  <a:gd name="connsiteX22" fmla="*/ 833032 w 2088730"/>
                  <a:gd name="connsiteY22" fmla="*/ 1260878 h 1352124"/>
                  <a:gd name="connsiteX23" fmla="*/ 849423 w 2088730"/>
                  <a:gd name="connsiteY23" fmla="*/ 1242126 h 1352124"/>
                  <a:gd name="connsiteX24" fmla="*/ 865774 w 2088730"/>
                  <a:gd name="connsiteY24" fmla="*/ 1208339 h 1352124"/>
                  <a:gd name="connsiteX25" fmla="*/ 913291 w 2088730"/>
                  <a:gd name="connsiteY25" fmla="*/ 1175732 h 1352124"/>
                  <a:gd name="connsiteX26" fmla="*/ 936868 w 2088730"/>
                  <a:gd name="connsiteY26" fmla="*/ 1160431 h 1352124"/>
                  <a:gd name="connsiteX27" fmla="*/ 970066 w 2088730"/>
                  <a:gd name="connsiteY27" fmla="*/ 1144102 h 1352124"/>
                  <a:gd name="connsiteX28" fmla="*/ 1003235 w 2088730"/>
                  <a:gd name="connsiteY28" fmla="*/ 1125135 h 1352124"/>
                  <a:gd name="connsiteX29" fmla="*/ 1049131 w 2088730"/>
                  <a:gd name="connsiteY29" fmla="*/ 1107820 h 1352124"/>
                  <a:gd name="connsiteX30" fmla="*/ 1109683 w 2088730"/>
                  <a:gd name="connsiteY30" fmla="*/ 1087484 h 1352124"/>
                  <a:gd name="connsiteX31" fmla="*/ 1128294 w 2088730"/>
                  <a:gd name="connsiteY31" fmla="*/ 1073994 h 1352124"/>
                  <a:gd name="connsiteX32" fmla="*/ 1142286 w 2088730"/>
                  <a:gd name="connsiteY32" fmla="*/ 1056487 h 1352124"/>
                  <a:gd name="connsiteX33" fmla="*/ 1177650 w 2088730"/>
                  <a:gd name="connsiteY33" fmla="*/ 1039048 h 1352124"/>
                  <a:gd name="connsiteX34" fmla="*/ 1211202 w 2088730"/>
                  <a:gd name="connsiteY34" fmla="*/ 1023680 h 1352124"/>
                  <a:gd name="connsiteX35" fmla="*/ 1259342 w 2088730"/>
                  <a:gd name="connsiteY35" fmla="*/ 1002945 h 1352124"/>
                  <a:gd name="connsiteX36" fmla="*/ 1281224 w 2088730"/>
                  <a:gd name="connsiteY36" fmla="*/ 988130 h 1352124"/>
                  <a:gd name="connsiteX37" fmla="*/ 1298406 w 2088730"/>
                  <a:gd name="connsiteY37" fmla="*/ 969958 h 1352124"/>
                  <a:gd name="connsiteX38" fmla="*/ 1317370 w 2088730"/>
                  <a:gd name="connsiteY38" fmla="*/ 951138 h 1352124"/>
                  <a:gd name="connsiteX39" fmla="*/ 1351246 w 2088730"/>
                  <a:gd name="connsiteY39" fmla="*/ 932836 h 1352124"/>
                  <a:gd name="connsiteX40" fmla="*/ 1385158 w 2088730"/>
                  <a:gd name="connsiteY40" fmla="*/ 914151 h 1352124"/>
                  <a:gd name="connsiteX41" fmla="*/ 1420169 w 2088730"/>
                  <a:gd name="connsiteY41" fmla="*/ 896643 h 1352124"/>
                  <a:gd name="connsiteX42" fmla="*/ 1455138 w 2088730"/>
                  <a:gd name="connsiteY42" fmla="*/ 882439 h 1352124"/>
                  <a:gd name="connsiteX43" fmla="*/ 1473693 w 2088730"/>
                  <a:gd name="connsiteY43" fmla="*/ 866619 h 1352124"/>
                  <a:gd name="connsiteX44" fmla="*/ 1492339 w 2088730"/>
                  <a:gd name="connsiteY44" fmla="*/ 846987 h 1352124"/>
                  <a:gd name="connsiteX45" fmla="*/ 1508795 w 2088730"/>
                  <a:gd name="connsiteY45" fmla="*/ 831931 h 1352124"/>
                  <a:gd name="connsiteX46" fmla="*/ 1541978 w 2088730"/>
                  <a:gd name="connsiteY46" fmla="*/ 830277 h 1352124"/>
                  <a:gd name="connsiteX47" fmla="*/ 1562401 w 2088730"/>
                  <a:gd name="connsiteY47" fmla="*/ 811549 h 1352124"/>
                  <a:gd name="connsiteX48" fmla="*/ 1596245 w 2088730"/>
                  <a:gd name="connsiteY48" fmla="*/ 795696 h 1352124"/>
                  <a:gd name="connsiteX49" fmla="*/ 1631255 w 2088730"/>
                  <a:gd name="connsiteY49" fmla="*/ 778519 h 1352124"/>
                  <a:gd name="connsiteX50" fmla="*/ 1637168 w 2088730"/>
                  <a:gd name="connsiteY50" fmla="*/ 763457 h 1352124"/>
                  <a:gd name="connsiteX51" fmla="*/ 1666344 w 2088730"/>
                  <a:gd name="connsiteY51" fmla="*/ 740051 h 1352124"/>
                  <a:gd name="connsiteX52" fmla="*/ 1690068 w 2088730"/>
                  <a:gd name="connsiteY52" fmla="*/ 728584 h 1352124"/>
                  <a:gd name="connsiteX53" fmla="*/ 1736366 w 2088730"/>
                  <a:gd name="connsiteY53" fmla="*/ 705669 h 1352124"/>
                  <a:gd name="connsiteX54" fmla="*/ 1750865 w 2088730"/>
                  <a:gd name="connsiteY54" fmla="*/ 691196 h 1352124"/>
                  <a:gd name="connsiteX55" fmla="*/ 1768919 w 2088730"/>
                  <a:gd name="connsiteY55" fmla="*/ 673390 h 1352124"/>
                  <a:gd name="connsiteX56" fmla="*/ 1785054 w 2088730"/>
                  <a:gd name="connsiteY56" fmla="*/ 657430 h 1352124"/>
                  <a:gd name="connsiteX57" fmla="*/ 1799481 w 2088730"/>
                  <a:gd name="connsiteY57" fmla="*/ 639589 h 1352124"/>
                  <a:gd name="connsiteX58" fmla="*/ 1815832 w 2088730"/>
                  <a:gd name="connsiteY58" fmla="*/ 623541 h 1352124"/>
                  <a:gd name="connsiteX59" fmla="*/ 1836438 w 2088730"/>
                  <a:gd name="connsiteY59" fmla="*/ 606033 h 1352124"/>
                  <a:gd name="connsiteX60" fmla="*/ 1856557 w 2088730"/>
                  <a:gd name="connsiteY60" fmla="*/ 588526 h 1352124"/>
                  <a:gd name="connsiteX61" fmla="*/ 1870574 w 2088730"/>
                  <a:gd name="connsiteY61" fmla="*/ 573633 h 1352124"/>
                  <a:gd name="connsiteX62" fmla="*/ 1887733 w 2088730"/>
                  <a:gd name="connsiteY62" fmla="*/ 552758 h 1352124"/>
                  <a:gd name="connsiteX63" fmla="*/ 1906697 w 2088730"/>
                  <a:gd name="connsiteY63" fmla="*/ 534334 h 1352124"/>
                  <a:gd name="connsiteX64" fmla="*/ 1922878 w 2088730"/>
                  <a:gd name="connsiteY64" fmla="*/ 518523 h 1352124"/>
                  <a:gd name="connsiteX65" fmla="*/ 1940596 w 2088730"/>
                  <a:gd name="connsiteY65" fmla="*/ 500990 h 1352124"/>
                  <a:gd name="connsiteX66" fmla="*/ 1958101 w 2088730"/>
                  <a:gd name="connsiteY66" fmla="*/ 483482 h 1352124"/>
                  <a:gd name="connsiteX67" fmla="*/ 1975607 w 2088730"/>
                  <a:gd name="connsiteY67" fmla="*/ 465975 h 1352124"/>
                  <a:gd name="connsiteX68" fmla="*/ 1993325 w 2088730"/>
                  <a:gd name="connsiteY68" fmla="*/ 448450 h 1352124"/>
                  <a:gd name="connsiteX69" fmla="*/ 2009513 w 2088730"/>
                  <a:gd name="connsiteY69" fmla="*/ 429624 h 1352124"/>
                  <a:gd name="connsiteX70" fmla="*/ 2027018 w 2088730"/>
                  <a:gd name="connsiteY70" fmla="*/ 412348 h 1352124"/>
                  <a:gd name="connsiteX71" fmla="*/ 2043441 w 2088730"/>
                  <a:gd name="connsiteY71" fmla="*/ 403240 h 1352124"/>
                  <a:gd name="connsiteX72" fmla="*/ 2044899 w 2088730"/>
                  <a:gd name="connsiteY72" fmla="*/ 387192 h 1352124"/>
                  <a:gd name="connsiteX73" fmla="*/ 2059989 w 2088730"/>
                  <a:gd name="connsiteY73" fmla="*/ 378438 h 1352124"/>
                  <a:gd name="connsiteX74" fmla="*/ 2076036 w 2088730"/>
                  <a:gd name="connsiteY74" fmla="*/ 327846 h 1352124"/>
                  <a:gd name="connsiteX75" fmla="*/ 2085161 w 2088730"/>
                  <a:gd name="connsiteY75" fmla="*/ 275762 h 1352124"/>
                  <a:gd name="connsiteX76" fmla="*/ 2086619 w 2088730"/>
                  <a:gd name="connsiteY76" fmla="*/ 277236 h 1352124"/>
                  <a:gd name="connsiteX77" fmla="*/ 2080638 w 2088730"/>
                  <a:gd name="connsiteY77" fmla="*/ 310916 h 1352124"/>
                  <a:gd name="connsiteX78" fmla="*/ 2076847 w 2088730"/>
                  <a:gd name="connsiteY78" fmla="*/ 395048 h 1352124"/>
                  <a:gd name="connsiteX79" fmla="*/ 2059341 w 2088730"/>
                  <a:gd name="connsiteY79" fmla="*/ 448467 h 1352124"/>
                  <a:gd name="connsiteX80" fmla="*/ 2045627 w 2088730"/>
                  <a:gd name="connsiteY80" fmla="*/ 465974 h 1352124"/>
                  <a:gd name="connsiteX81" fmla="*/ 2028122 w 2088730"/>
                  <a:gd name="connsiteY81" fmla="*/ 483481 h 1352124"/>
                  <a:gd name="connsiteX82" fmla="*/ 2010616 w 2088730"/>
                  <a:gd name="connsiteY82" fmla="*/ 500989 h 1352124"/>
                  <a:gd name="connsiteX83" fmla="*/ 1993111 w 2088730"/>
                  <a:gd name="connsiteY83" fmla="*/ 518496 h 1352124"/>
                  <a:gd name="connsiteX84" fmla="*/ 1975605 w 2088730"/>
                  <a:gd name="connsiteY84" fmla="*/ 536003 h 1352124"/>
                  <a:gd name="connsiteX85" fmla="*/ 1958100 w 2088730"/>
                  <a:gd name="connsiteY85" fmla="*/ 553511 h 1352124"/>
                  <a:gd name="connsiteX86" fmla="*/ 1940594 w 2088730"/>
                  <a:gd name="connsiteY86" fmla="*/ 571018 h 1352124"/>
                  <a:gd name="connsiteX87" fmla="*/ 1923089 w 2088730"/>
                  <a:gd name="connsiteY87" fmla="*/ 588525 h 1352124"/>
                  <a:gd name="connsiteX88" fmla="*/ 1905584 w 2088730"/>
                  <a:gd name="connsiteY88" fmla="*/ 606032 h 1352124"/>
                  <a:gd name="connsiteX89" fmla="*/ 1888078 w 2088730"/>
                  <a:gd name="connsiteY89" fmla="*/ 623540 h 1352124"/>
                  <a:gd name="connsiteX90" fmla="*/ 1870572 w 2088730"/>
                  <a:gd name="connsiteY90" fmla="*/ 641047 h 1352124"/>
                  <a:gd name="connsiteX91" fmla="*/ 1853067 w 2088730"/>
                  <a:gd name="connsiteY91" fmla="*/ 658554 h 1352124"/>
                  <a:gd name="connsiteX92" fmla="*/ 1835562 w 2088730"/>
                  <a:gd name="connsiteY92" fmla="*/ 676062 h 1352124"/>
                  <a:gd name="connsiteX93" fmla="*/ 1818056 w 2088730"/>
                  <a:gd name="connsiteY93" fmla="*/ 693569 h 1352124"/>
                  <a:gd name="connsiteX94" fmla="*/ 1800551 w 2088730"/>
                  <a:gd name="connsiteY94" fmla="*/ 711076 h 1352124"/>
                  <a:gd name="connsiteX95" fmla="*/ 1783433 w 2088730"/>
                  <a:gd name="connsiteY95" fmla="*/ 728584 h 1352124"/>
                  <a:gd name="connsiteX96" fmla="*/ 1764469 w 2088730"/>
                  <a:gd name="connsiteY96" fmla="*/ 744551 h 1352124"/>
                  <a:gd name="connsiteX97" fmla="*/ 1748034 w 2088730"/>
                  <a:gd name="connsiteY97" fmla="*/ 760599 h 1352124"/>
                  <a:gd name="connsiteX98" fmla="*/ 1732661 w 2088730"/>
                  <a:gd name="connsiteY98" fmla="*/ 769434 h 1352124"/>
                  <a:gd name="connsiteX99" fmla="*/ 1731203 w 2088730"/>
                  <a:gd name="connsiteY99" fmla="*/ 788820 h 1352124"/>
                  <a:gd name="connsiteX100" fmla="*/ 1698437 w 2088730"/>
                  <a:gd name="connsiteY100" fmla="*/ 795442 h 1352124"/>
                  <a:gd name="connsiteX101" fmla="*/ 1666343 w 2088730"/>
                  <a:gd name="connsiteY101" fmla="*/ 803299 h 1352124"/>
                  <a:gd name="connsiteX102" fmla="*/ 1645628 w 2088730"/>
                  <a:gd name="connsiteY102" fmla="*/ 829164 h 1352124"/>
                  <a:gd name="connsiteX103" fmla="*/ 1631333 w 2088730"/>
                  <a:gd name="connsiteY103" fmla="*/ 844618 h 1352124"/>
                  <a:gd name="connsiteX104" fmla="*/ 1631333 w 2088730"/>
                  <a:gd name="connsiteY104" fmla="*/ 862806 h 1352124"/>
                  <a:gd name="connsiteX105" fmla="*/ 1596321 w 2088730"/>
                  <a:gd name="connsiteY105" fmla="*/ 862806 h 1352124"/>
                  <a:gd name="connsiteX106" fmla="*/ 1561311 w 2088730"/>
                  <a:gd name="connsiteY106" fmla="*/ 862806 h 1352124"/>
                  <a:gd name="connsiteX107" fmla="*/ 1561311 w 2088730"/>
                  <a:gd name="connsiteY107" fmla="*/ 880313 h 1352124"/>
                  <a:gd name="connsiteX108" fmla="*/ 1561311 w 2088730"/>
                  <a:gd name="connsiteY108" fmla="*/ 897821 h 1352124"/>
                  <a:gd name="connsiteX109" fmla="*/ 1526300 w 2088730"/>
                  <a:gd name="connsiteY109" fmla="*/ 897821 h 1352124"/>
                  <a:gd name="connsiteX110" fmla="*/ 1491289 w 2088730"/>
                  <a:gd name="connsiteY110" fmla="*/ 914941 h 1352124"/>
                  <a:gd name="connsiteX111" fmla="*/ 1475242 w 2088730"/>
                  <a:gd name="connsiteY111" fmla="*/ 933907 h 1352124"/>
                  <a:gd name="connsiteX112" fmla="*/ 1457349 w 2088730"/>
                  <a:gd name="connsiteY112" fmla="*/ 951802 h 1352124"/>
                  <a:gd name="connsiteX113" fmla="*/ 1420879 w 2088730"/>
                  <a:gd name="connsiteY113" fmla="*/ 967850 h 1352124"/>
                  <a:gd name="connsiteX114" fmla="*/ 1386256 w 2088730"/>
                  <a:gd name="connsiteY114" fmla="*/ 985357 h 1352124"/>
                  <a:gd name="connsiteX115" fmla="*/ 1386256 w 2088730"/>
                  <a:gd name="connsiteY115" fmla="*/ 1002864 h 1352124"/>
                  <a:gd name="connsiteX116" fmla="*/ 1351245 w 2088730"/>
                  <a:gd name="connsiteY116" fmla="*/ 1002864 h 1352124"/>
                  <a:gd name="connsiteX117" fmla="*/ 1316234 w 2088730"/>
                  <a:gd name="connsiteY117" fmla="*/ 1020080 h 1352124"/>
                  <a:gd name="connsiteX118" fmla="*/ 1282682 w 2088730"/>
                  <a:gd name="connsiteY118" fmla="*/ 1039047 h 1352124"/>
                  <a:gd name="connsiteX119" fmla="*/ 1247284 w 2088730"/>
                  <a:gd name="connsiteY119" fmla="*/ 1056846 h 1352124"/>
                  <a:gd name="connsiteX120" fmla="*/ 1228319 w 2088730"/>
                  <a:gd name="connsiteY120" fmla="*/ 1072894 h 1352124"/>
                  <a:gd name="connsiteX121" fmla="*/ 1211201 w 2088730"/>
                  <a:gd name="connsiteY121" fmla="*/ 1090401 h 1352124"/>
                  <a:gd name="connsiteX122" fmla="*/ 1211201 w 2088730"/>
                  <a:gd name="connsiteY122" fmla="*/ 1107908 h 1352124"/>
                  <a:gd name="connsiteX123" fmla="*/ 1176191 w 2088730"/>
                  <a:gd name="connsiteY123" fmla="*/ 1107908 h 1352124"/>
                  <a:gd name="connsiteX124" fmla="*/ 1141180 w 2088730"/>
                  <a:gd name="connsiteY124" fmla="*/ 1107908 h 1352124"/>
                  <a:gd name="connsiteX125" fmla="*/ 1141180 w 2088730"/>
                  <a:gd name="connsiteY125" fmla="*/ 1125415 h 1352124"/>
                  <a:gd name="connsiteX126" fmla="*/ 1107397 w 2088730"/>
                  <a:gd name="connsiteY126" fmla="*/ 1142923 h 1352124"/>
                  <a:gd name="connsiteX127" fmla="*/ 1073845 w 2088730"/>
                  <a:gd name="connsiteY127" fmla="*/ 1158971 h 1352124"/>
                  <a:gd name="connsiteX128" fmla="*/ 1037429 w 2088730"/>
                  <a:gd name="connsiteY128" fmla="*/ 1176761 h 1352124"/>
                  <a:gd name="connsiteX129" fmla="*/ 1002418 w 2088730"/>
                  <a:gd name="connsiteY129" fmla="*/ 1194269 h 1352124"/>
                  <a:gd name="connsiteX130" fmla="*/ 988007 w 2088730"/>
                  <a:gd name="connsiteY130" fmla="*/ 1211881 h 1352124"/>
                  <a:gd name="connsiteX131" fmla="*/ 971960 w 2088730"/>
                  <a:gd name="connsiteY131" fmla="*/ 1227356 h 1352124"/>
                  <a:gd name="connsiteX132" fmla="*/ 936949 w 2088730"/>
                  <a:gd name="connsiteY132" fmla="*/ 1245049 h 1352124"/>
                  <a:gd name="connsiteX133" fmla="*/ 901938 w 2088730"/>
                  <a:gd name="connsiteY133" fmla="*/ 1263129 h 1352124"/>
                  <a:gd name="connsiteX134" fmla="*/ 866927 w 2088730"/>
                  <a:gd name="connsiteY134" fmla="*/ 1277146 h 1352124"/>
                  <a:gd name="connsiteX135" fmla="*/ 831028 w 2088730"/>
                  <a:gd name="connsiteY135" fmla="*/ 1284440 h 1352124"/>
                  <a:gd name="connsiteX136" fmla="*/ 829569 w 2088730"/>
                  <a:gd name="connsiteY136" fmla="*/ 1300488 h 1352124"/>
                  <a:gd name="connsiteX137" fmla="*/ 810493 w 2088730"/>
                  <a:gd name="connsiteY137" fmla="*/ 1311037 h 1352124"/>
                  <a:gd name="connsiteX138" fmla="*/ 795283 w 2088730"/>
                  <a:gd name="connsiteY138" fmla="*/ 1300229 h 1352124"/>
                  <a:gd name="connsiteX139" fmla="*/ 115858 w 2088730"/>
                  <a:gd name="connsiteY139" fmla="*/ 1279373 h 1352124"/>
                  <a:gd name="connsiteX140" fmla="*/ 171215 w 2088730"/>
                  <a:gd name="connsiteY140" fmla="*/ 1279708 h 1352124"/>
                  <a:gd name="connsiteX141" fmla="*/ 143369 w 2088730"/>
                  <a:gd name="connsiteY141" fmla="*/ 1282983 h 1352124"/>
                  <a:gd name="connsiteX142" fmla="*/ 115858 w 2088730"/>
                  <a:gd name="connsiteY142" fmla="*/ 1279374 h 1352124"/>
                  <a:gd name="connsiteX143" fmla="*/ 958832 w 2088730"/>
                  <a:gd name="connsiteY143" fmla="*/ 1278709 h 1352124"/>
                  <a:gd name="connsiteX144" fmla="*/ 1008431 w 2088730"/>
                  <a:gd name="connsiteY144" fmla="*/ 1278709 h 1352124"/>
                  <a:gd name="connsiteX145" fmla="*/ 983631 w 2088730"/>
                  <a:gd name="connsiteY145" fmla="*/ 1280943 h 1352124"/>
                  <a:gd name="connsiteX146" fmla="*/ 958832 w 2088730"/>
                  <a:gd name="connsiteY146" fmla="*/ 1278709 h 1352124"/>
                  <a:gd name="connsiteX147" fmla="*/ 1037285 w 2088730"/>
                  <a:gd name="connsiteY147" fmla="*/ 1262557 h 1352124"/>
                  <a:gd name="connsiteX148" fmla="*/ 1040191 w 2088730"/>
                  <a:gd name="connsiteY148" fmla="*/ 1255373 h 1352124"/>
                  <a:gd name="connsiteX149" fmla="*/ 1039971 w 2088730"/>
                  <a:gd name="connsiteY149" fmla="*/ 1272880 h 1352124"/>
                  <a:gd name="connsiteX150" fmla="*/ 1037281 w 2088730"/>
                  <a:gd name="connsiteY150" fmla="*/ 1262557 h 1352124"/>
                  <a:gd name="connsiteX151" fmla="*/ 106093 w 2088730"/>
                  <a:gd name="connsiteY151" fmla="*/ 1243187 h 1352124"/>
                  <a:gd name="connsiteX152" fmla="*/ 120337 w 2088730"/>
                  <a:gd name="connsiteY152" fmla="*/ 1240932 h 1352124"/>
                  <a:gd name="connsiteX153" fmla="*/ 137534 w 2088730"/>
                  <a:gd name="connsiteY153" fmla="*/ 1245711 h 1352124"/>
                  <a:gd name="connsiteX154" fmla="*/ 106093 w 2088730"/>
                  <a:gd name="connsiteY154" fmla="*/ 1243187 h 1352124"/>
                  <a:gd name="connsiteX155" fmla="*/ 68564 w 2088730"/>
                  <a:gd name="connsiteY155" fmla="*/ 1182315 h 1352124"/>
                  <a:gd name="connsiteX156" fmla="*/ 69616 w 2088730"/>
                  <a:gd name="connsiteY156" fmla="*/ 1151677 h 1352124"/>
                  <a:gd name="connsiteX157" fmla="*/ 71786 w 2088730"/>
                  <a:gd name="connsiteY157" fmla="*/ 1179039 h 1352124"/>
                  <a:gd name="connsiteX158" fmla="*/ 89699 w 2088730"/>
                  <a:gd name="connsiteY158" fmla="*/ 1208802 h 1352124"/>
                  <a:gd name="connsiteX159" fmla="*/ 86476 w 2088730"/>
                  <a:gd name="connsiteY159" fmla="*/ 1212078 h 1352124"/>
                  <a:gd name="connsiteX160" fmla="*/ 67512 w 2088730"/>
                  <a:gd name="connsiteY160" fmla="*/ 1212952 h 1352124"/>
                  <a:gd name="connsiteX161" fmla="*/ 38336 w 2088730"/>
                  <a:gd name="connsiteY161" fmla="*/ 1137088 h 1352124"/>
                  <a:gd name="connsiteX162" fmla="*/ 58759 w 2088730"/>
                  <a:gd name="connsiteY162" fmla="*/ 1137088 h 1352124"/>
                  <a:gd name="connsiteX163" fmla="*/ 54383 w 2088730"/>
                  <a:gd name="connsiteY163" fmla="*/ 1142513 h 1352124"/>
                  <a:gd name="connsiteX164" fmla="*/ 38336 w 2088730"/>
                  <a:gd name="connsiteY164" fmla="*/ 1137088 h 1352124"/>
                  <a:gd name="connsiteX165" fmla="*/ -15 w 2088730"/>
                  <a:gd name="connsiteY165" fmla="*/ 1002865 h 1352124"/>
                  <a:gd name="connsiteX166" fmla="*/ 1846 w 2088730"/>
                  <a:gd name="connsiteY166" fmla="*/ 937213 h 1352124"/>
                  <a:gd name="connsiteX167" fmla="*/ 1846 w 2088730"/>
                  <a:gd name="connsiteY167" fmla="*/ 1068517 h 1352124"/>
                  <a:gd name="connsiteX168" fmla="*/ -15 w 2088730"/>
                  <a:gd name="connsiteY168" fmla="*/ 1002865 h 1352124"/>
                  <a:gd name="connsiteX169" fmla="*/ 1661863 w 2088730"/>
                  <a:gd name="connsiteY169" fmla="*/ 915329 h 1352124"/>
                  <a:gd name="connsiteX170" fmla="*/ 1664531 w 2088730"/>
                  <a:gd name="connsiteY170" fmla="*/ 905116 h 1352124"/>
                  <a:gd name="connsiteX171" fmla="*/ 1664531 w 2088730"/>
                  <a:gd name="connsiteY171" fmla="*/ 925541 h 1352124"/>
                  <a:gd name="connsiteX172" fmla="*/ 1661863 w 2088730"/>
                  <a:gd name="connsiteY172" fmla="*/ 915329 h 1352124"/>
                  <a:gd name="connsiteX173" fmla="*/ 1696441 w 2088730"/>
                  <a:gd name="connsiteY173" fmla="*/ 874478 h 1352124"/>
                  <a:gd name="connsiteX174" fmla="*/ 1699384 w 2088730"/>
                  <a:gd name="connsiteY174" fmla="*/ 867183 h 1352124"/>
                  <a:gd name="connsiteX175" fmla="*/ 1699384 w 2088730"/>
                  <a:gd name="connsiteY175" fmla="*/ 881773 h 1352124"/>
                  <a:gd name="connsiteX176" fmla="*/ 1696441 w 2088730"/>
                  <a:gd name="connsiteY176" fmla="*/ 874478 h 1352124"/>
                  <a:gd name="connsiteX177" fmla="*/ 13537 w 2088730"/>
                  <a:gd name="connsiteY177" fmla="*/ 864777 h 1352124"/>
                  <a:gd name="connsiteX178" fmla="*/ 28125 w 2088730"/>
                  <a:gd name="connsiteY178" fmla="*/ 864777 h 1352124"/>
                  <a:gd name="connsiteX179" fmla="*/ 20831 w 2088730"/>
                  <a:gd name="connsiteY179" fmla="*/ 867721 h 1352124"/>
                  <a:gd name="connsiteX180" fmla="*/ 13537 w 2088730"/>
                  <a:gd name="connsiteY180" fmla="*/ 864777 h 1352124"/>
                  <a:gd name="connsiteX181" fmla="*/ 68866 w 2088730"/>
                  <a:gd name="connsiteY181" fmla="*/ 851135 h 1352124"/>
                  <a:gd name="connsiteX182" fmla="*/ 71534 w 2088730"/>
                  <a:gd name="connsiteY182" fmla="*/ 840922 h 1352124"/>
                  <a:gd name="connsiteX183" fmla="*/ 71534 w 2088730"/>
                  <a:gd name="connsiteY183" fmla="*/ 861348 h 1352124"/>
                  <a:gd name="connsiteX184" fmla="*/ 68866 w 2088730"/>
                  <a:gd name="connsiteY184" fmla="*/ 851135 h 1352124"/>
                  <a:gd name="connsiteX185" fmla="*/ 52924 w 2088730"/>
                  <a:gd name="connsiteY185" fmla="*/ 798613 h 1352124"/>
                  <a:gd name="connsiteX186" fmla="*/ 35419 w 2088730"/>
                  <a:gd name="connsiteY186" fmla="*/ 794158 h 1352124"/>
                  <a:gd name="connsiteX187" fmla="*/ 51121 w 2088730"/>
                  <a:gd name="connsiteY187" fmla="*/ 793468 h 1352124"/>
                  <a:gd name="connsiteX188" fmla="*/ 70430 w 2088730"/>
                  <a:gd name="connsiteY188" fmla="*/ 798613 h 1352124"/>
                  <a:gd name="connsiteX189" fmla="*/ 72233 w 2088730"/>
                  <a:gd name="connsiteY189" fmla="*/ 803759 h 1352124"/>
                  <a:gd name="connsiteX190" fmla="*/ 52924 w 2088730"/>
                  <a:gd name="connsiteY190" fmla="*/ 798613 h 1352124"/>
                  <a:gd name="connsiteX191" fmla="*/ 912150 w 2088730"/>
                  <a:gd name="connsiteY191" fmla="*/ 794748 h 1352124"/>
                  <a:gd name="connsiteX192" fmla="*/ 926738 w 2088730"/>
                  <a:gd name="connsiteY192" fmla="*/ 794748 h 1352124"/>
                  <a:gd name="connsiteX193" fmla="*/ 919444 w 2088730"/>
                  <a:gd name="connsiteY193" fmla="*/ 797692 h 1352124"/>
                  <a:gd name="connsiteX194" fmla="*/ 912150 w 2088730"/>
                  <a:gd name="connsiteY194" fmla="*/ 794748 h 1352124"/>
                  <a:gd name="connsiteX195" fmla="*/ 103575 w 2088730"/>
                  <a:gd name="connsiteY195" fmla="*/ 762140 h 1352124"/>
                  <a:gd name="connsiteX196" fmla="*/ 112735 w 2088730"/>
                  <a:gd name="connsiteY196" fmla="*/ 728673 h 1352124"/>
                  <a:gd name="connsiteX197" fmla="*/ 116027 w 2088730"/>
                  <a:gd name="connsiteY197" fmla="*/ 733163 h 1352124"/>
                  <a:gd name="connsiteX198" fmla="*/ 106867 w 2088730"/>
                  <a:gd name="connsiteY198" fmla="*/ 766629 h 1352124"/>
                  <a:gd name="connsiteX199" fmla="*/ 104627 w 2088730"/>
                  <a:gd name="connsiteY199" fmla="*/ 795695 h 1352124"/>
                  <a:gd name="connsiteX200" fmla="*/ 932586 w 2088730"/>
                  <a:gd name="connsiteY200" fmla="*/ 769434 h 1352124"/>
                  <a:gd name="connsiteX201" fmla="*/ 949077 w 2088730"/>
                  <a:gd name="connsiteY201" fmla="*/ 759603 h 1352124"/>
                  <a:gd name="connsiteX202" fmla="*/ 951538 w 2088730"/>
                  <a:gd name="connsiteY202" fmla="*/ 761738 h 1352124"/>
                  <a:gd name="connsiteX203" fmla="*/ 935047 w 2088730"/>
                  <a:gd name="connsiteY203" fmla="*/ 771569 h 1352124"/>
                  <a:gd name="connsiteX204" fmla="*/ 932586 w 2088730"/>
                  <a:gd name="connsiteY204" fmla="*/ 769434 h 1352124"/>
                  <a:gd name="connsiteX205" fmla="*/ 883328 w 2088730"/>
                  <a:gd name="connsiteY205" fmla="*/ 759453 h 1352124"/>
                  <a:gd name="connsiteX206" fmla="*/ 865823 w 2088730"/>
                  <a:gd name="connsiteY206" fmla="*/ 741361 h 1352124"/>
                  <a:gd name="connsiteX207" fmla="*/ 832150 w 2088730"/>
                  <a:gd name="connsiteY207" fmla="*/ 722748 h 1352124"/>
                  <a:gd name="connsiteX208" fmla="*/ 796899 w 2088730"/>
                  <a:gd name="connsiteY208" fmla="*/ 705241 h 1352124"/>
                  <a:gd name="connsiteX209" fmla="*/ 760489 w 2088730"/>
                  <a:gd name="connsiteY209" fmla="*/ 688910 h 1352124"/>
                  <a:gd name="connsiteX210" fmla="*/ 730032 w 2088730"/>
                  <a:gd name="connsiteY210" fmla="*/ 680156 h 1352124"/>
                  <a:gd name="connsiteX211" fmla="*/ 693197 w 2088730"/>
                  <a:gd name="connsiteY211" fmla="*/ 654706 h 1352124"/>
                  <a:gd name="connsiteX212" fmla="*/ 661543 w 2088730"/>
                  <a:gd name="connsiteY212" fmla="*/ 638812 h 1352124"/>
                  <a:gd name="connsiteX213" fmla="*/ 639357 w 2088730"/>
                  <a:gd name="connsiteY213" fmla="*/ 625003 h 1352124"/>
                  <a:gd name="connsiteX214" fmla="*/ 557665 w 2088730"/>
                  <a:gd name="connsiteY214" fmla="*/ 602695 h 1352124"/>
                  <a:gd name="connsiteX215" fmla="*/ 505149 w 2088730"/>
                  <a:gd name="connsiteY215" fmla="*/ 588525 h 1352124"/>
                  <a:gd name="connsiteX216" fmla="*/ 452632 w 2088730"/>
                  <a:gd name="connsiteY216" fmla="*/ 588525 h 1352124"/>
                  <a:gd name="connsiteX217" fmla="*/ 452632 w 2088730"/>
                  <a:gd name="connsiteY217" fmla="*/ 571018 h 1352124"/>
                  <a:gd name="connsiteX218" fmla="*/ 452632 w 2088730"/>
                  <a:gd name="connsiteY218" fmla="*/ 553511 h 1352124"/>
                  <a:gd name="connsiteX219" fmla="*/ 400116 w 2088730"/>
                  <a:gd name="connsiteY219" fmla="*/ 553511 h 1352124"/>
                  <a:gd name="connsiteX220" fmla="*/ 347600 w 2088730"/>
                  <a:gd name="connsiteY220" fmla="*/ 553511 h 1352124"/>
                  <a:gd name="connsiteX221" fmla="*/ 347600 w 2088730"/>
                  <a:gd name="connsiteY221" fmla="*/ 536004 h 1352124"/>
                  <a:gd name="connsiteX222" fmla="*/ 347600 w 2088730"/>
                  <a:gd name="connsiteY222" fmla="*/ 518496 h 1352124"/>
                  <a:gd name="connsiteX223" fmla="*/ 400116 w 2088730"/>
                  <a:gd name="connsiteY223" fmla="*/ 518496 h 1352124"/>
                  <a:gd name="connsiteX224" fmla="*/ 452632 w 2088730"/>
                  <a:gd name="connsiteY224" fmla="*/ 518496 h 1352124"/>
                  <a:gd name="connsiteX225" fmla="*/ 452632 w 2088730"/>
                  <a:gd name="connsiteY225" fmla="*/ 500989 h 1352124"/>
                  <a:gd name="connsiteX226" fmla="*/ 452632 w 2088730"/>
                  <a:gd name="connsiteY226" fmla="*/ 483482 h 1352124"/>
                  <a:gd name="connsiteX227" fmla="*/ 502231 w 2088730"/>
                  <a:gd name="connsiteY227" fmla="*/ 483482 h 1352124"/>
                  <a:gd name="connsiteX228" fmla="*/ 551830 w 2088730"/>
                  <a:gd name="connsiteY228" fmla="*/ 483482 h 1352124"/>
                  <a:gd name="connsiteX229" fmla="*/ 551830 w 2088730"/>
                  <a:gd name="connsiteY229" fmla="*/ 500989 h 1352124"/>
                  <a:gd name="connsiteX230" fmla="*/ 586111 w 2088730"/>
                  <a:gd name="connsiteY230" fmla="*/ 518496 h 1352124"/>
                  <a:gd name="connsiteX231" fmla="*/ 623894 w 2088730"/>
                  <a:gd name="connsiteY231" fmla="*/ 536004 h 1352124"/>
                  <a:gd name="connsiteX232" fmla="*/ 659634 w 2088730"/>
                  <a:gd name="connsiteY232" fmla="*/ 553511 h 1352124"/>
                  <a:gd name="connsiteX233" fmla="*/ 691873 w 2088730"/>
                  <a:gd name="connsiteY233" fmla="*/ 571018 h 1352124"/>
                  <a:gd name="connsiteX234" fmla="*/ 726497 w 2088730"/>
                  <a:gd name="connsiteY234" fmla="*/ 588525 h 1352124"/>
                  <a:gd name="connsiteX235" fmla="*/ 762966 w 2088730"/>
                  <a:gd name="connsiteY235" fmla="*/ 604574 h 1352124"/>
                  <a:gd name="connsiteX236" fmla="*/ 780860 w 2088730"/>
                  <a:gd name="connsiteY236" fmla="*/ 622469 h 1352124"/>
                  <a:gd name="connsiteX237" fmla="*/ 796906 w 2088730"/>
                  <a:gd name="connsiteY237" fmla="*/ 641435 h 1352124"/>
                  <a:gd name="connsiteX238" fmla="*/ 814412 w 2088730"/>
                  <a:gd name="connsiteY238" fmla="*/ 658555 h 1352124"/>
                  <a:gd name="connsiteX239" fmla="*/ 831917 w 2088730"/>
                  <a:gd name="connsiteY239" fmla="*/ 676062 h 1352124"/>
                  <a:gd name="connsiteX240" fmla="*/ 849035 w 2088730"/>
                  <a:gd name="connsiteY240" fmla="*/ 693569 h 1352124"/>
                  <a:gd name="connsiteX241" fmla="*/ 867999 w 2088730"/>
                  <a:gd name="connsiteY241" fmla="*/ 709618 h 1352124"/>
                  <a:gd name="connsiteX242" fmla="*/ 885892 w 2088730"/>
                  <a:gd name="connsiteY242" fmla="*/ 727513 h 1352124"/>
                  <a:gd name="connsiteX243" fmla="*/ 901939 w 2088730"/>
                  <a:gd name="connsiteY243" fmla="*/ 746479 h 1352124"/>
                  <a:gd name="connsiteX244" fmla="*/ 900480 w 2088730"/>
                  <a:gd name="connsiteY244" fmla="*/ 762724 h 1352124"/>
                  <a:gd name="connsiteX245" fmla="*/ 883328 w 2088730"/>
                  <a:gd name="connsiteY245" fmla="*/ 759453 h 1352124"/>
                  <a:gd name="connsiteX246" fmla="*/ 138888 w 2088730"/>
                  <a:gd name="connsiteY246" fmla="*/ 711077 h 1352124"/>
                  <a:gd name="connsiteX247" fmla="*/ 141556 w 2088730"/>
                  <a:gd name="connsiteY247" fmla="*/ 700864 h 1352124"/>
                  <a:gd name="connsiteX248" fmla="*/ 141556 w 2088730"/>
                  <a:gd name="connsiteY248" fmla="*/ 721289 h 1352124"/>
                  <a:gd name="connsiteX249" fmla="*/ 138888 w 2088730"/>
                  <a:gd name="connsiteY249" fmla="*/ 711077 h 1352124"/>
                  <a:gd name="connsiteX250" fmla="*/ 1877868 w 2088730"/>
                  <a:gd name="connsiteY250" fmla="*/ 724561 h 1352124"/>
                  <a:gd name="connsiteX251" fmla="*/ 1898292 w 2088730"/>
                  <a:gd name="connsiteY251" fmla="*/ 724561 h 1352124"/>
                  <a:gd name="connsiteX252" fmla="*/ 1888080 w 2088730"/>
                  <a:gd name="connsiteY252" fmla="*/ 727230 h 1352124"/>
                  <a:gd name="connsiteX253" fmla="*/ 1877868 w 2088730"/>
                  <a:gd name="connsiteY253" fmla="*/ 724561 h 1352124"/>
                  <a:gd name="connsiteX254" fmla="*/ 1912879 w 2088730"/>
                  <a:gd name="connsiteY254" fmla="*/ 689547 h 1352124"/>
                  <a:gd name="connsiteX255" fmla="*/ 1933302 w 2088730"/>
                  <a:gd name="connsiteY255" fmla="*/ 689547 h 1352124"/>
                  <a:gd name="connsiteX256" fmla="*/ 1923091 w 2088730"/>
                  <a:gd name="connsiteY256" fmla="*/ 692215 h 1352124"/>
                  <a:gd name="connsiteX257" fmla="*/ 1912879 w 2088730"/>
                  <a:gd name="connsiteY257" fmla="*/ 689547 h 1352124"/>
                  <a:gd name="connsiteX258" fmla="*/ 173683 w 2088730"/>
                  <a:gd name="connsiteY258" fmla="*/ 673144 h 1352124"/>
                  <a:gd name="connsiteX259" fmla="*/ 176589 w 2088730"/>
                  <a:gd name="connsiteY259" fmla="*/ 665961 h 1352124"/>
                  <a:gd name="connsiteX260" fmla="*/ 176373 w 2088730"/>
                  <a:gd name="connsiteY260" fmla="*/ 683468 h 1352124"/>
                  <a:gd name="connsiteX261" fmla="*/ 173683 w 2088730"/>
                  <a:gd name="connsiteY261" fmla="*/ 673144 h 1352124"/>
                  <a:gd name="connsiteX262" fmla="*/ 208693 w 2088730"/>
                  <a:gd name="connsiteY262" fmla="*/ 638129 h 1352124"/>
                  <a:gd name="connsiteX263" fmla="*/ 211600 w 2088730"/>
                  <a:gd name="connsiteY263" fmla="*/ 630946 h 1352124"/>
                  <a:gd name="connsiteX264" fmla="*/ 211383 w 2088730"/>
                  <a:gd name="connsiteY264" fmla="*/ 648453 h 1352124"/>
                  <a:gd name="connsiteX265" fmla="*/ 208693 w 2088730"/>
                  <a:gd name="connsiteY265" fmla="*/ 638129 h 1352124"/>
                  <a:gd name="connsiteX266" fmla="*/ 242567 w 2088730"/>
                  <a:gd name="connsiteY266" fmla="*/ 593815 h 1352124"/>
                  <a:gd name="connsiteX267" fmla="*/ 254237 w 2088730"/>
                  <a:gd name="connsiteY267" fmla="*/ 588525 h 1352124"/>
                  <a:gd name="connsiteX268" fmla="*/ 265907 w 2088730"/>
                  <a:gd name="connsiteY268" fmla="*/ 590763 h 1352124"/>
                  <a:gd name="connsiteX269" fmla="*/ 254237 w 2088730"/>
                  <a:gd name="connsiteY269" fmla="*/ 596052 h 1352124"/>
                  <a:gd name="connsiteX270" fmla="*/ 242567 w 2088730"/>
                  <a:gd name="connsiteY270" fmla="*/ 593815 h 1352124"/>
                  <a:gd name="connsiteX271" fmla="*/ 278038 w 2088730"/>
                  <a:gd name="connsiteY271" fmla="*/ 566642 h 1352124"/>
                  <a:gd name="connsiteX272" fmla="*/ 287789 w 2088730"/>
                  <a:gd name="connsiteY272" fmla="*/ 553600 h 1352124"/>
                  <a:gd name="connsiteX273" fmla="*/ 291582 w 2088730"/>
                  <a:gd name="connsiteY273" fmla="*/ 557977 h 1352124"/>
                  <a:gd name="connsiteX274" fmla="*/ 281831 w 2088730"/>
                  <a:gd name="connsiteY274" fmla="*/ 571018 h 1352124"/>
                  <a:gd name="connsiteX275" fmla="*/ 278038 w 2088730"/>
                  <a:gd name="connsiteY275" fmla="*/ 566642 h 1352124"/>
                  <a:gd name="connsiteX276" fmla="*/ 1282578 w 2088730"/>
                  <a:gd name="connsiteY276" fmla="*/ 500989 h 1352124"/>
                  <a:gd name="connsiteX277" fmla="*/ 1285246 w 2088730"/>
                  <a:gd name="connsiteY277" fmla="*/ 490776 h 1352124"/>
                  <a:gd name="connsiteX278" fmla="*/ 1285246 w 2088730"/>
                  <a:gd name="connsiteY278" fmla="*/ 511202 h 1352124"/>
                  <a:gd name="connsiteX279" fmla="*/ 1282578 w 2088730"/>
                  <a:gd name="connsiteY279" fmla="*/ 500989 h 1352124"/>
                  <a:gd name="connsiteX280" fmla="*/ 622773 w 2088730"/>
                  <a:gd name="connsiteY280" fmla="*/ 471809 h 1352124"/>
                  <a:gd name="connsiteX281" fmla="*/ 625716 w 2088730"/>
                  <a:gd name="connsiteY281" fmla="*/ 464514 h 1352124"/>
                  <a:gd name="connsiteX282" fmla="*/ 625716 w 2088730"/>
                  <a:gd name="connsiteY282" fmla="*/ 479104 h 1352124"/>
                  <a:gd name="connsiteX283" fmla="*/ 622773 w 2088730"/>
                  <a:gd name="connsiteY283" fmla="*/ 471809 h 1352124"/>
                  <a:gd name="connsiteX284" fmla="*/ 1218204 w 2088730"/>
                  <a:gd name="connsiteY284" fmla="*/ 476478 h 1352124"/>
                  <a:gd name="connsiteX285" fmla="*/ 1211202 w 2088730"/>
                  <a:gd name="connsiteY285" fmla="*/ 458970 h 1352124"/>
                  <a:gd name="connsiteX286" fmla="*/ 1179496 w 2088730"/>
                  <a:gd name="connsiteY286" fmla="*/ 448466 h 1352124"/>
                  <a:gd name="connsiteX287" fmla="*/ 1145944 w 2088730"/>
                  <a:gd name="connsiteY287" fmla="*/ 432418 h 1352124"/>
                  <a:gd name="connsiteX288" fmla="*/ 1112005 w 2088730"/>
                  <a:gd name="connsiteY288" fmla="*/ 413451 h 1352124"/>
                  <a:gd name="connsiteX289" fmla="*/ 1078065 w 2088730"/>
                  <a:gd name="connsiteY289" fmla="*/ 394485 h 1352124"/>
                  <a:gd name="connsiteX290" fmla="*/ 1041595 w 2088730"/>
                  <a:gd name="connsiteY290" fmla="*/ 378437 h 1352124"/>
                  <a:gd name="connsiteX291" fmla="*/ 1006972 w 2088730"/>
                  <a:gd name="connsiteY291" fmla="*/ 360929 h 1352124"/>
                  <a:gd name="connsiteX292" fmla="*/ 1006972 w 2088730"/>
                  <a:gd name="connsiteY292" fmla="*/ 343422 h 1352124"/>
                  <a:gd name="connsiteX293" fmla="*/ 971961 w 2088730"/>
                  <a:gd name="connsiteY293" fmla="*/ 343422 h 1352124"/>
                  <a:gd name="connsiteX294" fmla="*/ 936950 w 2088730"/>
                  <a:gd name="connsiteY294" fmla="*/ 343422 h 1352124"/>
                  <a:gd name="connsiteX295" fmla="*/ 936950 w 2088730"/>
                  <a:gd name="connsiteY295" fmla="*/ 325915 h 1352124"/>
                  <a:gd name="connsiteX296" fmla="*/ 936950 w 2088730"/>
                  <a:gd name="connsiteY296" fmla="*/ 308408 h 1352124"/>
                  <a:gd name="connsiteX297" fmla="*/ 884434 w 2088730"/>
                  <a:gd name="connsiteY297" fmla="*/ 308408 h 1352124"/>
                  <a:gd name="connsiteX298" fmla="*/ 831917 w 2088730"/>
                  <a:gd name="connsiteY298" fmla="*/ 308408 h 1352124"/>
                  <a:gd name="connsiteX299" fmla="*/ 831917 w 2088730"/>
                  <a:gd name="connsiteY299" fmla="*/ 290900 h 1352124"/>
                  <a:gd name="connsiteX300" fmla="*/ 831917 w 2088730"/>
                  <a:gd name="connsiteY300" fmla="*/ 273393 h 1352124"/>
                  <a:gd name="connsiteX301" fmla="*/ 782318 w 2088730"/>
                  <a:gd name="connsiteY301" fmla="*/ 273393 h 1352124"/>
                  <a:gd name="connsiteX302" fmla="*/ 732720 w 2088730"/>
                  <a:gd name="connsiteY302" fmla="*/ 259734 h 1352124"/>
                  <a:gd name="connsiteX303" fmla="*/ 732720 w 2088730"/>
                  <a:gd name="connsiteY303" fmla="*/ 246076 h 1352124"/>
                  <a:gd name="connsiteX304" fmla="*/ 864982 w 2088730"/>
                  <a:gd name="connsiteY304" fmla="*/ 242226 h 1352124"/>
                  <a:gd name="connsiteX305" fmla="*/ 999065 w 2088730"/>
                  <a:gd name="connsiteY305" fmla="*/ 240197 h 1352124"/>
                  <a:gd name="connsiteX306" fmla="*/ 1002470 w 2088730"/>
                  <a:gd name="connsiteY306" fmla="*/ 256246 h 1352124"/>
                  <a:gd name="connsiteX307" fmla="*/ 1056571 w 2088730"/>
                  <a:gd name="connsiteY307" fmla="*/ 273393 h 1352124"/>
                  <a:gd name="connsiteX308" fmla="*/ 1109087 w 2088730"/>
                  <a:gd name="connsiteY308" fmla="*/ 276311 h 1352124"/>
                  <a:gd name="connsiteX309" fmla="*/ 1107210 w 2088730"/>
                  <a:gd name="connsiteY309" fmla="*/ 292359 h 1352124"/>
                  <a:gd name="connsiteX310" fmla="*/ 1123257 w 2088730"/>
                  <a:gd name="connsiteY310" fmla="*/ 308408 h 1352124"/>
                  <a:gd name="connsiteX311" fmla="*/ 1141180 w 2088730"/>
                  <a:gd name="connsiteY311" fmla="*/ 325915 h 1352124"/>
                  <a:gd name="connsiteX312" fmla="*/ 1158685 w 2088730"/>
                  <a:gd name="connsiteY312" fmla="*/ 343422 h 1352124"/>
                  <a:gd name="connsiteX313" fmla="*/ 1176191 w 2088730"/>
                  <a:gd name="connsiteY313" fmla="*/ 360929 h 1352124"/>
                  <a:gd name="connsiteX314" fmla="*/ 1193696 w 2088730"/>
                  <a:gd name="connsiteY314" fmla="*/ 378437 h 1352124"/>
                  <a:gd name="connsiteX315" fmla="*/ 1211202 w 2088730"/>
                  <a:gd name="connsiteY315" fmla="*/ 395944 h 1352124"/>
                  <a:gd name="connsiteX316" fmla="*/ 1228189 w 2088730"/>
                  <a:gd name="connsiteY316" fmla="*/ 413451 h 1352124"/>
                  <a:gd name="connsiteX317" fmla="*/ 1247153 w 2088730"/>
                  <a:gd name="connsiteY317" fmla="*/ 448477 h 1352124"/>
                  <a:gd name="connsiteX318" fmla="*/ 1237168 w 2088730"/>
                  <a:gd name="connsiteY318" fmla="*/ 483491 h 1352124"/>
                  <a:gd name="connsiteX319" fmla="*/ 1218204 w 2088730"/>
                  <a:gd name="connsiteY319" fmla="*/ 476478 h 1352124"/>
                  <a:gd name="connsiteX320" fmla="*/ 495048 w 2088730"/>
                  <a:gd name="connsiteY320" fmla="*/ 415243 h 1352124"/>
                  <a:gd name="connsiteX321" fmla="*/ 512554 w 2088730"/>
                  <a:gd name="connsiteY321" fmla="*/ 415464 h 1352124"/>
                  <a:gd name="connsiteX322" fmla="*/ 502231 w 2088730"/>
                  <a:gd name="connsiteY322" fmla="*/ 418154 h 1352124"/>
                  <a:gd name="connsiteX323" fmla="*/ 495048 w 2088730"/>
                  <a:gd name="connsiteY323" fmla="*/ 415247 h 1352124"/>
                  <a:gd name="connsiteX324" fmla="*/ 530059 w 2088730"/>
                  <a:gd name="connsiteY324" fmla="*/ 380228 h 1352124"/>
                  <a:gd name="connsiteX325" fmla="*/ 547565 w 2088730"/>
                  <a:gd name="connsiteY325" fmla="*/ 380449 h 1352124"/>
                  <a:gd name="connsiteX326" fmla="*/ 537242 w 2088730"/>
                  <a:gd name="connsiteY326" fmla="*/ 383139 h 1352124"/>
                  <a:gd name="connsiteX327" fmla="*/ 530059 w 2088730"/>
                  <a:gd name="connsiteY327" fmla="*/ 380233 h 1352124"/>
                  <a:gd name="connsiteX328" fmla="*/ 562438 w 2088730"/>
                  <a:gd name="connsiteY328" fmla="*/ 347986 h 1352124"/>
                  <a:gd name="connsiteX329" fmla="*/ 578927 w 2088730"/>
                  <a:gd name="connsiteY329" fmla="*/ 344624 h 1352124"/>
                  <a:gd name="connsiteX330" fmla="*/ 573269 w 2088730"/>
                  <a:gd name="connsiteY330" fmla="*/ 350282 h 1352124"/>
                  <a:gd name="connsiteX331" fmla="*/ 562438 w 2088730"/>
                  <a:gd name="connsiteY331" fmla="*/ 347986 h 1352124"/>
                  <a:gd name="connsiteX332" fmla="*/ 552967 w 2088730"/>
                  <a:gd name="connsiteY332" fmla="*/ 328833 h 1352124"/>
                  <a:gd name="connsiteX333" fmla="*/ 555874 w 2088730"/>
                  <a:gd name="connsiteY333" fmla="*/ 321649 h 1352124"/>
                  <a:gd name="connsiteX334" fmla="*/ 555657 w 2088730"/>
                  <a:gd name="connsiteY334" fmla="*/ 339157 h 1352124"/>
                  <a:gd name="connsiteX335" fmla="*/ 552967 w 2088730"/>
                  <a:gd name="connsiteY335" fmla="*/ 328833 h 1352124"/>
                  <a:gd name="connsiteX336" fmla="*/ 1661863 w 2088730"/>
                  <a:gd name="connsiteY336" fmla="*/ 325915 h 1352124"/>
                  <a:gd name="connsiteX337" fmla="*/ 1664531 w 2088730"/>
                  <a:gd name="connsiteY337" fmla="*/ 315703 h 1352124"/>
                  <a:gd name="connsiteX338" fmla="*/ 1664531 w 2088730"/>
                  <a:gd name="connsiteY338" fmla="*/ 336128 h 1352124"/>
                  <a:gd name="connsiteX339" fmla="*/ 1661863 w 2088730"/>
                  <a:gd name="connsiteY339" fmla="*/ 325915 h 1352124"/>
                  <a:gd name="connsiteX340" fmla="*/ 629257 w 2088730"/>
                  <a:gd name="connsiteY340" fmla="*/ 310199 h 1352124"/>
                  <a:gd name="connsiteX341" fmla="*/ 646762 w 2088730"/>
                  <a:gd name="connsiteY341" fmla="*/ 310420 h 1352124"/>
                  <a:gd name="connsiteX342" fmla="*/ 636439 w 2088730"/>
                  <a:gd name="connsiteY342" fmla="*/ 313110 h 1352124"/>
                  <a:gd name="connsiteX343" fmla="*/ 629257 w 2088730"/>
                  <a:gd name="connsiteY343" fmla="*/ 310204 h 1352124"/>
                  <a:gd name="connsiteX344" fmla="*/ 587978 w 2088730"/>
                  <a:gd name="connsiteY344" fmla="*/ 293818 h 1352124"/>
                  <a:gd name="connsiteX345" fmla="*/ 590884 w 2088730"/>
                  <a:gd name="connsiteY345" fmla="*/ 286635 h 1352124"/>
                  <a:gd name="connsiteX346" fmla="*/ 590668 w 2088730"/>
                  <a:gd name="connsiteY346" fmla="*/ 304142 h 1352124"/>
                  <a:gd name="connsiteX347" fmla="*/ 587978 w 2088730"/>
                  <a:gd name="connsiteY347" fmla="*/ 293818 h 1352124"/>
                  <a:gd name="connsiteX348" fmla="*/ 1696657 w 2088730"/>
                  <a:gd name="connsiteY348" fmla="*/ 293818 h 1352124"/>
                  <a:gd name="connsiteX349" fmla="*/ 1699563 w 2088730"/>
                  <a:gd name="connsiteY349" fmla="*/ 286635 h 1352124"/>
                  <a:gd name="connsiteX350" fmla="*/ 1699343 w 2088730"/>
                  <a:gd name="connsiteY350" fmla="*/ 304142 h 1352124"/>
                  <a:gd name="connsiteX351" fmla="*/ 1696654 w 2088730"/>
                  <a:gd name="connsiteY351" fmla="*/ 293818 h 1352124"/>
                  <a:gd name="connsiteX352" fmla="*/ 699279 w 2088730"/>
                  <a:gd name="connsiteY352" fmla="*/ 275185 h 1352124"/>
                  <a:gd name="connsiteX353" fmla="*/ 716784 w 2088730"/>
                  <a:gd name="connsiteY353" fmla="*/ 275405 h 1352124"/>
                  <a:gd name="connsiteX354" fmla="*/ 706461 w 2088730"/>
                  <a:gd name="connsiteY354" fmla="*/ 278096 h 1352124"/>
                  <a:gd name="connsiteX355" fmla="*/ 699279 w 2088730"/>
                  <a:gd name="connsiteY355" fmla="*/ 275189 h 1352124"/>
                  <a:gd name="connsiteX356" fmla="*/ 1179761 w 2088730"/>
                  <a:gd name="connsiteY356" fmla="*/ 274448 h 1352124"/>
                  <a:gd name="connsiteX357" fmla="*/ 1194005 w 2088730"/>
                  <a:gd name="connsiteY357" fmla="*/ 272192 h 1352124"/>
                  <a:gd name="connsiteX358" fmla="*/ 1211202 w 2088730"/>
                  <a:gd name="connsiteY358" fmla="*/ 276972 h 1352124"/>
                  <a:gd name="connsiteX359" fmla="*/ 1179761 w 2088730"/>
                  <a:gd name="connsiteY359" fmla="*/ 274448 h 1352124"/>
                  <a:gd name="connsiteX360" fmla="*/ 1664399 w 2088730"/>
                  <a:gd name="connsiteY360" fmla="*/ 275337 h 1352124"/>
                  <a:gd name="connsiteX361" fmla="*/ 1660509 w 2088730"/>
                  <a:gd name="connsiteY361" fmla="*/ 240710 h 1352124"/>
                  <a:gd name="connsiteX362" fmla="*/ 1644462 w 2088730"/>
                  <a:gd name="connsiteY362" fmla="*/ 208127 h 1352124"/>
                  <a:gd name="connsiteX363" fmla="*/ 1627639 w 2088730"/>
                  <a:gd name="connsiteY363" fmla="*/ 193060 h 1352124"/>
                  <a:gd name="connsiteX364" fmla="*/ 1629456 w 2088730"/>
                  <a:gd name="connsiteY364" fmla="*/ 191247 h 1352124"/>
                  <a:gd name="connsiteX365" fmla="*/ 1647738 w 2088730"/>
                  <a:gd name="connsiteY365" fmla="*/ 204467 h 1352124"/>
                  <a:gd name="connsiteX366" fmla="*/ 1665164 w 2088730"/>
                  <a:gd name="connsiteY366" fmla="*/ 239466 h 1352124"/>
                  <a:gd name="connsiteX367" fmla="*/ 1679752 w 2088730"/>
                  <a:gd name="connsiteY367" fmla="*/ 275145 h 1352124"/>
                  <a:gd name="connsiteX368" fmla="*/ 1680445 w 2088730"/>
                  <a:gd name="connsiteY368" fmla="*/ 278431 h 1352124"/>
                  <a:gd name="connsiteX369" fmla="*/ 1664398 w 2088730"/>
                  <a:gd name="connsiteY369" fmla="*/ 275336 h 1352124"/>
                  <a:gd name="connsiteX370" fmla="*/ 2039619 w 2088730"/>
                  <a:gd name="connsiteY370" fmla="*/ 247131 h 1352124"/>
                  <a:gd name="connsiteX371" fmla="*/ 2063134 w 2088730"/>
                  <a:gd name="connsiteY371" fmla="*/ 204326 h 1352124"/>
                  <a:gd name="connsiteX372" fmla="*/ 2061945 w 2088730"/>
                  <a:gd name="connsiteY372" fmla="*/ 207516 h 1352124"/>
                  <a:gd name="connsiteX373" fmla="*/ 2044419 w 2088730"/>
                  <a:gd name="connsiteY373" fmla="*/ 246033 h 1352124"/>
                  <a:gd name="connsiteX374" fmla="*/ 2042670 w 2088730"/>
                  <a:gd name="connsiteY374" fmla="*/ 282145 h 1352124"/>
                  <a:gd name="connsiteX375" fmla="*/ 1526300 w 2088730"/>
                  <a:gd name="connsiteY375" fmla="*/ 255884 h 1352124"/>
                  <a:gd name="connsiteX376" fmla="*/ 1526300 w 2088730"/>
                  <a:gd name="connsiteY376" fmla="*/ 238377 h 1352124"/>
                  <a:gd name="connsiteX377" fmla="*/ 1491289 w 2088730"/>
                  <a:gd name="connsiteY377" fmla="*/ 238377 h 1352124"/>
                  <a:gd name="connsiteX378" fmla="*/ 1456279 w 2088730"/>
                  <a:gd name="connsiteY378" fmla="*/ 238377 h 1352124"/>
                  <a:gd name="connsiteX379" fmla="*/ 1456279 w 2088730"/>
                  <a:gd name="connsiteY379" fmla="*/ 220870 h 1352124"/>
                  <a:gd name="connsiteX380" fmla="*/ 1456279 w 2088730"/>
                  <a:gd name="connsiteY380" fmla="*/ 203362 h 1352124"/>
                  <a:gd name="connsiteX381" fmla="*/ 1421268 w 2088730"/>
                  <a:gd name="connsiteY381" fmla="*/ 203362 h 1352124"/>
                  <a:gd name="connsiteX382" fmla="*/ 1386257 w 2088730"/>
                  <a:gd name="connsiteY382" fmla="*/ 186147 h 1352124"/>
                  <a:gd name="connsiteX383" fmla="*/ 1352704 w 2088730"/>
                  <a:gd name="connsiteY383" fmla="*/ 167180 h 1352124"/>
                  <a:gd name="connsiteX384" fmla="*/ 1317333 w 2088730"/>
                  <a:gd name="connsiteY384" fmla="*/ 149662 h 1352124"/>
                  <a:gd name="connsiteX385" fmla="*/ 1282880 w 2088730"/>
                  <a:gd name="connsiteY385" fmla="*/ 132155 h 1352124"/>
                  <a:gd name="connsiteX386" fmla="*/ 1248319 w 2088730"/>
                  <a:gd name="connsiteY386" fmla="*/ 117626 h 1352124"/>
                  <a:gd name="connsiteX387" fmla="*/ 1316335 w 2088730"/>
                  <a:gd name="connsiteY387" fmla="*/ 103037 h 1352124"/>
                  <a:gd name="connsiteX388" fmla="*/ 1386279 w 2088730"/>
                  <a:gd name="connsiteY388" fmla="*/ 101238 h 1352124"/>
                  <a:gd name="connsiteX389" fmla="*/ 1386268 w 2088730"/>
                  <a:gd name="connsiteY389" fmla="*/ 120204 h 1352124"/>
                  <a:gd name="connsiteX390" fmla="*/ 1386257 w 2088730"/>
                  <a:gd name="connsiteY390" fmla="*/ 139170 h 1352124"/>
                  <a:gd name="connsiteX391" fmla="*/ 1420880 w 2088730"/>
                  <a:gd name="connsiteY391" fmla="*/ 139170 h 1352124"/>
                  <a:gd name="connsiteX392" fmla="*/ 1457350 w 2088730"/>
                  <a:gd name="connsiteY392" fmla="*/ 154695 h 1352124"/>
                  <a:gd name="connsiteX393" fmla="*/ 1491289 w 2088730"/>
                  <a:gd name="connsiteY393" fmla="*/ 170743 h 1352124"/>
                  <a:gd name="connsiteX394" fmla="*/ 1525133 w 2088730"/>
                  <a:gd name="connsiteY394" fmla="*/ 189179 h 1352124"/>
                  <a:gd name="connsiteX395" fmla="*/ 1544097 w 2088730"/>
                  <a:gd name="connsiteY395" fmla="*/ 204565 h 1352124"/>
                  <a:gd name="connsiteX396" fmla="*/ 1561311 w 2088730"/>
                  <a:gd name="connsiteY396" fmla="*/ 219820 h 1352124"/>
                  <a:gd name="connsiteX397" fmla="*/ 1577358 w 2088730"/>
                  <a:gd name="connsiteY397" fmla="*/ 239449 h 1352124"/>
                  <a:gd name="connsiteX398" fmla="*/ 1595251 w 2088730"/>
                  <a:gd name="connsiteY398" fmla="*/ 257344 h 1352124"/>
                  <a:gd name="connsiteX399" fmla="*/ 1561699 w 2088730"/>
                  <a:gd name="connsiteY399" fmla="*/ 273392 h 1352124"/>
                  <a:gd name="connsiteX400" fmla="*/ 1526300 w 2088730"/>
                  <a:gd name="connsiteY400" fmla="*/ 273392 h 1352124"/>
                  <a:gd name="connsiteX401" fmla="*/ 678849 w 2088730"/>
                  <a:gd name="connsiteY401" fmla="*/ 239985 h 1352124"/>
                  <a:gd name="connsiteX402" fmla="*/ 713860 w 2088730"/>
                  <a:gd name="connsiteY402" fmla="*/ 240051 h 1352124"/>
                  <a:gd name="connsiteX403" fmla="*/ 694791 w 2088730"/>
                  <a:gd name="connsiteY403" fmla="*/ 242413 h 1352124"/>
                  <a:gd name="connsiteX404" fmla="*/ 678849 w 2088730"/>
                  <a:gd name="connsiteY404" fmla="*/ 239992 h 1352124"/>
                  <a:gd name="connsiteX405" fmla="*/ 1109988 w 2088730"/>
                  <a:gd name="connsiteY405" fmla="*/ 239831 h 1352124"/>
                  <a:gd name="connsiteX406" fmla="*/ 1134443 w 2088730"/>
                  <a:gd name="connsiteY406" fmla="*/ 237197 h 1352124"/>
                  <a:gd name="connsiteX407" fmla="*/ 1145901 w 2088730"/>
                  <a:gd name="connsiteY407" fmla="*/ 243531 h 1352124"/>
                  <a:gd name="connsiteX408" fmla="*/ 1109988 w 2088730"/>
                  <a:gd name="connsiteY408" fmla="*/ 239831 h 1352124"/>
                  <a:gd name="connsiteX409" fmla="*/ 775291 w 2088730"/>
                  <a:gd name="connsiteY409" fmla="*/ 204850 h 1352124"/>
                  <a:gd name="connsiteX410" fmla="*/ 862818 w 2088730"/>
                  <a:gd name="connsiteY410" fmla="*/ 204865 h 1352124"/>
                  <a:gd name="connsiteX411" fmla="*/ 817329 w 2088730"/>
                  <a:gd name="connsiteY411" fmla="*/ 206859 h 1352124"/>
                  <a:gd name="connsiteX412" fmla="*/ 775291 w 2088730"/>
                  <a:gd name="connsiteY412" fmla="*/ 204849 h 1352124"/>
                  <a:gd name="connsiteX413" fmla="*/ 1004854 w 2088730"/>
                  <a:gd name="connsiteY413" fmla="*/ 204652 h 1352124"/>
                  <a:gd name="connsiteX414" fmla="*/ 1043897 w 2088730"/>
                  <a:gd name="connsiteY414" fmla="*/ 202000 h 1352124"/>
                  <a:gd name="connsiteX415" fmla="*/ 1058374 w 2088730"/>
                  <a:gd name="connsiteY415" fmla="*/ 208399 h 1352124"/>
                  <a:gd name="connsiteX416" fmla="*/ 1004854 w 2088730"/>
                  <a:gd name="connsiteY416" fmla="*/ 204652 h 1352124"/>
                  <a:gd name="connsiteX417" fmla="*/ 2003887 w 2088730"/>
                  <a:gd name="connsiteY417" fmla="*/ 168339 h 1352124"/>
                  <a:gd name="connsiteX418" fmla="*/ 2006242 w 2088730"/>
                  <a:gd name="connsiteY418" fmla="*/ 139161 h 1352124"/>
                  <a:gd name="connsiteX419" fmla="*/ 2010618 w 2088730"/>
                  <a:gd name="connsiteY419" fmla="*/ 168343 h 1352124"/>
                  <a:gd name="connsiteX420" fmla="*/ 2003887 w 2088730"/>
                  <a:gd name="connsiteY420" fmla="*/ 168339 h 1352124"/>
                  <a:gd name="connsiteX421" fmla="*/ 970931 w 2088730"/>
                  <a:gd name="connsiteY421" fmla="*/ 154416 h 1352124"/>
                  <a:gd name="connsiteX422" fmla="*/ 976086 w 2088730"/>
                  <a:gd name="connsiteY422" fmla="*/ 137517 h 1352124"/>
                  <a:gd name="connsiteX423" fmla="*/ 980158 w 2088730"/>
                  <a:gd name="connsiteY423" fmla="*/ 153889 h 1352124"/>
                  <a:gd name="connsiteX424" fmla="*/ 990411 w 2088730"/>
                  <a:gd name="connsiteY424" fmla="*/ 169993 h 1352124"/>
                  <a:gd name="connsiteX425" fmla="*/ 988647 w 2088730"/>
                  <a:gd name="connsiteY425" fmla="*/ 173384 h 1352124"/>
                  <a:gd name="connsiteX426" fmla="*/ 970932 w 2088730"/>
                  <a:gd name="connsiteY426" fmla="*/ 154416 h 1352124"/>
                  <a:gd name="connsiteX427" fmla="*/ 1592671 w 2088730"/>
                  <a:gd name="connsiteY427" fmla="*/ 165618 h 1352124"/>
                  <a:gd name="connsiteX428" fmla="*/ 1592393 w 2088730"/>
                  <a:gd name="connsiteY428" fmla="*/ 149569 h 1352124"/>
                  <a:gd name="connsiteX429" fmla="*/ 1595861 w 2088730"/>
                  <a:gd name="connsiteY429" fmla="*/ 154825 h 1352124"/>
                  <a:gd name="connsiteX430" fmla="*/ 1612369 w 2088730"/>
                  <a:gd name="connsiteY430" fmla="*/ 169999 h 1352124"/>
                  <a:gd name="connsiteX431" fmla="*/ 1628415 w 2088730"/>
                  <a:gd name="connsiteY431" fmla="*/ 172430 h 1352124"/>
                  <a:gd name="connsiteX432" fmla="*/ 1612186 w 2088730"/>
                  <a:gd name="connsiteY432" fmla="*/ 173304 h 1352124"/>
                  <a:gd name="connsiteX433" fmla="*/ 1592671 w 2088730"/>
                  <a:gd name="connsiteY433" fmla="*/ 165617 h 1352124"/>
                  <a:gd name="connsiteX434" fmla="*/ 1524355 w 2088730"/>
                  <a:gd name="connsiteY434" fmla="*/ 135274 h 1352124"/>
                  <a:gd name="connsiteX435" fmla="*/ 1520555 w 2088730"/>
                  <a:gd name="connsiteY435" fmla="*/ 125061 h 1352124"/>
                  <a:gd name="connsiteX436" fmla="*/ 1524931 w 2088730"/>
                  <a:gd name="connsiteY436" fmla="*/ 125445 h 1352124"/>
                  <a:gd name="connsiteX437" fmla="*/ 1543806 w 2088730"/>
                  <a:gd name="connsiteY437" fmla="*/ 134863 h 1352124"/>
                  <a:gd name="connsiteX438" fmla="*/ 1558394 w 2088730"/>
                  <a:gd name="connsiteY438" fmla="*/ 137574 h 1352124"/>
                  <a:gd name="connsiteX439" fmla="*/ 1543320 w 2088730"/>
                  <a:gd name="connsiteY439" fmla="*/ 138368 h 1352124"/>
                  <a:gd name="connsiteX440" fmla="*/ 1524355 w 2088730"/>
                  <a:gd name="connsiteY440" fmla="*/ 135273 h 1352124"/>
                  <a:gd name="connsiteX441" fmla="*/ 1568716 w 2088730"/>
                  <a:gd name="connsiteY441" fmla="*/ 135119 h 1352124"/>
                  <a:gd name="connsiteX442" fmla="*/ 1586222 w 2088730"/>
                  <a:gd name="connsiteY442" fmla="*/ 135340 h 1352124"/>
                  <a:gd name="connsiteX443" fmla="*/ 1575899 w 2088730"/>
                  <a:gd name="connsiteY443" fmla="*/ 138030 h 1352124"/>
                  <a:gd name="connsiteX444" fmla="*/ 1568716 w 2088730"/>
                  <a:gd name="connsiteY444" fmla="*/ 135124 h 1352124"/>
                  <a:gd name="connsiteX445" fmla="*/ 1969772 w 2088730"/>
                  <a:gd name="connsiteY445" fmla="*/ 124864 h 1352124"/>
                  <a:gd name="connsiteX446" fmla="*/ 1959561 w 2088730"/>
                  <a:gd name="connsiteY446" fmla="*/ 110452 h 1352124"/>
                  <a:gd name="connsiteX447" fmla="*/ 1962478 w 2088730"/>
                  <a:gd name="connsiteY447" fmla="*/ 104326 h 1352124"/>
                  <a:gd name="connsiteX448" fmla="*/ 1975607 w 2088730"/>
                  <a:gd name="connsiteY448" fmla="*/ 118739 h 1352124"/>
                  <a:gd name="connsiteX449" fmla="*/ 1972690 w 2088730"/>
                  <a:gd name="connsiteY449" fmla="*/ 133328 h 1352124"/>
                  <a:gd name="connsiteX450" fmla="*/ 1969772 w 2088730"/>
                  <a:gd name="connsiteY450" fmla="*/ 124864 h 1352124"/>
                  <a:gd name="connsiteX451" fmla="*/ 1074998 w 2088730"/>
                  <a:gd name="connsiteY451" fmla="*/ 107364 h 1352124"/>
                  <a:gd name="connsiteX452" fmla="*/ 1080175 w 2088730"/>
                  <a:gd name="connsiteY452" fmla="*/ 102140 h 1352124"/>
                  <a:gd name="connsiteX453" fmla="*/ 1085368 w 2088730"/>
                  <a:gd name="connsiteY453" fmla="*/ 110596 h 1352124"/>
                  <a:gd name="connsiteX454" fmla="*/ 1074998 w 2088730"/>
                  <a:gd name="connsiteY454" fmla="*/ 107364 h 1352124"/>
                  <a:gd name="connsiteX455" fmla="*/ 1472430 w 2088730"/>
                  <a:gd name="connsiteY455" fmla="*/ 99920 h 1352124"/>
                  <a:gd name="connsiteX456" fmla="*/ 1507441 w 2088730"/>
                  <a:gd name="connsiteY456" fmla="*/ 99986 h 1352124"/>
                  <a:gd name="connsiteX457" fmla="*/ 1488372 w 2088730"/>
                  <a:gd name="connsiteY457" fmla="*/ 102347 h 1352124"/>
                  <a:gd name="connsiteX458" fmla="*/ 1472430 w 2088730"/>
                  <a:gd name="connsiteY458" fmla="*/ 99926 h 1352124"/>
                  <a:gd name="connsiteX459" fmla="*/ 1933333 w 2088730"/>
                  <a:gd name="connsiteY459" fmla="*/ 83724 h 1352124"/>
                  <a:gd name="connsiteX460" fmla="*/ 1935570 w 2088730"/>
                  <a:gd name="connsiteY460" fmla="*/ 69135 h 1352124"/>
                  <a:gd name="connsiteX461" fmla="*/ 1940596 w 2088730"/>
                  <a:gd name="connsiteY461" fmla="*/ 83724 h 1352124"/>
                  <a:gd name="connsiteX462" fmla="*/ 1938359 w 2088730"/>
                  <a:gd name="connsiteY462" fmla="*/ 98313 h 1352124"/>
                  <a:gd name="connsiteX463" fmla="*/ 1933333 w 2088730"/>
                  <a:gd name="connsiteY463" fmla="*/ 83724 h 1352124"/>
                  <a:gd name="connsiteX464" fmla="*/ 1421268 w 2088730"/>
                  <a:gd name="connsiteY464" fmla="*/ 51634 h 1352124"/>
                  <a:gd name="connsiteX465" fmla="*/ 1437314 w 2088730"/>
                  <a:gd name="connsiteY465" fmla="*/ 34921 h 1352124"/>
                  <a:gd name="connsiteX466" fmla="*/ 1440232 w 2088730"/>
                  <a:gd name="connsiteY466" fmla="*/ 38245 h 1352124"/>
                  <a:gd name="connsiteX467" fmla="*/ 1443150 w 2088730"/>
                  <a:gd name="connsiteY467" fmla="*/ 64961 h 1352124"/>
                  <a:gd name="connsiteX468" fmla="*/ 1440232 w 2088730"/>
                  <a:gd name="connsiteY468" fmla="*/ 68267 h 1352124"/>
                  <a:gd name="connsiteX469" fmla="*/ 1421268 w 2088730"/>
                  <a:gd name="connsiteY469" fmla="*/ 51634 h 1352124"/>
                  <a:gd name="connsiteX470" fmla="*/ 1864739 w 2088730"/>
                  <a:gd name="connsiteY470" fmla="*/ 52119 h 1352124"/>
                  <a:gd name="connsiteX471" fmla="*/ 1857445 w 2088730"/>
                  <a:gd name="connsiteY471" fmla="*/ 37991 h 1352124"/>
                  <a:gd name="connsiteX472" fmla="*/ 1860363 w 2088730"/>
                  <a:gd name="connsiteY472" fmla="*/ 34587 h 1352124"/>
                  <a:gd name="connsiteX473" fmla="*/ 1870574 w 2088730"/>
                  <a:gd name="connsiteY473" fmla="*/ 48715 h 1352124"/>
                  <a:gd name="connsiteX474" fmla="*/ 1867657 w 2088730"/>
                  <a:gd name="connsiteY474" fmla="*/ 63304 h 1352124"/>
                  <a:gd name="connsiteX475" fmla="*/ 1864739 w 2088730"/>
                  <a:gd name="connsiteY475" fmla="*/ 52119 h 1352124"/>
                  <a:gd name="connsiteX476" fmla="*/ 1457073 w 2088730"/>
                  <a:gd name="connsiteY476" fmla="*/ 15160 h 1352124"/>
                  <a:gd name="connsiteX477" fmla="*/ 1475243 w 2088730"/>
                  <a:gd name="connsiteY477" fmla="*/ -14 h 1352124"/>
                  <a:gd name="connsiteX478" fmla="*/ 1478520 w 2088730"/>
                  <a:gd name="connsiteY478" fmla="*/ 3256 h 1352124"/>
                  <a:gd name="connsiteX479" fmla="*/ 1460351 w 2088730"/>
                  <a:gd name="connsiteY479" fmla="*/ 18430 h 1352124"/>
                  <a:gd name="connsiteX480" fmla="*/ 1457073 w 2088730"/>
                  <a:gd name="connsiteY480" fmla="*/ 15160 h 135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</a:cxnLst>
                <a:rect l="l" t="t" r="r" b="b"/>
                <a:pathLst>
                  <a:path w="2088730" h="1352124">
                    <a:moveTo>
                      <a:pt x="194531" y="1348781"/>
                    </a:moveTo>
                    <a:cubicBezTo>
                      <a:pt x="205019" y="1347481"/>
                      <a:pt x="220774" y="1347508"/>
                      <a:pt x="229542" y="1348846"/>
                    </a:cubicBezTo>
                    <a:cubicBezTo>
                      <a:pt x="238310" y="1350179"/>
                      <a:pt x="229730" y="1351241"/>
                      <a:pt x="210473" y="1351208"/>
                    </a:cubicBezTo>
                    <a:cubicBezTo>
                      <a:pt x="191217" y="1351164"/>
                      <a:pt x="184043" y="1350086"/>
                      <a:pt x="194531" y="1348787"/>
                    </a:cubicBezTo>
                    <a:close/>
                    <a:moveTo>
                      <a:pt x="758571" y="1348544"/>
                    </a:moveTo>
                    <a:cubicBezTo>
                      <a:pt x="754903" y="1346025"/>
                      <a:pt x="754062" y="1338238"/>
                      <a:pt x="756530" y="1329668"/>
                    </a:cubicBezTo>
                    <a:lnTo>
                      <a:pt x="760732" y="1315078"/>
                    </a:lnTo>
                    <a:lnTo>
                      <a:pt x="761314" y="1330835"/>
                    </a:lnTo>
                    <a:cubicBezTo>
                      <a:pt x="761866" y="1345802"/>
                      <a:pt x="763579" y="1346698"/>
                      <a:pt x="795448" y="1348698"/>
                    </a:cubicBezTo>
                    <a:lnTo>
                      <a:pt x="829000" y="1350805"/>
                    </a:lnTo>
                    <a:lnTo>
                      <a:pt x="796906" y="1351819"/>
                    </a:lnTo>
                    <a:cubicBezTo>
                      <a:pt x="779255" y="1352377"/>
                      <a:pt x="762004" y="1350904"/>
                      <a:pt x="758571" y="1348546"/>
                    </a:cubicBezTo>
                    <a:close/>
                    <a:moveTo>
                      <a:pt x="143369" y="1315740"/>
                    </a:moveTo>
                    <a:cubicBezTo>
                      <a:pt x="143369" y="1314501"/>
                      <a:pt x="151108" y="1312349"/>
                      <a:pt x="160566" y="1310961"/>
                    </a:cubicBezTo>
                    <a:cubicBezTo>
                      <a:pt x="170025" y="1309573"/>
                      <a:pt x="176435" y="1310588"/>
                      <a:pt x="174810" y="1313216"/>
                    </a:cubicBezTo>
                    <a:cubicBezTo>
                      <a:pt x="171919" y="1317895"/>
                      <a:pt x="143369" y="1320188"/>
                      <a:pt x="143369" y="1315740"/>
                    </a:cubicBezTo>
                    <a:close/>
                    <a:moveTo>
                      <a:pt x="856893" y="1313700"/>
                    </a:moveTo>
                    <a:cubicBezTo>
                      <a:pt x="872234" y="1312494"/>
                      <a:pt x="895866" y="1312509"/>
                      <a:pt x="909409" y="1313745"/>
                    </a:cubicBezTo>
                    <a:cubicBezTo>
                      <a:pt x="922952" y="1314969"/>
                      <a:pt x="910400" y="1315955"/>
                      <a:pt x="881516" y="1315937"/>
                    </a:cubicBezTo>
                    <a:cubicBezTo>
                      <a:pt x="852632" y="1315919"/>
                      <a:pt x="841551" y="1314918"/>
                      <a:pt x="856893" y="1313712"/>
                    </a:cubicBezTo>
                    <a:close/>
                    <a:moveTo>
                      <a:pt x="795283" y="1300230"/>
                    </a:moveTo>
                    <a:cubicBezTo>
                      <a:pt x="797096" y="1293299"/>
                      <a:pt x="805925" y="1285067"/>
                      <a:pt x="814904" y="1281937"/>
                    </a:cubicBezTo>
                    <a:cubicBezTo>
                      <a:pt x="826327" y="1277954"/>
                      <a:pt x="831770" y="1271631"/>
                      <a:pt x="833032" y="1260878"/>
                    </a:cubicBezTo>
                    <a:cubicBezTo>
                      <a:pt x="834305" y="1250023"/>
                      <a:pt x="839118" y="1244517"/>
                      <a:pt x="849423" y="1242126"/>
                    </a:cubicBezTo>
                    <a:cubicBezTo>
                      <a:pt x="862370" y="1239121"/>
                      <a:pt x="864209" y="1235321"/>
                      <a:pt x="865774" y="1208339"/>
                    </a:cubicBezTo>
                    <a:cubicBezTo>
                      <a:pt x="867691" y="1175307"/>
                      <a:pt x="864558" y="1177456"/>
                      <a:pt x="913291" y="1175732"/>
                    </a:cubicBezTo>
                    <a:cubicBezTo>
                      <a:pt x="929641" y="1175154"/>
                      <a:pt x="934044" y="1172297"/>
                      <a:pt x="936868" y="1160431"/>
                    </a:cubicBezTo>
                    <a:cubicBezTo>
                      <a:pt x="939935" y="1147553"/>
                      <a:pt x="943827" y="1145638"/>
                      <a:pt x="970066" y="1144102"/>
                    </a:cubicBezTo>
                    <a:cubicBezTo>
                      <a:pt x="997784" y="1142478"/>
                      <a:pt x="1000023" y="1141198"/>
                      <a:pt x="1003235" y="1125135"/>
                    </a:cubicBezTo>
                    <a:cubicBezTo>
                      <a:pt x="1006669" y="1107963"/>
                      <a:pt x="1006812" y="1107909"/>
                      <a:pt x="1049131" y="1107820"/>
                    </a:cubicBezTo>
                    <a:cubicBezTo>
                      <a:pt x="1094171" y="1107732"/>
                      <a:pt x="1099520" y="1105930"/>
                      <a:pt x="1109683" y="1087484"/>
                    </a:cubicBezTo>
                    <a:cubicBezTo>
                      <a:pt x="1113220" y="1081065"/>
                      <a:pt x="1121595" y="1074994"/>
                      <a:pt x="1128294" y="1073994"/>
                    </a:cubicBezTo>
                    <a:cubicBezTo>
                      <a:pt x="1136587" y="1072757"/>
                      <a:pt x="1141053" y="1067168"/>
                      <a:pt x="1142286" y="1056487"/>
                    </a:cubicBezTo>
                    <a:cubicBezTo>
                      <a:pt x="1143991" y="1041728"/>
                      <a:pt x="1146087" y="1040694"/>
                      <a:pt x="1177650" y="1039048"/>
                    </a:cubicBezTo>
                    <a:cubicBezTo>
                      <a:pt x="1208410" y="1037444"/>
                      <a:pt x="1211202" y="1036164"/>
                      <a:pt x="1211202" y="1023680"/>
                    </a:cubicBezTo>
                    <a:cubicBezTo>
                      <a:pt x="1211202" y="1008466"/>
                      <a:pt x="1223718" y="1003075"/>
                      <a:pt x="1259342" y="1002945"/>
                    </a:cubicBezTo>
                    <a:cubicBezTo>
                      <a:pt x="1278829" y="1002879"/>
                      <a:pt x="1281224" y="1001254"/>
                      <a:pt x="1281224" y="988130"/>
                    </a:cubicBezTo>
                    <a:cubicBezTo>
                      <a:pt x="1281224" y="976488"/>
                      <a:pt x="1284831" y="972674"/>
                      <a:pt x="1298406" y="969958"/>
                    </a:cubicBezTo>
                    <a:cubicBezTo>
                      <a:pt x="1311533" y="967332"/>
                      <a:pt x="1316009" y="962891"/>
                      <a:pt x="1317370" y="951138"/>
                    </a:cubicBezTo>
                    <a:cubicBezTo>
                      <a:pt x="1319007" y="937019"/>
                      <a:pt x="1321790" y="935514"/>
                      <a:pt x="1351246" y="932836"/>
                    </a:cubicBezTo>
                    <a:cubicBezTo>
                      <a:pt x="1380922" y="930138"/>
                      <a:pt x="1383476" y="928731"/>
                      <a:pt x="1385158" y="914151"/>
                    </a:cubicBezTo>
                    <a:cubicBezTo>
                      <a:pt x="1386870" y="899320"/>
                      <a:pt x="1388950" y="898279"/>
                      <a:pt x="1420169" y="896643"/>
                    </a:cubicBezTo>
                    <a:cubicBezTo>
                      <a:pt x="1448962" y="895135"/>
                      <a:pt x="1453597" y="893252"/>
                      <a:pt x="1455138" y="882439"/>
                    </a:cubicBezTo>
                    <a:cubicBezTo>
                      <a:pt x="1456338" y="874025"/>
                      <a:pt x="1462367" y="868884"/>
                      <a:pt x="1473693" y="866619"/>
                    </a:cubicBezTo>
                    <a:cubicBezTo>
                      <a:pt x="1486699" y="864017"/>
                      <a:pt x="1490890" y="859604"/>
                      <a:pt x="1492339" y="846987"/>
                    </a:cubicBezTo>
                    <a:cubicBezTo>
                      <a:pt x="1493874" y="833609"/>
                      <a:pt x="1496805" y="830928"/>
                      <a:pt x="1508795" y="831931"/>
                    </a:cubicBezTo>
                    <a:cubicBezTo>
                      <a:pt x="1516818" y="832601"/>
                      <a:pt x="1531751" y="831865"/>
                      <a:pt x="1541978" y="830277"/>
                    </a:cubicBezTo>
                    <a:cubicBezTo>
                      <a:pt x="1556990" y="827956"/>
                      <a:pt x="1560926" y="824347"/>
                      <a:pt x="1562401" y="811549"/>
                    </a:cubicBezTo>
                    <a:cubicBezTo>
                      <a:pt x="1564141" y="796450"/>
                      <a:pt x="1565753" y="795696"/>
                      <a:pt x="1596245" y="795696"/>
                    </a:cubicBezTo>
                    <a:cubicBezTo>
                      <a:pt x="1627112" y="795696"/>
                      <a:pt x="1628368" y="795080"/>
                      <a:pt x="1631255" y="778519"/>
                    </a:cubicBezTo>
                    <a:cubicBezTo>
                      <a:pt x="1632903" y="769072"/>
                      <a:pt x="1635564" y="762294"/>
                      <a:pt x="1637168" y="763457"/>
                    </a:cubicBezTo>
                    <a:cubicBezTo>
                      <a:pt x="1644034" y="768432"/>
                      <a:pt x="1666344" y="750533"/>
                      <a:pt x="1666344" y="740051"/>
                    </a:cubicBezTo>
                    <a:cubicBezTo>
                      <a:pt x="1666344" y="730533"/>
                      <a:pt x="1670376" y="728584"/>
                      <a:pt x="1690068" y="728584"/>
                    </a:cubicBezTo>
                    <a:cubicBezTo>
                      <a:pt x="1719133" y="728584"/>
                      <a:pt x="1736366" y="720055"/>
                      <a:pt x="1736366" y="705669"/>
                    </a:cubicBezTo>
                    <a:cubicBezTo>
                      <a:pt x="1736366" y="698998"/>
                      <a:pt x="1741937" y="693437"/>
                      <a:pt x="1750865" y="691196"/>
                    </a:cubicBezTo>
                    <a:cubicBezTo>
                      <a:pt x="1759687" y="688981"/>
                      <a:pt x="1766756" y="682010"/>
                      <a:pt x="1768919" y="673390"/>
                    </a:cubicBezTo>
                    <a:cubicBezTo>
                      <a:pt x="1771076" y="664794"/>
                      <a:pt x="1777422" y="658518"/>
                      <a:pt x="1785054" y="657430"/>
                    </a:cubicBezTo>
                    <a:cubicBezTo>
                      <a:pt x="1793876" y="656173"/>
                      <a:pt x="1798187" y="650842"/>
                      <a:pt x="1799481" y="639589"/>
                    </a:cubicBezTo>
                    <a:cubicBezTo>
                      <a:pt x="1800944" y="626881"/>
                      <a:pt x="1804347" y="623541"/>
                      <a:pt x="1815832" y="623541"/>
                    </a:cubicBezTo>
                    <a:cubicBezTo>
                      <a:pt x="1826701" y="623541"/>
                      <a:pt x="1831865" y="619153"/>
                      <a:pt x="1836438" y="606033"/>
                    </a:cubicBezTo>
                    <a:cubicBezTo>
                      <a:pt x="1840935" y="593133"/>
                      <a:pt x="1846229" y="588526"/>
                      <a:pt x="1856557" y="588526"/>
                    </a:cubicBezTo>
                    <a:cubicBezTo>
                      <a:pt x="1867695" y="588526"/>
                      <a:pt x="1870574" y="585467"/>
                      <a:pt x="1870574" y="573633"/>
                    </a:cubicBezTo>
                    <a:cubicBezTo>
                      <a:pt x="1870574" y="562399"/>
                      <a:pt x="1874790" y="557271"/>
                      <a:pt x="1887733" y="552758"/>
                    </a:cubicBezTo>
                    <a:cubicBezTo>
                      <a:pt x="1898297" y="549075"/>
                      <a:pt x="1905586" y="541994"/>
                      <a:pt x="1906697" y="534334"/>
                    </a:cubicBezTo>
                    <a:cubicBezTo>
                      <a:pt x="1907804" y="526709"/>
                      <a:pt x="1914067" y="520589"/>
                      <a:pt x="1922878" y="518523"/>
                    </a:cubicBezTo>
                    <a:cubicBezTo>
                      <a:pt x="1931795" y="516432"/>
                      <a:pt x="1938522" y="509775"/>
                      <a:pt x="1940596" y="500990"/>
                    </a:cubicBezTo>
                    <a:cubicBezTo>
                      <a:pt x="1942649" y="492290"/>
                      <a:pt x="1949403" y="485536"/>
                      <a:pt x="1958101" y="483482"/>
                    </a:cubicBezTo>
                    <a:cubicBezTo>
                      <a:pt x="1966800" y="481429"/>
                      <a:pt x="1973554" y="474674"/>
                      <a:pt x="1975607" y="465975"/>
                    </a:cubicBezTo>
                    <a:cubicBezTo>
                      <a:pt x="1977682" y="457185"/>
                      <a:pt x="1984404" y="450536"/>
                      <a:pt x="1993325" y="448450"/>
                    </a:cubicBezTo>
                    <a:cubicBezTo>
                      <a:pt x="2003436" y="446085"/>
                      <a:pt x="2008238" y="440500"/>
                      <a:pt x="2009513" y="429624"/>
                    </a:cubicBezTo>
                    <a:cubicBezTo>
                      <a:pt x="2010904" y="417746"/>
                      <a:pt x="2014964" y="413740"/>
                      <a:pt x="2027018" y="412348"/>
                    </a:cubicBezTo>
                    <a:cubicBezTo>
                      <a:pt x="2035649" y="411351"/>
                      <a:pt x="2043040" y="407252"/>
                      <a:pt x="2043441" y="403240"/>
                    </a:cubicBezTo>
                    <a:cubicBezTo>
                      <a:pt x="2043842" y="399228"/>
                      <a:pt x="2044499" y="392006"/>
                      <a:pt x="2044899" y="387192"/>
                    </a:cubicBezTo>
                    <a:cubicBezTo>
                      <a:pt x="2045333" y="381980"/>
                      <a:pt x="2051438" y="378438"/>
                      <a:pt x="2059989" y="378438"/>
                    </a:cubicBezTo>
                    <a:cubicBezTo>
                      <a:pt x="2074012" y="378438"/>
                      <a:pt x="2074389" y="377250"/>
                      <a:pt x="2076036" y="327846"/>
                    </a:cubicBezTo>
                    <a:cubicBezTo>
                      <a:pt x="2077209" y="292612"/>
                      <a:pt x="2079980" y="276802"/>
                      <a:pt x="2085161" y="275762"/>
                    </a:cubicBezTo>
                    <a:cubicBezTo>
                      <a:pt x="2089253" y="274942"/>
                      <a:pt x="2089910" y="275608"/>
                      <a:pt x="2086619" y="277236"/>
                    </a:cubicBezTo>
                    <a:cubicBezTo>
                      <a:pt x="2083330" y="278868"/>
                      <a:pt x="2080638" y="294024"/>
                      <a:pt x="2080638" y="310916"/>
                    </a:cubicBezTo>
                    <a:cubicBezTo>
                      <a:pt x="2080638" y="327809"/>
                      <a:pt x="2078933" y="365668"/>
                      <a:pt x="2076847" y="395048"/>
                    </a:cubicBezTo>
                    <a:cubicBezTo>
                      <a:pt x="2073220" y="446154"/>
                      <a:pt x="2072462" y="448467"/>
                      <a:pt x="2059341" y="448467"/>
                    </a:cubicBezTo>
                    <a:cubicBezTo>
                      <a:pt x="2047993" y="448467"/>
                      <a:pt x="2045627" y="451487"/>
                      <a:pt x="2045627" y="465974"/>
                    </a:cubicBezTo>
                    <a:cubicBezTo>
                      <a:pt x="2045627" y="481536"/>
                      <a:pt x="2043682" y="483481"/>
                      <a:pt x="2028122" y="483481"/>
                    </a:cubicBezTo>
                    <a:cubicBezTo>
                      <a:pt x="2012561" y="483481"/>
                      <a:pt x="2010616" y="485427"/>
                      <a:pt x="2010616" y="500989"/>
                    </a:cubicBezTo>
                    <a:cubicBezTo>
                      <a:pt x="2010616" y="516551"/>
                      <a:pt x="2008671" y="518496"/>
                      <a:pt x="1993111" y="518496"/>
                    </a:cubicBezTo>
                    <a:cubicBezTo>
                      <a:pt x="1977551" y="518496"/>
                      <a:pt x="1975605" y="520441"/>
                      <a:pt x="1975605" y="536003"/>
                    </a:cubicBezTo>
                    <a:cubicBezTo>
                      <a:pt x="1975605" y="551565"/>
                      <a:pt x="1973660" y="553511"/>
                      <a:pt x="1958100" y="553511"/>
                    </a:cubicBezTo>
                    <a:cubicBezTo>
                      <a:pt x="1942539" y="553511"/>
                      <a:pt x="1940594" y="555456"/>
                      <a:pt x="1940594" y="571018"/>
                    </a:cubicBezTo>
                    <a:cubicBezTo>
                      <a:pt x="1940594" y="586580"/>
                      <a:pt x="1938649" y="588525"/>
                      <a:pt x="1923089" y="588525"/>
                    </a:cubicBezTo>
                    <a:cubicBezTo>
                      <a:pt x="1907529" y="588525"/>
                      <a:pt x="1905584" y="590470"/>
                      <a:pt x="1905584" y="606032"/>
                    </a:cubicBezTo>
                    <a:cubicBezTo>
                      <a:pt x="1905584" y="621595"/>
                      <a:pt x="1903638" y="623540"/>
                      <a:pt x="1888078" y="623540"/>
                    </a:cubicBezTo>
                    <a:cubicBezTo>
                      <a:pt x="1872518" y="623540"/>
                      <a:pt x="1870572" y="625485"/>
                      <a:pt x="1870572" y="641047"/>
                    </a:cubicBezTo>
                    <a:cubicBezTo>
                      <a:pt x="1870572" y="656609"/>
                      <a:pt x="1868627" y="658554"/>
                      <a:pt x="1853067" y="658554"/>
                    </a:cubicBezTo>
                    <a:cubicBezTo>
                      <a:pt x="1837507" y="658554"/>
                      <a:pt x="1835562" y="660500"/>
                      <a:pt x="1835562" y="676062"/>
                    </a:cubicBezTo>
                    <a:cubicBezTo>
                      <a:pt x="1835562" y="691624"/>
                      <a:pt x="1833617" y="693569"/>
                      <a:pt x="1818056" y="693569"/>
                    </a:cubicBezTo>
                    <a:cubicBezTo>
                      <a:pt x="1802496" y="693569"/>
                      <a:pt x="1800551" y="695514"/>
                      <a:pt x="1800551" y="711076"/>
                    </a:cubicBezTo>
                    <a:cubicBezTo>
                      <a:pt x="1800551" y="726550"/>
                      <a:pt x="1798564" y="728584"/>
                      <a:pt x="1783433" y="728584"/>
                    </a:cubicBezTo>
                    <a:cubicBezTo>
                      <a:pt x="1769120" y="728584"/>
                      <a:pt x="1766013" y="731200"/>
                      <a:pt x="1764469" y="744551"/>
                    </a:cubicBezTo>
                    <a:cubicBezTo>
                      <a:pt x="1763008" y="757173"/>
                      <a:pt x="1759566" y="760535"/>
                      <a:pt x="1748034" y="760599"/>
                    </a:cubicBezTo>
                    <a:cubicBezTo>
                      <a:pt x="1739348" y="760643"/>
                      <a:pt x="1733129" y="764222"/>
                      <a:pt x="1732661" y="769434"/>
                    </a:cubicBezTo>
                    <a:cubicBezTo>
                      <a:pt x="1732228" y="774248"/>
                      <a:pt x="1731571" y="782972"/>
                      <a:pt x="1731203" y="788820"/>
                    </a:cubicBezTo>
                    <a:cubicBezTo>
                      <a:pt x="1730605" y="798259"/>
                      <a:pt x="1726929" y="799003"/>
                      <a:pt x="1698437" y="795442"/>
                    </a:cubicBezTo>
                    <a:cubicBezTo>
                      <a:pt x="1668743" y="791732"/>
                      <a:pt x="1666343" y="792320"/>
                      <a:pt x="1666343" y="803299"/>
                    </a:cubicBezTo>
                    <a:cubicBezTo>
                      <a:pt x="1666343" y="824901"/>
                      <a:pt x="1660632" y="832032"/>
                      <a:pt x="1645628" y="829164"/>
                    </a:cubicBezTo>
                    <a:cubicBezTo>
                      <a:pt x="1632931" y="826737"/>
                      <a:pt x="1631333" y="828465"/>
                      <a:pt x="1631333" y="844618"/>
                    </a:cubicBezTo>
                    <a:lnTo>
                      <a:pt x="1631333" y="862806"/>
                    </a:lnTo>
                    <a:lnTo>
                      <a:pt x="1596321" y="862806"/>
                    </a:lnTo>
                    <a:lnTo>
                      <a:pt x="1561311" y="862806"/>
                    </a:lnTo>
                    <a:lnTo>
                      <a:pt x="1561311" y="880313"/>
                    </a:lnTo>
                    <a:lnTo>
                      <a:pt x="1561311" y="897821"/>
                    </a:lnTo>
                    <a:lnTo>
                      <a:pt x="1526300" y="897821"/>
                    </a:lnTo>
                    <a:cubicBezTo>
                      <a:pt x="1491465" y="897821"/>
                      <a:pt x="1491289" y="897909"/>
                      <a:pt x="1491289" y="914941"/>
                    </a:cubicBezTo>
                    <a:cubicBezTo>
                      <a:pt x="1491289" y="929278"/>
                      <a:pt x="1488681" y="932360"/>
                      <a:pt x="1475242" y="933907"/>
                    </a:cubicBezTo>
                    <a:cubicBezTo>
                      <a:pt x="1462638" y="935358"/>
                      <a:pt x="1458799" y="939197"/>
                      <a:pt x="1457349" y="951802"/>
                    </a:cubicBezTo>
                    <a:cubicBezTo>
                      <a:pt x="1455567" y="967298"/>
                      <a:pt x="1454313" y="967850"/>
                      <a:pt x="1420879" y="967850"/>
                    </a:cubicBezTo>
                    <a:cubicBezTo>
                      <a:pt x="1386299" y="967850"/>
                      <a:pt x="1386256" y="967872"/>
                      <a:pt x="1386256" y="985357"/>
                    </a:cubicBezTo>
                    <a:lnTo>
                      <a:pt x="1386256" y="1002864"/>
                    </a:lnTo>
                    <a:lnTo>
                      <a:pt x="1351245" y="1002864"/>
                    </a:lnTo>
                    <a:cubicBezTo>
                      <a:pt x="1316366" y="1002864"/>
                      <a:pt x="1316234" y="1002931"/>
                      <a:pt x="1316234" y="1020080"/>
                    </a:cubicBezTo>
                    <a:cubicBezTo>
                      <a:pt x="1316234" y="1036946"/>
                      <a:pt x="1315551" y="1037332"/>
                      <a:pt x="1282682" y="1039047"/>
                    </a:cubicBezTo>
                    <a:cubicBezTo>
                      <a:pt x="1250920" y="1040703"/>
                      <a:pt x="1249031" y="1041653"/>
                      <a:pt x="1247284" y="1056846"/>
                    </a:cubicBezTo>
                    <a:cubicBezTo>
                      <a:pt x="1245738" y="1070286"/>
                      <a:pt x="1242656" y="1072894"/>
                      <a:pt x="1228319" y="1072894"/>
                    </a:cubicBezTo>
                    <a:cubicBezTo>
                      <a:pt x="1213189" y="1072894"/>
                      <a:pt x="1211201" y="1074927"/>
                      <a:pt x="1211201" y="1090401"/>
                    </a:cubicBezTo>
                    <a:lnTo>
                      <a:pt x="1211201" y="1107908"/>
                    </a:lnTo>
                    <a:lnTo>
                      <a:pt x="1176191" y="1107908"/>
                    </a:lnTo>
                    <a:lnTo>
                      <a:pt x="1141180" y="1107908"/>
                    </a:lnTo>
                    <a:lnTo>
                      <a:pt x="1141180" y="1125415"/>
                    </a:lnTo>
                    <a:cubicBezTo>
                      <a:pt x="1141180" y="1142852"/>
                      <a:pt x="1141047" y="1142923"/>
                      <a:pt x="1107397" y="1142923"/>
                    </a:cubicBezTo>
                    <a:cubicBezTo>
                      <a:pt x="1074379" y="1142923"/>
                      <a:pt x="1073621" y="1143284"/>
                      <a:pt x="1073845" y="1158971"/>
                    </a:cubicBezTo>
                    <a:cubicBezTo>
                      <a:pt x="1074070" y="1174618"/>
                      <a:pt x="1073159" y="1175063"/>
                      <a:pt x="1037429" y="1176761"/>
                    </a:cubicBezTo>
                    <a:cubicBezTo>
                      <a:pt x="1001464" y="1178471"/>
                      <a:pt x="1000813" y="1178798"/>
                      <a:pt x="1002418" y="1194269"/>
                    </a:cubicBezTo>
                    <a:cubicBezTo>
                      <a:pt x="1003803" y="1207617"/>
                      <a:pt x="1001593" y="1210317"/>
                      <a:pt x="988007" y="1211881"/>
                    </a:cubicBezTo>
                    <a:cubicBezTo>
                      <a:pt x="975609" y="1213308"/>
                      <a:pt x="971960" y="1216826"/>
                      <a:pt x="971960" y="1227356"/>
                    </a:cubicBezTo>
                    <a:cubicBezTo>
                      <a:pt x="971960" y="1239672"/>
                      <a:pt x="968586" y="1241377"/>
                      <a:pt x="936949" y="1245049"/>
                    </a:cubicBezTo>
                    <a:cubicBezTo>
                      <a:pt x="905004" y="1248757"/>
                      <a:pt x="901938" y="1250340"/>
                      <a:pt x="901938" y="1263129"/>
                    </a:cubicBezTo>
                    <a:cubicBezTo>
                      <a:pt x="901938" y="1276370"/>
                      <a:pt x="900001" y="1277146"/>
                      <a:pt x="866927" y="1277146"/>
                    </a:cubicBezTo>
                    <a:cubicBezTo>
                      <a:pt x="843283" y="1277146"/>
                      <a:pt x="831628" y="1279514"/>
                      <a:pt x="831028" y="1284440"/>
                    </a:cubicBezTo>
                    <a:cubicBezTo>
                      <a:pt x="830539" y="1288452"/>
                      <a:pt x="829882" y="1295674"/>
                      <a:pt x="829569" y="1300488"/>
                    </a:cubicBezTo>
                    <a:cubicBezTo>
                      <a:pt x="829217" y="1305893"/>
                      <a:pt x="821918" y="1309929"/>
                      <a:pt x="810493" y="1311037"/>
                    </a:cubicBezTo>
                    <a:cubicBezTo>
                      <a:pt x="794060" y="1312629"/>
                      <a:pt x="792356" y="1311420"/>
                      <a:pt x="795283" y="1300229"/>
                    </a:cubicBezTo>
                    <a:close/>
                    <a:moveTo>
                      <a:pt x="115858" y="1279373"/>
                    </a:moveTo>
                    <a:cubicBezTo>
                      <a:pt x="120312" y="1274918"/>
                      <a:pt x="166706" y="1275198"/>
                      <a:pt x="171215" y="1279708"/>
                    </a:cubicBezTo>
                    <a:cubicBezTo>
                      <a:pt x="173016" y="1281510"/>
                      <a:pt x="160486" y="1282983"/>
                      <a:pt x="143369" y="1282983"/>
                    </a:cubicBezTo>
                    <a:cubicBezTo>
                      <a:pt x="126253" y="1282983"/>
                      <a:pt x="113872" y="1281360"/>
                      <a:pt x="115858" y="1279374"/>
                    </a:cubicBezTo>
                    <a:close/>
                    <a:moveTo>
                      <a:pt x="958832" y="1278709"/>
                    </a:moveTo>
                    <a:cubicBezTo>
                      <a:pt x="972471" y="1277480"/>
                      <a:pt x="994791" y="1277480"/>
                      <a:pt x="1008431" y="1278709"/>
                    </a:cubicBezTo>
                    <a:cubicBezTo>
                      <a:pt x="1022070" y="1279937"/>
                      <a:pt x="1010911" y="1280943"/>
                      <a:pt x="983631" y="1280943"/>
                    </a:cubicBezTo>
                    <a:cubicBezTo>
                      <a:pt x="956352" y="1280943"/>
                      <a:pt x="945192" y="1279937"/>
                      <a:pt x="958832" y="1278709"/>
                    </a:cubicBezTo>
                    <a:close/>
                    <a:moveTo>
                      <a:pt x="1037285" y="1262557"/>
                    </a:moveTo>
                    <a:cubicBezTo>
                      <a:pt x="1037395" y="1252928"/>
                      <a:pt x="1038712" y="1249695"/>
                      <a:pt x="1040191" y="1255373"/>
                    </a:cubicBezTo>
                    <a:cubicBezTo>
                      <a:pt x="1041671" y="1261051"/>
                      <a:pt x="1041574" y="1268930"/>
                      <a:pt x="1039971" y="1272880"/>
                    </a:cubicBezTo>
                    <a:cubicBezTo>
                      <a:pt x="1038372" y="1276831"/>
                      <a:pt x="1037162" y="1272185"/>
                      <a:pt x="1037281" y="1262557"/>
                    </a:cubicBezTo>
                    <a:close/>
                    <a:moveTo>
                      <a:pt x="106093" y="1243187"/>
                    </a:moveTo>
                    <a:cubicBezTo>
                      <a:pt x="104469" y="1240558"/>
                      <a:pt x="110878" y="1239544"/>
                      <a:pt x="120337" y="1240932"/>
                    </a:cubicBezTo>
                    <a:cubicBezTo>
                      <a:pt x="129795" y="1242322"/>
                      <a:pt x="137534" y="1244471"/>
                      <a:pt x="137534" y="1245711"/>
                    </a:cubicBezTo>
                    <a:cubicBezTo>
                      <a:pt x="137534" y="1250159"/>
                      <a:pt x="108985" y="1247867"/>
                      <a:pt x="106093" y="1243187"/>
                    </a:cubicBezTo>
                    <a:close/>
                    <a:moveTo>
                      <a:pt x="68564" y="1182315"/>
                    </a:moveTo>
                    <a:lnTo>
                      <a:pt x="69616" y="1151677"/>
                    </a:lnTo>
                    <a:lnTo>
                      <a:pt x="71786" y="1179039"/>
                    </a:lnTo>
                    <a:cubicBezTo>
                      <a:pt x="73735" y="1203594"/>
                      <a:pt x="75572" y="1206647"/>
                      <a:pt x="89699" y="1208802"/>
                    </a:cubicBezTo>
                    <a:cubicBezTo>
                      <a:pt x="103978" y="1210982"/>
                      <a:pt x="103678" y="1211285"/>
                      <a:pt x="86476" y="1212078"/>
                    </a:cubicBezTo>
                    <a:lnTo>
                      <a:pt x="67512" y="1212952"/>
                    </a:lnTo>
                    <a:close/>
                    <a:moveTo>
                      <a:pt x="38336" y="1137088"/>
                    </a:moveTo>
                    <a:cubicBezTo>
                      <a:pt x="38336" y="1130238"/>
                      <a:pt x="42821" y="1130238"/>
                      <a:pt x="58759" y="1137088"/>
                    </a:cubicBezTo>
                    <a:cubicBezTo>
                      <a:pt x="69101" y="1141532"/>
                      <a:pt x="68602" y="1142150"/>
                      <a:pt x="54383" y="1142513"/>
                    </a:cubicBezTo>
                    <a:cubicBezTo>
                      <a:pt x="45557" y="1142738"/>
                      <a:pt x="38336" y="1140297"/>
                      <a:pt x="38336" y="1137088"/>
                    </a:cubicBezTo>
                    <a:close/>
                    <a:moveTo>
                      <a:pt x="-15" y="1002865"/>
                    </a:moveTo>
                    <a:cubicBezTo>
                      <a:pt x="-15" y="930647"/>
                      <a:pt x="823" y="901104"/>
                      <a:pt x="1846" y="937213"/>
                    </a:cubicBezTo>
                    <a:cubicBezTo>
                      <a:pt x="2870" y="973321"/>
                      <a:pt x="2870" y="1032408"/>
                      <a:pt x="1846" y="1068517"/>
                    </a:cubicBezTo>
                    <a:cubicBezTo>
                      <a:pt x="823" y="1104626"/>
                      <a:pt x="-15" y="1075082"/>
                      <a:pt x="-15" y="1002865"/>
                    </a:cubicBezTo>
                    <a:close/>
                    <a:moveTo>
                      <a:pt x="1661863" y="915329"/>
                    </a:moveTo>
                    <a:cubicBezTo>
                      <a:pt x="1661863" y="904095"/>
                      <a:pt x="1663065" y="899499"/>
                      <a:pt x="1664531" y="905116"/>
                    </a:cubicBezTo>
                    <a:cubicBezTo>
                      <a:pt x="1666000" y="910733"/>
                      <a:pt x="1666000" y="919924"/>
                      <a:pt x="1664531" y="925541"/>
                    </a:cubicBezTo>
                    <a:cubicBezTo>
                      <a:pt x="1663065" y="931158"/>
                      <a:pt x="1661863" y="926562"/>
                      <a:pt x="1661863" y="915329"/>
                    </a:cubicBezTo>
                    <a:close/>
                    <a:moveTo>
                      <a:pt x="1696441" y="874478"/>
                    </a:moveTo>
                    <a:cubicBezTo>
                      <a:pt x="1696441" y="866454"/>
                      <a:pt x="1697764" y="863171"/>
                      <a:pt x="1699384" y="867183"/>
                    </a:cubicBezTo>
                    <a:cubicBezTo>
                      <a:pt x="1701003" y="871196"/>
                      <a:pt x="1701003" y="877761"/>
                      <a:pt x="1699384" y="881773"/>
                    </a:cubicBezTo>
                    <a:cubicBezTo>
                      <a:pt x="1697765" y="885785"/>
                      <a:pt x="1696441" y="882503"/>
                      <a:pt x="1696441" y="874478"/>
                    </a:cubicBezTo>
                    <a:close/>
                    <a:moveTo>
                      <a:pt x="13537" y="864777"/>
                    </a:moveTo>
                    <a:cubicBezTo>
                      <a:pt x="17549" y="863159"/>
                      <a:pt x="24113" y="863159"/>
                      <a:pt x="28125" y="864777"/>
                    </a:cubicBezTo>
                    <a:cubicBezTo>
                      <a:pt x="32137" y="866397"/>
                      <a:pt x="28854" y="867721"/>
                      <a:pt x="20831" y="867721"/>
                    </a:cubicBezTo>
                    <a:cubicBezTo>
                      <a:pt x="12808" y="867721"/>
                      <a:pt x="9525" y="866395"/>
                      <a:pt x="13537" y="864777"/>
                    </a:cubicBezTo>
                    <a:close/>
                    <a:moveTo>
                      <a:pt x="68866" y="851135"/>
                    </a:moveTo>
                    <a:cubicBezTo>
                      <a:pt x="68866" y="839901"/>
                      <a:pt x="70067" y="835305"/>
                      <a:pt x="71534" y="840922"/>
                    </a:cubicBezTo>
                    <a:cubicBezTo>
                      <a:pt x="73002" y="846540"/>
                      <a:pt x="73002" y="855730"/>
                      <a:pt x="71534" y="861348"/>
                    </a:cubicBezTo>
                    <a:cubicBezTo>
                      <a:pt x="70067" y="866965"/>
                      <a:pt x="68866" y="862369"/>
                      <a:pt x="68866" y="851135"/>
                    </a:cubicBezTo>
                    <a:close/>
                    <a:moveTo>
                      <a:pt x="52924" y="798613"/>
                    </a:moveTo>
                    <a:lnTo>
                      <a:pt x="35419" y="794158"/>
                    </a:lnTo>
                    <a:lnTo>
                      <a:pt x="51121" y="793468"/>
                    </a:lnTo>
                    <a:cubicBezTo>
                      <a:pt x="59757" y="793089"/>
                      <a:pt x="68446" y="795404"/>
                      <a:pt x="70430" y="798613"/>
                    </a:cubicBezTo>
                    <a:cubicBezTo>
                      <a:pt x="72413" y="801823"/>
                      <a:pt x="73225" y="804138"/>
                      <a:pt x="72233" y="803759"/>
                    </a:cubicBezTo>
                    <a:cubicBezTo>
                      <a:pt x="71241" y="803379"/>
                      <a:pt x="62552" y="801064"/>
                      <a:pt x="52924" y="798613"/>
                    </a:cubicBezTo>
                    <a:close/>
                    <a:moveTo>
                      <a:pt x="912150" y="794748"/>
                    </a:moveTo>
                    <a:cubicBezTo>
                      <a:pt x="916162" y="793129"/>
                      <a:pt x="922727" y="793129"/>
                      <a:pt x="926738" y="794748"/>
                    </a:cubicBezTo>
                    <a:cubicBezTo>
                      <a:pt x="930750" y="796367"/>
                      <a:pt x="927468" y="797692"/>
                      <a:pt x="919444" y="797692"/>
                    </a:cubicBezTo>
                    <a:cubicBezTo>
                      <a:pt x="911421" y="797692"/>
                      <a:pt x="908139" y="796366"/>
                      <a:pt x="912150" y="794748"/>
                    </a:cubicBezTo>
                    <a:close/>
                    <a:moveTo>
                      <a:pt x="103575" y="762140"/>
                    </a:moveTo>
                    <a:cubicBezTo>
                      <a:pt x="102682" y="733642"/>
                      <a:pt x="104062" y="728598"/>
                      <a:pt x="112735" y="728673"/>
                    </a:cubicBezTo>
                    <a:cubicBezTo>
                      <a:pt x="119563" y="728740"/>
                      <a:pt x="120654" y="730220"/>
                      <a:pt x="116027" y="733163"/>
                    </a:cubicBezTo>
                    <a:cubicBezTo>
                      <a:pt x="112221" y="735583"/>
                      <a:pt x="108099" y="750643"/>
                      <a:pt x="106867" y="766629"/>
                    </a:cubicBezTo>
                    <a:lnTo>
                      <a:pt x="104627" y="795695"/>
                    </a:lnTo>
                    <a:close/>
                    <a:moveTo>
                      <a:pt x="932586" y="769434"/>
                    </a:moveTo>
                    <a:cubicBezTo>
                      <a:pt x="933883" y="764620"/>
                      <a:pt x="941305" y="760196"/>
                      <a:pt x="949077" y="759603"/>
                    </a:cubicBezTo>
                    <a:cubicBezTo>
                      <a:pt x="960219" y="758754"/>
                      <a:pt x="960740" y="759204"/>
                      <a:pt x="951538" y="761738"/>
                    </a:cubicBezTo>
                    <a:cubicBezTo>
                      <a:pt x="945119" y="763505"/>
                      <a:pt x="937698" y="767929"/>
                      <a:pt x="935047" y="771569"/>
                    </a:cubicBezTo>
                    <a:cubicBezTo>
                      <a:pt x="931862" y="775943"/>
                      <a:pt x="931027" y="775219"/>
                      <a:pt x="932586" y="769434"/>
                    </a:cubicBezTo>
                    <a:close/>
                    <a:moveTo>
                      <a:pt x="883328" y="759453"/>
                    </a:moveTo>
                    <a:cubicBezTo>
                      <a:pt x="871386" y="757629"/>
                      <a:pt x="867202" y="753304"/>
                      <a:pt x="865823" y="741361"/>
                    </a:cubicBezTo>
                    <a:cubicBezTo>
                      <a:pt x="864152" y="726887"/>
                      <a:pt x="861532" y="725439"/>
                      <a:pt x="832150" y="722748"/>
                    </a:cubicBezTo>
                    <a:cubicBezTo>
                      <a:pt x="804043" y="720174"/>
                      <a:pt x="799889" y="718111"/>
                      <a:pt x="796899" y="705241"/>
                    </a:cubicBezTo>
                    <a:cubicBezTo>
                      <a:pt x="793842" y="692079"/>
                      <a:pt x="790279" y="690481"/>
                      <a:pt x="760489" y="688910"/>
                    </a:cubicBezTo>
                    <a:cubicBezTo>
                      <a:pt x="737803" y="687715"/>
                      <a:pt x="728270" y="684974"/>
                      <a:pt x="730032" y="680156"/>
                    </a:cubicBezTo>
                    <a:cubicBezTo>
                      <a:pt x="734982" y="666623"/>
                      <a:pt x="722812" y="658214"/>
                      <a:pt x="693197" y="654706"/>
                    </a:cubicBezTo>
                    <a:cubicBezTo>
                      <a:pt x="668573" y="651789"/>
                      <a:pt x="662995" y="648988"/>
                      <a:pt x="661543" y="638812"/>
                    </a:cubicBezTo>
                    <a:cubicBezTo>
                      <a:pt x="660181" y="629267"/>
                      <a:pt x="655136" y="626127"/>
                      <a:pt x="639357" y="625003"/>
                    </a:cubicBezTo>
                    <a:cubicBezTo>
                      <a:pt x="566089" y="619781"/>
                      <a:pt x="557665" y="617480"/>
                      <a:pt x="557665" y="602695"/>
                    </a:cubicBezTo>
                    <a:cubicBezTo>
                      <a:pt x="557665" y="588742"/>
                      <a:pt x="556861" y="588525"/>
                      <a:pt x="505149" y="588525"/>
                    </a:cubicBezTo>
                    <a:lnTo>
                      <a:pt x="452632" y="588525"/>
                    </a:lnTo>
                    <a:lnTo>
                      <a:pt x="452632" y="571018"/>
                    </a:lnTo>
                    <a:lnTo>
                      <a:pt x="452632" y="553511"/>
                    </a:lnTo>
                    <a:lnTo>
                      <a:pt x="400116" y="553511"/>
                    </a:lnTo>
                    <a:lnTo>
                      <a:pt x="347600" y="553511"/>
                    </a:lnTo>
                    <a:lnTo>
                      <a:pt x="347600" y="536004"/>
                    </a:lnTo>
                    <a:lnTo>
                      <a:pt x="347600" y="518496"/>
                    </a:lnTo>
                    <a:lnTo>
                      <a:pt x="400116" y="518496"/>
                    </a:lnTo>
                    <a:lnTo>
                      <a:pt x="452632" y="518496"/>
                    </a:lnTo>
                    <a:lnTo>
                      <a:pt x="452632" y="500989"/>
                    </a:lnTo>
                    <a:lnTo>
                      <a:pt x="452632" y="483482"/>
                    </a:lnTo>
                    <a:lnTo>
                      <a:pt x="502231" y="483482"/>
                    </a:lnTo>
                    <a:lnTo>
                      <a:pt x="551830" y="483482"/>
                    </a:lnTo>
                    <a:lnTo>
                      <a:pt x="551830" y="500989"/>
                    </a:lnTo>
                    <a:cubicBezTo>
                      <a:pt x="551830" y="518455"/>
                      <a:pt x="551911" y="518496"/>
                      <a:pt x="586111" y="518496"/>
                    </a:cubicBezTo>
                    <a:cubicBezTo>
                      <a:pt x="619534" y="518496"/>
                      <a:pt x="620481" y="518935"/>
                      <a:pt x="623894" y="536004"/>
                    </a:cubicBezTo>
                    <a:cubicBezTo>
                      <a:pt x="627277" y="552921"/>
                      <a:pt x="628481" y="553511"/>
                      <a:pt x="659634" y="553511"/>
                    </a:cubicBezTo>
                    <a:cubicBezTo>
                      <a:pt x="691566" y="553511"/>
                      <a:pt x="691873" y="553687"/>
                      <a:pt x="691873" y="571018"/>
                    </a:cubicBezTo>
                    <a:cubicBezTo>
                      <a:pt x="691873" y="588504"/>
                      <a:pt x="691915" y="588525"/>
                      <a:pt x="726497" y="588525"/>
                    </a:cubicBezTo>
                    <a:cubicBezTo>
                      <a:pt x="759930" y="588525"/>
                      <a:pt x="761184" y="589077"/>
                      <a:pt x="762966" y="604574"/>
                    </a:cubicBezTo>
                    <a:cubicBezTo>
                      <a:pt x="764417" y="617179"/>
                      <a:pt x="768256" y="621019"/>
                      <a:pt x="780860" y="622469"/>
                    </a:cubicBezTo>
                    <a:cubicBezTo>
                      <a:pt x="794299" y="624015"/>
                      <a:pt x="796906" y="627097"/>
                      <a:pt x="796906" y="641435"/>
                    </a:cubicBezTo>
                    <a:cubicBezTo>
                      <a:pt x="796906" y="656567"/>
                      <a:pt x="798939" y="658555"/>
                      <a:pt x="814412" y="658555"/>
                    </a:cubicBezTo>
                    <a:cubicBezTo>
                      <a:pt x="829972" y="658555"/>
                      <a:pt x="831917" y="660500"/>
                      <a:pt x="831917" y="676062"/>
                    </a:cubicBezTo>
                    <a:cubicBezTo>
                      <a:pt x="831917" y="691536"/>
                      <a:pt x="833905" y="693569"/>
                      <a:pt x="849035" y="693569"/>
                    </a:cubicBezTo>
                    <a:cubicBezTo>
                      <a:pt x="863371" y="693569"/>
                      <a:pt x="866453" y="696177"/>
                      <a:pt x="867999" y="709618"/>
                    </a:cubicBezTo>
                    <a:cubicBezTo>
                      <a:pt x="869450" y="722223"/>
                      <a:pt x="873289" y="726062"/>
                      <a:pt x="885892" y="727513"/>
                    </a:cubicBezTo>
                    <a:cubicBezTo>
                      <a:pt x="899331" y="729059"/>
                      <a:pt x="901939" y="732141"/>
                      <a:pt x="901939" y="746479"/>
                    </a:cubicBezTo>
                    <a:cubicBezTo>
                      <a:pt x="901939" y="755895"/>
                      <a:pt x="901282" y="763205"/>
                      <a:pt x="900480" y="762724"/>
                    </a:cubicBezTo>
                    <a:cubicBezTo>
                      <a:pt x="899678" y="762243"/>
                      <a:pt x="891959" y="760772"/>
                      <a:pt x="883328" y="759453"/>
                    </a:cubicBezTo>
                    <a:close/>
                    <a:moveTo>
                      <a:pt x="138888" y="711077"/>
                    </a:moveTo>
                    <a:cubicBezTo>
                      <a:pt x="138888" y="699843"/>
                      <a:pt x="140089" y="695247"/>
                      <a:pt x="141556" y="700864"/>
                    </a:cubicBezTo>
                    <a:cubicBezTo>
                      <a:pt x="143024" y="706481"/>
                      <a:pt x="143024" y="715672"/>
                      <a:pt x="141556" y="721289"/>
                    </a:cubicBezTo>
                    <a:cubicBezTo>
                      <a:pt x="140089" y="726906"/>
                      <a:pt x="138888" y="722311"/>
                      <a:pt x="138888" y="711077"/>
                    </a:cubicBezTo>
                    <a:close/>
                    <a:moveTo>
                      <a:pt x="1877868" y="724561"/>
                    </a:moveTo>
                    <a:cubicBezTo>
                      <a:pt x="1883485" y="723094"/>
                      <a:pt x="1892675" y="723094"/>
                      <a:pt x="1898292" y="724561"/>
                    </a:cubicBezTo>
                    <a:cubicBezTo>
                      <a:pt x="1903908" y="726030"/>
                      <a:pt x="1899313" y="727230"/>
                      <a:pt x="1888080" y="727230"/>
                    </a:cubicBezTo>
                    <a:cubicBezTo>
                      <a:pt x="1876847" y="727230"/>
                      <a:pt x="1872252" y="726028"/>
                      <a:pt x="1877868" y="724561"/>
                    </a:cubicBezTo>
                    <a:close/>
                    <a:moveTo>
                      <a:pt x="1912879" y="689547"/>
                    </a:moveTo>
                    <a:cubicBezTo>
                      <a:pt x="1918496" y="688078"/>
                      <a:pt x="1927686" y="688078"/>
                      <a:pt x="1933302" y="689547"/>
                    </a:cubicBezTo>
                    <a:cubicBezTo>
                      <a:pt x="1938919" y="691013"/>
                      <a:pt x="1934324" y="692215"/>
                      <a:pt x="1923091" y="692215"/>
                    </a:cubicBezTo>
                    <a:cubicBezTo>
                      <a:pt x="1911858" y="692215"/>
                      <a:pt x="1907263" y="691013"/>
                      <a:pt x="1912879" y="689547"/>
                    </a:cubicBezTo>
                    <a:close/>
                    <a:moveTo>
                      <a:pt x="173683" y="673144"/>
                    </a:moveTo>
                    <a:cubicBezTo>
                      <a:pt x="173801" y="663515"/>
                      <a:pt x="175109" y="660283"/>
                      <a:pt x="176589" y="665961"/>
                    </a:cubicBezTo>
                    <a:cubicBezTo>
                      <a:pt x="178068" y="671639"/>
                      <a:pt x="177971" y="679517"/>
                      <a:pt x="176373" y="683468"/>
                    </a:cubicBezTo>
                    <a:cubicBezTo>
                      <a:pt x="174774" y="687419"/>
                      <a:pt x="173564" y="682773"/>
                      <a:pt x="173683" y="673144"/>
                    </a:cubicBezTo>
                    <a:close/>
                    <a:moveTo>
                      <a:pt x="208693" y="638129"/>
                    </a:moveTo>
                    <a:cubicBezTo>
                      <a:pt x="208812" y="628501"/>
                      <a:pt x="210120" y="625268"/>
                      <a:pt x="211600" y="630946"/>
                    </a:cubicBezTo>
                    <a:cubicBezTo>
                      <a:pt x="213079" y="636624"/>
                      <a:pt x="212982" y="644502"/>
                      <a:pt x="211383" y="648453"/>
                    </a:cubicBezTo>
                    <a:cubicBezTo>
                      <a:pt x="209785" y="652404"/>
                      <a:pt x="208575" y="647759"/>
                      <a:pt x="208693" y="638129"/>
                    </a:cubicBezTo>
                    <a:close/>
                    <a:moveTo>
                      <a:pt x="242567" y="593815"/>
                    </a:moveTo>
                    <a:cubicBezTo>
                      <a:pt x="242567" y="590906"/>
                      <a:pt x="247818" y="588525"/>
                      <a:pt x="254237" y="588525"/>
                    </a:cubicBezTo>
                    <a:cubicBezTo>
                      <a:pt x="260656" y="588525"/>
                      <a:pt x="265907" y="589533"/>
                      <a:pt x="265907" y="590763"/>
                    </a:cubicBezTo>
                    <a:cubicBezTo>
                      <a:pt x="265907" y="591994"/>
                      <a:pt x="260656" y="594374"/>
                      <a:pt x="254237" y="596052"/>
                    </a:cubicBezTo>
                    <a:cubicBezTo>
                      <a:pt x="247818" y="597731"/>
                      <a:pt x="242567" y="596725"/>
                      <a:pt x="242567" y="593815"/>
                    </a:cubicBezTo>
                    <a:close/>
                    <a:moveTo>
                      <a:pt x="278038" y="566642"/>
                    </a:moveTo>
                    <a:cubicBezTo>
                      <a:pt x="277729" y="557820"/>
                      <a:pt x="280929" y="553541"/>
                      <a:pt x="287789" y="553600"/>
                    </a:cubicBezTo>
                    <a:cubicBezTo>
                      <a:pt x="294088" y="553645"/>
                      <a:pt x="295541" y="555332"/>
                      <a:pt x="291582" y="557977"/>
                    </a:cubicBezTo>
                    <a:cubicBezTo>
                      <a:pt x="288051" y="560335"/>
                      <a:pt x="283663" y="566204"/>
                      <a:pt x="281831" y="571018"/>
                    </a:cubicBezTo>
                    <a:cubicBezTo>
                      <a:pt x="279604" y="576867"/>
                      <a:pt x="278346" y="575415"/>
                      <a:pt x="278038" y="566642"/>
                    </a:cubicBezTo>
                    <a:close/>
                    <a:moveTo>
                      <a:pt x="1282578" y="500989"/>
                    </a:moveTo>
                    <a:cubicBezTo>
                      <a:pt x="1282578" y="489755"/>
                      <a:pt x="1283780" y="485159"/>
                      <a:pt x="1285246" y="490776"/>
                    </a:cubicBezTo>
                    <a:cubicBezTo>
                      <a:pt x="1286713" y="496393"/>
                      <a:pt x="1286713" y="505585"/>
                      <a:pt x="1285246" y="511202"/>
                    </a:cubicBezTo>
                    <a:cubicBezTo>
                      <a:pt x="1283777" y="516819"/>
                      <a:pt x="1282578" y="512223"/>
                      <a:pt x="1282578" y="500989"/>
                    </a:cubicBezTo>
                    <a:close/>
                    <a:moveTo>
                      <a:pt x="622773" y="471809"/>
                    </a:moveTo>
                    <a:cubicBezTo>
                      <a:pt x="622773" y="463785"/>
                      <a:pt x="624097" y="460502"/>
                      <a:pt x="625716" y="464514"/>
                    </a:cubicBezTo>
                    <a:cubicBezTo>
                      <a:pt x="627335" y="468527"/>
                      <a:pt x="627335" y="475092"/>
                      <a:pt x="625716" y="479104"/>
                    </a:cubicBezTo>
                    <a:cubicBezTo>
                      <a:pt x="624097" y="483116"/>
                      <a:pt x="622773" y="479834"/>
                      <a:pt x="622773" y="471809"/>
                    </a:cubicBezTo>
                    <a:close/>
                    <a:moveTo>
                      <a:pt x="1218204" y="476478"/>
                    </a:moveTo>
                    <a:cubicBezTo>
                      <a:pt x="1214353" y="472626"/>
                      <a:pt x="1211202" y="464748"/>
                      <a:pt x="1211202" y="458970"/>
                    </a:cubicBezTo>
                    <a:cubicBezTo>
                      <a:pt x="1211202" y="450144"/>
                      <a:pt x="1206138" y="448466"/>
                      <a:pt x="1179496" y="448466"/>
                    </a:cubicBezTo>
                    <a:cubicBezTo>
                      <a:pt x="1149246" y="448466"/>
                      <a:pt x="1147706" y="447729"/>
                      <a:pt x="1145944" y="432418"/>
                    </a:cubicBezTo>
                    <a:cubicBezTo>
                      <a:pt x="1144228" y="417501"/>
                      <a:pt x="1141835" y="416164"/>
                      <a:pt x="1112005" y="413451"/>
                    </a:cubicBezTo>
                    <a:cubicBezTo>
                      <a:pt x="1082174" y="410739"/>
                      <a:pt x="1079781" y="409402"/>
                      <a:pt x="1078065" y="394485"/>
                    </a:cubicBezTo>
                    <a:cubicBezTo>
                      <a:pt x="1076283" y="378989"/>
                      <a:pt x="1075028" y="378437"/>
                      <a:pt x="1041595" y="378437"/>
                    </a:cubicBezTo>
                    <a:cubicBezTo>
                      <a:pt x="1007015" y="378437"/>
                      <a:pt x="1006972" y="378415"/>
                      <a:pt x="1006972" y="360929"/>
                    </a:cubicBezTo>
                    <a:lnTo>
                      <a:pt x="1006972" y="343422"/>
                    </a:lnTo>
                    <a:lnTo>
                      <a:pt x="971961" y="343422"/>
                    </a:lnTo>
                    <a:lnTo>
                      <a:pt x="936950" y="343422"/>
                    </a:lnTo>
                    <a:lnTo>
                      <a:pt x="936950" y="325915"/>
                    </a:lnTo>
                    <a:lnTo>
                      <a:pt x="936950" y="308408"/>
                    </a:lnTo>
                    <a:lnTo>
                      <a:pt x="884434" y="308408"/>
                    </a:lnTo>
                    <a:lnTo>
                      <a:pt x="831917" y="308408"/>
                    </a:lnTo>
                    <a:lnTo>
                      <a:pt x="831917" y="290900"/>
                    </a:lnTo>
                    <a:lnTo>
                      <a:pt x="831917" y="273393"/>
                    </a:lnTo>
                    <a:lnTo>
                      <a:pt x="782318" y="273393"/>
                    </a:lnTo>
                    <a:cubicBezTo>
                      <a:pt x="734205" y="273393"/>
                      <a:pt x="732720" y="272985"/>
                      <a:pt x="732720" y="259734"/>
                    </a:cubicBezTo>
                    <a:lnTo>
                      <a:pt x="732720" y="246076"/>
                    </a:lnTo>
                    <a:lnTo>
                      <a:pt x="864982" y="242226"/>
                    </a:lnTo>
                    <a:cubicBezTo>
                      <a:pt x="937727" y="240109"/>
                      <a:pt x="998064" y="239196"/>
                      <a:pt x="999065" y="240197"/>
                    </a:cubicBezTo>
                    <a:cubicBezTo>
                      <a:pt x="1000066" y="241198"/>
                      <a:pt x="1001598" y="248420"/>
                      <a:pt x="1002470" y="256246"/>
                    </a:cubicBezTo>
                    <a:cubicBezTo>
                      <a:pt x="1003991" y="269907"/>
                      <a:pt x="1006150" y="270592"/>
                      <a:pt x="1056571" y="273393"/>
                    </a:cubicBezTo>
                    <a:lnTo>
                      <a:pt x="1109087" y="276311"/>
                    </a:lnTo>
                    <a:lnTo>
                      <a:pt x="1107210" y="292359"/>
                    </a:lnTo>
                    <a:cubicBezTo>
                      <a:pt x="1105523" y="306791"/>
                      <a:pt x="1107144" y="308408"/>
                      <a:pt x="1123257" y="308408"/>
                    </a:cubicBezTo>
                    <a:cubicBezTo>
                      <a:pt x="1139281" y="308408"/>
                      <a:pt x="1141180" y="310262"/>
                      <a:pt x="1141180" y="325915"/>
                    </a:cubicBezTo>
                    <a:cubicBezTo>
                      <a:pt x="1141180" y="341477"/>
                      <a:pt x="1143125" y="343422"/>
                      <a:pt x="1158685" y="343422"/>
                    </a:cubicBezTo>
                    <a:cubicBezTo>
                      <a:pt x="1174246" y="343422"/>
                      <a:pt x="1176191" y="345368"/>
                      <a:pt x="1176191" y="360929"/>
                    </a:cubicBezTo>
                    <a:cubicBezTo>
                      <a:pt x="1176191" y="376492"/>
                      <a:pt x="1178136" y="378437"/>
                      <a:pt x="1193696" y="378437"/>
                    </a:cubicBezTo>
                    <a:cubicBezTo>
                      <a:pt x="1209257" y="378437"/>
                      <a:pt x="1211202" y="380382"/>
                      <a:pt x="1211202" y="395944"/>
                    </a:cubicBezTo>
                    <a:cubicBezTo>
                      <a:pt x="1211202" y="411388"/>
                      <a:pt x="1213204" y="413451"/>
                      <a:pt x="1228189" y="413451"/>
                    </a:cubicBezTo>
                    <a:cubicBezTo>
                      <a:pt x="1244842" y="413451"/>
                      <a:pt x="1245215" y="414140"/>
                      <a:pt x="1247153" y="448477"/>
                    </a:cubicBezTo>
                    <a:cubicBezTo>
                      <a:pt x="1248964" y="480542"/>
                      <a:pt x="1248119" y="483501"/>
                      <a:pt x="1237168" y="483491"/>
                    </a:cubicBezTo>
                    <a:cubicBezTo>
                      <a:pt x="1230589" y="483485"/>
                      <a:pt x="1222055" y="480329"/>
                      <a:pt x="1218204" y="476478"/>
                    </a:cubicBezTo>
                    <a:close/>
                    <a:moveTo>
                      <a:pt x="495048" y="415243"/>
                    </a:moveTo>
                    <a:cubicBezTo>
                      <a:pt x="500726" y="413763"/>
                      <a:pt x="508603" y="413860"/>
                      <a:pt x="512554" y="415464"/>
                    </a:cubicBezTo>
                    <a:cubicBezTo>
                      <a:pt x="516504" y="417063"/>
                      <a:pt x="511859" y="418273"/>
                      <a:pt x="502231" y="418154"/>
                    </a:cubicBezTo>
                    <a:cubicBezTo>
                      <a:pt x="492603" y="418044"/>
                      <a:pt x="489371" y="416727"/>
                      <a:pt x="495048" y="415247"/>
                    </a:cubicBezTo>
                    <a:close/>
                    <a:moveTo>
                      <a:pt x="530059" y="380228"/>
                    </a:moveTo>
                    <a:cubicBezTo>
                      <a:pt x="535736" y="378749"/>
                      <a:pt x="543614" y="378846"/>
                      <a:pt x="547565" y="380449"/>
                    </a:cubicBezTo>
                    <a:cubicBezTo>
                      <a:pt x="551515" y="382048"/>
                      <a:pt x="546870" y="383258"/>
                      <a:pt x="537242" y="383139"/>
                    </a:cubicBezTo>
                    <a:cubicBezTo>
                      <a:pt x="527614" y="383029"/>
                      <a:pt x="524382" y="381712"/>
                      <a:pt x="530059" y="380233"/>
                    </a:cubicBezTo>
                    <a:close/>
                    <a:moveTo>
                      <a:pt x="562438" y="347986"/>
                    </a:moveTo>
                    <a:cubicBezTo>
                      <a:pt x="565550" y="344874"/>
                      <a:pt x="572970" y="343361"/>
                      <a:pt x="578927" y="344624"/>
                    </a:cubicBezTo>
                    <a:cubicBezTo>
                      <a:pt x="586949" y="346324"/>
                      <a:pt x="585482" y="347792"/>
                      <a:pt x="573269" y="350282"/>
                    </a:cubicBezTo>
                    <a:cubicBezTo>
                      <a:pt x="562621" y="352453"/>
                      <a:pt x="558784" y="351641"/>
                      <a:pt x="562438" y="347986"/>
                    </a:cubicBezTo>
                    <a:close/>
                    <a:moveTo>
                      <a:pt x="552967" y="328833"/>
                    </a:moveTo>
                    <a:cubicBezTo>
                      <a:pt x="553087" y="319204"/>
                      <a:pt x="554394" y="315971"/>
                      <a:pt x="555874" y="321649"/>
                    </a:cubicBezTo>
                    <a:cubicBezTo>
                      <a:pt x="557353" y="327327"/>
                      <a:pt x="557256" y="335206"/>
                      <a:pt x="555657" y="339157"/>
                    </a:cubicBezTo>
                    <a:cubicBezTo>
                      <a:pt x="554059" y="343107"/>
                      <a:pt x="552849" y="338462"/>
                      <a:pt x="552967" y="328833"/>
                    </a:cubicBezTo>
                    <a:close/>
                    <a:moveTo>
                      <a:pt x="1661863" y="325915"/>
                    </a:moveTo>
                    <a:cubicBezTo>
                      <a:pt x="1661863" y="314681"/>
                      <a:pt x="1663065" y="310085"/>
                      <a:pt x="1664531" y="315703"/>
                    </a:cubicBezTo>
                    <a:cubicBezTo>
                      <a:pt x="1666000" y="321319"/>
                      <a:pt x="1666000" y="330511"/>
                      <a:pt x="1664531" y="336128"/>
                    </a:cubicBezTo>
                    <a:cubicBezTo>
                      <a:pt x="1663065" y="341745"/>
                      <a:pt x="1661863" y="337149"/>
                      <a:pt x="1661863" y="325915"/>
                    </a:cubicBezTo>
                    <a:close/>
                    <a:moveTo>
                      <a:pt x="629257" y="310199"/>
                    </a:moveTo>
                    <a:cubicBezTo>
                      <a:pt x="634934" y="308719"/>
                      <a:pt x="642811" y="308816"/>
                      <a:pt x="646762" y="310420"/>
                    </a:cubicBezTo>
                    <a:cubicBezTo>
                      <a:pt x="650713" y="312019"/>
                      <a:pt x="646068" y="313229"/>
                      <a:pt x="636439" y="313110"/>
                    </a:cubicBezTo>
                    <a:cubicBezTo>
                      <a:pt x="626812" y="313000"/>
                      <a:pt x="623579" y="311683"/>
                      <a:pt x="629257" y="310204"/>
                    </a:cubicBezTo>
                    <a:close/>
                    <a:moveTo>
                      <a:pt x="587978" y="293818"/>
                    </a:moveTo>
                    <a:cubicBezTo>
                      <a:pt x="588097" y="284189"/>
                      <a:pt x="589405" y="280957"/>
                      <a:pt x="590884" y="286635"/>
                    </a:cubicBezTo>
                    <a:cubicBezTo>
                      <a:pt x="592364" y="292313"/>
                      <a:pt x="592267" y="300191"/>
                      <a:pt x="590668" y="304142"/>
                    </a:cubicBezTo>
                    <a:cubicBezTo>
                      <a:pt x="589070" y="308093"/>
                      <a:pt x="587859" y="303447"/>
                      <a:pt x="587978" y="293818"/>
                    </a:cubicBezTo>
                    <a:close/>
                    <a:moveTo>
                      <a:pt x="1696657" y="293818"/>
                    </a:moveTo>
                    <a:cubicBezTo>
                      <a:pt x="1696768" y="284189"/>
                      <a:pt x="1698084" y="280957"/>
                      <a:pt x="1699563" y="286635"/>
                    </a:cubicBezTo>
                    <a:cubicBezTo>
                      <a:pt x="1701043" y="292313"/>
                      <a:pt x="1700946" y="300191"/>
                      <a:pt x="1699343" y="304142"/>
                    </a:cubicBezTo>
                    <a:cubicBezTo>
                      <a:pt x="1697744" y="308093"/>
                      <a:pt x="1696534" y="303447"/>
                      <a:pt x="1696654" y="293818"/>
                    </a:cubicBezTo>
                    <a:close/>
                    <a:moveTo>
                      <a:pt x="699279" y="275185"/>
                    </a:moveTo>
                    <a:cubicBezTo>
                      <a:pt x="704956" y="273705"/>
                      <a:pt x="712833" y="273802"/>
                      <a:pt x="716784" y="275405"/>
                    </a:cubicBezTo>
                    <a:cubicBezTo>
                      <a:pt x="720735" y="277004"/>
                      <a:pt x="716090" y="278214"/>
                      <a:pt x="706461" y="278096"/>
                    </a:cubicBezTo>
                    <a:cubicBezTo>
                      <a:pt x="696833" y="277985"/>
                      <a:pt x="693601" y="276669"/>
                      <a:pt x="699279" y="275189"/>
                    </a:cubicBezTo>
                    <a:close/>
                    <a:moveTo>
                      <a:pt x="1179761" y="274448"/>
                    </a:moveTo>
                    <a:cubicBezTo>
                      <a:pt x="1178136" y="271819"/>
                      <a:pt x="1184546" y="270804"/>
                      <a:pt x="1194005" y="272192"/>
                    </a:cubicBezTo>
                    <a:cubicBezTo>
                      <a:pt x="1203463" y="273580"/>
                      <a:pt x="1211202" y="275732"/>
                      <a:pt x="1211202" y="276972"/>
                    </a:cubicBezTo>
                    <a:cubicBezTo>
                      <a:pt x="1211202" y="281419"/>
                      <a:pt x="1182653" y="279127"/>
                      <a:pt x="1179761" y="274448"/>
                    </a:cubicBezTo>
                    <a:close/>
                    <a:moveTo>
                      <a:pt x="1664399" y="275337"/>
                    </a:moveTo>
                    <a:cubicBezTo>
                      <a:pt x="1662260" y="273197"/>
                      <a:pt x="1660509" y="257615"/>
                      <a:pt x="1660509" y="240710"/>
                    </a:cubicBezTo>
                    <a:cubicBezTo>
                      <a:pt x="1660509" y="211517"/>
                      <a:pt x="1659704" y="209881"/>
                      <a:pt x="1644462" y="208127"/>
                    </a:cubicBezTo>
                    <a:cubicBezTo>
                      <a:pt x="1632515" y="206753"/>
                      <a:pt x="1628217" y="202903"/>
                      <a:pt x="1627639" y="193060"/>
                    </a:cubicBezTo>
                    <a:cubicBezTo>
                      <a:pt x="1627035" y="182771"/>
                      <a:pt x="1627441" y="182369"/>
                      <a:pt x="1629456" y="191247"/>
                    </a:cubicBezTo>
                    <a:cubicBezTo>
                      <a:pt x="1631091" y="198435"/>
                      <a:pt x="1637855" y="203326"/>
                      <a:pt x="1647738" y="204467"/>
                    </a:cubicBezTo>
                    <a:cubicBezTo>
                      <a:pt x="1662472" y="206170"/>
                      <a:pt x="1663531" y="208297"/>
                      <a:pt x="1665164" y="239466"/>
                    </a:cubicBezTo>
                    <a:cubicBezTo>
                      <a:pt x="1666677" y="268339"/>
                      <a:pt x="1668573" y="272976"/>
                      <a:pt x="1679752" y="275145"/>
                    </a:cubicBezTo>
                    <a:cubicBezTo>
                      <a:pt x="1691974" y="277515"/>
                      <a:pt x="1692008" y="277676"/>
                      <a:pt x="1680445" y="278431"/>
                    </a:cubicBezTo>
                    <a:cubicBezTo>
                      <a:pt x="1673759" y="278868"/>
                      <a:pt x="1666538" y="277474"/>
                      <a:pt x="1664398" y="275336"/>
                    </a:cubicBezTo>
                    <a:close/>
                    <a:moveTo>
                      <a:pt x="2039619" y="247131"/>
                    </a:moveTo>
                    <a:cubicBezTo>
                      <a:pt x="2036325" y="209320"/>
                      <a:pt x="2039752" y="203068"/>
                      <a:pt x="2063134" y="204326"/>
                    </a:cubicBezTo>
                    <a:cubicBezTo>
                      <a:pt x="2077349" y="205092"/>
                      <a:pt x="2077319" y="205173"/>
                      <a:pt x="2061945" y="207516"/>
                    </a:cubicBezTo>
                    <a:cubicBezTo>
                      <a:pt x="2046991" y="209796"/>
                      <a:pt x="2046077" y="211805"/>
                      <a:pt x="2044419" y="246033"/>
                    </a:cubicBezTo>
                    <a:lnTo>
                      <a:pt x="2042670" y="282145"/>
                    </a:lnTo>
                    <a:close/>
                    <a:moveTo>
                      <a:pt x="1526300" y="255884"/>
                    </a:moveTo>
                    <a:lnTo>
                      <a:pt x="1526300" y="238377"/>
                    </a:lnTo>
                    <a:lnTo>
                      <a:pt x="1491289" y="238377"/>
                    </a:lnTo>
                    <a:lnTo>
                      <a:pt x="1456279" y="238377"/>
                    </a:lnTo>
                    <a:lnTo>
                      <a:pt x="1456279" y="220870"/>
                    </a:lnTo>
                    <a:lnTo>
                      <a:pt x="1456279" y="203362"/>
                    </a:lnTo>
                    <a:lnTo>
                      <a:pt x="1421268" y="203362"/>
                    </a:lnTo>
                    <a:cubicBezTo>
                      <a:pt x="1386388" y="203362"/>
                      <a:pt x="1386257" y="203296"/>
                      <a:pt x="1386257" y="186147"/>
                    </a:cubicBezTo>
                    <a:cubicBezTo>
                      <a:pt x="1386257" y="169281"/>
                      <a:pt x="1385573" y="168894"/>
                      <a:pt x="1352704" y="167180"/>
                    </a:cubicBezTo>
                    <a:cubicBezTo>
                      <a:pt x="1321097" y="165533"/>
                      <a:pt x="1319047" y="164516"/>
                      <a:pt x="1317333" y="149662"/>
                    </a:cubicBezTo>
                    <a:cubicBezTo>
                      <a:pt x="1315626" y="134871"/>
                      <a:pt x="1313492" y="133786"/>
                      <a:pt x="1282880" y="132155"/>
                    </a:cubicBezTo>
                    <a:cubicBezTo>
                      <a:pt x="1254423" y="130637"/>
                      <a:pt x="1250000" y="128779"/>
                      <a:pt x="1248319" y="117626"/>
                    </a:cubicBezTo>
                    <a:cubicBezTo>
                      <a:pt x="1246438" y="105152"/>
                      <a:pt x="1248098" y="104794"/>
                      <a:pt x="1316335" y="103037"/>
                    </a:cubicBezTo>
                    <a:lnTo>
                      <a:pt x="1386279" y="101238"/>
                    </a:lnTo>
                    <a:lnTo>
                      <a:pt x="1386268" y="120204"/>
                    </a:lnTo>
                    <a:lnTo>
                      <a:pt x="1386257" y="139170"/>
                    </a:lnTo>
                    <a:lnTo>
                      <a:pt x="1420880" y="139170"/>
                    </a:lnTo>
                    <a:cubicBezTo>
                      <a:pt x="1454015" y="139170"/>
                      <a:pt x="1455583" y="139836"/>
                      <a:pt x="1457350" y="154695"/>
                    </a:cubicBezTo>
                    <a:cubicBezTo>
                      <a:pt x="1459090" y="169324"/>
                      <a:pt x="1461049" y="170250"/>
                      <a:pt x="1491289" y="170743"/>
                    </a:cubicBezTo>
                    <a:cubicBezTo>
                      <a:pt x="1522708" y="171255"/>
                      <a:pt x="1523419" y="171643"/>
                      <a:pt x="1525133" y="189179"/>
                    </a:cubicBezTo>
                    <a:cubicBezTo>
                      <a:pt x="1526718" y="205410"/>
                      <a:pt x="1528499" y="206855"/>
                      <a:pt x="1544097" y="204565"/>
                    </a:cubicBezTo>
                    <a:cubicBezTo>
                      <a:pt x="1559946" y="202239"/>
                      <a:pt x="1561311" y="203449"/>
                      <a:pt x="1561311" y="219820"/>
                    </a:cubicBezTo>
                    <a:cubicBezTo>
                      <a:pt x="1561311" y="234881"/>
                      <a:pt x="1563767" y="237885"/>
                      <a:pt x="1577358" y="239449"/>
                    </a:cubicBezTo>
                    <a:cubicBezTo>
                      <a:pt x="1589962" y="240901"/>
                      <a:pt x="1593801" y="244739"/>
                      <a:pt x="1595251" y="257344"/>
                    </a:cubicBezTo>
                    <a:cubicBezTo>
                      <a:pt x="1597086" y="273291"/>
                      <a:pt x="1596872" y="273392"/>
                      <a:pt x="1561699" y="273392"/>
                    </a:cubicBezTo>
                    <a:lnTo>
                      <a:pt x="1526300" y="273392"/>
                    </a:lnTo>
                    <a:close/>
                    <a:moveTo>
                      <a:pt x="678849" y="239985"/>
                    </a:moveTo>
                    <a:cubicBezTo>
                      <a:pt x="689337" y="238686"/>
                      <a:pt x="705092" y="238712"/>
                      <a:pt x="713860" y="240051"/>
                    </a:cubicBezTo>
                    <a:cubicBezTo>
                      <a:pt x="722628" y="241384"/>
                      <a:pt x="714047" y="242445"/>
                      <a:pt x="694791" y="242413"/>
                    </a:cubicBezTo>
                    <a:cubicBezTo>
                      <a:pt x="675535" y="242391"/>
                      <a:pt x="668361" y="241290"/>
                      <a:pt x="678849" y="239992"/>
                    </a:cubicBezTo>
                    <a:close/>
                    <a:moveTo>
                      <a:pt x="1109988" y="239831"/>
                    </a:moveTo>
                    <a:cubicBezTo>
                      <a:pt x="1108500" y="237423"/>
                      <a:pt x="1119505" y="236239"/>
                      <a:pt x="1134443" y="237197"/>
                    </a:cubicBezTo>
                    <a:cubicBezTo>
                      <a:pt x="1177057" y="239933"/>
                      <a:pt x="1182225" y="242790"/>
                      <a:pt x="1145901" y="243531"/>
                    </a:cubicBezTo>
                    <a:cubicBezTo>
                      <a:pt x="1127637" y="243903"/>
                      <a:pt x="1111476" y="242238"/>
                      <a:pt x="1109988" y="239831"/>
                    </a:cubicBezTo>
                    <a:close/>
                    <a:moveTo>
                      <a:pt x="775291" y="204850"/>
                    </a:moveTo>
                    <a:cubicBezTo>
                      <a:pt x="800310" y="203754"/>
                      <a:pt x="839697" y="203761"/>
                      <a:pt x="862818" y="204865"/>
                    </a:cubicBezTo>
                    <a:cubicBezTo>
                      <a:pt x="885940" y="205970"/>
                      <a:pt x="865469" y="206868"/>
                      <a:pt x="817329" y="206859"/>
                    </a:cubicBezTo>
                    <a:cubicBezTo>
                      <a:pt x="769189" y="206851"/>
                      <a:pt x="750272" y="205946"/>
                      <a:pt x="775291" y="204849"/>
                    </a:cubicBezTo>
                    <a:close/>
                    <a:moveTo>
                      <a:pt x="1004854" y="204652"/>
                    </a:moveTo>
                    <a:cubicBezTo>
                      <a:pt x="1003310" y="202154"/>
                      <a:pt x="1020879" y="200961"/>
                      <a:pt x="1043897" y="202000"/>
                    </a:cubicBezTo>
                    <a:cubicBezTo>
                      <a:pt x="1108389" y="204913"/>
                      <a:pt x="1114292" y="207522"/>
                      <a:pt x="1058374" y="208399"/>
                    </a:cubicBezTo>
                    <a:cubicBezTo>
                      <a:pt x="1030481" y="208836"/>
                      <a:pt x="1006397" y="207151"/>
                      <a:pt x="1004854" y="204652"/>
                    </a:cubicBezTo>
                    <a:close/>
                    <a:moveTo>
                      <a:pt x="2003887" y="168339"/>
                    </a:moveTo>
                    <a:cubicBezTo>
                      <a:pt x="2002776" y="152289"/>
                      <a:pt x="2003843" y="139159"/>
                      <a:pt x="2006242" y="139161"/>
                    </a:cubicBezTo>
                    <a:cubicBezTo>
                      <a:pt x="2008649" y="139162"/>
                      <a:pt x="2010618" y="152295"/>
                      <a:pt x="2010618" y="168343"/>
                    </a:cubicBezTo>
                    <a:cubicBezTo>
                      <a:pt x="2010618" y="205992"/>
                      <a:pt x="2006496" y="205990"/>
                      <a:pt x="2003887" y="168339"/>
                    </a:cubicBezTo>
                    <a:close/>
                    <a:moveTo>
                      <a:pt x="970931" y="154416"/>
                    </a:moveTo>
                    <a:cubicBezTo>
                      <a:pt x="969259" y="140102"/>
                      <a:pt x="970681" y="135443"/>
                      <a:pt x="976086" y="137517"/>
                    </a:cubicBezTo>
                    <a:cubicBezTo>
                      <a:pt x="980665" y="139275"/>
                      <a:pt x="982238" y="145600"/>
                      <a:pt x="980158" y="153889"/>
                    </a:cubicBezTo>
                    <a:cubicBezTo>
                      <a:pt x="977439" y="164726"/>
                      <a:pt x="979466" y="167910"/>
                      <a:pt x="990411" y="169993"/>
                    </a:cubicBezTo>
                    <a:cubicBezTo>
                      <a:pt x="1003220" y="172431"/>
                      <a:pt x="1003112" y="172638"/>
                      <a:pt x="988647" y="173384"/>
                    </a:cubicBezTo>
                    <a:cubicBezTo>
                      <a:pt x="975281" y="174073"/>
                      <a:pt x="972933" y="171560"/>
                      <a:pt x="970932" y="154416"/>
                    </a:cubicBezTo>
                    <a:close/>
                    <a:moveTo>
                      <a:pt x="1592671" y="165618"/>
                    </a:moveTo>
                    <a:cubicBezTo>
                      <a:pt x="1590865" y="160909"/>
                      <a:pt x="1590739" y="153688"/>
                      <a:pt x="1592393" y="149569"/>
                    </a:cubicBezTo>
                    <a:cubicBezTo>
                      <a:pt x="1594047" y="145451"/>
                      <a:pt x="1595608" y="147816"/>
                      <a:pt x="1595861" y="154825"/>
                    </a:cubicBezTo>
                    <a:cubicBezTo>
                      <a:pt x="1596197" y="164092"/>
                      <a:pt x="1600699" y="168231"/>
                      <a:pt x="1612369" y="169999"/>
                    </a:cubicBezTo>
                    <a:lnTo>
                      <a:pt x="1628415" y="172430"/>
                    </a:lnTo>
                    <a:lnTo>
                      <a:pt x="1612186" y="173304"/>
                    </a:lnTo>
                    <a:cubicBezTo>
                      <a:pt x="1602656" y="173818"/>
                      <a:pt x="1594599" y="170643"/>
                      <a:pt x="1592671" y="165617"/>
                    </a:cubicBezTo>
                    <a:close/>
                    <a:moveTo>
                      <a:pt x="1524355" y="135274"/>
                    </a:moveTo>
                    <a:cubicBezTo>
                      <a:pt x="1522216" y="133134"/>
                      <a:pt x="1520505" y="128538"/>
                      <a:pt x="1520555" y="125061"/>
                    </a:cubicBezTo>
                    <a:cubicBezTo>
                      <a:pt x="1520621" y="120859"/>
                      <a:pt x="1522081" y="120988"/>
                      <a:pt x="1524931" y="125445"/>
                    </a:cubicBezTo>
                    <a:cubicBezTo>
                      <a:pt x="1527289" y="129134"/>
                      <a:pt x="1535783" y="133372"/>
                      <a:pt x="1543806" y="134863"/>
                    </a:cubicBezTo>
                    <a:lnTo>
                      <a:pt x="1558394" y="137574"/>
                    </a:lnTo>
                    <a:lnTo>
                      <a:pt x="1543320" y="138368"/>
                    </a:lnTo>
                    <a:cubicBezTo>
                      <a:pt x="1535029" y="138805"/>
                      <a:pt x="1526495" y="137413"/>
                      <a:pt x="1524355" y="135273"/>
                    </a:cubicBezTo>
                    <a:close/>
                    <a:moveTo>
                      <a:pt x="1568716" y="135119"/>
                    </a:moveTo>
                    <a:cubicBezTo>
                      <a:pt x="1574393" y="133640"/>
                      <a:pt x="1582271" y="133737"/>
                      <a:pt x="1586222" y="135340"/>
                    </a:cubicBezTo>
                    <a:cubicBezTo>
                      <a:pt x="1590172" y="136939"/>
                      <a:pt x="1585527" y="138149"/>
                      <a:pt x="1575899" y="138030"/>
                    </a:cubicBezTo>
                    <a:cubicBezTo>
                      <a:pt x="1566271" y="137920"/>
                      <a:pt x="1563039" y="136603"/>
                      <a:pt x="1568716" y="135124"/>
                    </a:cubicBezTo>
                    <a:close/>
                    <a:moveTo>
                      <a:pt x="1969772" y="124864"/>
                    </a:moveTo>
                    <a:cubicBezTo>
                      <a:pt x="1969772" y="120209"/>
                      <a:pt x="1965177" y="113724"/>
                      <a:pt x="1959561" y="110452"/>
                    </a:cubicBezTo>
                    <a:cubicBezTo>
                      <a:pt x="1950441" y="105140"/>
                      <a:pt x="1950753" y="104485"/>
                      <a:pt x="1962478" y="104326"/>
                    </a:cubicBezTo>
                    <a:cubicBezTo>
                      <a:pt x="1972640" y="104194"/>
                      <a:pt x="1975607" y="107447"/>
                      <a:pt x="1975607" y="118739"/>
                    </a:cubicBezTo>
                    <a:cubicBezTo>
                      <a:pt x="1975607" y="126763"/>
                      <a:pt x="1974295" y="133328"/>
                      <a:pt x="1972690" y="133328"/>
                    </a:cubicBezTo>
                    <a:cubicBezTo>
                      <a:pt x="1971084" y="133328"/>
                      <a:pt x="1969772" y="129519"/>
                      <a:pt x="1969772" y="124864"/>
                    </a:cubicBezTo>
                    <a:close/>
                    <a:moveTo>
                      <a:pt x="1074998" y="107364"/>
                    </a:moveTo>
                    <a:cubicBezTo>
                      <a:pt x="1072834" y="101723"/>
                      <a:pt x="1074556" y="99984"/>
                      <a:pt x="1080175" y="102140"/>
                    </a:cubicBezTo>
                    <a:cubicBezTo>
                      <a:pt x="1084807" y="103917"/>
                      <a:pt x="1087144" y="107723"/>
                      <a:pt x="1085368" y="110596"/>
                    </a:cubicBezTo>
                    <a:cubicBezTo>
                      <a:pt x="1080896" y="117833"/>
                      <a:pt x="1078759" y="117167"/>
                      <a:pt x="1074998" y="107364"/>
                    </a:cubicBezTo>
                    <a:close/>
                    <a:moveTo>
                      <a:pt x="1472430" y="99920"/>
                    </a:moveTo>
                    <a:cubicBezTo>
                      <a:pt x="1482917" y="98621"/>
                      <a:pt x="1498672" y="98647"/>
                      <a:pt x="1507441" y="99986"/>
                    </a:cubicBezTo>
                    <a:cubicBezTo>
                      <a:pt x="1516209" y="101318"/>
                      <a:pt x="1507617" y="102380"/>
                      <a:pt x="1488372" y="102347"/>
                    </a:cubicBezTo>
                    <a:cubicBezTo>
                      <a:pt x="1469116" y="102326"/>
                      <a:pt x="1461942" y="101225"/>
                      <a:pt x="1472430" y="99926"/>
                    </a:cubicBezTo>
                    <a:close/>
                    <a:moveTo>
                      <a:pt x="1933333" y="83724"/>
                    </a:moveTo>
                    <a:cubicBezTo>
                      <a:pt x="1931800" y="75700"/>
                      <a:pt x="1932806" y="69135"/>
                      <a:pt x="1935570" y="69135"/>
                    </a:cubicBezTo>
                    <a:cubicBezTo>
                      <a:pt x="1938335" y="69135"/>
                      <a:pt x="1940596" y="75700"/>
                      <a:pt x="1940596" y="83724"/>
                    </a:cubicBezTo>
                    <a:cubicBezTo>
                      <a:pt x="1940596" y="91748"/>
                      <a:pt x="1939590" y="98313"/>
                      <a:pt x="1938359" y="98313"/>
                    </a:cubicBezTo>
                    <a:cubicBezTo>
                      <a:pt x="1937128" y="98313"/>
                      <a:pt x="1934867" y="91748"/>
                      <a:pt x="1933333" y="83724"/>
                    </a:cubicBezTo>
                    <a:close/>
                    <a:moveTo>
                      <a:pt x="1421268" y="51634"/>
                    </a:moveTo>
                    <a:cubicBezTo>
                      <a:pt x="1421268" y="36233"/>
                      <a:pt x="1423197" y="34222"/>
                      <a:pt x="1437314" y="34921"/>
                    </a:cubicBezTo>
                    <a:cubicBezTo>
                      <a:pt x="1451073" y="35603"/>
                      <a:pt x="1451489" y="36077"/>
                      <a:pt x="1440232" y="38245"/>
                    </a:cubicBezTo>
                    <a:cubicBezTo>
                      <a:pt x="1420764" y="41995"/>
                      <a:pt x="1422938" y="61899"/>
                      <a:pt x="1443150" y="64961"/>
                    </a:cubicBezTo>
                    <a:cubicBezTo>
                      <a:pt x="1458085" y="67224"/>
                      <a:pt x="1457883" y="67453"/>
                      <a:pt x="1440232" y="68267"/>
                    </a:cubicBezTo>
                    <a:cubicBezTo>
                      <a:pt x="1422856" y="69068"/>
                      <a:pt x="1421268" y="67676"/>
                      <a:pt x="1421268" y="51634"/>
                    </a:cubicBezTo>
                    <a:close/>
                    <a:moveTo>
                      <a:pt x="1864739" y="52119"/>
                    </a:moveTo>
                    <a:cubicBezTo>
                      <a:pt x="1864739" y="45968"/>
                      <a:pt x="1861457" y="39610"/>
                      <a:pt x="1857445" y="37991"/>
                    </a:cubicBezTo>
                    <a:cubicBezTo>
                      <a:pt x="1853088" y="36233"/>
                      <a:pt x="1854263" y="34862"/>
                      <a:pt x="1860363" y="34587"/>
                    </a:cubicBezTo>
                    <a:cubicBezTo>
                      <a:pt x="1867488" y="34265"/>
                      <a:pt x="1870574" y="38536"/>
                      <a:pt x="1870574" y="48715"/>
                    </a:cubicBezTo>
                    <a:cubicBezTo>
                      <a:pt x="1870574" y="56740"/>
                      <a:pt x="1869262" y="63304"/>
                      <a:pt x="1867657" y="63304"/>
                    </a:cubicBezTo>
                    <a:cubicBezTo>
                      <a:pt x="1866051" y="63304"/>
                      <a:pt x="1864739" y="58271"/>
                      <a:pt x="1864739" y="52119"/>
                    </a:cubicBezTo>
                    <a:close/>
                    <a:moveTo>
                      <a:pt x="1457073" y="15160"/>
                    </a:moveTo>
                    <a:cubicBezTo>
                      <a:pt x="1456354" y="617"/>
                      <a:pt x="1458059" y="-806"/>
                      <a:pt x="1475243" y="-14"/>
                    </a:cubicBezTo>
                    <a:cubicBezTo>
                      <a:pt x="1492363" y="775"/>
                      <a:pt x="1492682" y="1093"/>
                      <a:pt x="1478520" y="3256"/>
                    </a:cubicBezTo>
                    <a:cubicBezTo>
                      <a:pt x="1468066" y="4853"/>
                      <a:pt x="1462005" y="9916"/>
                      <a:pt x="1460351" y="18430"/>
                    </a:cubicBezTo>
                    <a:cubicBezTo>
                      <a:pt x="1458306" y="28957"/>
                      <a:pt x="1457728" y="28380"/>
                      <a:pt x="1457073" y="15160"/>
                    </a:cubicBezTo>
                    <a:close/>
                  </a:path>
                </a:pathLst>
              </a:custGeom>
              <a:solidFill>
                <a:srgbClr val="A74E2D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D7941B05-307C-728C-7303-07027071C312}"/>
                  </a:ext>
                </a:extLst>
              </p:cNvPr>
              <p:cNvSpPr/>
              <p:nvPr/>
            </p:nvSpPr>
            <p:spPr>
              <a:xfrm>
                <a:off x="1520198" y="2950429"/>
                <a:ext cx="2079905" cy="1375909"/>
              </a:xfrm>
              <a:custGeom>
                <a:avLst/>
                <a:gdLst>
                  <a:gd name="connsiteX0" fmla="*/ 390260 w 2079905"/>
                  <a:gd name="connsiteY0" fmla="*/ 1373912 h 1375909"/>
                  <a:gd name="connsiteX1" fmla="*/ 547809 w 2079905"/>
                  <a:gd name="connsiteY1" fmla="*/ 1373918 h 1375909"/>
                  <a:gd name="connsiteX2" fmla="*/ 467227 w 2079905"/>
                  <a:gd name="connsiteY2" fmla="*/ 1375722 h 1375909"/>
                  <a:gd name="connsiteX3" fmla="*/ 390260 w 2079905"/>
                  <a:gd name="connsiteY3" fmla="*/ 1373911 h 1375909"/>
                  <a:gd name="connsiteX4" fmla="*/ 622319 w 2079905"/>
                  <a:gd name="connsiteY4" fmla="*/ 1357365 h 1375909"/>
                  <a:gd name="connsiteX5" fmla="*/ 625844 w 2079905"/>
                  <a:gd name="connsiteY5" fmla="*/ 1353840 h 1375909"/>
                  <a:gd name="connsiteX6" fmla="*/ 625384 w 2079905"/>
                  <a:gd name="connsiteY6" fmla="*/ 1365025 h 1375909"/>
                  <a:gd name="connsiteX7" fmla="*/ 622319 w 2079905"/>
                  <a:gd name="connsiteY7" fmla="*/ 1357365 h 1375909"/>
                  <a:gd name="connsiteX8" fmla="*/ 232538 w 2079905"/>
                  <a:gd name="connsiteY8" fmla="*/ 1338966 h 1375909"/>
                  <a:gd name="connsiteX9" fmla="*/ 285054 w 2079905"/>
                  <a:gd name="connsiteY9" fmla="*/ 1339010 h 1375909"/>
                  <a:gd name="connsiteX10" fmla="*/ 257161 w 2079905"/>
                  <a:gd name="connsiteY10" fmla="*/ 1341203 h 1375909"/>
                  <a:gd name="connsiteX11" fmla="*/ 232538 w 2079905"/>
                  <a:gd name="connsiteY11" fmla="*/ 1338977 h 1375909"/>
                  <a:gd name="connsiteX12" fmla="*/ 652669 w 2079905"/>
                  <a:gd name="connsiteY12" fmla="*/ 1338966 h 1375909"/>
                  <a:gd name="connsiteX13" fmla="*/ 705185 w 2079905"/>
                  <a:gd name="connsiteY13" fmla="*/ 1339010 h 1375909"/>
                  <a:gd name="connsiteX14" fmla="*/ 677292 w 2079905"/>
                  <a:gd name="connsiteY14" fmla="*/ 1341203 h 1375909"/>
                  <a:gd name="connsiteX15" fmla="*/ 652669 w 2079905"/>
                  <a:gd name="connsiteY15" fmla="*/ 1338977 h 1375909"/>
                  <a:gd name="connsiteX16" fmla="*/ 153692 w 2079905"/>
                  <a:gd name="connsiteY16" fmla="*/ 1304019 h 1375909"/>
                  <a:gd name="connsiteX17" fmla="*/ 188703 w 2079905"/>
                  <a:gd name="connsiteY17" fmla="*/ 1304085 h 1375909"/>
                  <a:gd name="connsiteX18" fmla="*/ 169634 w 2079905"/>
                  <a:gd name="connsiteY18" fmla="*/ 1306446 h 1375909"/>
                  <a:gd name="connsiteX19" fmla="*/ 153692 w 2079905"/>
                  <a:gd name="connsiteY19" fmla="*/ 1304025 h 1375909"/>
                  <a:gd name="connsiteX20" fmla="*/ 732726 w 2079905"/>
                  <a:gd name="connsiteY20" fmla="*/ 1304938 h 1375909"/>
                  <a:gd name="connsiteX21" fmla="*/ 796913 w 2079905"/>
                  <a:gd name="connsiteY21" fmla="*/ 1303829 h 1375909"/>
                  <a:gd name="connsiteX22" fmla="*/ 760443 w 2079905"/>
                  <a:gd name="connsiteY22" fmla="*/ 1307571 h 1375909"/>
                  <a:gd name="connsiteX23" fmla="*/ 732726 w 2079905"/>
                  <a:gd name="connsiteY23" fmla="*/ 1304937 h 1375909"/>
                  <a:gd name="connsiteX24" fmla="*/ 897214 w 2079905"/>
                  <a:gd name="connsiteY24" fmla="*/ 1287010 h 1375909"/>
                  <a:gd name="connsiteX25" fmla="*/ 896111 w 2079905"/>
                  <a:gd name="connsiteY25" fmla="*/ 1268690 h 1375909"/>
                  <a:gd name="connsiteX26" fmla="*/ 847971 w 2079905"/>
                  <a:gd name="connsiteY26" fmla="*/ 1270163 h 1375909"/>
                  <a:gd name="connsiteX27" fmla="*/ 833383 w 2079905"/>
                  <a:gd name="connsiteY27" fmla="*/ 1269238 h 1375909"/>
                  <a:gd name="connsiteX28" fmla="*/ 866935 w 2079905"/>
                  <a:gd name="connsiteY28" fmla="*/ 1253104 h 1375909"/>
                  <a:gd name="connsiteX29" fmla="*/ 901946 w 2079905"/>
                  <a:gd name="connsiteY29" fmla="*/ 1235302 h 1375909"/>
                  <a:gd name="connsiteX30" fmla="*/ 936957 w 2079905"/>
                  <a:gd name="connsiteY30" fmla="*/ 1217610 h 1375909"/>
                  <a:gd name="connsiteX31" fmla="*/ 953004 w 2079905"/>
                  <a:gd name="connsiteY31" fmla="*/ 1202134 h 1375909"/>
                  <a:gd name="connsiteX32" fmla="*/ 967415 w 2079905"/>
                  <a:gd name="connsiteY32" fmla="*/ 1184522 h 1375909"/>
                  <a:gd name="connsiteX33" fmla="*/ 1002426 w 2079905"/>
                  <a:gd name="connsiteY33" fmla="*/ 1167015 h 1375909"/>
                  <a:gd name="connsiteX34" fmla="*/ 1038842 w 2079905"/>
                  <a:gd name="connsiteY34" fmla="*/ 1149224 h 1375909"/>
                  <a:gd name="connsiteX35" fmla="*/ 1072394 w 2079905"/>
                  <a:gd name="connsiteY35" fmla="*/ 1133176 h 1375909"/>
                  <a:gd name="connsiteX36" fmla="*/ 1106177 w 2079905"/>
                  <a:gd name="connsiteY36" fmla="*/ 1115669 h 1375909"/>
                  <a:gd name="connsiteX37" fmla="*/ 1106177 w 2079905"/>
                  <a:gd name="connsiteY37" fmla="*/ 1098162 h 1375909"/>
                  <a:gd name="connsiteX38" fmla="*/ 1141188 w 2079905"/>
                  <a:gd name="connsiteY38" fmla="*/ 1098162 h 1375909"/>
                  <a:gd name="connsiteX39" fmla="*/ 1176198 w 2079905"/>
                  <a:gd name="connsiteY39" fmla="*/ 1098162 h 1375909"/>
                  <a:gd name="connsiteX40" fmla="*/ 1176198 w 2079905"/>
                  <a:gd name="connsiteY40" fmla="*/ 1080654 h 1375909"/>
                  <a:gd name="connsiteX41" fmla="*/ 1193316 w 2079905"/>
                  <a:gd name="connsiteY41" fmla="*/ 1063147 h 1375909"/>
                  <a:gd name="connsiteX42" fmla="*/ 1212281 w 2079905"/>
                  <a:gd name="connsiteY42" fmla="*/ 1047099 h 1375909"/>
                  <a:gd name="connsiteX43" fmla="*/ 1247679 w 2079905"/>
                  <a:gd name="connsiteY43" fmla="*/ 1029300 h 1375909"/>
                  <a:gd name="connsiteX44" fmla="*/ 1281231 w 2079905"/>
                  <a:gd name="connsiteY44" fmla="*/ 1010334 h 1375909"/>
                  <a:gd name="connsiteX45" fmla="*/ 1316242 w 2079905"/>
                  <a:gd name="connsiteY45" fmla="*/ 993118 h 1375909"/>
                  <a:gd name="connsiteX46" fmla="*/ 1351253 w 2079905"/>
                  <a:gd name="connsiteY46" fmla="*/ 993118 h 1375909"/>
                  <a:gd name="connsiteX47" fmla="*/ 1351253 w 2079905"/>
                  <a:gd name="connsiteY47" fmla="*/ 975610 h 1375909"/>
                  <a:gd name="connsiteX48" fmla="*/ 1385876 w 2079905"/>
                  <a:gd name="connsiteY48" fmla="*/ 958103 h 1375909"/>
                  <a:gd name="connsiteX49" fmla="*/ 1422346 w 2079905"/>
                  <a:gd name="connsiteY49" fmla="*/ 942055 h 1375909"/>
                  <a:gd name="connsiteX50" fmla="*/ 1440239 w 2079905"/>
                  <a:gd name="connsiteY50" fmla="*/ 924160 h 1375909"/>
                  <a:gd name="connsiteX51" fmla="*/ 1456286 w 2079905"/>
                  <a:gd name="connsiteY51" fmla="*/ 905194 h 1375909"/>
                  <a:gd name="connsiteX52" fmla="*/ 1491297 w 2079905"/>
                  <a:gd name="connsiteY52" fmla="*/ 888074 h 1375909"/>
                  <a:gd name="connsiteX53" fmla="*/ 1526308 w 2079905"/>
                  <a:gd name="connsiteY53" fmla="*/ 888074 h 1375909"/>
                  <a:gd name="connsiteX54" fmla="*/ 1526308 w 2079905"/>
                  <a:gd name="connsiteY54" fmla="*/ 870567 h 1375909"/>
                  <a:gd name="connsiteX55" fmla="*/ 1526308 w 2079905"/>
                  <a:gd name="connsiteY55" fmla="*/ 853060 h 1375909"/>
                  <a:gd name="connsiteX56" fmla="*/ 1561318 w 2079905"/>
                  <a:gd name="connsiteY56" fmla="*/ 853060 h 1375909"/>
                  <a:gd name="connsiteX57" fmla="*/ 1596330 w 2079905"/>
                  <a:gd name="connsiteY57" fmla="*/ 853060 h 1375909"/>
                  <a:gd name="connsiteX58" fmla="*/ 1596330 w 2079905"/>
                  <a:gd name="connsiteY58" fmla="*/ 834872 h 1375909"/>
                  <a:gd name="connsiteX59" fmla="*/ 1610625 w 2079905"/>
                  <a:gd name="connsiteY59" fmla="*/ 819417 h 1375909"/>
                  <a:gd name="connsiteX60" fmla="*/ 1631340 w 2079905"/>
                  <a:gd name="connsiteY60" fmla="*/ 793552 h 1375909"/>
                  <a:gd name="connsiteX61" fmla="*/ 1663434 w 2079905"/>
                  <a:gd name="connsiteY61" fmla="*/ 785695 h 1375909"/>
                  <a:gd name="connsiteX62" fmla="*/ 1696200 w 2079905"/>
                  <a:gd name="connsiteY62" fmla="*/ 779073 h 1375909"/>
                  <a:gd name="connsiteX63" fmla="*/ 1697658 w 2079905"/>
                  <a:gd name="connsiteY63" fmla="*/ 759687 h 1375909"/>
                  <a:gd name="connsiteX64" fmla="*/ 1713031 w 2079905"/>
                  <a:gd name="connsiteY64" fmla="*/ 750853 h 1375909"/>
                  <a:gd name="connsiteX65" fmla="*/ 1729466 w 2079905"/>
                  <a:gd name="connsiteY65" fmla="*/ 734804 h 1375909"/>
                  <a:gd name="connsiteX66" fmla="*/ 1748430 w 2079905"/>
                  <a:gd name="connsiteY66" fmla="*/ 718837 h 1375909"/>
                  <a:gd name="connsiteX67" fmla="*/ 1765548 w 2079905"/>
                  <a:gd name="connsiteY67" fmla="*/ 701329 h 1375909"/>
                  <a:gd name="connsiteX68" fmla="*/ 1783053 w 2079905"/>
                  <a:gd name="connsiteY68" fmla="*/ 683822 h 1375909"/>
                  <a:gd name="connsiteX69" fmla="*/ 1800559 w 2079905"/>
                  <a:gd name="connsiteY69" fmla="*/ 666315 h 1375909"/>
                  <a:gd name="connsiteX70" fmla="*/ 1818064 w 2079905"/>
                  <a:gd name="connsiteY70" fmla="*/ 648808 h 1375909"/>
                  <a:gd name="connsiteX71" fmla="*/ 1835569 w 2079905"/>
                  <a:gd name="connsiteY71" fmla="*/ 631300 h 1375909"/>
                  <a:gd name="connsiteX72" fmla="*/ 1853075 w 2079905"/>
                  <a:gd name="connsiteY72" fmla="*/ 613793 h 1375909"/>
                  <a:gd name="connsiteX73" fmla="*/ 1870581 w 2079905"/>
                  <a:gd name="connsiteY73" fmla="*/ 596286 h 1375909"/>
                  <a:gd name="connsiteX74" fmla="*/ 1888086 w 2079905"/>
                  <a:gd name="connsiteY74" fmla="*/ 578778 h 1375909"/>
                  <a:gd name="connsiteX75" fmla="*/ 1905591 w 2079905"/>
                  <a:gd name="connsiteY75" fmla="*/ 561271 h 1375909"/>
                  <a:gd name="connsiteX76" fmla="*/ 1923097 w 2079905"/>
                  <a:gd name="connsiteY76" fmla="*/ 543764 h 1375909"/>
                  <a:gd name="connsiteX77" fmla="*/ 1940602 w 2079905"/>
                  <a:gd name="connsiteY77" fmla="*/ 526256 h 1375909"/>
                  <a:gd name="connsiteX78" fmla="*/ 1958108 w 2079905"/>
                  <a:gd name="connsiteY78" fmla="*/ 508749 h 1375909"/>
                  <a:gd name="connsiteX79" fmla="*/ 1975613 w 2079905"/>
                  <a:gd name="connsiteY79" fmla="*/ 491242 h 1375909"/>
                  <a:gd name="connsiteX80" fmla="*/ 1993119 w 2079905"/>
                  <a:gd name="connsiteY80" fmla="*/ 473735 h 1375909"/>
                  <a:gd name="connsiteX81" fmla="*/ 2010624 w 2079905"/>
                  <a:gd name="connsiteY81" fmla="*/ 456227 h 1375909"/>
                  <a:gd name="connsiteX82" fmla="*/ 2024934 w 2079905"/>
                  <a:gd name="connsiteY82" fmla="*/ 438720 h 1375909"/>
                  <a:gd name="connsiteX83" fmla="*/ 2041315 w 2079905"/>
                  <a:gd name="connsiteY83" fmla="*/ 402246 h 1375909"/>
                  <a:gd name="connsiteX84" fmla="*/ 2044511 w 2079905"/>
                  <a:gd name="connsiteY84" fmla="*/ 419754 h 1375909"/>
                  <a:gd name="connsiteX85" fmla="*/ 2045635 w 2079905"/>
                  <a:gd name="connsiteY85" fmla="*/ 473735 h 1375909"/>
                  <a:gd name="connsiteX86" fmla="*/ 2028130 w 2079905"/>
                  <a:gd name="connsiteY86" fmla="*/ 473735 h 1375909"/>
                  <a:gd name="connsiteX87" fmla="*/ 2010624 w 2079905"/>
                  <a:gd name="connsiteY87" fmla="*/ 505345 h 1375909"/>
                  <a:gd name="connsiteX88" fmla="*/ 2017918 w 2079905"/>
                  <a:gd name="connsiteY88" fmla="*/ 539899 h 1375909"/>
                  <a:gd name="connsiteX89" fmla="*/ 2000413 w 2079905"/>
                  <a:gd name="connsiteY89" fmla="*/ 543303 h 1375909"/>
                  <a:gd name="connsiteX90" fmla="*/ 1975614 w 2079905"/>
                  <a:gd name="connsiteY90" fmla="*/ 557984 h 1375909"/>
                  <a:gd name="connsiteX91" fmla="*/ 1994578 w 2079905"/>
                  <a:gd name="connsiteY91" fmla="*/ 574557 h 1375909"/>
                  <a:gd name="connsiteX92" fmla="*/ 1977072 w 2079905"/>
                  <a:gd name="connsiteY92" fmla="*/ 577844 h 1375909"/>
                  <a:gd name="connsiteX93" fmla="*/ 1940603 w 2079905"/>
                  <a:gd name="connsiteY93" fmla="*/ 592998 h 1375909"/>
                  <a:gd name="connsiteX94" fmla="*/ 1959567 w 2079905"/>
                  <a:gd name="connsiteY94" fmla="*/ 609571 h 1375909"/>
                  <a:gd name="connsiteX95" fmla="*/ 1942062 w 2079905"/>
                  <a:gd name="connsiteY95" fmla="*/ 612859 h 1375909"/>
                  <a:gd name="connsiteX96" fmla="*/ 1905592 w 2079905"/>
                  <a:gd name="connsiteY96" fmla="*/ 627896 h 1375909"/>
                  <a:gd name="connsiteX97" fmla="*/ 1912886 w 2079905"/>
                  <a:gd name="connsiteY97" fmla="*/ 644943 h 1375909"/>
                  <a:gd name="connsiteX98" fmla="*/ 1895380 w 2079905"/>
                  <a:gd name="connsiteY98" fmla="*/ 648347 h 1375909"/>
                  <a:gd name="connsiteX99" fmla="*/ 1870581 w 2079905"/>
                  <a:gd name="connsiteY99" fmla="*/ 665667 h 1375909"/>
                  <a:gd name="connsiteX100" fmla="*/ 1863287 w 2079905"/>
                  <a:gd name="connsiteY100" fmla="*/ 682254 h 1375909"/>
                  <a:gd name="connsiteX101" fmla="*/ 1835570 w 2079905"/>
                  <a:gd name="connsiteY101" fmla="*/ 698557 h 1375909"/>
                  <a:gd name="connsiteX102" fmla="*/ 1818064 w 2079905"/>
                  <a:gd name="connsiteY102" fmla="*/ 716794 h 1375909"/>
                  <a:gd name="connsiteX103" fmla="*/ 1800559 w 2079905"/>
                  <a:gd name="connsiteY103" fmla="*/ 733768 h 1375909"/>
                  <a:gd name="connsiteX104" fmla="*/ 1784512 w 2079905"/>
                  <a:gd name="connsiteY104" fmla="*/ 749087 h 1375909"/>
                  <a:gd name="connsiteX105" fmla="*/ 1766653 w 2079905"/>
                  <a:gd name="connsiteY105" fmla="*/ 766628 h 1375909"/>
                  <a:gd name="connsiteX106" fmla="*/ 1749148 w 2079905"/>
                  <a:gd name="connsiteY106" fmla="*/ 784136 h 1375909"/>
                  <a:gd name="connsiteX107" fmla="*/ 1731635 w 2079905"/>
                  <a:gd name="connsiteY107" fmla="*/ 801716 h 1375909"/>
                  <a:gd name="connsiteX108" fmla="*/ 1696625 w 2079905"/>
                  <a:gd name="connsiteY108" fmla="*/ 819223 h 1375909"/>
                  <a:gd name="connsiteX109" fmla="*/ 1663433 w 2079905"/>
                  <a:gd name="connsiteY109" fmla="*/ 835466 h 1375909"/>
                  <a:gd name="connsiteX110" fmla="*/ 1645928 w 2079905"/>
                  <a:gd name="connsiteY110" fmla="*/ 853001 h 1375909"/>
                  <a:gd name="connsiteX111" fmla="*/ 1626576 w 2079905"/>
                  <a:gd name="connsiteY111" fmla="*/ 872053 h 1375909"/>
                  <a:gd name="connsiteX112" fmla="*/ 1593024 w 2079905"/>
                  <a:gd name="connsiteY112" fmla="*/ 888074 h 1375909"/>
                  <a:gd name="connsiteX113" fmla="*/ 1561318 w 2079905"/>
                  <a:gd name="connsiteY113" fmla="*/ 888074 h 1375909"/>
                  <a:gd name="connsiteX114" fmla="*/ 1560385 w 2079905"/>
                  <a:gd name="connsiteY114" fmla="*/ 924548 h 1375909"/>
                  <a:gd name="connsiteX115" fmla="*/ 1557098 w 2079905"/>
                  <a:gd name="connsiteY115" fmla="*/ 942055 h 1375909"/>
                  <a:gd name="connsiteX116" fmla="*/ 1523021 w 2079905"/>
                  <a:gd name="connsiteY116" fmla="*/ 923088 h 1375909"/>
                  <a:gd name="connsiteX117" fmla="*/ 1491297 w 2079905"/>
                  <a:gd name="connsiteY117" fmla="*/ 923088 h 1375909"/>
                  <a:gd name="connsiteX118" fmla="*/ 1490364 w 2079905"/>
                  <a:gd name="connsiteY118" fmla="*/ 959562 h 1375909"/>
                  <a:gd name="connsiteX119" fmla="*/ 1487077 w 2079905"/>
                  <a:gd name="connsiteY119" fmla="*/ 977069 h 1375909"/>
                  <a:gd name="connsiteX120" fmla="*/ 1470505 w 2079905"/>
                  <a:gd name="connsiteY120" fmla="*/ 958103 h 1375909"/>
                  <a:gd name="connsiteX121" fmla="*/ 1456287 w 2079905"/>
                  <a:gd name="connsiteY121" fmla="*/ 975610 h 1375909"/>
                  <a:gd name="connsiteX122" fmla="*/ 1456287 w 2079905"/>
                  <a:gd name="connsiteY122" fmla="*/ 993118 h 1375909"/>
                  <a:gd name="connsiteX123" fmla="*/ 1421276 w 2079905"/>
                  <a:gd name="connsiteY123" fmla="*/ 993118 h 1375909"/>
                  <a:gd name="connsiteX124" fmla="*/ 1386266 w 2079905"/>
                  <a:gd name="connsiteY124" fmla="*/ 993118 h 1375909"/>
                  <a:gd name="connsiteX125" fmla="*/ 1386266 w 2079905"/>
                  <a:gd name="connsiteY125" fmla="*/ 1010625 h 1375909"/>
                  <a:gd name="connsiteX126" fmla="*/ 1386266 w 2079905"/>
                  <a:gd name="connsiteY126" fmla="*/ 1028132 h 1375909"/>
                  <a:gd name="connsiteX127" fmla="*/ 1351255 w 2079905"/>
                  <a:gd name="connsiteY127" fmla="*/ 1028132 h 1375909"/>
                  <a:gd name="connsiteX128" fmla="*/ 1316244 w 2079905"/>
                  <a:gd name="connsiteY128" fmla="*/ 1028132 h 1375909"/>
                  <a:gd name="connsiteX129" fmla="*/ 1316244 w 2079905"/>
                  <a:gd name="connsiteY129" fmla="*/ 1045640 h 1375909"/>
                  <a:gd name="connsiteX130" fmla="*/ 1316244 w 2079905"/>
                  <a:gd name="connsiteY130" fmla="*/ 1063147 h 1375909"/>
                  <a:gd name="connsiteX131" fmla="*/ 1281233 w 2079905"/>
                  <a:gd name="connsiteY131" fmla="*/ 1063147 h 1375909"/>
                  <a:gd name="connsiteX132" fmla="*/ 1246222 w 2079905"/>
                  <a:gd name="connsiteY132" fmla="*/ 1063147 h 1375909"/>
                  <a:gd name="connsiteX133" fmla="*/ 1246222 w 2079905"/>
                  <a:gd name="connsiteY133" fmla="*/ 1080654 h 1375909"/>
                  <a:gd name="connsiteX134" fmla="*/ 1228716 w 2079905"/>
                  <a:gd name="connsiteY134" fmla="*/ 1098162 h 1375909"/>
                  <a:gd name="connsiteX135" fmla="*/ 1211211 w 2079905"/>
                  <a:gd name="connsiteY135" fmla="*/ 1115669 h 1375909"/>
                  <a:gd name="connsiteX136" fmla="*/ 1211211 w 2079905"/>
                  <a:gd name="connsiteY136" fmla="*/ 1133176 h 1375909"/>
                  <a:gd name="connsiteX137" fmla="*/ 1176200 w 2079905"/>
                  <a:gd name="connsiteY137" fmla="*/ 1133176 h 1375909"/>
                  <a:gd name="connsiteX138" fmla="*/ 1141189 w 2079905"/>
                  <a:gd name="connsiteY138" fmla="*/ 1147474 h 1375909"/>
                  <a:gd name="connsiteX139" fmla="*/ 1174741 w 2079905"/>
                  <a:gd name="connsiteY139" fmla="*/ 1163878 h 1375909"/>
                  <a:gd name="connsiteX140" fmla="*/ 1139730 w 2079905"/>
                  <a:gd name="connsiteY140" fmla="*/ 1167087 h 1375909"/>
                  <a:gd name="connsiteX141" fmla="*/ 1071167 w 2079905"/>
                  <a:gd name="connsiteY141" fmla="*/ 1168190 h 1375909"/>
                  <a:gd name="connsiteX142" fmla="*/ 1071167 w 2079905"/>
                  <a:gd name="connsiteY142" fmla="*/ 1182488 h 1375909"/>
                  <a:gd name="connsiteX143" fmla="*/ 1104719 w 2079905"/>
                  <a:gd name="connsiteY143" fmla="*/ 1198893 h 1375909"/>
                  <a:gd name="connsiteX144" fmla="*/ 1073250 w 2079905"/>
                  <a:gd name="connsiteY144" fmla="*/ 1202101 h 1375909"/>
                  <a:gd name="connsiteX145" fmla="*/ 1004687 w 2079905"/>
                  <a:gd name="connsiteY145" fmla="*/ 1212435 h 1375909"/>
                  <a:gd name="connsiteX146" fmla="*/ 1034698 w 2079905"/>
                  <a:gd name="connsiteY146" fmla="*/ 1234034 h 1375909"/>
                  <a:gd name="connsiteX147" fmla="*/ 1068250 w 2079905"/>
                  <a:gd name="connsiteY147" fmla="*/ 1236243 h 1375909"/>
                  <a:gd name="connsiteX148" fmla="*/ 1033239 w 2079905"/>
                  <a:gd name="connsiteY148" fmla="*/ 1236772 h 1375909"/>
                  <a:gd name="connsiteX149" fmla="*/ 950379 w 2079905"/>
                  <a:gd name="connsiteY149" fmla="*/ 1237760 h 1375909"/>
                  <a:gd name="connsiteX150" fmla="*/ 902530 w 2079905"/>
                  <a:gd name="connsiteY150" fmla="*/ 1238219 h 1375909"/>
                  <a:gd name="connsiteX151" fmla="*/ 900424 w 2079905"/>
                  <a:gd name="connsiteY151" fmla="*/ 1271774 h 1375909"/>
                  <a:gd name="connsiteX152" fmla="*/ 897215 w 2079905"/>
                  <a:gd name="connsiteY152" fmla="*/ 1287009 h 1375909"/>
                  <a:gd name="connsiteX153" fmla="*/ 67519 w 2079905"/>
                  <a:gd name="connsiteY153" fmla="*/ 1250278 h 1375909"/>
                  <a:gd name="connsiteX154" fmla="*/ 51472 w 2079905"/>
                  <a:gd name="connsiteY154" fmla="*/ 1237148 h 1375909"/>
                  <a:gd name="connsiteX155" fmla="*/ 33613 w 2079905"/>
                  <a:gd name="connsiteY155" fmla="*/ 1219606 h 1375909"/>
                  <a:gd name="connsiteX156" fmla="*/ 16108 w 2079905"/>
                  <a:gd name="connsiteY156" fmla="*/ 1202099 h 1375909"/>
                  <a:gd name="connsiteX157" fmla="*/ 415 w 2079905"/>
                  <a:gd name="connsiteY157" fmla="*/ 1200286 h 1375909"/>
                  <a:gd name="connsiteX158" fmla="*/ 21 w 2079905"/>
                  <a:gd name="connsiteY158" fmla="*/ 993116 h 1375909"/>
                  <a:gd name="connsiteX159" fmla="*/ 1760 w 2079905"/>
                  <a:gd name="connsiteY159" fmla="*/ 819142 h 1375909"/>
                  <a:gd name="connsiteX160" fmla="*/ 19659 w 2079905"/>
                  <a:gd name="connsiteY160" fmla="*/ 854741 h 1375909"/>
                  <a:gd name="connsiteX161" fmla="*/ 35425 w 2079905"/>
                  <a:gd name="connsiteY161" fmla="*/ 857145 h 1375909"/>
                  <a:gd name="connsiteX162" fmla="*/ 19379 w 2079905"/>
                  <a:gd name="connsiteY162" fmla="*/ 858018 h 1375909"/>
                  <a:gd name="connsiteX163" fmla="*/ 3332 w 2079905"/>
                  <a:gd name="connsiteY163" fmla="*/ 858892 h 1375909"/>
                  <a:gd name="connsiteX164" fmla="*/ 3332 w 2079905"/>
                  <a:gd name="connsiteY164" fmla="*/ 1027742 h 1375909"/>
                  <a:gd name="connsiteX165" fmla="*/ 3332 w 2079905"/>
                  <a:gd name="connsiteY165" fmla="*/ 1196591 h 1375909"/>
                  <a:gd name="connsiteX166" fmla="*/ 19379 w 2079905"/>
                  <a:gd name="connsiteY166" fmla="*/ 1198438 h 1375909"/>
                  <a:gd name="connsiteX167" fmla="*/ 37272 w 2079905"/>
                  <a:gd name="connsiteY167" fmla="*/ 1216332 h 1375909"/>
                  <a:gd name="connsiteX168" fmla="*/ 56236 w 2079905"/>
                  <a:gd name="connsiteY168" fmla="*/ 1232380 h 1375909"/>
                  <a:gd name="connsiteX169" fmla="*/ 73354 w 2079905"/>
                  <a:gd name="connsiteY169" fmla="*/ 1246970 h 1375909"/>
                  <a:gd name="connsiteX170" fmla="*/ 70436 w 2079905"/>
                  <a:gd name="connsiteY170" fmla="*/ 1261560 h 1375909"/>
                  <a:gd name="connsiteX171" fmla="*/ 67519 w 2079905"/>
                  <a:gd name="connsiteY171" fmla="*/ 1250276 h 1375909"/>
                  <a:gd name="connsiteX172" fmla="*/ 33645 w 2079905"/>
                  <a:gd name="connsiteY172" fmla="*/ 809290 h 1375909"/>
                  <a:gd name="connsiteX173" fmla="*/ 36552 w 2079905"/>
                  <a:gd name="connsiteY173" fmla="*/ 802107 h 1375909"/>
                  <a:gd name="connsiteX174" fmla="*/ 36335 w 2079905"/>
                  <a:gd name="connsiteY174" fmla="*/ 819614 h 1375909"/>
                  <a:gd name="connsiteX175" fmla="*/ 33645 w 2079905"/>
                  <a:gd name="connsiteY175" fmla="*/ 809290 h 1375909"/>
                  <a:gd name="connsiteX176" fmla="*/ 33588 w 2079905"/>
                  <a:gd name="connsiteY176" fmla="*/ 755310 h 1375909"/>
                  <a:gd name="connsiteX177" fmla="*/ 34667 w 2079905"/>
                  <a:gd name="connsiteY177" fmla="*/ 721754 h 1375909"/>
                  <a:gd name="connsiteX178" fmla="*/ 36798 w 2079905"/>
                  <a:gd name="connsiteY178" fmla="*/ 752032 h 1375909"/>
                  <a:gd name="connsiteX179" fmla="*/ 54683 w 2079905"/>
                  <a:gd name="connsiteY179" fmla="*/ 784713 h 1375909"/>
                  <a:gd name="connsiteX180" fmla="*/ 51473 w 2079905"/>
                  <a:gd name="connsiteY180" fmla="*/ 787991 h 1375909"/>
                  <a:gd name="connsiteX181" fmla="*/ 32509 w 2079905"/>
                  <a:gd name="connsiteY181" fmla="*/ 788864 h 1375909"/>
                  <a:gd name="connsiteX182" fmla="*/ 33588 w 2079905"/>
                  <a:gd name="connsiteY182" fmla="*/ 755309 h 1375909"/>
                  <a:gd name="connsiteX183" fmla="*/ 866936 w 2079905"/>
                  <a:gd name="connsiteY183" fmla="*/ 751320 h 1375909"/>
                  <a:gd name="connsiteX184" fmla="*/ 850889 w 2079905"/>
                  <a:gd name="connsiteY184" fmla="*/ 717765 h 1375909"/>
                  <a:gd name="connsiteX185" fmla="*/ 832996 w 2079905"/>
                  <a:gd name="connsiteY185" fmla="*/ 699870 h 1375909"/>
                  <a:gd name="connsiteX186" fmla="*/ 814032 w 2079905"/>
                  <a:gd name="connsiteY186" fmla="*/ 683821 h 1375909"/>
                  <a:gd name="connsiteX187" fmla="*/ 796914 w 2079905"/>
                  <a:gd name="connsiteY187" fmla="*/ 666314 h 1375909"/>
                  <a:gd name="connsiteX188" fmla="*/ 779408 w 2079905"/>
                  <a:gd name="connsiteY188" fmla="*/ 648807 h 1375909"/>
                  <a:gd name="connsiteX189" fmla="*/ 761903 w 2079905"/>
                  <a:gd name="connsiteY189" fmla="*/ 631687 h 1375909"/>
                  <a:gd name="connsiteX190" fmla="*/ 745856 w 2079905"/>
                  <a:gd name="connsiteY190" fmla="*/ 612721 h 1375909"/>
                  <a:gd name="connsiteX191" fmla="*/ 727963 w 2079905"/>
                  <a:gd name="connsiteY191" fmla="*/ 594826 h 1375909"/>
                  <a:gd name="connsiteX192" fmla="*/ 691494 w 2079905"/>
                  <a:gd name="connsiteY192" fmla="*/ 578777 h 1375909"/>
                  <a:gd name="connsiteX193" fmla="*/ 656870 w 2079905"/>
                  <a:gd name="connsiteY193" fmla="*/ 561270 h 1375909"/>
                  <a:gd name="connsiteX194" fmla="*/ 624631 w 2079905"/>
                  <a:gd name="connsiteY194" fmla="*/ 543763 h 1375909"/>
                  <a:gd name="connsiteX195" fmla="*/ 588891 w 2079905"/>
                  <a:gd name="connsiteY195" fmla="*/ 526256 h 1375909"/>
                  <a:gd name="connsiteX196" fmla="*/ 551108 w 2079905"/>
                  <a:gd name="connsiteY196" fmla="*/ 508748 h 1375909"/>
                  <a:gd name="connsiteX197" fmla="*/ 516826 w 2079905"/>
                  <a:gd name="connsiteY197" fmla="*/ 491241 h 1375909"/>
                  <a:gd name="connsiteX198" fmla="*/ 485526 w 2079905"/>
                  <a:gd name="connsiteY198" fmla="*/ 473734 h 1375909"/>
                  <a:gd name="connsiteX199" fmla="*/ 454226 w 2079905"/>
                  <a:gd name="connsiteY199" fmla="*/ 473734 h 1375909"/>
                  <a:gd name="connsiteX200" fmla="*/ 450496 w 2079905"/>
                  <a:gd name="connsiteY200" fmla="*/ 446519 h 1375909"/>
                  <a:gd name="connsiteX201" fmla="*/ 449703 w 2079905"/>
                  <a:gd name="connsiteY201" fmla="*/ 416368 h 1375909"/>
                  <a:gd name="connsiteX202" fmla="*/ 452640 w 2079905"/>
                  <a:gd name="connsiteY202" fmla="*/ 426075 h 1375909"/>
                  <a:gd name="connsiteX203" fmla="*/ 519744 w 2079905"/>
                  <a:gd name="connsiteY203" fmla="*/ 438719 h 1375909"/>
                  <a:gd name="connsiteX204" fmla="*/ 586848 w 2079905"/>
                  <a:gd name="connsiteY204" fmla="*/ 438719 h 1375909"/>
                  <a:gd name="connsiteX205" fmla="*/ 586848 w 2079905"/>
                  <a:gd name="connsiteY205" fmla="*/ 456226 h 1375909"/>
                  <a:gd name="connsiteX206" fmla="*/ 586848 w 2079905"/>
                  <a:gd name="connsiteY206" fmla="*/ 473734 h 1375909"/>
                  <a:gd name="connsiteX207" fmla="*/ 639365 w 2079905"/>
                  <a:gd name="connsiteY207" fmla="*/ 473734 h 1375909"/>
                  <a:gd name="connsiteX208" fmla="*/ 691881 w 2079905"/>
                  <a:gd name="connsiteY208" fmla="*/ 473734 h 1375909"/>
                  <a:gd name="connsiteX209" fmla="*/ 691881 w 2079905"/>
                  <a:gd name="connsiteY209" fmla="*/ 491241 h 1375909"/>
                  <a:gd name="connsiteX210" fmla="*/ 691881 w 2079905"/>
                  <a:gd name="connsiteY210" fmla="*/ 508748 h 1375909"/>
                  <a:gd name="connsiteX211" fmla="*/ 726892 w 2079905"/>
                  <a:gd name="connsiteY211" fmla="*/ 508748 h 1375909"/>
                  <a:gd name="connsiteX212" fmla="*/ 761903 w 2079905"/>
                  <a:gd name="connsiteY212" fmla="*/ 508748 h 1375909"/>
                  <a:gd name="connsiteX213" fmla="*/ 761903 w 2079905"/>
                  <a:gd name="connsiteY213" fmla="*/ 526256 h 1375909"/>
                  <a:gd name="connsiteX214" fmla="*/ 779409 w 2079905"/>
                  <a:gd name="connsiteY214" fmla="*/ 543763 h 1375909"/>
                  <a:gd name="connsiteX215" fmla="*/ 796914 w 2079905"/>
                  <a:gd name="connsiteY215" fmla="*/ 561270 h 1375909"/>
                  <a:gd name="connsiteX216" fmla="*/ 814419 w 2079905"/>
                  <a:gd name="connsiteY216" fmla="*/ 578777 h 1375909"/>
                  <a:gd name="connsiteX217" fmla="*/ 831925 w 2079905"/>
                  <a:gd name="connsiteY217" fmla="*/ 596285 h 1375909"/>
                  <a:gd name="connsiteX218" fmla="*/ 849430 w 2079905"/>
                  <a:gd name="connsiteY218" fmla="*/ 613792 h 1375909"/>
                  <a:gd name="connsiteX219" fmla="*/ 866936 w 2079905"/>
                  <a:gd name="connsiteY219" fmla="*/ 613792 h 1375909"/>
                  <a:gd name="connsiteX220" fmla="*/ 866936 w 2079905"/>
                  <a:gd name="connsiteY220" fmla="*/ 648807 h 1375909"/>
                  <a:gd name="connsiteX221" fmla="*/ 884167 w 2079905"/>
                  <a:gd name="connsiteY221" fmla="*/ 683821 h 1375909"/>
                  <a:gd name="connsiteX222" fmla="*/ 900213 w 2079905"/>
                  <a:gd name="connsiteY222" fmla="*/ 699870 h 1375909"/>
                  <a:gd name="connsiteX223" fmla="*/ 918462 w 2079905"/>
                  <a:gd name="connsiteY223" fmla="*/ 717782 h 1375909"/>
                  <a:gd name="connsiteX224" fmla="*/ 934509 w 2079905"/>
                  <a:gd name="connsiteY224" fmla="*/ 728472 h 1375909"/>
                  <a:gd name="connsiteX225" fmla="*/ 931122 w 2079905"/>
                  <a:gd name="connsiteY225" fmla="*/ 742268 h 1375909"/>
                  <a:gd name="connsiteX226" fmla="*/ 915076 w 2079905"/>
                  <a:gd name="connsiteY226" fmla="*/ 749086 h 1375909"/>
                  <a:gd name="connsiteX227" fmla="*/ 899660 w 2079905"/>
                  <a:gd name="connsiteY227" fmla="*/ 766981 h 1375909"/>
                  <a:gd name="connsiteX228" fmla="*/ 883613 w 2079905"/>
                  <a:gd name="connsiteY228" fmla="*/ 783029 h 1375909"/>
                  <a:gd name="connsiteX229" fmla="*/ 866936 w 2079905"/>
                  <a:gd name="connsiteY229" fmla="*/ 751320 h 1375909"/>
                  <a:gd name="connsiteX230" fmla="*/ 68314 w 2079905"/>
                  <a:gd name="connsiteY230" fmla="*/ 702788 h 1375909"/>
                  <a:gd name="connsiteX231" fmla="*/ 71592 w 2079905"/>
                  <a:gd name="connsiteY231" fmla="*/ 699517 h 1375909"/>
                  <a:gd name="connsiteX232" fmla="*/ 89761 w 2079905"/>
                  <a:gd name="connsiteY232" fmla="*/ 714691 h 1375909"/>
                  <a:gd name="connsiteX233" fmla="*/ 86484 w 2079905"/>
                  <a:gd name="connsiteY233" fmla="*/ 717961 h 1375909"/>
                  <a:gd name="connsiteX234" fmla="*/ 68314 w 2079905"/>
                  <a:gd name="connsiteY234" fmla="*/ 702788 h 1375909"/>
                  <a:gd name="connsiteX235" fmla="*/ 118577 w 2079905"/>
                  <a:gd name="connsiteY235" fmla="*/ 679956 h 1375909"/>
                  <a:gd name="connsiteX236" fmla="*/ 133165 w 2079905"/>
                  <a:gd name="connsiteY236" fmla="*/ 679956 h 1375909"/>
                  <a:gd name="connsiteX237" fmla="*/ 125871 w 2079905"/>
                  <a:gd name="connsiteY237" fmla="*/ 682900 h 1375909"/>
                  <a:gd name="connsiteX238" fmla="*/ 118577 w 2079905"/>
                  <a:gd name="connsiteY238" fmla="*/ 679956 h 1375909"/>
                  <a:gd name="connsiteX239" fmla="*/ 1927840 w 2079905"/>
                  <a:gd name="connsiteY239" fmla="*/ 644820 h 1375909"/>
                  <a:gd name="connsiteX240" fmla="*/ 1939024 w 2079905"/>
                  <a:gd name="connsiteY240" fmla="*/ 645281 h 1375909"/>
                  <a:gd name="connsiteX241" fmla="*/ 1931365 w 2079905"/>
                  <a:gd name="connsiteY241" fmla="*/ 648346 h 1375909"/>
                  <a:gd name="connsiteX242" fmla="*/ 1927840 w 2079905"/>
                  <a:gd name="connsiteY242" fmla="*/ 644820 h 1375909"/>
                  <a:gd name="connsiteX243" fmla="*/ 1252056 w 2079905"/>
                  <a:gd name="connsiteY243" fmla="*/ 491611 h 1375909"/>
                  <a:gd name="connsiteX244" fmla="*/ 1233092 w 2079905"/>
                  <a:gd name="connsiteY244" fmla="*/ 472645 h 1375909"/>
                  <a:gd name="connsiteX245" fmla="*/ 1212377 w 2079905"/>
                  <a:gd name="connsiteY245" fmla="*/ 437260 h 1375909"/>
                  <a:gd name="connsiteX246" fmla="*/ 1193413 w 2079905"/>
                  <a:gd name="connsiteY246" fmla="*/ 403704 h 1375909"/>
                  <a:gd name="connsiteX247" fmla="*/ 1176199 w 2079905"/>
                  <a:gd name="connsiteY247" fmla="*/ 386197 h 1375909"/>
                  <a:gd name="connsiteX248" fmla="*/ 1158693 w 2079905"/>
                  <a:gd name="connsiteY248" fmla="*/ 368690 h 1375909"/>
                  <a:gd name="connsiteX249" fmla="*/ 1141188 w 2079905"/>
                  <a:gd name="connsiteY249" fmla="*/ 351183 h 1375909"/>
                  <a:gd name="connsiteX250" fmla="*/ 1123682 w 2079905"/>
                  <a:gd name="connsiteY250" fmla="*/ 333675 h 1375909"/>
                  <a:gd name="connsiteX251" fmla="*/ 1106177 w 2079905"/>
                  <a:gd name="connsiteY251" fmla="*/ 316168 h 1375909"/>
                  <a:gd name="connsiteX252" fmla="*/ 1088254 w 2079905"/>
                  <a:gd name="connsiteY252" fmla="*/ 298661 h 1375909"/>
                  <a:gd name="connsiteX253" fmla="*/ 1072207 w 2079905"/>
                  <a:gd name="connsiteY253" fmla="*/ 282612 h 1375909"/>
                  <a:gd name="connsiteX254" fmla="*/ 1074084 w 2079905"/>
                  <a:gd name="connsiteY254" fmla="*/ 266564 h 1375909"/>
                  <a:gd name="connsiteX255" fmla="*/ 1021568 w 2079905"/>
                  <a:gd name="connsiteY255" fmla="*/ 263646 h 1375909"/>
                  <a:gd name="connsiteX256" fmla="*/ 967467 w 2079905"/>
                  <a:gd name="connsiteY256" fmla="*/ 246499 h 1375909"/>
                  <a:gd name="connsiteX257" fmla="*/ 964062 w 2079905"/>
                  <a:gd name="connsiteY257" fmla="*/ 230450 h 1375909"/>
                  <a:gd name="connsiteX258" fmla="*/ 829979 w 2079905"/>
                  <a:gd name="connsiteY258" fmla="*/ 232480 h 1375909"/>
                  <a:gd name="connsiteX259" fmla="*/ 697717 w 2079905"/>
                  <a:gd name="connsiteY259" fmla="*/ 236329 h 1375909"/>
                  <a:gd name="connsiteX260" fmla="*/ 697717 w 2079905"/>
                  <a:gd name="connsiteY260" fmla="*/ 249644 h 1375909"/>
                  <a:gd name="connsiteX261" fmla="*/ 693101 w 2079905"/>
                  <a:gd name="connsiteY261" fmla="*/ 265810 h 1375909"/>
                  <a:gd name="connsiteX262" fmla="*/ 690822 w 2079905"/>
                  <a:gd name="connsiteY262" fmla="*/ 248648 h 1375909"/>
                  <a:gd name="connsiteX263" fmla="*/ 693158 w 2079905"/>
                  <a:gd name="connsiteY263" fmla="*/ 228631 h 1375909"/>
                  <a:gd name="connsiteX264" fmla="*/ 780047 w 2079905"/>
                  <a:gd name="connsiteY264" fmla="*/ 228631 h 1375909"/>
                  <a:gd name="connsiteX265" fmla="*/ 866936 w 2079905"/>
                  <a:gd name="connsiteY265" fmla="*/ 228631 h 1375909"/>
                  <a:gd name="connsiteX266" fmla="*/ 866936 w 2079905"/>
                  <a:gd name="connsiteY266" fmla="*/ 214430 h 1375909"/>
                  <a:gd name="connsiteX267" fmla="*/ 882983 w 2079905"/>
                  <a:gd name="connsiteY267" fmla="*/ 198382 h 1375909"/>
                  <a:gd name="connsiteX268" fmla="*/ 900876 w 2079905"/>
                  <a:gd name="connsiteY268" fmla="*/ 180487 h 1375909"/>
                  <a:gd name="connsiteX269" fmla="*/ 925288 w 2079905"/>
                  <a:gd name="connsiteY269" fmla="*/ 163141 h 1375909"/>
                  <a:gd name="connsiteX270" fmla="*/ 969376 w 2079905"/>
                  <a:gd name="connsiteY270" fmla="*/ 180487 h 1375909"/>
                  <a:gd name="connsiteX271" fmla="*/ 969052 w 2079905"/>
                  <a:gd name="connsiteY271" fmla="*/ 196535 h 1375909"/>
                  <a:gd name="connsiteX272" fmla="*/ 1019743 w 2079905"/>
                  <a:gd name="connsiteY272" fmla="*/ 198216 h 1375909"/>
                  <a:gd name="connsiteX273" fmla="*/ 1072260 w 2079905"/>
                  <a:gd name="connsiteY273" fmla="*/ 215723 h 1375909"/>
                  <a:gd name="connsiteX274" fmla="*/ 1107277 w 2079905"/>
                  <a:gd name="connsiteY274" fmla="*/ 233289 h 1375909"/>
                  <a:gd name="connsiteX275" fmla="*/ 1142287 w 2079905"/>
                  <a:gd name="connsiteY275" fmla="*/ 250796 h 1375909"/>
                  <a:gd name="connsiteX276" fmla="*/ 1160153 w 2079905"/>
                  <a:gd name="connsiteY276" fmla="*/ 268411 h 1375909"/>
                  <a:gd name="connsiteX277" fmla="*/ 1176200 w 2079905"/>
                  <a:gd name="connsiteY277" fmla="*/ 284459 h 1375909"/>
                  <a:gd name="connsiteX278" fmla="*/ 1203917 w 2079905"/>
                  <a:gd name="connsiteY278" fmla="*/ 298431 h 1375909"/>
                  <a:gd name="connsiteX279" fmla="*/ 1211211 w 2079905"/>
                  <a:gd name="connsiteY279" fmla="*/ 317397 h 1375909"/>
                  <a:gd name="connsiteX280" fmla="*/ 1230175 w 2079905"/>
                  <a:gd name="connsiteY280" fmla="*/ 334716 h 1375909"/>
                  <a:gd name="connsiteX281" fmla="*/ 1246222 w 2079905"/>
                  <a:gd name="connsiteY281" fmla="*/ 368272 h 1375909"/>
                  <a:gd name="connsiteX282" fmla="*/ 1246222 w 2079905"/>
                  <a:gd name="connsiteY282" fmla="*/ 403704 h 1375909"/>
                  <a:gd name="connsiteX283" fmla="*/ 1263727 w 2079905"/>
                  <a:gd name="connsiteY283" fmla="*/ 403704 h 1375909"/>
                  <a:gd name="connsiteX284" fmla="*/ 1281233 w 2079905"/>
                  <a:gd name="connsiteY284" fmla="*/ 421212 h 1375909"/>
                  <a:gd name="connsiteX285" fmla="*/ 1298738 w 2079905"/>
                  <a:gd name="connsiteY285" fmla="*/ 438719 h 1375909"/>
                  <a:gd name="connsiteX286" fmla="*/ 1316244 w 2079905"/>
                  <a:gd name="connsiteY286" fmla="*/ 456226 h 1375909"/>
                  <a:gd name="connsiteX287" fmla="*/ 1298738 w 2079905"/>
                  <a:gd name="connsiteY287" fmla="*/ 473734 h 1375909"/>
                  <a:gd name="connsiteX288" fmla="*/ 1281233 w 2079905"/>
                  <a:gd name="connsiteY288" fmla="*/ 491241 h 1375909"/>
                  <a:gd name="connsiteX289" fmla="*/ 1266645 w 2079905"/>
                  <a:gd name="connsiteY289" fmla="*/ 508748 h 1375909"/>
                  <a:gd name="connsiteX290" fmla="*/ 1252057 w 2079905"/>
                  <a:gd name="connsiteY290" fmla="*/ 491611 h 1375909"/>
                  <a:gd name="connsiteX291" fmla="*/ 481816 w 2079905"/>
                  <a:gd name="connsiteY291" fmla="*/ 389521 h 1375909"/>
                  <a:gd name="connsiteX292" fmla="*/ 468687 w 2079905"/>
                  <a:gd name="connsiteY292" fmla="*/ 372808 h 1375909"/>
                  <a:gd name="connsiteX293" fmla="*/ 471604 w 2079905"/>
                  <a:gd name="connsiteY293" fmla="*/ 369485 h 1375909"/>
                  <a:gd name="connsiteX294" fmla="*/ 487651 w 2079905"/>
                  <a:gd name="connsiteY294" fmla="*/ 386197 h 1375909"/>
                  <a:gd name="connsiteX295" fmla="*/ 484733 w 2079905"/>
                  <a:gd name="connsiteY295" fmla="*/ 403704 h 1375909"/>
                  <a:gd name="connsiteX296" fmla="*/ 481816 w 2079905"/>
                  <a:gd name="connsiteY296" fmla="*/ 389521 h 1375909"/>
                  <a:gd name="connsiteX297" fmla="*/ 516826 w 2079905"/>
                  <a:gd name="connsiteY297" fmla="*/ 354488 h 1375909"/>
                  <a:gd name="connsiteX298" fmla="*/ 500780 w 2079905"/>
                  <a:gd name="connsiteY298" fmla="*/ 337855 h 1375909"/>
                  <a:gd name="connsiteX299" fmla="*/ 505604 w 2079905"/>
                  <a:gd name="connsiteY299" fmla="*/ 334550 h 1375909"/>
                  <a:gd name="connsiteX300" fmla="*/ 523906 w 2079905"/>
                  <a:gd name="connsiteY300" fmla="*/ 351183 h 1375909"/>
                  <a:gd name="connsiteX301" fmla="*/ 516826 w 2079905"/>
                  <a:gd name="connsiteY301" fmla="*/ 354488 h 1375909"/>
                  <a:gd name="connsiteX302" fmla="*/ 2075734 w 2079905"/>
                  <a:gd name="connsiteY302" fmla="*/ 357019 h 1375909"/>
                  <a:gd name="connsiteX303" fmla="*/ 2078677 w 2079905"/>
                  <a:gd name="connsiteY303" fmla="*/ 349724 h 1375909"/>
                  <a:gd name="connsiteX304" fmla="*/ 2078677 w 2079905"/>
                  <a:gd name="connsiteY304" fmla="*/ 364313 h 1375909"/>
                  <a:gd name="connsiteX305" fmla="*/ 2075734 w 2079905"/>
                  <a:gd name="connsiteY305" fmla="*/ 357019 h 1375909"/>
                  <a:gd name="connsiteX306" fmla="*/ 552712 w 2079905"/>
                  <a:gd name="connsiteY306" fmla="*/ 320932 h 1375909"/>
                  <a:gd name="connsiteX307" fmla="*/ 535791 w 2079905"/>
                  <a:gd name="connsiteY307" fmla="*/ 302841 h 1375909"/>
                  <a:gd name="connsiteX308" fmla="*/ 554755 w 2079905"/>
                  <a:gd name="connsiteY308" fmla="*/ 300409 h 1375909"/>
                  <a:gd name="connsiteX309" fmla="*/ 574073 w 2079905"/>
                  <a:gd name="connsiteY309" fmla="*/ 302807 h 1375909"/>
                  <a:gd name="connsiteX310" fmla="*/ 555983 w 2079905"/>
                  <a:gd name="connsiteY310" fmla="*/ 320898 h 1375909"/>
                  <a:gd name="connsiteX311" fmla="*/ 553586 w 2079905"/>
                  <a:gd name="connsiteY311" fmla="*/ 336593 h 1375909"/>
                  <a:gd name="connsiteX312" fmla="*/ 1596330 w 2079905"/>
                  <a:gd name="connsiteY312" fmla="*/ 316168 h 1375909"/>
                  <a:gd name="connsiteX313" fmla="*/ 1579116 w 2079905"/>
                  <a:gd name="connsiteY313" fmla="*/ 298661 h 1375909"/>
                  <a:gd name="connsiteX314" fmla="*/ 1560151 w 2079905"/>
                  <a:gd name="connsiteY314" fmla="*/ 265105 h 1375909"/>
                  <a:gd name="connsiteX315" fmla="*/ 1542355 w 2079905"/>
                  <a:gd name="connsiteY315" fmla="*/ 229703 h 1375909"/>
                  <a:gd name="connsiteX316" fmla="*/ 1526308 w 2079905"/>
                  <a:gd name="connsiteY316" fmla="*/ 210074 h 1375909"/>
                  <a:gd name="connsiteX317" fmla="*/ 1509094 w 2079905"/>
                  <a:gd name="connsiteY317" fmla="*/ 194819 h 1375909"/>
                  <a:gd name="connsiteX318" fmla="*/ 1490130 w 2079905"/>
                  <a:gd name="connsiteY318" fmla="*/ 179433 h 1375909"/>
                  <a:gd name="connsiteX319" fmla="*/ 1456286 w 2079905"/>
                  <a:gd name="connsiteY319" fmla="*/ 160997 h 1375909"/>
                  <a:gd name="connsiteX320" fmla="*/ 1422346 w 2079905"/>
                  <a:gd name="connsiteY320" fmla="*/ 144949 h 1375909"/>
                  <a:gd name="connsiteX321" fmla="*/ 1385877 w 2079905"/>
                  <a:gd name="connsiteY321" fmla="*/ 129424 h 1375909"/>
                  <a:gd name="connsiteX322" fmla="*/ 1351254 w 2079905"/>
                  <a:gd name="connsiteY322" fmla="*/ 129424 h 1375909"/>
                  <a:gd name="connsiteX323" fmla="*/ 1351257 w 2079905"/>
                  <a:gd name="connsiteY323" fmla="*/ 110457 h 1375909"/>
                  <a:gd name="connsiteX324" fmla="*/ 1351262 w 2079905"/>
                  <a:gd name="connsiteY324" fmla="*/ 91491 h 1375909"/>
                  <a:gd name="connsiteX325" fmla="*/ 1201002 w 2079905"/>
                  <a:gd name="connsiteY325" fmla="*/ 91690 h 1375909"/>
                  <a:gd name="connsiteX326" fmla="*/ 1050743 w 2079905"/>
                  <a:gd name="connsiteY326" fmla="*/ 91888 h 1375909"/>
                  <a:gd name="connsiteX327" fmla="*/ 1183493 w 2079905"/>
                  <a:gd name="connsiteY327" fmla="*/ 90121 h 1375909"/>
                  <a:gd name="connsiteX328" fmla="*/ 1316243 w 2079905"/>
                  <a:gd name="connsiteY328" fmla="*/ 88355 h 1375909"/>
                  <a:gd name="connsiteX329" fmla="*/ 1316231 w 2079905"/>
                  <a:gd name="connsiteY329" fmla="*/ 72414 h 1375909"/>
                  <a:gd name="connsiteX330" fmla="*/ 1316219 w 2079905"/>
                  <a:gd name="connsiteY330" fmla="*/ 56473 h 1375909"/>
                  <a:gd name="connsiteX331" fmla="*/ 1368749 w 2079905"/>
                  <a:gd name="connsiteY331" fmla="*/ 58346 h 1375909"/>
                  <a:gd name="connsiteX332" fmla="*/ 1421279 w 2079905"/>
                  <a:gd name="connsiteY332" fmla="*/ 60218 h 1375909"/>
                  <a:gd name="connsiteX333" fmla="*/ 1421279 w 2079905"/>
                  <a:gd name="connsiteY333" fmla="*/ 77311 h 1375909"/>
                  <a:gd name="connsiteX334" fmla="*/ 1456507 w 2079905"/>
                  <a:gd name="connsiteY334" fmla="*/ 94405 h 1375909"/>
                  <a:gd name="connsiteX335" fmla="*/ 1490059 w 2079905"/>
                  <a:gd name="connsiteY335" fmla="*/ 110453 h 1375909"/>
                  <a:gd name="connsiteX336" fmla="*/ 1523391 w 2079905"/>
                  <a:gd name="connsiteY336" fmla="*/ 129419 h 1375909"/>
                  <a:gd name="connsiteX337" fmla="*/ 1558401 w 2079905"/>
                  <a:gd name="connsiteY337" fmla="*/ 146926 h 1375909"/>
                  <a:gd name="connsiteX338" fmla="*/ 1575907 w 2079905"/>
                  <a:gd name="connsiteY338" fmla="*/ 164434 h 1375909"/>
                  <a:gd name="connsiteX339" fmla="*/ 1593412 w 2079905"/>
                  <a:gd name="connsiteY339" fmla="*/ 181941 h 1375909"/>
                  <a:gd name="connsiteX340" fmla="*/ 1609179 w 2079905"/>
                  <a:gd name="connsiteY340" fmla="*/ 198350 h 1375909"/>
                  <a:gd name="connsiteX341" fmla="*/ 1626684 w 2079905"/>
                  <a:gd name="connsiteY341" fmla="*/ 233365 h 1375909"/>
                  <a:gd name="connsiteX342" fmla="*/ 1644470 w 2079905"/>
                  <a:gd name="connsiteY342" fmla="*/ 266330 h 1375909"/>
                  <a:gd name="connsiteX343" fmla="*/ 1660517 w 2079905"/>
                  <a:gd name="connsiteY343" fmla="*/ 282378 h 1375909"/>
                  <a:gd name="connsiteX344" fmla="*/ 1643011 w 2079905"/>
                  <a:gd name="connsiteY344" fmla="*/ 298656 h 1375909"/>
                  <a:gd name="connsiteX345" fmla="*/ 1625505 w 2079905"/>
                  <a:gd name="connsiteY345" fmla="*/ 316164 h 1375909"/>
                  <a:gd name="connsiteX346" fmla="*/ 1610918 w 2079905"/>
                  <a:gd name="connsiteY346" fmla="*/ 333671 h 1375909"/>
                  <a:gd name="connsiteX347" fmla="*/ 1596330 w 2079905"/>
                  <a:gd name="connsiteY347" fmla="*/ 316164 h 1375909"/>
                  <a:gd name="connsiteX348" fmla="*/ 623608 w 2079905"/>
                  <a:gd name="connsiteY348" fmla="*/ 266564 h 1375909"/>
                  <a:gd name="connsiteX349" fmla="*/ 626005 w 2079905"/>
                  <a:gd name="connsiteY349" fmla="*/ 247244 h 1375909"/>
                  <a:gd name="connsiteX350" fmla="*/ 644095 w 2079905"/>
                  <a:gd name="connsiteY350" fmla="*/ 265336 h 1375909"/>
                  <a:gd name="connsiteX351" fmla="*/ 659788 w 2079905"/>
                  <a:gd name="connsiteY351" fmla="*/ 267733 h 1375909"/>
                  <a:gd name="connsiteX352" fmla="*/ 644129 w 2079905"/>
                  <a:gd name="connsiteY352" fmla="*/ 268607 h 1375909"/>
                  <a:gd name="connsiteX353" fmla="*/ 626039 w 2079905"/>
                  <a:gd name="connsiteY353" fmla="*/ 285529 h 1375909"/>
                  <a:gd name="connsiteX354" fmla="*/ 623608 w 2079905"/>
                  <a:gd name="connsiteY354" fmla="*/ 266563 h 1375909"/>
                  <a:gd name="connsiteX355" fmla="*/ 579554 w 2079905"/>
                  <a:gd name="connsiteY355" fmla="*/ 265364 h 1375909"/>
                  <a:gd name="connsiteX356" fmla="*/ 605813 w 2079905"/>
                  <a:gd name="connsiteY356" fmla="*/ 265364 h 1375909"/>
                  <a:gd name="connsiteX357" fmla="*/ 592683 w 2079905"/>
                  <a:gd name="connsiteY357" fmla="*/ 267893 h 1375909"/>
                  <a:gd name="connsiteX358" fmla="*/ 579554 w 2079905"/>
                  <a:gd name="connsiteY358" fmla="*/ 265364 h 1375909"/>
                  <a:gd name="connsiteX359" fmla="*/ 2017919 w 2079905"/>
                  <a:gd name="connsiteY359" fmla="*/ 265452 h 1375909"/>
                  <a:gd name="connsiteX360" fmla="*/ 2038343 w 2079905"/>
                  <a:gd name="connsiteY360" fmla="*/ 265452 h 1375909"/>
                  <a:gd name="connsiteX361" fmla="*/ 2028131 w 2079905"/>
                  <a:gd name="connsiteY361" fmla="*/ 268121 h 1375909"/>
                  <a:gd name="connsiteX362" fmla="*/ 2017919 w 2079905"/>
                  <a:gd name="connsiteY362" fmla="*/ 265452 h 1375909"/>
                  <a:gd name="connsiteX363" fmla="*/ 2062048 w 2079905"/>
                  <a:gd name="connsiteY363" fmla="*/ 265497 h 1375909"/>
                  <a:gd name="connsiteX364" fmla="*/ 2073232 w 2079905"/>
                  <a:gd name="connsiteY364" fmla="*/ 265958 h 1375909"/>
                  <a:gd name="connsiteX365" fmla="*/ 2065574 w 2079905"/>
                  <a:gd name="connsiteY365" fmla="*/ 269023 h 1375909"/>
                  <a:gd name="connsiteX366" fmla="*/ 2062048 w 2079905"/>
                  <a:gd name="connsiteY366" fmla="*/ 265497 h 1375909"/>
                  <a:gd name="connsiteX367" fmla="*/ 1982909 w 2079905"/>
                  <a:gd name="connsiteY367" fmla="*/ 195431 h 1375909"/>
                  <a:gd name="connsiteX368" fmla="*/ 2003332 w 2079905"/>
                  <a:gd name="connsiteY368" fmla="*/ 195431 h 1375909"/>
                  <a:gd name="connsiteX369" fmla="*/ 1993120 w 2079905"/>
                  <a:gd name="connsiteY369" fmla="*/ 198100 h 1375909"/>
                  <a:gd name="connsiteX370" fmla="*/ 1982909 w 2079905"/>
                  <a:gd name="connsiteY370" fmla="*/ 195431 h 1375909"/>
                  <a:gd name="connsiteX371" fmla="*/ 984732 w 2079905"/>
                  <a:gd name="connsiteY371" fmla="*/ 125209 h 1375909"/>
                  <a:gd name="connsiteX372" fmla="*/ 1038093 w 2079905"/>
                  <a:gd name="connsiteY372" fmla="*/ 107319 h 1375909"/>
                  <a:gd name="connsiteX373" fmla="*/ 1039916 w 2079905"/>
                  <a:gd name="connsiteY373" fmla="*/ 109000 h 1375909"/>
                  <a:gd name="connsiteX374" fmla="*/ 1039072 w 2079905"/>
                  <a:gd name="connsiteY374" fmla="*/ 126507 h 1375909"/>
                  <a:gd name="connsiteX375" fmla="*/ 986555 w 2079905"/>
                  <a:gd name="connsiteY375" fmla="*/ 126891 h 1375909"/>
                  <a:gd name="connsiteX376" fmla="*/ 934039 w 2079905"/>
                  <a:gd name="connsiteY376" fmla="*/ 127274 h 1375909"/>
                  <a:gd name="connsiteX377" fmla="*/ 984730 w 2079905"/>
                  <a:gd name="connsiteY377" fmla="*/ 125210 h 1375909"/>
                  <a:gd name="connsiteX378" fmla="*/ 1947898 w 2079905"/>
                  <a:gd name="connsiteY378" fmla="*/ 125408 h 1375909"/>
                  <a:gd name="connsiteX379" fmla="*/ 1968321 w 2079905"/>
                  <a:gd name="connsiteY379" fmla="*/ 125408 h 1375909"/>
                  <a:gd name="connsiteX380" fmla="*/ 1958109 w 2079905"/>
                  <a:gd name="connsiteY380" fmla="*/ 128077 h 1375909"/>
                  <a:gd name="connsiteX381" fmla="*/ 1947898 w 2079905"/>
                  <a:gd name="connsiteY381" fmla="*/ 125408 h 1375909"/>
                  <a:gd name="connsiteX382" fmla="*/ 1912887 w 2079905"/>
                  <a:gd name="connsiteY382" fmla="*/ 90393 h 1375909"/>
                  <a:gd name="connsiteX383" fmla="*/ 1933310 w 2079905"/>
                  <a:gd name="connsiteY383" fmla="*/ 90393 h 1375909"/>
                  <a:gd name="connsiteX384" fmla="*/ 1923098 w 2079905"/>
                  <a:gd name="connsiteY384" fmla="*/ 93062 h 1375909"/>
                  <a:gd name="connsiteX385" fmla="*/ 1912887 w 2079905"/>
                  <a:gd name="connsiteY385" fmla="*/ 90393 h 1375909"/>
                  <a:gd name="connsiteX386" fmla="*/ 1842865 w 2079905"/>
                  <a:gd name="connsiteY386" fmla="*/ 55379 h 1375909"/>
                  <a:gd name="connsiteX387" fmla="*/ 1863288 w 2079905"/>
                  <a:gd name="connsiteY387" fmla="*/ 55379 h 1375909"/>
                  <a:gd name="connsiteX388" fmla="*/ 1853077 w 2079905"/>
                  <a:gd name="connsiteY388" fmla="*/ 58047 h 1375909"/>
                  <a:gd name="connsiteX389" fmla="*/ 1842865 w 2079905"/>
                  <a:gd name="connsiteY389" fmla="*/ 55379 h 1375909"/>
                  <a:gd name="connsiteX390" fmla="*/ 1766687 w 2079905"/>
                  <a:gd name="connsiteY390" fmla="*/ 9798 h 1375909"/>
                  <a:gd name="connsiteX391" fmla="*/ 1769593 w 2079905"/>
                  <a:gd name="connsiteY391" fmla="*/ 2614 h 1375909"/>
                  <a:gd name="connsiteX392" fmla="*/ 1769372 w 2079905"/>
                  <a:gd name="connsiteY392" fmla="*/ 20121 h 1375909"/>
                  <a:gd name="connsiteX393" fmla="*/ 1766683 w 2079905"/>
                  <a:gd name="connsiteY393" fmla="*/ 9798 h 1375909"/>
                  <a:gd name="connsiteX394" fmla="*/ 1787796 w 2079905"/>
                  <a:gd name="connsiteY394" fmla="*/ 20400 h 1375909"/>
                  <a:gd name="connsiteX395" fmla="*/ 1798980 w 2079905"/>
                  <a:gd name="connsiteY395" fmla="*/ 20861 h 1375909"/>
                  <a:gd name="connsiteX396" fmla="*/ 1791321 w 2079905"/>
                  <a:gd name="connsiteY396" fmla="*/ 23926 h 1375909"/>
                  <a:gd name="connsiteX397" fmla="*/ 1787796 w 2079905"/>
                  <a:gd name="connsiteY397" fmla="*/ 20401 h 137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</a:cxnLst>
                <a:rect l="l" t="t" r="r" b="b"/>
                <a:pathLst>
                  <a:path w="2079905" h="1375909">
                    <a:moveTo>
                      <a:pt x="390260" y="1373912"/>
                    </a:moveTo>
                    <a:cubicBezTo>
                      <a:pt x="434580" y="1372919"/>
                      <a:pt x="505477" y="1372922"/>
                      <a:pt x="547809" y="1373918"/>
                    </a:cubicBezTo>
                    <a:cubicBezTo>
                      <a:pt x="590141" y="1374915"/>
                      <a:pt x="553879" y="1375726"/>
                      <a:pt x="467227" y="1375722"/>
                    </a:cubicBezTo>
                    <a:cubicBezTo>
                      <a:pt x="380575" y="1375719"/>
                      <a:pt x="345940" y="1374904"/>
                      <a:pt x="390260" y="1373911"/>
                    </a:cubicBezTo>
                    <a:close/>
                    <a:moveTo>
                      <a:pt x="622319" y="1357365"/>
                    </a:moveTo>
                    <a:cubicBezTo>
                      <a:pt x="622599" y="1350568"/>
                      <a:pt x="623982" y="1349184"/>
                      <a:pt x="625844" y="1353840"/>
                    </a:cubicBezTo>
                    <a:cubicBezTo>
                      <a:pt x="627530" y="1358053"/>
                      <a:pt x="627323" y="1363086"/>
                      <a:pt x="625384" y="1365025"/>
                    </a:cubicBezTo>
                    <a:cubicBezTo>
                      <a:pt x="623445" y="1366964"/>
                      <a:pt x="622066" y="1363516"/>
                      <a:pt x="622319" y="1357365"/>
                    </a:cubicBezTo>
                    <a:close/>
                    <a:moveTo>
                      <a:pt x="232538" y="1338966"/>
                    </a:moveTo>
                    <a:cubicBezTo>
                      <a:pt x="247879" y="1337760"/>
                      <a:pt x="271511" y="1337774"/>
                      <a:pt x="285054" y="1339010"/>
                    </a:cubicBezTo>
                    <a:cubicBezTo>
                      <a:pt x="298597" y="1340234"/>
                      <a:pt x="286045" y="1341220"/>
                      <a:pt x="257161" y="1341203"/>
                    </a:cubicBezTo>
                    <a:cubicBezTo>
                      <a:pt x="228277" y="1341184"/>
                      <a:pt x="217197" y="1340183"/>
                      <a:pt x="232538" y="1338977"/>
                    </a:cubicBezTo>
                    <a:close/>
                    <a:moveTo>
                      <a:pt x="652669" y="1338966"/>
                    </a:moveTo>
                    <a:cubicBezTo>
                      <a:pt x="668010" y="1337760"/>
                      <a:pt x="691642" y="1337774"/>
                      <a:pt x="705185" y="1339010"/>
                    </a:cubicBezTo>
                    <a:cubicBezTo>
                      <a:pt x="718728" y="1340234"/>
                      <a:pt x="706176" y="1341220"/>
                      <a:pt x="677292" y="1341203"/>
                    </a:cubicBezTo>
                    <a:cubicBezTo>
                      <a:pt x="648408" y="1341184"/>
                      <a:pt x="637328" y="1340183"/>
                      <a:pt x="652669" y="1338977"/>
                    </a:cubicBezTo>
                    <a:close/>
                    <a:moveTo>
                      <a:pt x="153692" y="1304019"/>
                    </a:moveTo>
                    <a:cubicBezTo>
                      <a:pt x="164180" y="1302720"/>
                      <a:pt x="179934" y="1302746"/>
                      <a:pt x="188703" y="1304085"/>
                    </a:cubicBezTo>
                    <a:cubicBezTo>
                      <a:pt x="197471" y="1305417"/>
                      <a:pt x="188890" y="1306479"/>
                      <a:pt x="169634" y="1306446"/>
                    </a:cubicBezTo>
                    <a:cubicBezTo>
                      <a:pt x="150378" y="1306402"/>
                      <a:pt x="143204" y="1305324"/>
                      <a:pt x="153692" y="1304025"/>
                    </a:cubicBezTo>
                    <a:close/>
                    <a:moveTo>
                      <a:pt x="732726" y="1304938"/>
                    </a:moveTo>
                    <a:cubicBezTo>
                      <a:pt x="752615" y="1300494"/>
                      <a:pt x="796913" y="1299728"/>
                      <a:pt x="796913" y="1303829"/>
                    </a:cubicBezTo>
                    <a:cubicBezTo>
                      <a:pt x="796913" y="1306259"/>
                      <a:pt x="780502" y="1307943"/>
                      <a:pt x="760443" y="1307571"/>
                    </a:cubicBezTo>
                    <a:cubicBezTo>
                      <a:pt x="740385" y="1307198"/>
                      <a:pt x="727912" y="1306014"/>
                      <a:pt x="732726" y="1304937"/>
                    </a:cubicBezTo>
                    <a:close/>
                    <a:moveTo>
                      <a:pt x="897214" y="1287010"/>
                    </a:moveTo>
                    <a:lnTo>
                      <a:pt x="896111" y="1268690"/>
                    </a:lnTo>
                    <a:lnTo>
                      <a:pt x="847971" y="1270163"/>
                    </a:lnTo>
                    <a:cubicBezTo>
                      <a:pt x="821494" y="1270972"/>
                      <a:pt x="814929" y="1270558"/>
                      <a:pt x="833383" y="1269238"/>
                    </a:cubicBezTo>
                    <a:cubicBezTo>
                      <a:pt x="864049" y="1267049"/>
                      <a:pt x="866935" y="1265660"/>
                      <a:pt x="866935" y="1253104"/>
                    </a:cubicBezTo>
                    <a:cubicBezTo>
                      <a:pt x="866935" y="1240655"/>
                      <a:pt x="870221" y="1238985"/>
                      <a:pt x="901946" y="1235302"/>
                    </a:cubicBezTo>
                    <a:cubicBezTo>
                      <a:pt x="933583" y="1231630"/>
                      <a:pt x="936957" y="1229925"/>
                      <a:pt x="936957" y="1217610"/>
                    </a:cubicBezTo>
                    <a:cubicBezTo>
                      <a:pt x="936957" y="1207080"/>
                      <a:pt x="940606" y="1203561"/>
                      <a:pt x="953004" y="1202134"/>
                    </a:cubicBezTo>
                    <a:cubicBezTo>
                      <a:pt x="966590" y="1200571"/>
                      <a:pt x="968800" y="1197871"/>
                      <a:pt x="967415" y="1184522"/>
                    </a:cubicBezTo>
                    <a:cubicBezTo>
                      <a:pt x="965810" y="1169050"/>
                      <a:pt x="966460" y="1168724"/>
                      <a:pt x="1002426" y="1167015"/>
                    </a:cubicBezTo>
                    <a:cubicBezTo>
                      <a:pt x="1038156" y="1165316"/>
                      <a:pt x="1039067" y="1164871"/>
                      <a:pt x="1038842" y="1149224"/>
                    </a:cubicBezTo>
                    <a:cubicBezTo>
                      <a:pt x="1038617" y="1133539"/>
                      <a:pt x="1039376" y="1133176"/>
                      <a:pt x="1072394" y="1133176"/>
                    </a:cubicBezTo>
                    <a:cubicBezTo>
                      <a:pt x="1106040" y="1133176"/>
                      <a:pt x="1106177" y="1133110"/>
                      <a:pt x="1106177" y="1115669"/>
                    </a:cubicBezTo>
                    <a:lnTo>
                      <a:pt x="1106177" y="1098162"/>
                    </a:lnTo>
                    <a:lnTo>
                      <a:pt x="1141188" y="1098162"/>
                    </a:lnTo>
                    <a:lnTo>
                      <a:pt x="1176198" y="1098162"/>
                    </a:lnTo>
                    <a:lnTo>
                      <a:pt x="1176198" y="1080654"/>
                    </a:lnTo>
                    <a:cubicBezTo>
                      <a:pt x="1176198" y="1065180"/>
                      <a:pt x="1178186" y="1063147"/>
                      <a:pt x="1193316" y="1063147"/>
                    </a:cubicBezTo>
                    <a:cubicBezTo>
                      <a:pt x="1207653" y="1063147"/>
                      <a:pt x="1210734" y="1060539"/>
                      <a:pt x="1212281" y="1047099"/>
                    </a:cubicBezTo>
                    <a:cubicBezTo>
                      <a:pt x="1214029" y="1031906"/>
                      <a:pt x="1215917" y="1030957"/>
                      <a:pt x="1247679" y="1029300"/>
                    </a:cubicBezTo>
                    <a:cubicBezTo>
                      <a:pt x="1280548" y="1027586"/>
                      <a:pt x="1281231" y="1027201"/>
                      <a:pt x="1281231" y="1010334"/>
                    </a:cubicBezTo>
                    <a:cubicBezTo>
                      <a:pt x="1281231" y="993183"/>
                      <a:pt x="1281364" y="993118"/>
                      <a:pt x="1316242" y="993118"/>
                    </a:cubicBezTo>
                    <a:lnTo>
                      <a:pt x="1351253" y="993118"/>
                    </a:lnTo>
                    <a:lnTo>
                      <a:pt x="1351253" y="975610"/>
                    </a:lnTo>
                    <a:cubicBezTo>
                      <a:pt x="1351253" y="958125"/>
                      <a:pt x="1351297" y="958103"/>
                      <a:pt x="1385876" y="958103"/>
                    </a:cubicBezTo>
                    <a:cubicBezTo>
                      <a:pt x="1419310" y="958103"/>
                      <a:pt x="1420563" y="957552"/>
                      <a:pt x="1422346" y="942055"/>
                    </a:cubicBezTo>
                    <a:cubicBezTo>
                      <a:pt x="1423797" y="929450"/>
                      <a:pt x="1427635" y="925610"/>
                      <a:pt x="1440239" y="924160"/>
                    </a:cubicBezTo>
                    <a:cubicBezTo>
                      <a:pt x="1453678" y="922614"/>
                      <a:pt x="1456286" y="919531"/>
                      <a:pt x="1456286" y="905194"/>
                    </a:cubicBezTo>
                    <a:cubicBezTo>
                      <a:pt x="1456286" y="888160"/>
                      <a:pt x="1456462" y="888074"/>
                      <a:pt x="1491297" y="888074"/>
                    </a:cubicBezTo>
                    <a:lnTo>
                      <a:pt x="1526308" y="888074"/>
                    </a:lnTo>
                    <a:lnTo>
                      <a:pt x="1526308" y="870567"/>
                    </a:lnTo>
                    <a:lnTo>
                      <a:pt x="1526308" y="853060"/>
                    </a:lnTo>
                    <a:lnTo>
                      <a:pt x="1561318" y="853060"/>
                    </a:lnTo>
                    <a:lnTo>
                      <a:pt x="1596330" y="853060"/>
                    </a:lnTo>
                    <a:lnTo>
                      <a:pt x="1596330" y="834872"/>
                    </a:lnTo>
                    <a:cubicBezTo>
                      <a:pt x="1596330" y="818718"/>
                      <a:pt x="1597928" y="816990"/>
                      <a:pt x="1610625" y="819417"/>
                    </a:cubicBezTo>
                    <a:cubicBezTo>
                      <a:pt x="1625629" y="822286"/>
                      <a:pt x="1631340" y="815154"/>
                      <a:pt x="1631340" y="793552"/>
                    </a:cubicBezTo>
                    <a:cubicBezTo>
                      <a:pt x="1631340" y="782573"/>
                      <a:pt x="1633740" y="781985"/>
                      <a:pt x="1663434" y="785695"/>
                    </a:cubicBezTo>
                    <a:cubicBezTo>
                      <a:pt x="1691926" y="789256"/>
                      <a:pt x="1695603" y="788513"/>
                      <a:pt x="1696200" y="779073"/>
                    </a:cubicBezTo>
                    <a:cubicBezTo>
                      <a:pt x="1696571" y="773225"/>
                      <a:pt x="1697228" y="764502"/>
                      <a:pt x="1697658" y="759687"/>
                    </a:cubicBezTo>
                    <a:cubicBezTo>
                      <a:pt x="1698125" y="754475"/>
                      <a:pt x="1704345" y="750901"/>
                      <a:pt x="1713031" y="750853"/>
                    </a:cubicBezTo>
                    <a:cubicBezTo>
                      <a:pt x="1724563" y="750786"/>
                      <a:pt x="1728006" y="747426"/>
                      <a:pt x="1729466" y="734804"/>
                    </a:cubicBezTo>
                    <a:cubicBezTo>
                      <a:pt x="1731009" y="721453"/>
                      <a:pt x="1734117" y="718837"/>
                      <a:pt x="1748430" y="718837"/>
                    </a:cubicBezTo>
                    <a:cubicBezTo>
                      <a:pt x="1763560" y="718837"/>
                      <a:pt x="1765548" y="716803"/>
                      <a:pt x="1765548" y="701329"/>
                    </a:cubicBezTo>
                    <a:cubicBezTo>
                      <a:pt x="1765548" y="685767"/>
                      <a:pt x="1767493" y="683822"/>
                      <a:pt x="1783053" y="683822"/>
                    </a:cubicBezTo>
                    <a:cubicBezTo>
                      <a:pt x="1798614" y="683822"/>
                      <a:pt x="1800559" y="681877"/>
                      <a:pt x="1800559" y="666315"/>
                    </a:cubicBezTo>
                    <a:cubicBezTo>
                      <a:pt x="1800559" y="650753"/>
                      <a:pt x="1802504" y="648808"/>
                      <a:pt x="1818064" y="648808"/>
                    </a:cubicBezTo>
                    <a:cubicBezTo>
                      <a:pt x="1833625" y="648808"/>
                      <a:pt x="1835569" y="646862"/>
                      <a:pt x="1835569" y="631300"/>
                    </a:cubicBezTo>
                    <a:cubicBezTo>
                      <a:pt x="1835569" y="615738"/>
                      <a:pt x="1837515" y="613793"/>
                      <a:pt x="1853075" y="613793"/>
                    </a:cubicBezTo>
                    <a:cubicBezTo>
                      <a:pt x="1868635" y="613793"/>
                      <a:pt x="1870581" y="611848"/>
                      <a:pt x="1870581" y="596286"/>
                    </a:cubicBezTo>
                    <a:cubicBezTo>
                      <a:pt x="1870581" y="580724"/>
                      <a:pt x="1872526" y="578778"/>
                      <a:pt x="1888086" y="578778"/>
                    </a:cubicBezTo>
                    <a:cubicBezTo>
                      <a:pt x="1903646" y="578778"/>
                      <a:pt x="1905591" y="576833"/>
                      <a:pt x="1905591" y="561271"/>
                    </a:cubicBezTo>
                    <a:cubicBezTo>
                      <a:pt x="1905591" y="545709"/>
                      <a:pt x="1907536" y="543764"/>
                      <a:pt x="1923097" y="543764"/>
                    </a:cubicBezTo>
                    <a:cubicBezTo>
                      <a:pt x="1938657" y="543764"/>
                      <a:pt x="1940602" y="541818"/>
                      <a:pt x="1940602" y="526256"/>
                    </a:cubicBezTo>
                    <a:cubicBezTo>
                      <a:pt x="1940602" y="510694"/>
                      <a:pt x="1942548" y="508749"/>
                      <a:pt x="1958108" y="508749"/>
                    </a:cubicBezTo>
                    <a:cubicBezTo>
                      <a:pt x="1973668" y="508749"/>
                      <a:pt x="1975613" y="506804"/>
                      <a:pt x="1975613" y="491242"/>
                    </a:cubicBezTo>
                    <a:cubicBezTo>
                      <a:pt x="1975613" y="475680"/>
                      <a:pt x="1977558" y="473735"/>
                      <a:pt x="1993119" y="473735"/>
                    </a:cubicBezTo>
                    <a:cubicBezTo>
                      <a:pt x="2008679" y="473735"/>
                      <a:pt x="2010624" y="471789"/>
                      <a:pt x="2010624" y="456227"/>
                    </a:cubicBezTo>
                    <a:cubicBezTo>
                      <a:pt x="2010624" y="441534"/>
                      <a:pt x="2012924" y="438720"/>
                      <a:pt x="2024934" y="438720"/>
                    </a:cubicBezTo>
                    <a:cubicBezTo>
                      <a:pt x="2038375" y="438720"/>
                      <a:pt x="2039369" y="436509"/>
                      <a:pt x="2041315" y="402246"/>
                    </a:cubicBezTo>
                    <a:cubicBezTo>
                      <a:pt x="2042984" y="372835"/>
                      <a:pt x="2043604" y="376225"/>
                      <a:pt x="2044511" y="419754"/>
                    </a:cubicBezTo>
                    <a:lnTo>
                      <a:pt x="2045635" y="473735"/>
                    </a:lnTo>
                    <a:lnTo>
                      <a:pt x="2028130" y="473735"/>
                    </a:lnTo>
                    <a:cubicBezTo>
                      <a:pt x="2010834" y="473735"/>
                      <a:pt x="2010624" y="474112"/>
                      <a:pt x="2010624" y="505345"/>
                    </a:cubicBezTo>
                    <a:cubicBezTo>
                      <a:pt x="2010624" y="525173"/>
                      <a:pt x="2013343" y="538053"/>
                      <a:pt x="2017918" y="539899"/>
                    </a:cubicBezTo>
                    <a:cubicBezTo>
                      <a:pt x="2021930" y="541518"/>
                      <a:pt x="2014053" y="543050"/>
                      <a:pt x="2000413" y="543303"/>
                    </a:cubicBezTo>
                    <a:cubicBezTo>
                      <a:pt x="1978149" y="543716"/>
                      <a:pt x="1975614" y="545218"/>
                      <a:pt x="1975614" y="557984"/>
                    </a:cubicBezTo>
                    <a:cubicBezTo>
                      <a:pt x="1975614" y="569653"/>
                      <a:pt x="1979015" y="572625"/>
                      <a:pt x="1994578" y="574557"/>
                    </a:cubicBezTo>
                    <a:cubicBezTo>
                      <a:pt x="2005049" y="575856"/>
                      <a:pt x="1997208" y="577329"/>
                      <a:pt x="1977072" y="577844"/>
                    </a:cubicBezTo>
                    <a:cubicBezTo>
                      <a:pt x="1942570" y="578729"/>
                      <a:pt x="1940603" y="579545"/>
                      <a:pt x="1940603" y="592998"/>
                    </a:cubicBezTo>
                    <a:cubicBezTo>
                      <a:pt x="1940603" y="604667"/>
                      <a:pt x="1944004" y="607640"/>
                      <a:pt x="1959567" y="609571"/>
                    </a:cubicBezTo>
                    <a:cubicBezTo>
                      <a:pt x="1970038" y="610871"/>
                      <a:pt x="1962197" y="612343"/>
                      <a:pt x="1942062" y="612859"/>
                    </a:cubicBezTo>
                    <a:cubicBezTo>
                      <a:pt x="1907644" y="613741"/>
                      <a:pt x="1905592" y="614586"/>
                      <a:pt x="1905592" y="627896"/>
                    </a:cubicBezTo>
                    <a:cubicBezTo>
                      <a:pt x="1905592" y="635653"/>
                      <a:pt x="1908874" y="643324"/>
                      <a:pt x="1912886" y="644943"/>
                    </a:cubicBezTo>
                    <a:cubicBezTo>
                      <a:pt x="1916897" y="646562"/>
                      <a:pt x="1909020" y="648093"/>
                      <a:pt x="1895380" y="648347"/>
                    </a:cubicBezTo>
                    <a:cubicBezTo>
                      <a:pt x="1872034" y="648781"/>
                      <a:pt x="1870581" y="649796"/>
                      <a:pt x="1870581" y="665667"/>
                    </a:cubicBezTo>
                    <a:cubicBezTo>
                      <a:pt x="1870581" y="675408"/>
                      <a:pt x="1867501" y="682411"/>
                      <a:pt x="1863287" y="682254"/>
                    </a:cubicBezTo>
                    <a:cubicBezTo>
                      <a:pt x="1840797" y="681418"/>
                      <a:pt x="1835570" y="684494"/>
                      <a:pt x="1835570" y="698557"/>
                    </a:cubicBezTo>
                    <a:cubicBezTo>
                      <a:pt x="1835570" y="710261"/>
                      <a:pt x="1831969" y="714013"/>
                      <a:pt x="1818064" y="716794"/>
                    </a:cubicBezTo>
                    <a:cubicBezTo>
                      <a:pt x="1804680" y="719472"/>
                      <a:pt x="1800559" y="723468"/>
                      <a:pt x="1800559" y="733768"/>
                    </a:cubicBezTo>
                    <a:cubicBezTo>
                      <a:pt x="1800559" y="744127"/>
                      <a:pt x="1796851" y="747667"/>
                      <a:pt x="1784512" y="749087"/>
                    </a:cubicBezTo>
                    <a:cubicBezTo>
                      <a:pt x="1772010" y="750525"/>
                      <a:pt x="1768066" y="754400"/>
                      <a:pt x="1766653" y="766628"/>
                    </a:cubicBezTo>
                    <a:cubicBezTo>
                      <a:pt x="1765253" y="778758"/>
                      <a:pt x="1761276" y="782735"/>
                      <a:pt x="1749148" y="784136"/>
                    </a:cubicBezTo>
                    <a:cubicBezTo>
                      <a:pt x="1736999" y="785539"/>
                      <a:pt x="1733044" y="789509"/>
                      <a:pt x="1731635" y="801716"/>
                    </a:cubicBezTo>
                    <a:cubicBezTo>
                      <a:pt x="1729924" y="816547"/>
                      <a:pt x="1727844" y="817587"/>
                      <a:pt x="1696625" y="819223"/>
                    </a:cubicBezTo>
                    <a:cubicBezTo>
                      <a:pt x="1665630" y="820849"/>
                      <a:pt x="1663433" y="821922"/>
                      <a:pt x="1663433" y="835466"/>
                    </a:cubicBezTo>
                    <a:cubicBezTo>
                      <a:pt x="1663433" y="847017"/>
                      <a:pt x="1659869" y="850587"/>
                      <a:pt x="1645928" y="853001"/>
                    </a:cubicBezTo>
                    <a:cubicBezTo>
                      <a:pt x="1632103" y="855396"/>
                      <a:pt x="1628034" y="859401"/>
                      <a:pt x="1626576" y="872053"/>
                    </a:cubicBezTo>
                    <a:cubicBezTo>
                      <a:pt x="1624816" y="887332"/>
                      <a:pt x="1623260" y="888074"/>
                      <a:pt x="1593024" y="888074"/>
                    </a:cubicBezTo>
                    <a:lnTo>
                      <a:pt x="1561318" y="888074"/>
                    </a:lnTo>
                    <a:lnTo>
                      <a:pt x="1560385" y="924548"/>
                    </a:lnTo>
                    <a:cubicBezTo>
                      <a:pt x="1559869" y="944685"/>
                      <a:pt x="1558398" y="952527"/>
                      <a:pt x="1557098" y="942055"/>
                    </a:cubicBezTo>
                    <a:cubicBezTo>
                      <a:pt x="1554767" y="923272"/>
                      <a:pt x="1554439" y="923088"/>
                      <a:pt x="1523021" y="923088"/>
                    </a:cubicBezTo>
                    <a:lnTo>
                      <a:pt x="1491297" y="923088"/>
                    </a:lnTo>
                    <a:lnTo>
                      <a:pt x="1490364" y="959562"/>
                    </a:lnTo>
                    <a:cubicBezTo>
                      <a:pt x="1489848" y="979700"/>
                      <a:pt x="1488377" y="987541"/>
                      <a:pt x="1487077" y="977069"/>
                    </a:cubicBezTo>
                    <a:cubicBezTo>
                      <a:pt x="1485145" y="961505"/>
                      <a:pt x="1482174" y="958103"/>
                      <a:pt x="1470505" y="958103"/>
                    </a:cubicBezTo>
                    <a:cubicBezTo>
                      <a:pt x="1458597" y="958103"/>
                      <a:pt x="1456287" y="960948"/>
                      <a:pt x="1456287" y="975610"/>
                    </a:cubicBezTo>
                    <a:lnTo>
                      <a:pt x="1456287" y="993118"/>
                    </a:lnTo>
                    <a:lnTo>
                      <a:pt x="1421276" y="993118"/>
                    </a:lnTo>
                    <a:lnTo>
                      <a:pt x="1386266" y="993118"/>
                    </a:lnTo>
                    <a:lnTo>
                      <a:pt x="1386266" y="1010625"/>
                    </a:lnTo>
                    <a:lnTo>
                      <a:pt x="1386266" y="1028132"/>
                    </a:lnTo>
                    <a:lnTo>
                      <a:pt x="1351255" y="1028132"/>
                    </a:lnTo>
                    <a:lnTo>
                      <a:pt x="1316244" y="1028132"/>
                    </a:lnTo>
                    <a:lnTo>
                      <a:pt x="1316244" y="1045640"/>
                    </a:lnTo>
                    <a:lnTo>
                      <a:pt x="1316244" y="1063147"/>
                    </a:lnTo>
                    <a:lnTo>
                      <a:pt x="1281233" y="1063147"/>
                    </a:lnTo>
                    <a:lnTo>
                      <a:pt x="1246222" y="1063147"/>
                    </a:lnTo>
                    <a:lnTo>
                      <a:pt x="1246222" y="1080654"/>
                    </a:lnTo>
                    <a:cubicBezTo>
                      <a:pt x="1246222" y="1096216"/>
                      <a:pt x="1244277" y="1098162"/>
                      <a:pt x="1228716" y="1098162"/>
                    </a:cubicBezTo>
                    <a:cubicBezTo>
                      <a:pt x="1213156" y="1098162"/>
                      <a:pt x="1211211" y="1100107"/>
                      <a:pt x="1211211" y="1115669"/>
                    </a:cubicBezTo>
                    <a:lnTo>
                      <a:pt x="1211211" y="1133176"/>
                    </a:lnTo>
                    <a:lnTo>
                      <a:pt x="1176200" y="1133176"/>
                    </a:lnTo>
                    <a:cubicBezTo>
                      <a:pt x="1142935" y="1133176"/>
                      <a:pt x="1141189" y="1133888"/>
                      <a:pt x="1141189" y="1147474"/>
                    </a:cubicBezTo>
                    <a:cubicBezTo>
                      <a:pt x="1141189" y="1160746"/>
                      <a:pt x="1143597" y="1161923"/>
                      <a:pt x="1174741" y="1163878"/>
                    </a:cubicBezTo>
                    <a:cubicBezTo>
                      <a:pt x="1193195" y="1165036"/>
                      <a:pt x="1177440" y="1166480"/>
                      <a:pt x="1139730" y="1167087"/>
                    </a:cubicBezTo>
                    <a:lnTo>
                      <a:pt x="1071167" y="1168190"/>
                    </a:lnTo>
                    <a:lnTo>
                      <a:pt x="1071167" y="1182488"/>
                    </a:lnTo>
                    <a:cubicBezTo>
                      <a:pt x="1071167" y="1195760"/>
                      <a:pt x="1073576" y="1196938"/>
                      <a:pt x="1104719" y="1198893"/>
                    </a:cubicBezTo>
                    <a:cubicBezTo>
                      <a:pt x="1123430" y="1200066"/>
                      <a:pt x="1109511" y="1201486"/>
                      <a:pt x="1073250" y="1202101"/>
                    </a:cubicBezTo>
                    <a:cubicBezTo>
                      <a:pt x="1020025" y="1203005"/>
                      <a:pt x="1007587" y="1204879"/>
                      <a:pt x="1004687" y="1212435"/>
                    </a:cubicBezTo>
                    <a:cubicBezTo>
                      <a:pt x="998082" y="1229650"/>
                      <a:pt x="1001103" y="1231824"/>
                      <a:pt x="1034698" y="1234034"/>
                    </a:cubicBezTo>
                    <a:lnTo>
                      <a:pt x="1068250" y="1236243"/>
                    </a:lnTo>
                    <a:lnTo>
                      <a:pt x="1033239" y="1236772"/>
                    </a:lnTo>
                    <a:cubicBezTo>
                      <a:pt x="1013983" y="1237063"/>
                      <a:pt x="976696" y="1237506"/>
                      <a:pt x="950379" y="1237760"/>
                    </a:cubicBezTo>
                    <a:lnTo>
                      <a:pt x="902530" y="1238219"/>
                    </a:lnTo>
                    <a:lnTo>
                      <a:pt x="900424" y="1271774"/>
                    </a:lnTo>
                    <a:cubicBezTo>
                      <a:pt x="899266" y="1290230"/>
                      <a:pt x="897822" y="1297086"/>
                      <a:pt x="897215" y="1287009"/>
                    </a:cubicBezTo>
                    <a:close/>
                    <a:moveTo>
                      <a:pt x="67519" y="1250278"/>
                    </a:moveTo>
                    <a:cubicBezTo>
                      <a:pt x="67519" y="1242307"/>
                      <a:pt x="62808" y="1238452"/>
                      <a:pt x="51472" y="1237148"/>
                    </a:cubicBezTo>
                    <a:cubicBezTo>
                      <a:pt x="38969" y="1235710"/>
                      <a:pt x="35025" y="1231835"/>
                      <a:pt x="33613" y="1219606"/>
                    </a:cubicBezTo>
                    <a:cubicBezTo>
                      <a:pt x="32212" y="1207477"/>
                      <a:pt x="28236" y="1203500"/>
                      <a:pt x="16108" y="1202099"/>
                    </a:cubicBezTo>
                    <a:lnTo>
                      <a:pt x="415" y="1200286"/>
                    </a:lnTo>
                    <a:lnTo>
                      <a:pt x="21" y="993116"/>
                    </a:lnTo>
                    <a:cubicBezTo>
                      <a:pt x="-195" y="879173"/>
                      <a:pt x="587" y="800884"/>
                      <a:pt x="1760" y="819142"/>
                    </a:cubicBezTo>
                    <a:cubicBezTo>
                      <a:pt x="3747" y="850071"/>
                      <a:pt x="4969" y="852501"/>
                      <a:pt x="19659" y="854741"/>
                    </a:cubicBezTo>
                    <a:lnTo>
                      <a:pt x="35425" y="857145"/>
                    </a:lnTo>
                    <a:lnTo>
                      <a:pt x="19379" y="858018"/>
                    </a:lnTo>
                    <a:lnTo>
                      <a:pt x="3332" y="858892"/>
                    </a:lnTo>
                    <a:lnTo>
                      <a:pt x="3332" y="1027742"/>
                    </a:lnTo>
                    <a:lnTo>
                      <a:pt x="3332" y="1196591"/>
                    </a:lnTo>
                    <a:lnTo>
                      <a:pt x="19379" y="1198438"/>
                    </a:lnTo>
                    <a:cubicBezTo>
                      <a:pt x="31982" y="1199889"/>
                      <a:pt x="35821" y="1203727"/>
                      <a:pt x="37272" y="1216332"/>
                    </a:cubicBezTo>
                    <a:cubicBezTo>
                      <a:pt x="38818" y="1229773"/>
                      <a:pt x="41900" y="1232380"/>
                      <a:pt x="56236" y="1232380"/>
                    </a:cubicBezTo>
                    <a:cubicBezTo>
                      <a:pt x="70605" y="1232380"/>
                      <a:pt x="73354" y="1234723"/>
                      <a:pt x="73354" y="1246970"/>
                    </a:cubicBezTo>
                    <a:cubicBezTo>
                      <a:pt x="73354" y="1254994"/>
                      <a:pt x="72041" y="1261560"/>
                      <a:pt x="70436" y="1261560"/>
                    </a:cubicBezTo>
                    <a:cubicBezTo>
                      <a:pt x="68832" y="1261560"/>
                      <a:pt x="67519" y="1256482"/>
                      <a:pt x="67519" y="1250276"/>
                    </a:cubicBezTo>
                    <a:close/>
                    <a:moveTo>
                      <a:pt x="33645" y="809290"/>
                    </a:moveTo>
                    <a:cubicBezTo>
                      <a:pt x="33764" y="799661"/>
                      <a:pt x="35072" y="796428"/>
                      <a:pt x="36552" y="802107"/>
                    </a:cubicBezTo>
                    <a:cubicBezTo>
                      <a:pt x="38031" y="807785"/>
                      <a:pt x="37934" y="815663"/>
                      <a:pt x="36335" y="819614"/>
                    </a:cubicBezTo>
                    <a:cubicBezTo>
                      <a:pt x="34737" y="823565"/>
                      <a:pt x="33526" y="818919"/>
                      <a:pt x="33645" y="809290"/>
                    </a:cubicBezTo>
                    <a:close/>
                    <a:moveTo>
                      <a:pt x="33588" y="755310"/>
                    </a:moveTo>
                    <a:lnTo>
                      <a:pt x="34667" y="721754"/>
                    </a:lnTo>
                    <a:lnTo>
                      <a:pt x="36798" y="752032"/>
                    </a:lnTo>
                    <a:cubicBezTo>
                      <a:pt x="38751" y="779781"/>
                      <a:pt x="40245" y="782511"/>
                      <a:pt x="54683" y="784713"/>
                    </a:cubicBezTo>
                    <a:cubicBezTo>
                      <a:pt x="68989" y="786895"/>
                      <a:pt x="68693" y="787197"/>
                      <a:pt x="51473" y="787991"/>
                    </a:cubicBezTo>
                    <a:lnTo>
                      <a:pt x="32509" y="788864"/>
                    </a:lnTo>
                    <a:lnTo>
                      <a:pt x="33588" y="755309"/>
                    </a:lnTo>
                    <a:close/>
                    <a:moveTo>
                      <a:pt x="866936" y="751320"/>
                    </a:moveTo>
                    <a:cubicBezTo>
                      <a:pt x="866936" y="721067"/>
                      <a:pt x="866199" y="719526"/>
                      <a:pt x="850889" y="717765"/>
                    </a:cubicBezTo>
                    <a:cubicBezTo>
                      <a:pt x="838285" y="716313"/>
                      <a:pt x="834446" y="712475"/>
                      <a:pt x="832996" y="699870"/>
                    </a:cubicBezTo>
                    <a:cubicBezTo>
                      <a:pt x="831450" y="686429"/>
                      <a:pt x="828368" y="683821"/>
                      <a:pt x="814032" y="683821"/>
                    </a:cubicBezTo>
                    <a:cubicBezTo>
                      <a:pt x="798902" y="683821"/>
                      <a:pt x="796914" y="681788"/>
                      <a:pt x="796914" y="666314"/>
                    </a:cubicBezTo>
                    <a:cubicBezTo>
                      <a:pt x="796914" y="650752"/>
                      <a:pt x="794969" y="648807"/>
                      <a:pt x="779408" y="648807"/>
                    </a:cubicBezTo>
                    <a:cubicBezTo>
                      <a:pt x="763936" y="648807"/>
                      <a:pt x="761903" y="646819"/>
                      <a:pt x="761903" y="631687"/>
                    </a:cubicBezTo>
                    <a:cubicBezTo>
                      <a:pt x="761903" y="617349"/>
                      <a:pt x="759295" y="614267"/>
                      <a:pt x="745856" y="612721"/>
                    </a:cubicBezTo>
                    <a:cubicBezTo>
                      <a:pt x="733253" y="611269"/>
                      <a:pt x="729413" y="607431"/>
                      <a:pt x="727963" y="594826"/>
                    </a:cubicBezTo>
                    <a:cubicBezTo>
                      <a:pt x="726180" y="579329"/>
                      <a:pt x="724927" y="578777"/>
                      <a:pt x="691494" y="578777"/>
                    </a:cubicBezTo>
                    <a:cubicBezTo>
                      <a:pt x="656913" y="578777"/>
                      <a:pt x="656870" y="578755"/>
                      <a:pt x="656870" y="561270"/>
                    </a:cubicBezTo>
                    <a:cubicBezTo>
                      <a:pt x="656870" y="543930"/>
                      <a:pt x="656562" y="543763"/>
                      <a:pt x="624631" y="543763"/>
                    </a:cubicBezTo>
                    <a:cubicBezTo>
                      <a:pt x="593478" y="543763"/>
                      <a:pt x="592274" y="543174"/>
                      <a:pt x="588891" y="526256"/>
                    </a:cubicBezTo>
                    <a:cubicBezTo>
                      <a:pt x="585477" y="509187"/>
                      <a:pt x="584530" y="508748"/>
                      <a:pt x="551108" y="508748"/>
                    </a:cubicBezTo>
                    <a:cubicBezTo>
                      <a:pt x="516908" y="508748"/>
                      <a:pt x="516826" y="508704"/>
                      <a:pt x="516826" y="491241"/>
                    </a:cubicBezTo>
                    <a:cubicBezTo>
                      <a:pt x="516826" y="473964"/>
                      <a:pt x="516414" y="473734"/>
                      <a:pt x="485526" y="473734"/>
                    </a:cubicBezTo>
                    <a:lnTo>
                      <a:pt x="454226" y="473734"/>
                    </a:lnTo>
                    <a:lnTo>
                      <a:pt x="450496" y="446519"/>
                    </a:lnTo>
                    <a:cubicBezTo>
                      <a:pt x="448445" y="431551"/>
                      <a:pt x="448088" y="417983"/>
                      <a:pt x="449703" y="416368"/>
                    </a:cubicBezTo>
                    <a:cubicBezTo>
                      <a:pt x="451318" y="414753"/>
                      <a:pt x="452640" y="419121"/>
                      <a:pt x="452640" y="426075"/>
                    </a:cubicBezTo>
                    <a:cubicBezTo>
                      <a:pt x="452640" y="438310"/>
                      <a:pt x="454809" y="438719"/>
                      <a:pt x="519744" y="438719"/>
                    </a:cubicBezTo>
                    <a:lnTo>
                      <a:pt x="586848" y="438719"/>
                    </a:lnTo>
                    <a:lnTo>
                      <a:pt x="586848" y="456226"/>
                    </a:lnTo>
                    <a:lnTo>
                      <a:pt x="586848" y="473734"/>
                    </a:lnTo>
                    <a:lnTo>
                      <a:pt x="639365" y="473734"/>
                    </a:lnTo>
                    <a:lnTo>
                      <a:pt x="691881" y="473734"/>
                    </a:lnTo>
                    <a:lnTo>
                      <a:pt x="691881" y="491241"/>
                    </a:lnTo>
                    <a:lnTo>
                      <a:pt x="691881" y="508748"/>
                    </a:lnTo>
                    <a:lnTo>
                      <a:pt x="726892" y="508748"/>
                    </a:lnTo>
                    <a:lnTo>
                      <a:pt x="761903" y="508748"/>
                    </a:lnTo>
                    <a:lnTo>
                      <a:pt x="761903" y="526256"/>
                    </a:lnTo>
                    <a:cubicBezTo>
                      <a:pt x="761903" y="541818"/>
                      <a:pt x="763848" y="543763"/>
                      <a:pt x="779409" y="543763"/>
                    </a:cubicBezTo>
                    <a:cubicBezTo>
                      <a:pt x="794969" y="543763"/>
                      <a:pt x="796914" y="545708"/>
                      <a:pt x="796914" y="561270"/>
                    </a:cubicBezTo>
                    <a:cubicBezTo>
                      <a:pt x="796914" y="576832"/>
                      <a:pt x="798859" y="578777"/>
                      <a:pt x="814419" y="578777"/>
                    </a:cubicBezTo>
                    <a:cubicBezTo>
                      <a:pt x="829980" y="578777"/>
                      <a:pt x="831925" y="580723"/>
                      <a:pt x="831925" y="596285"/>
                    </a:cubicBezTo>
                    <a:cubicBezTo>
                      <a:pt x="831925" y="611847"/>
                      <a:pt x="833870" y="613792"/>
                      <a:pt x="849430" y="613792"/>
                    </a:cubicBezTo>
                    <a:lnTo>
                      <a:pt x="866936" y="613792"/>
                    </a:lnTo>
                    <a:lnTo>
                      <a:pt x="866936" y="648807"/>
                    </a:lnTo>
                    <a:cubicBezTo>
                      <a:pt x="866936" y="683697"/>
                      <a:pt x="866998" y="683821"/>
                      <a:pt x="884167" y="683821"/>
                    </a:cubicBezTo>
                    <a:cubicBezTo>
                      <a:pt x="899361" y="683821"/>
                      <a:pt x="901257" y="685718"/>
                      <a:pt x="900213" y="699870"/>
                    </a:cubicBezTo>
                    <a:cubicBezTo>
                      <a:pt x="899164" y="714079"/>
                      <a:pt x="901257" y="716132"/>
                      <a:pt x="918462" y="717782"/>
                    </a:cubicBezTo>
                    <a:cubicBezTo>
                      <a:pt x="933007" y="719176"/>
                      <a:pt x="937044" y="721866"/>
                      <a:pt x="934509" y="728472"/>
                    </a:cubicBezTo>
                    <a:cubicBezTo>
                      <a:pt x="932646" y="733326"/>
                      <a:pt x="931122" y="739535"/>
                      <a:pt x="931122" y="742268"/>
                    </a:cubicBezTo>
                    <a:cubicBezTo>
                      <a:pt x="931122" y="745003"/>
                      <a:pt x="923901" y="748071"/>
                      <a:pt x="915076" y="749086"/>
                    </a:cubicBezTo>
                    <a:cubicBezTo>
                      <a:pt x="901719" y="750623"/>
                      <a:pt x="899135" y="753623"/>
                      <a:pt x="899660" y="766981"/>
                    </a:cubicBezTo>
                    <a:cubicBezTo>
                      <a:pt x="900207" y="780892"/>
                      <a:pt x="898070" y="783029"/>
                      <a:pt x="883613" y="783029"/>
                    </a:cubicBezTo>
                    <a:cubicBezTo>
                      <a:pt x="867313" y="783029"/>
                      <a:pt x="866936" y="782312"/>
                      <a:pt x="866936" y="751320"/>
                    </a:cubicBezTo>
                    <a:close/>
                    <a:moveTo>
                      <a:pt x="68314" y="702788"/>
                    </a:moveTo>
                    <a:cubicBezTo>
                      <a:pt x="68969" y="689567"/>
                      <a:pt x="69546" y="688991"/>
                      <a:pt x="71592" y="699517"/>
                    </a:cubicBezTo>
                    <a:cubicBezTo>
                      <a:pt x="73246" y="708031"/>
                      <a:pt x="79308" y="713094"/>
                      <a:pt x="89761" y="714691"/>
                    </a:cubicBezTo>
                    <a:cubicBezTo>
                      <a:pt x="103923" y="716855"/>
                      <a:pt x="103604" y="717172"/>
                      <a:pt x="86484" y="717961"/>
                    </a:cubicBezTo>
                    <a:cubicBezTo>
                      <a:pt x="69300" y="718753"/>
                      <a:pt x="67594" y="717331"/>
                      <a:pt x="68314" y="702788"/>
                    </a:cubicBezTo>
                    <a:close/>
                    <a:moveTo>
                      <a:pt x="118577" y="679956"/>
                    </a:moveTo>
                    <a:cubicBezTo>
                      <a:pt x="122589" y="678338"/>
                      <a:pt x="129154" y="678338"/>
                      <a:pt x="133165" y="679956"/>
                    </a:cubicBezTo>
                    <a:cubicBezTo>
                      <a:pt x="137177" y="681576"/>
                      <a:pt x="133895" y="682900"/>
                      <a:pt x="125871" y="682900"/>
                    </a:cubicBezTo>
                    <a:cubicBezTo>
                      <a:pt x="117848" y="682900"/>
                      <a:pt x="114566" y="681574"/>
                      <a:pt x="118577" y="679956"/>
                    </a:cubicBezTo>
                    <a:close/>
                    <a:moveTo>
                      <a:pt x="1927840" y="644820"/>
                    </a:moveTo>
                    <a:cubicBezTo>
                      <a:pt x="1932052" y="643135"/>
                      <a:pt x="1937084" y="643342"/>
                      <a:pt x="1939024" y="645281"/>
                    </a:cubicBezTo>
                    <a:cubicBezTo>
                      <a:pt x="1940962" y="647220"/>
                      <a:pt x="1937515" y="648600"/>
                      <a:pt x="1931365" y="648346"/>
                    </a:cubicBezTo>
                    <a:cubicBezTo>
                      <a:pt x="1924567" y="648066"/>
                      <a:pt x="1923185" y="646683"/>
                      <a:pt x="1927840" y="644820"/>
                    </a:cubicBezTo>
                    <a:close/>
                    <a:moveTo>
                      <a:pt x="1252056" y="491611"/>
                    </a:moveTo>
                    <a:cubicBezTo>
                      <a:pt x="1252056" y="476542"/>
                      <a:pt x="1249767" y="474253"/>
                      <a:pt x="1233092" y="472645"/>
                    </a:cubicBezTo>
                    <a:cubicBezTo>
                      <a:pt x="1214343" y="470836"/>
                      <a:pt x="1214108" y="470435"/>
                      <a:pt x="1212377" y="437260"/>
                    </a:cubicBezTo>
                    <a:cubicBezTo>
                      <a:pt x="1210664" y="404388"/>
                      <a:pt x="1210278" y="403704"/>
                      <a:pt x="1193413" y="403704"/>
                    </a:cubicBezTo>
                    <a:cubicBezTo>
                      <a:pt x="1178176" y="403704"/>
                      <a:pt x="1176199" y="401693"/>
                      <a:pt x="1176199" y="386197"/>
                    </a:cubicBezTo>
                    <a:cubicBezTo>
                      <a:pt x="1176199" y="370635"/>
                      <a:pt x="1174254" y="368690"/>
                      <a:pt x="1158693" y="368690"/>
                    </a:cubicBezTo>
                    <a:cubicBezTo>
                      <a:pt x="1143133" y="368690"/>
                      <a:pt x="1141188" y="366745"/>
                      <a:pt x="1141188" y="351183"/>
                    </a:cubicBezTo>
                    <a:cubicBezTo>
                      <a:pt x="1141188" y="335621"/>
                      <a:pt x="1139243" y="333675"/>
                      <a:pt x="1123682" y="333675"/>
                    </a:cubicBezTo>
                    <a:cubicBezTo>
                      <a:pt x="1108122" y="333675"/>
                      <a:pt x="1106177" y="331730"/>
                      <a:pt x="1106177" y="316168"/>
                    </a:cubicBezTo>
                    <a:cubicBezTo>
                      <a:pt x="1106177" y="300515"/>
                      <a:pt x="1104278" y="298661"/>
                      <a:pt x="1088254" y="298661"/>
                    </a:cubicBezTo>
                    <a:cubicBezTo>
                      <a:pt x="1072137" y="298661"/>
                      <a:pt x="1070520" y="297044"/>
                      <a:pt x="1072207" y="282612"/>
                    </a:cubicBezTo>
                    <a:lnTo>
                      <a:pt x="1074084" y="266564"/>
                    </a:lnTo>
                    <a:lnTo>
                      <a:pt x="1021568" y="263646"/>
                    </a:lnTo>
                    <a:cubicBezTo>
                      <a:pt x="971147" y="260845"/>
                      <a:pt x="968988" y="260160"/>
                      <a:pt x="967467" y="246499"/>
                    </a:cubicBezTo>
                    <a:cubicBezTo>
                      <a:pt x="966596" y="238674"/>
                      <a:pt x="965063" y="231451"/>
                      <a:pt x="964062" y="230450"/>
                    </a:cubicBezTo>
                    <a:cubicBezTo>
                      <a:pt x="963061" y="229449"/>
                      <a:pt x="902724" y="230362"/>
                      <a:pt x="829979" y="232480"/>
                    </a:cubicBezTo>
                    <a:lnTo>
                      <a:pt x="697717" y="236329"/>
                    </a:lnTo>
                    <a:lnTo>
                      <a:pt x="697717" y="249644"/>
                    </a:lnTo>
                    <a:cubicBezTo>
                      <a:pt x="697717" y="256966"/>
                      <a:pt x="695640" y="264241"/>
                      <a:pt x="693101" y="265810"/>
                    </a:cubicBezTo>
                    <a:cubicBezTo>
                      <a:pt x="690562" y="267379"/>
                      <a:pt x="689537" y="259656"/>
                      <a:pt x="690822" y="248648"/>
                    </a:cubicBezTo>
                    <a:lnTo>
                      <a:pt x="693158" y="228631"/>
                    </a:lnTo>
                    <a:lnTo>
                      <a:pt x="780047" y="228631"/>
                    </a:lnTo>
                    <a:lnTo>
                      <a:pt x="866936" y="228631"/>
                    </a:lnTo>
                    <a:lnTo>
                      <a:pt x="866936" y="214430"/>
                    </a:lnTo>
                    <a:cubicBezTo>
                      <a:pt x="866936" y="203275"/>
                      <a:pt x="870379" y="199832"/>
                      <a:pt x="882983" y="198382"/>
                    </a:cubicBezTo>
                    <a:cubicBezTo>
                      <a:pt x="895587" y="196930"/>
                      <a:pt x="899426" y="193092"/>
                      <a:pt x="900876" y="180487"/>
                    </a:cubicBezTo>
                    <a:cubicBezTo>
                      <a:pt x="902744" y="164255"/>
                      <a:pt x="904310" y="163141"/>
                      <a:pt x="925288" y="163141"/>
                    </a:cubicBezTo>
                    <a:cubicBezTo>
                      <a:pt x="967789" y="163141"/>
                      <a:pt x="969712" y="163898"/>
                      <a:pt x="969376" y="180487"/>
                    </a:cubicBezTo>
                    <a:lnTo>
                      <a:pt x="969052" y="196535"/>
                    </a:lnTo>
                    <a:lnTo>
                      <a:pt x="1019743" y="198216"/>
                    </a:lnTo>
                    <a:cubicBezTo>
                      <a:pt x="1070053" y="199883"/>
                      <a:pt x="1070449" y="200016"/>
                      <a:pt x="1072260" y="215723"/>
                    </a:cubicBezTo>
                    <a:cubicBezTo>
                      <a:pt x="1073978" y="230624"/>
                      <a:pt x="1076025" y="231651"/>
                      <a:pt x="1107277" y="233289"/>
                    </a:cubicBezTo>
                    <a:cubicBezTo>
                      <a:pt x="1138495" y="234926"/>
                      <a:pt x="1140576" y="235966"/>
                      <a:pt x="1142287" y="250796"/>
                    </a:cubicBezTo>
                    <a:cubicBezTo>
                      <a:pt x="1143708" y="263102"/>
                      <a:pt x="1147629" y="266969"/>
                      <a:pt x="1160153" y="268411"/>
                    </a:cubicBezTo>
                    <a:cubicBezTo>
                      <a:pt x="1172757" y="269860"/>
                      <a:pt x="1176200" y="273304"/>
                      <a:pt x="1176200" y="284459"/>
                    </a:cubicBezTo>
                    <a:cubicBezTo>
                      <a:pt x="1176200" y="297933"/>
                      <a:pt x="1179709" y="299702"/>
                      <a:pt x="1203917" y="298431"/>
                    </a:cubicBezTo>
                    <a:cubicBezTo>
                      <a:pt x="1206324" y="298299"/>
                      <a:pt x="1209606" y="306840"/>
                      <a:pt x="1211211" y="317397"/>
                    </a:cubicBezTo>
                    <a:cubicBezTo>
                      <a:pt x="1213787" y="334349"/>
                      <a:pt x="1216004" y="336374"/>
                      <a:pt x="1230175" y="334716"/>
                    </a:cubicBezTo>
                    <a:cubicBezTo>
                      <a:pt x="1246125" y="332851"/>
                      <a:pt x="1246222" y="333056"/>
                      <a:pt x="1246222" y="368272"/>
                    </a:cubicBezTo>
                    <a:lnTo>
                      <a:pt x="1246222" y="403704"/>
                    </a:lnTo>
                    <a:lnTo>
                      <a:pt x="1263727" y="403704"/>
                    </a:lnTo>
                    <a:cubicBezTo>
                      <a:pt x="1279288" y="403704"/>
                      <a:pt x="1281233" y="405650"/>
                      <a:pt x="1281233" y="421212"/>
                    </a:cubicBezTo>
                    <a:cubicBezTo>
                      <a:pt x="1281233" y="436774"/>
                      <a:pt x="1283178" y="438719"/>
                      <a:pt x="1298738" y="438719"/>
                    </a:cubicBezTo>
                    <a:cubicBezTo>
                      <a:pt x="1314299" y="438719"/>
                      <a:pt x="1316244" y="440664"/>
                      <a:pt x="1316244" y="456226"/>
                    </a:cubicBezTo>
                    <a:cubicBezTo>
                      <a:pt x="1316244" y="471789"/>
                      <a:pt x="1314299" y="473734"/>
                      <a:pt x="1298738" y="473734"/>
                    </a:cubicBezTo>
                    <a:cubicBezTo>
                      <a:pt x="1283178" y="473734"/>
                      <a:pt x="1281233" y="475679"/>
                      <a:pt x="1281233" y="491241"/>
                    </a:cubicBezTo>
                    <a:cubicBezTo>
                      <a:pt x="1281233" y="506025"/>
                      <a:pt x="1278963" y="508748"/>
                      <a:pt x="1266645" y="508748"/>
                    </a:cubicBezTo>
                    <a:cubicBezTo>
                      <a:pt x="1254396" y="508748"/>
                      <a:pt x="1252057" y="506000"/>
                      <a:pt x="1252057" y="491611"/>
                    </a:cubicBezTo>
                    <a:close/>
                    <a:moveTo>
                      <a:pt x="481816" y="389521"/>
                    </a:moveTo>
                    <a:cubicBezTo>
                      <a:pt x="481816" y="379452"/>
                      <a:pt x="478007" y="374604"/>
                      <a:pt x="468687" y="372808"/>
                    </a:cubicBezTo>
                    <a:cubicBezTo>
                      <a:pt x="457430" y="370640"/>
                      <a:pt x="457846" y="370166"/>
                      <a:pt x="471604" y="369485"/>
                    </a:cubicBezTo>
                    <a:cubicBezTo>
                      <a:pt x="485720" y="368785"/>
                      <a:pt x="487651" y="370797"/>
                      <a:pt x="487651" y="386197"/>
                    </a:cubicBezTo>
                    <a:cubicBezTo>
                      <a:pt x="487651" y="395826"/>
                      <a:pt x="486338" y="403704"/>
                      <a:pt x="484733" y="403704"/>
                    </a:cubicBezTo>
                    <a:cubicBezTo>
                      <a:pt x="483128" y="403704"/>
                      <a:pt x="481816" y="397322"/>
                      <a:pt x="481816" y="389521"/>
                    </a:cubicBezTo>
                    <a:close/>
                    <a:moveTo>
                      <a:pt x="516826" y="354488"/>
                    </a:moveTo>
                    <a:cubicBezTo>
                      <a:pt x="516826" y="343475"/>
                      <a:pt x="513224" y="339740"/>
                      <a:pt x="500780" y="337855"/>
                    </a:cubicBezTo>
                    <a:cubicBezTo>
                      <a:pt x="487220" y="335802"/>
                      <a:pt x="487968" y="335289"/>
                      <a:pt x="505604" y="334550"/>
                    </a:cubicBezTo>
                    <a:cubicBezTo>
                      <a:pt x="525622" y="333712"/>
                      <a:pt x="526371" y="334395"/>
                      <a:pt x="523906" y="351183"/>
                    </a:cubicBezTo>
                    <a:cubicBezTo>
                      <a:pt x="520810" y="372281"/>
                      <a:pt x="516826" y="374141"/>
                      <a:pt x="516826" y="354488"/>
                    </a:cubicBezTo>
                    <a:close/>
                    <a:moveTo>
                      <a:pt x="2075734" y="357019"/>
                    </a:moveTo>
                    <a:cubicBezTo>
                      <a:pt x="2075734" y="348994"/>
                      <a:pt x="2077057" y="345712"/>
                      <a:pt x="2078677" y="349724"/>
                    </a:cubicBezTo>
                    <a:cubicBezTo>
                      <a:pt x="2080296" y="353736"/>
                      <a:pt x="2080296" y="360301"/>
                      <a:pt x="2078677" y="364313"/>
                    </a:cubicBezTo>
                    <a:cubicBezTo>
                      <a:pt x="2077058" y="368325"/>
                      <a:pt x="2075734" y="365043"/>
                      <a:pt x="2075734" y="357019"/>
                    </a:cubicBezTo>
                    <a:close/>
                    <a:moveTo>
                      <a:pt x="552712" y="320932"/>
                    </a:moveTo>
                    <a:cubicBezTo>
                      <a:pt x="552024" y="308612"/>
                      <a:pt x="548415" y="304753"/>
                      <a:pt x="535791" y="302841"/>
                    </a:cubicBezTo>
                    <a:cubicBezTo>
                      <a:pt x="526965" y="301504"/>
                      <a:pt x="535499" y="300409"/>
                      <a:pt x="554755" y="300409"/>
                    </a:cubicBezTo>
                    <a:cubicBezTo>
                      <a:pt x="574011" y="300409"/>
                      <a:pt x="582704" y="301488"/>
                      <a:pt x="574073" y="302807"/>
                    </a:cubicBezTo>
                    <a:cubicBezTo>
                      <a:pt x="562331" y="304600"/>
                      <a:pt x="557776" y="309155"/>
                      <a:pt x="555983" y="320898"/>
                    </a:cubicBezTo>
                    <a:lnTo>
                      <a:pt x="553586" y="336593"/>
                    </a:lnTo>
                    <a:close/>
                    <a:moveTo>
                      <a:pt x="1596330" y="316168"/>
                    </a:moveTo>
                    <a:cubicBezTo>
                      <a:pt x="1596330" y="300672"/>
                      <a:pt x="1594352" y="298661"/>
                      <a:pt x="1579116" y="298661"/>
                    </a:cubicBezTo>
                    <a:cubicBezTo>
                      <a:pt x="1562252" y="298661"/>
                      <a:pt x="1561866" y="297977"/>
                      <a:pt x="1560151" y="265105"/>
                    </a:cubicBezTo>
                    <a:cubicBezTo>
                      <a:pt x="1558495" y="233339"/>
                      <a:pt x="1557546" y="231451"/>
                      <a:pt x="1542355" y="229703"/>
                    </a:cubicBezTo>
                    <a:cubicBezTo>
                      <a:pt x="1528764" y="228139"/>
                      <a:pt x="1526308" y="225135"/>
                      <a:pt x="1526308" y="210074"/>
                    </a:cubicBezTo>
                    <a:cubicBezTo>
                      <a:pt x="1526308" y="193703"/>
                      <a:pt x="1524943" y="192493"/>
                      <a:pt x="1509094" y="194819"/>
                    </a:cubicBezTo>
                    <a:cubicBezTo>
                      <a:pt x="1493496" y="197109"/>
                      <a:pt x="1491715" y="195664"/>
                      <a:pt x="1490130" y="179433"/>
                    </a:cubicBezTo>
                    <a:cubicBezTo>
                      <a:pt x="1488416" y="161897"/>
                      <a:pt x="1487705" y="161509"/>
                      <a:pt x="1456286" y="160997"/>
                    </a:cubicBezTo>
                    <a:cubicBezTo>
                      <a:pt x="1426046" y="160505"/>
                      <a:pt x="1424086" y="159576"/>
                      <a:pt x="1422346" y="144949"/>
                    </a:cubicBezTo>
                    <a:cubicBezTo>
                      <a:pt x="1420580" y="130091"/>
                      <a:pt x="1419012" y="129424"/>
                      <a:pt x="1385877" y="129424"/>
                    </a:cubicBezTo>
                    <a:lnTo>
                      <a:pt x="1351254" y="129424"/>
                    </a:lnTo>
                    <a:lnTo>
                      <a:pt x="1351257" y="110457"/>
                    </a:lnTo>
                    <a:lnTo>
                      <a:pt x="1351262" y="91491"/>
                    </a:lnTo>
                    <a:lnTo>
                      <a:pt x="1201002" y="91690"/>
                    </a:lnTo>
                    <a:lnTo>
                      <a:pt x="1050743" y="91888"/>
                    </a:lnTo>
                    <a:lnTo>
                      <a:pt x="1183493" y="90121"/>
                    </a:lnTo>
                    <a:lnTo>
                      <a:pt x="1316243" y="88355"/>
                    </a:lnTo>
                    <a:lnTo>
                      <a:pt x="1316231" y="72414"/>
                    </a:lnTo>
                    <a:lnTo>
                      <a:pt x="1316219" y="56473"/>
                    </a:lnTo>
                    <a:lnTo>
                      <a:pt x="1368749" y="58346"/>
                    </a:lnTo>
                    <a:lnTo>
                      <a:pt x="1421279" y="60218"/>
                    </a:lnTo>
                    <a:lnTo>
                      <a:pt x="1421279" y="77311"/>
                    </a:lnTo>
                    <a:cubicBezTo>
                      <a:pt x="1421275" y="94324"/>
                      <a:pt x="1421433" y="94405"/>
                      <a:pt x="1456507" y="94405"/>
                    </a:cubicBezTo>
                    <a:cubicBezTo>
                      <a:pt x="1491459" y="94405"/>
                      <a:pt x="1491725" y="94537"/>
                      <a:pt x="1490059" y="110453"/>
                    </a:cubicBezTo>
                    <a:cubicBezTo>
                      <a:pt x="1488423" y="126090"/>
                      <a:pt x="1489279" y="126576"/>
                      <a:pt x="1523391" y="129419"/>
                    </a:cubicBezTo>
                    <a:cubicBezTo>
                      <a:pt x="1556067" y="132143"/>
                      <a:pt x="1558401" y="133310"/>
                      <a:pt x="1558401" y="146926"/>
                    </a:cubicBezTo>
                    <a:cubicBezTo>
                      <a:pt x="1558401" y="158598"/>
                      <a:pt x="1561903" y="162099"/>
                      <a:pt x="1575907" y="164434"/>
                    </a:cubicBezTo>
                    <a:cubicBezTo>
                      <a:pt x="1589911" y="166768"/>
                      <a:pt x="1593412" y="170269"/>
                      <a:pt x="1593412" y="181941"/>
                    </a:cubicBezTo>
                    <a:cubicBezTo>
                      <a:pt x="1593412" y="193454"/>
                      <a:pt x="1596736" y="196914"/>
                      <a:pt x="1609179" y="198350"/>
                    </a:cubicBezTo>
                    <a:cubicBezTo>
                      <a:pt x="1624008" y="200062"/>
                      <a:pt x="1625048" y="202143"/>
                      <a:pt x="1626684" y="233365"/>
                    </a:cubicBezTo>
                    <a:cubicBezTo>
                      <a:pt x="1628358" y="265330"/>
                      <a:pt x="1629017" y="266551"/>
                      <a:pt x="1644470" y="266330"/>
                    </a:cubicBezTo>
                    <a:cubicBezTo>
                      <a:pt x="1658195" y="266131"/>
                      <a:pt x="1660517" y="268454"/>
                      <a:pt x="1660517" y="282378"/>
                    </a:cubicBezTo>
                    <a:cubicBezTo>
                      <a:pt x="1660517" y="296575"/>
                      <a:pt x="1658278" y="298656"/>
                      <a:pt x="1643011" y="298656"/>
                    </a:cubicBezTo>
                    <a:cubicBezTo>
                      <a:pt x="1627451" y="298656"/>
                      <a:pt x="1625505" y="300602"/>
                      <a:pt x="1625505" y="316164"/>
                    </a:cubicBezTo>
                    <a:cubicBezTo>
                      <a:pt x="1625505" y="330948"/>
                      <a:pt x="1623236" y="333671"/>
                      <a:pt x="1610918" y="333671"/>
                    </a:cubicBezTo>
                    <a:cubicBezTo>
                      <a:pt x="1598599" y="333671"/>
                      <a:pt x="1596330" y="330948"/>
                      <a:pt x="1596330" y="316164"/>
                    </a:cubicBezTo>
                    <a:close/>
                    <a:moveTo>
                      <a:pt x="623608" y="266564"/>
                    </a:moveTo>
                    <a:cubicBezTo>
                      <a:pt x="623608" y="247306"/>
                      <a:pt x="624686" y="238612"/>
                      <a:pt x="626005" y="247244"/>
                    </a:cubicBezTo>
                    <a:cubicBezTo>
                      <a:pt x="627798" y="258987"/>
                      <a:pt x="632353" y="263543"/>
                      <a:pt x="644095" y="265336"/>
                    </a:cubicBezTo>
                    <a:lnTo>
                      <a:pt x="659788" y="267733"/>
                    </a:lnTo>
                    <a:lnTo>
                      <a:pt x="644129" y="268607"/>
                    </a:lnTo>
                    <a:cubicBezTo>
                      <a:pt x="631810" y="269295"/>
                      <a:pt x="627951" y="272904"/>
                      <a:pt x="626039" y="285529"/>
                    </a:cubicBezTo>
                    <a:cubicBezTo>
                      <a:pt x="624702" y="294356"/>
                      <a:pt x="623608" y="285820"/>
                      <a:pt x="623608" y="266563"/>
                    </a:cubicBezTo>
                    <a:close/>
                    <a:moveTo>
                      <a:pt x="579554" y="265364"/>
                    </a:moveTo>
                    <a:cubicBezTo>
                      <a:pt x="586775" y="263973"/>
                      <a:pt x="598592" y="263973"/>
                      <a:pt x="605813" y="265364"/>
                    </a:cubicBezTo>
                    <a:cubicBezTo>
                      <a:pt x="613034" y="266756"/>
                      <a:pt x="607126" y="267893"/>
                      <a:pt x="592683" y="267893"/>
                    </a:cubicBezTo>
                    <a:cubicBezTo>
                      <a:pt x="578242" y="267893"/>
                      <a:pt x="572333" y="266755"/>
                      <a:pt x="579554" y="265364"/>
                    </a:cubicBezTo>
                    <a:close/>
                    <a:moveTo>
                      <a:pt x="2017919" y="265452"/>
                    </a:moveTo>
                    <a:cubicBezTo>
                      <a:pt x="2023536" y="263983"/>
                      <a:pt x="2032726" y="263983"/>
                      <a:pt x="2038343" y="265452"/>
                    </a:cubicBezTo>
                    <a:cubicBezTo>
                      <a:pt x="2043959" y="266922"/>
                      <a:pt x="2039364" y="268121"/>
                      <a:pt x="2028131" y="268121"/>
                    </a:cubicBezTo>
                    <a:cubicBezTo>
                      <a:pt x="2016898" y="268121"/>
                      <a:pt x="2012303" y="266919"/>
                      <a:pt x="2017919" y="265452"/>
                    </a:cubicBezTo>
                    <a:close/>
                    <a:moveTo>
                      <a:pt x="2062048" y="265497"/>
                    </a:moveTo>
                    <a:cubicBezTo>
                      <a:pt x="2066260" y="263811"/>
                      <a:pt x="2071293" y="264019"/>
                      <a:pt x="2073232" y="265958"/>
                    </a:cubicBezTo>
                    <a:cubicBezTo>
                      <a:pt x="2075170" y="267897"/>
                      <a:pt x="2071723" y="269276"/>
                      <a:pt x="2065574" y="269023"/>
                    </a:cubicBezTo>
                    <a:cubicBezTo>
                      <a:pt x="2058776" y="268743"/>
                      <a:pt x="2057393" y="267360"/>
                      <a:pt x="2062048" y="265497"/>
                    </a:cubicBezTo>
                    <a:close/>
                    <a:moveTo>
                      <a:pt x="1982909" y="195431"/>
                    </a:moveTo>
                    <a:cubicBezTo>
                      <a:pt x="1988525" y="193962"/>
                      <a:pt x="1997715" y="193962"/>
                      <a:pt x="2003332" y="195431"/>
                    </a:cubicBezTo>
                    <a:cubicBezTo>
                      <a:pt x="2008948" y="196898"/>
                      <a:pt x="2004353" y="198100"/>
                      <a:pt x="1993120" y="198100"/>
                    </a:cubicBezTo>
                    <a:cubicBezTo>
                      <a:pt x="1981888" y="198100"/>
                      <a:pt x="1977292" y="196898"/>
                      <a:pt x="1982909" y="195431"/>
                    </a:cubicBezTo>
                    <a:close/>
                    <a:moveTo>
                      <a:pt x="984732" y="125209"/>
                    </a:moveTo>
                    <a:cubicBezTo>
                      <a:pt x="1034684" y="123176"/>
                      <a:pt x="1035462" y="122915"/>
                      <a:pt x="1038093" y="107319"/>
                    </a:cubicBezTo>
                    <a:cubicBezTo>
                      <a:pt x="1040561" y="92685"/>
                      <a:pt x="1040698" y="92812"/>
                      <a:pt x="1039916" y="109000"/>
                    </a:cubicBezTo>
                    <a:lnTo>
                      <a:pt x="1039072" y="126507"/>
                    </a:lnTo>
                    <a:lnTo>
                      <a:pt x="986555" y="126891"/>
                    </a:lnTo>
                    <a:lnTo>
                      <a:pt x="934039" y="127274"/>
                    </a:lnTo>
                    <a:lnTo>
                      <a:pt x="984730" y="125210"/>
                    </a:lnTo>
                    <a:close/>
                    <a:moveTo>
                      <a:pt x="1947898" y="125408"/>
                    </a:moveTo>
                    <a:cubicBezTo>
                      <a:pt x="1953514" y="123939"/>
                      <a:pt x="1962704" y="123939"/>
                      <a:pt x="1968321" y="125408"/>
                    </a:cubicBezTo>
                    <a:cubicBezTo>
                      <a:pt x="1973937" y="126877"/>
                      <a:pt x="1969342" y="128077"/>
                      <a:pt x="1958109" y="128077"/>
                    </a:cubicBezTo>
                    <a:cubicBezTo>
                      <a:pt x="1946877" y="128077"/>
                      <a:pt x="1942281" y="126874"/>
                      <a:pt x="1947898" y="125408"/>
                    </a:cubicBezTo>
                    <a:close/>
                    <a:moveTo>
                      <a:pt x="1912887" y="90393"/>
                    </a:moveTo>
                    <a:cubicBezTo>
                      <a:pt x="1918503" y="88924"/>
                      <a:pt x="1927694" y="88924"/>
                      <a:pt x="1933310" y="90393"/>
                    </a:cubicBezTo>
                    <a:cubicBezTo>
                      <a:pt x="1938926" y="91862"/>
                      <a:pt x="1934331" y="93062"/>
                      <a:pt x="1923098" y="93062"/>
                    </a:cubicBezTo>
                    <a:cubicBezTo>
                      <a:pt x="1911866" y="93062"/>
                      <a:pt x="1907271" y="91860"/>
                      <a:pt x="1912887" y="90393"/>
                    </a:cubicBezTo>
                    <a:close/>
                    <a:moveTo>
                      <a:pt x="1842865" y="55379"/>
                    </a:moveTo>
                    <a:cubicBezTo>
                      <a:pt x="1848482" y="53912"/>
                      <a:pt x="1857672" y="53912"/>
                      <a:pt x="1863288" y="55379"/>
                    </a:cubicBezTo>
                    <a:cubicBezTo>
                      <a:pt x="1868904" y="56848"/>
                      <a:pt x="1864309" y="58047"/>
                      <a:pt x="1853077" y="58047"/>
                    </a:cubicBezTo>
                    <a:cubicBezTo>
                      <a:pt x="1841844" y="58047"/>
                      <a:pt x="1837249" y="56846"/>
                      <a:pt x="1842865" y="55379"/>
                    </a:cubicBezTo>
                    <a:close/>
                    <a:moveTo>
                      <a:pt x="1766687" y="9798"/>
                    </a:moveTo>
                    <a:cubicBezTo>
                      <a:pt x="1766797" y="168"/>
                      <a:pt x="1768114" y="-3064"/>
                      <a:pt x="1769593" y="2614"/>
                    </a:cubicBezTo>
                    <a:cubicBezTo>
                      <a:pt x="1771073" y="8292"/>
                      <a:pt x="1770976" y="16170"/>
                      <a:pt x="1769372" y="20121"/>
                    </a:cubicBezTo>
                    <a:cubicBezTo>
                      <a:pt x="1767774" y="24072"/>
                      <a:pt x="1766564" y="19426"/>
                      <a:pt x="1766683" y="9798"/>
                    </a:cubicBezTo>
                    <a:close/>
                    <a:moveTo>
                      <a:pt x="1787796" y="20400"/>
                    </a:moveTo>
                    <a:cubicBezTo>
                      <a:pt x="1792008" y="18715"/>
                      <a:pt x="1797041" y="18923"/>
                      <a:pt x="1798980" y="20861"/>
                    </a:cubicBezTo>
                    <a:cubicBezTo>
                      <a:pt x="1800918" y="22800"/>
                      <a:pt x="1797471" y="24180"/>
                      <a:pt x="1791321" y="23926"/>
                    </a:cubicBezTo>
                    <a:cubicBezTo>
                      <a:pt x="1784524" y="23646"/>
                      <a:pt x="1783141" y="22263"/>
                      <a:pt x="1787796" y="20401"/>
                    </a:cubicBezTo>
                    <a:close/>
                  </a:path>
                </a:pathLst>
              </a:custGeom>
              <a:solidFill>
                <a:srgbClr val="833D21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389499D1-B5D0-F945-E12D-9D609EF7EE12}"/>
                  </a:ext>
                </a:extLst>
              </p:cNvPr>
              <p:cNvSpPr/>
              <p:nvPr/>
            </p:nvSpPr>
            <p:spPr>
              <a:xfrm>
                <a:off x="1488535" y="2904964"/>
                <a:ext cx="2111783" cy="1453106"/>
              </a:xfrm>
              <a:custGeom>
                <a:avLst/>
                <a:gdLst>
                  <a:gd name="connsiteX0" fmla="*/ 344259 w 2111783"/>
                  <a:gd name="connsiteY0" fmla="*/ 1438330 h 1453106"/>
                  <a:gd name="connsiteX1" fmla="*/ 344259 w 2111783"/>
                  <a:gd name="connsiteY1" fmla="*/ 1423740 h 1453106"/>
                  <a:gd name="connsiteX2" fmla="*/ 498890 w 2111783"/>
                  <a:gd name="connsiteY2" fmla="*/ 1423740 h 1453106"/>
                  <a:gd name="connsiteX3" fmla="*/ 653522 w 2111783"/>
                  <a:gd name="connsiteY3" fmla="*/ 1423740 h 1453106"/>
                  <a:gd name="connsiteX4" fmla="*/ 653522 w 2111783"/>
                  <a:gd name="connsiteY4" fmla="*/ 1438330 h 1453106"/>
                  <a:gd name="connsiteX5" fmla="*/ 653522 w 2111783"/>
                  <a:gd name="connsiteY5" fmla="*/ 1452919 h 1453106"/>
                  <a:gd name="connsiteX6" fmla="*/ 498890 w 2111783"/>
                  <a:gd name="connsiteY6" fmla="*/ 1452919 h 1453106"/>
                  <a:gd name="connsiteX7" fmla="*/ 344259 w 2111783"/>
                  <a:gd name="connsiteY7" fmla="*/ 1452919 h 1453106"/>
                  <a:gd name="connsiteX8" fmla="*/ 239226 w 2111783"/>
                  <a:gd name="connsiteY8" fmla="*/ 1403315 h 1453106"/>
                  <a:gd name="connsiteX9" fmla="*/ 291743 w 2111783"/>
                  <a:gd name="connsiteY9" fmla="*/ 1388726 h 1453106"/>
                  <a:gd name="connsiteX10" fmla="*/ 344259 w 2111783"/>
                  <a:gd name="connsiteY10" fmla="*/ 1403315 h 1453106"/>
                  <a:gd name="connsiteX11" fmla="*/ 291743 w 2111783"/>
                  <a:gd name="connsiteY11" fmla="*/ 1417904 h 1453106"/>
                  <a:gd name="connsiteX12" fmla="*/ 239226 w 2111783"/>
                  <a:gd name="connsiteY12" fmla="*/ 1403315 h 1453106"/>
                  <a:gd name="connsiteX13" fmla="*/ 656440 w 2111783"/>
                  <a:gd name="connsiteY13" fmla="*/ 1403315 h 1453106"/>
                  <a:gd name="connsiteX14" fmla="*/ 707497 w 2111783"/>
                  <a:gd name="connsiteY14" fmla="*/ 1388726 h 1453106"/>
                  <a:gd name="connsiteX15" fmla="*/ 758555 w 2111783"/>
                  <a:gd name="connsiteY15" fmla="*/ 1403315 h 1453106"/>
                  <a:gd name="connsiteX16" fmla="*/ 707497 w 2111783"/>
                  <a:gd name="connsiteY16" fmla="*/ 1417904 h 1453106"/>
                  <a:gd name="connsiteX17" fmla="*/ 656440 w 2111783"/>
                  <a:gd name="connsiteY17" fmla="*/ 1403315 h 1453106"/>
                  <a:gd name="connsiteX18" fmla="*/ 169204 w 2111783"/>
                  <a:gd name="connsiteY18" fmla="*/ 1368300 h 1453106"/>
                  <a:gd name="connsiteX19" fmla="*/ 204215 w 2111783"/>
                  <a:gd name="connsiteY19" fmla="*/ 1353711 h 1453106"/>
                  <a:gd name="connsiteX20" fmla="*/ 239226 w 2111783"/>
                  <a:gd name="connsiteY20" fmla="*/ 1368300 h 1453106"/>
                  <a:gd name="connsiteX21" fmla="*/ 204215 w 2111783"/>
                  <a:gd name="connsiteY21" fmla="*/ 1382890 h 1453106"/>
                  <a:gd name="connsiteX22" fmla="*/ 169204 w 2111783"/>
                  <a:gd name="connsiteY22" fmla="*/ 1368300 h 1453106"/>
                  <a:gd name="connsiteX23" fmla="*/ 758555 w 2111783"/>
                  <a:gd name="connsiteY23" fmla="*/ 1368300 h 1453106"/>
                  <a:gd name="connsiteX24" fmla="*/ 793566 w 2111783"/>
                  <a:gd name="connsiteY24" fmla="*/ 1353711 h 1453106"/>
                  <a:gd name="connsiteX25" fmla="*/ 828577 w 2111783"/>
                  <a:gd name="connsiteY25" fmla="*/ 1368300 h 1453106"/>
                  <a:gd name="connsiteX26" fmla="*/ 793566 w 2111783"/>
                  <a:gd name="connsiteY26" fmla="*/ 1382890 h 1453106"/>
                  <a:gd name="connsiteX27" fmla="*/ 758555 w 2111783"/>
                  <a:gd name="connsiteY27" fmla="*/ 1368300 h 1453106"/>
                  <a:gd name="connsiteX28" fmla="*/ 134193 w 2111783"/>
                  <a:gd name="connsiteY28" fmla="*/ 1333286 h 1453106"/>
                  <a:gd name="connsiteX29" fmla="*/ 151699 w 2111783"/>
                  <a:gd name="connsiteY29" fmla="*/ 1318696 h 1453106"/>
                  <a:gd name="connsiteX30" fmla="*/ 169204 w 2111783"/>
                  <a:gd name="connsiteY30" fmla="*/ 1333286 h 1453106"/>
                  <a:gd name="connsiteX31" fmla="*/ 151699 w 2111783"/>
                  <a:gd name="connsiteY31" fmla="*/ 1347875 h 1453106"/>
                  <a:gd name="connsiteX32" fmla="*/ 134193 w 2111783"/>
                  <a:gd name="connsiteY32" fmla="*/ 1333286 h 1453106"/>
                  <a:gd name="connsiteX33" fmla="*/ 828577 w 2111783"/>
                  <a:gd name="connsiteY33" fmla="*/ 1333286 h 1453106"/>
                  <a:gd name="connsiteX34" fmla="*/ 859941 w 2111783"/>
                  <a:gd name="connsiteY34" fmla="*/ 1318696 h 1453106"/>
                  <a:gd name="connsiteX35" fmla="*/ 909539 w 2111783"/>
                  <a:gd name="connsiteY35" fmla="*/ 1315049 h 1453106"/>
                  <a:gd name="connsiteX36" fmla="*/ 927774 w 2111783"/>
                  <a:gd name="connsiteY36" fmla="*/ 1329639 h 1453106"/>
                  <a:gd name="connsiteX37" fmla="*/ 927774 w 2111783"/>
                  <a:gd name="connsiteY37" fmla="*/ 1347875 h 1453106"/>
                  <a:gd name="connsiteX38" fmla="*/ 878175 w 2111783"/>
                  <a:gd name="connsiteY38" fmla="*/ 1347875 h 1453106"/>
                  <a:gd name="connsiteX39" fmla="*/ 828577 w 2111783"/>
                  <a:gd name="connsiteY39" fmla="*/ 1333286 h 1453106"/>
                  <a:gd name="connsiteX40" fmla="*/ 103589 w 2111783"/>
                  <a:gd name="connsiteY40" fmla="*/ 1298271 h 1453106"/>
                  <a:gd name="connsiteX41" fmla="*/ 120286 w 2111783"/>
                  <a:gd name="connsiteY41" fmla="*/ 1283682 h 1453106"/>
                  <a:gd name="connsiteX42" fmla="*/ 134193 w 2111783"/>
                  <a:gd name="connsiteY42" fmla="*/ 1298271 h 1453106"/>
                  <a:gd name="connsiteX43" fmla="*/ 117497 w 2111783"/>
                  <a:gd name="connsiteY43" fmla="*/ 1312861 h 1453106"/>
                  <a:gd name="connsiteX44" fmla="*/ 103589 w 2111783"/>
                  <a:gd name="connsiteY44" fmla="*/ 1298271 h 1453106"/>
                  <a:gd name="connsiteX45" fmla="*/ 933609 w 2111783"/>
                  <a:gd name="connsiteY45" fmla="*/ 1298271 h 1453106"/>
                  <a:gd name="connsiteX46" fmla="*/ 980594 w 2111783"/>
                  <a:gd name="connsiteY46" fmla="*/ 1283682 h 1453106"/>
                  <a:gd name="connsiteX47" fmla="*/ 1033681 w 2111783"/>
                  <a:gd name="connsiteY47" fmla="*/ 1266175 h 1453106"/>
                  <a:gd name="connsiteX48" fmla="*/ 1071306 w 2111783"/>
                  <a:gd name="connsiteY48" fmla="*/ 1248667 h 1453106"/>
                  <a:gd name="connsiteX49" fmla="*/ 1102829 w 2111783"/>
                  <a:gd name="connsiteY49" fmla="*/ 1263257 h 1453106"/>
                  <a:gd name="connsiteX50" fmla="*/ 1067818 w 2111783"/>
                  <a:gd name="connsiteY50" fmla="*/ 1277846 h 1453106"/>
                  <a:gd name="connsiteX51" fmla="*/ 1032807 w 2111783"/>
                  <a:gd name="connsiteY51" fmla="*/ 1277846 h 1453106"/>
                  <a:gd name="connsiteX52" fmla="*/ 1032807 w 2111783"/>
                  <a:gd name="connsiteY52" fmla="*/ 1295353 h 1453106"/>
                  <a:gd name="connsiteX53" fmla="*/ 1032807 w 2111783"/>
                  <a:gd name="connsiteY53" fmla="*/ 1312861 h 1453106"/>
                  <a:gd name="connsiteX54" fmla="*/ 983208 w 2111783"/>
                  <a:gd name="connsiteY54" fmla="*/ 1312861 h 1453106"/>
                  <a:gd name="connsiteX55" fmla="*/ 933609 w 2111783"/>
                  <a:gd name="connsiteY55" fmla="*/ 1298271 h 1453106"/>
                  <a:gd name="connsiteX56" fmla="*/ 70007 w 2111783"/>
                  <a:gd name="connsiteY56" fmla="*/ 1263257 h 1453106"/>
                  <a:gd name="connsiteX57" fmla="*/ 84595 w 2111783"/>
                  <a:gd name="connsiteY57" fmla="*/ 1248667 h 1453106"/>
                  <a:gd name="connsiteX58" fmla="*/ 99182 w 2111783"/>
                  <a:gd name="connsiteY58" fmla="*/ 1263257 h 1453106"/>
                  <a:gd name="connsiteX59" fmla="*/ 84595 w 2111783"/>
                  <a:gd name="connsiteY59" fmla="*/ 1277846 h 1453106"/>
                  <a:gd name="connsiteX60" fmla="*/ 70007 w 2111783"/>
                  <a:gd name="connsiteY60" fmla="*/ 1263257 h 1453106"/>
                  <a:gd name="connsiteX61" fmla="*/ 1136381 w 2111783"/>
                  <a:gd name="connsiteY61" fmla="*/ 1244355 h 1453106"/>
                  <a:gd name="connsiteX62" fmla="*/ 1102829 w 2111783"/>
                  <a:gd name="connsiteY62" fmla="*/ 1227951 h 1453106"/>
                  <a:gd name="connsiteX63" fmla="*/ 1137840 w 2111783"/>
                  <a:gd name="connsiteY63" fmla="*/ 1213653 h 1453106"/>
                  <a:gd name="connsiteX64" fmla="*/ 1172851 w 2111783"/>
                  <a:gd name="connsiteY64" fmla="*/ 1213653 h 1453106"/>
                  <a:gd name="connsiteX65" fmla="*/ 1172851 w 2111783"/>
                  <a:gd name="connsiteY65" fmla="*/ 1231160 h 1453106"/>
                  <a:gd name="connsiteX66" fmla="*/ 1171393 w 2111783"/>
                  <a:gd name="connsiteY66" fmla="*/ 1247564 h 1453106"/>
                  <a:gd name="connsiteX67" fmla="*/ 1136382 w 2111783"/>
                  <a:gd name="connsiteY67" fmla="*/ 1244355 h 1453106"/>
                  <a:gd name="connsiteX68" fmla="*/ 34996 w 2111783"/>
                  <a:gd name="connsiteY68" fmla="*/ 1210735 h 1453106"/>
                  <a:gd name="connsiteX69" fmla="*/ 49584 w 2111783"/>
                  <a:gd name="connsiteY69" fmla="*/ 1178638 h 1453106"/>
                  <a:gd name="connsiteX70" fmla="*/ 64172 w 2111783"/>
                  <a:gd name="connsiteY70" fmla="*/ 1210735 h 1453106"/>
                  <a:gd name="connsiteX71" fmla="*/ 49584 w 2111783"/>
                  <a:gd name="connsiteY71" fmla="*/ 1242831 h 1453106"/>
                  <a:gd name="connsiteX72" fmla="*/ 34996 w 2111783"/>
                  <a:gd name="connsiteY72" fmla="*/ 1210735 h 1453106"/>
                  <a:gd name="connsiteX73" fmla="*/ 1206403 w 2111783"/>
                  <a:gd name="connsiteY73" fmla="*/ 1208983 h 1453106"/>
                  <a:gd name="connsiteX74" fmla="*/ 1172851 w 2111783"/>
                  <a:gd name="connsiteY74" fmla="*/ 1192935 h 1453106"/>
                  <a:gd name="connsiteX75" fmla="*/ 1207862 w 2111783"/>
                  <a:gd name="connsiteY75" fmla="*/ 1178637 h 1453106"/>
                  <a:gd name="connsiteX76" fmla="*/ 1242872 w 2111783"/>
                  <a:gd name="connsiteY76" fmla="*/ 1178637 h 1453106"/>
                  <a:gd name="connsiteX77" fmla="*/ 1242872 w 2111783"/>
                  <a:gd name="connsiteY77" fmla="*/ 1161129 h 1453106"/>
                  <a:gd name="connsiteX78" fmla="*/ 1260378 w 2111783"/>
                  <a:gd name="connsiteY78" fmla="*/ 1143622 h 1453106"/>
                  <a:gd name="connsiteX79" fmla="*/ 1277883 w 2111783"/>
                  <a:gd name="connsiteY79" fmla="*/ 1126115 h 1453106"/>
                  <a:gd name="connsiteX80" fmla="*/ 1277883 w 2111783"/>
                  <a:gd name="connsiteY80" fmla="*/ 1108608 h 1453106"/>
                  <a:gd name="connsiteX81" fmla="*/ 1312894 w 2111783"/>
                  <a:gd name="connsiteY81" fmla="*/ 1108608 h 1453106"/>
                  <a:gd name="connsiteX82" fmla="*/ 1347905 w 2111783"/>
                  <a:gd name="connsiteY82" fmla="*/ 1108608 h 1453106"/>
                  <a:gd name="connsiteX83" fmla="*/ 1347905 w 2111783"/>
                  <a:gd name="connsiteY83" fmla="*/ 1091100 h 1453106"/>
                  <a:gd name="connsiteX84" fmla="*/ 1347905 w 2111783"/>
                  <a:gd name="connsiteY84" fmla="*/ 1073593 h 1453106"/>
                  <a:gd name="connsiteX85" fmla="*/ 1382916 w 2111783"/>
                  <a:gd name="connsiteY85" fmla="*/ 1073593 h 1453106"/>
                  <a:gd name="connsiteX86" fmla="*/ 1417927 w 2111783"/>
                  <a:gd name="connsiteY86" fmla="*/ 1073593 h 1453106"/>
                  <a:gd name="connsiteX87" fmla="*/ 1417927 w 2111783"/>
                  <a:gd name="connsiteY87" fmla="*/ 1056086 h 1453106"/>
                  <a:gd name="connsiteX88" fmla="*/ 1417927 w 2111783"/>
                  <a:gd name="connsiteY88" fmla="*/ 1038578 h 1453106"/>
                  <a:gd name="connsiteX89" fmla="*/ 1452938 w 2111783"/>
                  <a:gd name="connsiteY89" fmla="*/ 1038578 h 1453106"/>
                  <a:gd name="connsiteX90" fmla="*/ 1487949 w 2111783"/>
                  <a:gd name="connsiteY90" fmla="*/ 1038578 h 1453106"/>
                  <a:gd name="connsiteX91" fmla="*/ 1487949 w 2111783"/>
                  <a:gd name="connsiteY91" fmla="*/ 1021071 h 1453106"/>
                  <a:gd name="connsiteX92" fmla="*/ 1502537 w 2111783"/>
                  <a:gd name="connsiteY92" fmla="*/ 1003564 h 1453106"/>
                  <a:gd name="connsiteX93" fmla="*/ 1517124 w 2111783"/>
                  <a:gd name="connsiteY93" fmla="*/ 1021071 h 1453106"/>
                  <a:gd name="connsiteX94" fmla="*/ 1502924 w 2111783"/>
                  <a:gd name="connsiteY94" fmla="*/ 1038578 h 1453106"/>
                  <a:gd name="connsiteX95" fmla="*/ 1486878 w 2111783"/>
                  <a:gd name="connsiteY95" fmla="*/ 1054627 h 1453106"/>
                  <a:gd name="connsiteX96" fmla="*/ 1451479 w 2111783"/>
                  <a:gd name="connsiteY96" fmla="*/ 1072426 h 1453106"/>
                  <a:gd name="connsiteX97" fmla="*/ 1417927 w 2111783"/>
                  <a:gd name="connsiteY97" fmla="*/ 1091392 h 1453106"/>
                  <a:gd name="connsiteX98" fmla="*/ 1382916 w 2111783"/>
                  <a:gd name="connsiteY98" fmla="*/ 1108608 h 1453106"/>
                  <a:gd name="connsiteX99" fmla="*/ 1347905 w 2111783"/>
                  <a:gd name="connsiteY99" fmla="*/ 1108608 h 1453106"/>
                  <a:gd name="connsiteX100" fmla="*/ 1347905 w 2111783"/>
                  <a:gd name="connsiteY100" fmla="*/ 1126115 h 1453106"/>
                  <a:gd name="connsiteX101" fmla="*/ 1347905 w 2111783"/>
                  <a:gd name="connsiteY101" fmla="*/ 1143622 h 1453106"/>
                  <a:gd name="connsiteX102" fmla="*/ 1312894 w 2111783"/>
                  <a:gd name="connsiteY102" fmla="*/ 1143622 h 1453106"/>
                  <a:gd name="connsiteX103" fmla="*/ 1277883 w 2111783"/>
                  <a:gd name="connsiteY103" fmla="*/ 1143622 h 1453106"/>
                  <a:gd name="connsiteX104" fmla="*/ 1277883 w 2111783"/>
                  <a:gd name="connsiteY104" fmla="*/ 1161129 h 1453106"/>
                  <a:gd name="connsiteX105" fmla="*/ 1260748 w 2111783"/>
                  <a:gd name="connsiteY105" fmla="*/ 1178637 h 1453106"/>
                  <a:gd name="connsiteX106" fmla="*/ 1241783 w 2111783"/>
                  <a:gd name="connsiteY106" fmla="*/ 1194685 h 1453106"/>
                  <a:gd name="connsiteX107" fmla="*/ 1206403 w 2111783"/>
                  <a:gd name="connsiteY107" fmla="*/ 1208983 h 1453106"/>
                  <a:gd name="connsiteX108" fmla="*/ -15 w 2111783"/>
                  <a:gd name="connsiteY108" fmla="*/ 1041496 h 1453106"/>
                  <a:gd name="connsiteX109" fmla="*/ -15 w 2111783"/>
                  <a:gd name="connsiteY109" fmla="*/ 904356 h 1453106"/>
                  <a:gd name="connsiteX110" fmla="*/ 14573 w 2111783"/>
                  <a:gd name="connsiteY110" fmla="*/ 904356 h 1453106"/>
                  <a:gd name="connsiteX111" fmla="*/ 29161 w 2111783"/>
                  <a:gd name="connsiteY111" fmla="*/ 904356 h 1453106"/>
                  <a:gd name="connsiteX112" fmla="*/ 29161 w 2111783"/>
                  <a:gd name="connsiteY112" fmla="*/ 1041496 h 1453106"/>
                  <a:gd name="connsiteX113" fmla="*/ 29161 w 2111783"/>
                  <a:gd name="connsiteY113" fmla="*/ 1178637 h 1453106"/>
                  <a:gd name="connsiteX114" fmla="*/ 14573 w 2111783"/>
                  <a:gd name="connsiteY114" fmla="*/ 1178637 h 1453106"/>
                  <a:gd name="connsiteX115" fmla="*/ -15 w 2111783"/>
                  <a:gd name="connsiteY115" fmla="*/ 1178637 h 1453106"/>
                  <a:gd name="connsiteX116" fmla="*/ 1522960 w 2111783"/>
                  <a:gd name="connsiteY116" fmla="*/ 986057 h 1453106"/>
                  <a:gd name="connsiteX117" fmla="*/ 1555053 w 2111783"/>
                  <a:gd name="connsiteY117" fmla="*/ 968549 h 1453106"/>
                  <a:gd name="connsiteX118" fmla="*/ 1587146 w 2111783"/>
                  <a:gd name="connsiteY118" fmla="*/ 986057 h 1453106"/>
                  <a:gd name="connsiteX119" fmla="*/ 1555053 w 2111783"/>
                  <a:gd name="connsiteY119" fmla="*/ 1003564 h 1453106"/>
                  <a:gd name="connsiteX120" fmla="*/ 1522960 w 2111783"/>
                  <a:gd name="connsiteY120" fmla="*/ 986057 h 1453106"/>
                  <a:gd name="connsiteX121" fmla="*/ 1592981 w 2111783"/>
                  <a:gd name="connsiteY121" fmla="*/ 951042 h 1453106"/>
                  <a:gd name="connsiteX122" fmla="*/ 1624687 w 2111783"/>
                  <a:gd name="connsiteY122" fmla="*/ 933535 h 1453106"/>
                  <a:gd name="connsiteX123" fmla="*/ 1658240 w 2111783"/>
                  <a:gd name="connsiteY123" fmla="*/ 917514 h 1453106"/>
                  <a:gd name="connsiteX124" fmla="*/ 1677591 w 2111783"/>
                  <a:gd name="connsiteY124" fmla="*/ 898462 h 1453106"/>
                  <a:gd name="connsiteX125" fmla="*/ 1695097 w 2111783"/>
                  <a:gd name="connsiteY125" fmla="*/ 880927 h 1453106"/>
                  <a:gd name="connsiteX126" fmla="*/ 1728288 w 2111783"/>
                  <a:gd name="connsiteY126" fmla="*/ 864684 h 1453106"/>
                  <a:gd name="connsiteX127" fmla="*/ 1763299 w 2111783"/>
                  <a:gd name="connsiteY127" fmla="*/ 847177 h 1453106"/>
                  <a:gd name="connsiteX128" fmla="*/ 1780812 w 2111783"/>
                  <a:gd name="connsiteY128" fmla="*/ 829596 h 1453106"/>
                  <a:gd name="connsiteX129" fmla="*/ 1798317 w 2111783"/>
                  <a:gd name="connsiteY129" fmla="*/ 812089 h 1453106"/>
                  <a:gd name="connsiteX130" fmla="*/ 1816176 w 2111783"/>
                  <a:gd name="connsiteY130" fmla="*/ 794548 h 1453106"/>
                  <a:gd name="connsiteX131" fmla="*/ 1832223 w 2111783"/>
                  <a:gd name="connsiteY131" fmla="*/ 779229 h 1453106"/>
                  <a:gd name="connsiteX132" fmla="*/ 1849728 w 2111783"/>
                  <a:gd name="connsiteY132" fmla="*/ 762255 h 1453106"/>
                  <a:gd name="connsiteX133" fmla="*/ 1867233 w 2111783"/>
                  <a:gd name="connsiteY133" fmla="*/ 744699 h 1453106"/>
                  <a:gd name="connsiteX134" fmla="*/ 1879917 w 2111783"/>
                  <a:gd name="connsiteY134" fmla="*/ 727327 h 1453106"/>
                  <a:gd name="connsiteX135" fmla="*/ 1902245 w 2111783"/>
                  <a:gd name="connsiteY135" fmla="*/ 744217 h 1453106"/>
                  <a:gd name="connsiteX136" fmla="*/ 1884739 w 2111783"/>
                  <a:gd name="connsiteY136" fmla="*/ 758462 h 1453106"/>
                  <a:gd name="connsiteX137" fmla="*/ 1867233 w 2111783"/>
                  <a:gd name="connsiteY137" fmla="*/ 775969 h 1453106"/>
                  <a:gd name="connsiteX138" fmla="*/ 1849728 w 2111783"/>
                  <a:gd name="connsiteY138" fmla="*/ 793476 h 1453106"/>
                  <a:gd name="connsiteX139" fmla="*/ 1832223 w 2111783"/>
                  <a:gd name="connsiteY139" fmla="*/ 810984 h 1453106"/>
                  <a:gd name="connsiteX140" fmla="*/ 1814717 w 2111783"/>
                  <a:gd name="connsiteY140" fmla="*/ 828491 h 1453106"/>
                  <a:gd name="connsiteX141" fmla="*/ 1797212 w 2111783"/>
                  <a:gd name="connsiteY141" fmla="*/ 845998 h 1453106"/>
                  <a:gd name="connsiteX142" fmla="*/ 1779706 w 2111783"/>
                  <a:gd name="connsiteY142" fmla="*/ 863505 h 1453106"/>
                  <a:gd name="connsiteX143" fmla="*/ 1762201 w 2111783"/>
                  <a:gd name="connsiteY143" fmla="*/ 881013 h 1453106"/>
                  <a:gd name="connsiteX144" fmla="*/ 1762201 w 2111783"/>
                  <a:gd name="connsiteY144" fmla="*/ 898520 h 1453106"/>
                  <a:gd name="connsiteX145" fmla="*/ 1727190 w 2111783"/>
                  <a:gd name="connsiteY145" fmla="*/ 898520 h 1453106"/>
                  <a:gd name="connsiteX146" fmla="*/ 1692179 w 2111783"/>
                  <a:gd name="connsiteY146" fmla="*/ 898520 h 1453106"/>
                  <a:gd name="connsiteX147" fmla="*/ 1692179 w 2111783"/>
                  <a:gd name="connsiteY147" fmla="*/ 916027 h 1453106"/>
                  <a:gd name="connsiteX148" fmla="*/ 1674674 w 2111783"/>
                  <a:gd name="connsiteY148" fmla="*/ 933535 h 1453106"/>
                  <a:gd name="connsiteX149" fmla="*/ 1657168 w 2111783"/>
                  <a:gd name="connsiteY149" fmla="*/ 951042 h 1453106"/>
                  <a:gd name="connsiteX150" fmla="*/ 1625075 w 2111783"/>
                  <a:gd name="connsiteY150" fmla="*/ 968549 h 1453106"/>
                  <a:gd name="connsiteX151" fmla="*/ 1592981 w 2111783"/>
                  <a:gd name="connsiteY151" fmla="*/ 951042 h 1453106"/>
                  <a:gd name="connsiteX152" fmla="*/ 34996 w 2111783"/>
                  <a:gd name="connsiteY152" fmla="*/ 866423 h 1453106"/>
                  <a:gd name="connsiteX153" fmla="*/ 49584 w 2111783"/>
                  <a:gd name="connsiteY153" fmla="*/ 834327 h 1453106"/>
                  <a:gd name="connsiteX154" fmla="*/ 64172 w 2111783"/>
                  <a:gd name="connsiteY154" fmla="*/ 866423 h 1453106"/>
                  <a:gd name="connsiteX155" fmla="*/ 49584 w 2111783"/>
                  <a:gd name="connsiteY155" fmla="*/ 898520 h 1453106"/>
                  <a:gd name="connsiteX156" fmla="*/ 34996 w 2111783"/>
                  <a:gd name="connsiteY156" fmla="*/ 866423 h 1453106"/>
                  <a:gd name="connsiteX157" fmla="*/ 69088 w 2111783"/>
                  <a:gd name="connsiteY157" fmla="*/ 796386 h 1453106"/>
                  <a:gd name="connsiteX158" fmla="*/ 83136 w 2111783"/>
                  <a:gd name="connsiteY158" fmla="*/ 764289 h 1453106"/>
                  <a:gd name="connsiteX159" fmla="*/ 99182 w 2111783"/>
                  <a:gd name="connsiteY159" fmla="*/ 796394 h 1453106"/>
                  <a:gd name="connsiteX160" fmla="*/ 85135 w 2111783"/>
                  <a:gd name="connsiteY160" fmla="*/ 828491 h 1453106"/>
                  <a:gd name="connsiteX161" fmla="*/ 69088 w 2111783"/>
                  <a:gd name="connsiteY161" fmla="*/ 796386 h 1453106"/>
                  <a:gd name="connsiteX162" fmla="*/ 103589 w 2111783"/>
                  <a:gd name="connsiteY162" fmla="*/ 743872 h 1453106"/>
                  <a:gd name="connsiteX163" fmla="*/ 117497 w 2111783"/>
                  <a:gd name="connsiteY163" fmla="*/ 729283 h 1453106"/>
                  <a:gd name="connsiteX164" fmla="*/ 134193 w 2111783"/>
                  <a:gd name="connsiteY164" fmla="*/ 743872 h 1453106"/>
                  <a:gd name="connsiteX165" fmla="*/ 120286 w 2111783"/>
                  <a:gd name="connsiteY165" fmla="*/ 758462 h 1453106"/>
                  <a:gd name="connsiteX166" fmla="*/ 103589 w 2111783"/>
                  <a:gd name="connsiteY166" fmla="*/ 743872 h 1453106"/>
                  <a:gd name="connsiteX167" fmla="*/ 137248 w 2111783"/>
                  <a:gd name="connsiteY167" fmla="*/ 724557 h 1453106"/>
                  <a:gd name="connsiteX168" fmla="*/ 134193 w 2111783"/>
                  <a:gd name="connsiteY168" fmla="*/ 707885 h 1453106"/>
                  <a:gd name="connsiteX169" fmla="*/ 151699 w 2111783"/>
                  <a:gd name="connsiteY169" fmla="*/ 694268 h 1453106"/>
                  <a:gd name="connsiteX170" fmla="*/ 169204 w 2111783"/>
                  <a:gd name="connsiteY170" fmla="*/ 708177 h 1453106"/>
                  <a:gd name="connsiteX171" fmla="*/ 154754 w 2111783"/>
                  <a:gd name="connsiteY171" fmla="*/ 724849 h 1453106"/>
                  <a:gd name="connsiteX172" fmla="*/ 137248 w 2111783"/>
                  <a:gd name="connsiteY172" fmla="*/ 724556 h 1453106"/>
                  <a:gd name="connsiteX173" fmla="*/ 1902245 w 2111783"/>
                  <a:gd name="connsiteY173" fmla="*/ 708858 h 1453106"/>
                  <a:gd name="connsiteX174" fmla="*/ 1919750 w 2111783"/>
                  <a:gd name="connsiteY174" fmla="*/ 694268 h 1453106"/>
                  <a:gd name="connsiteX175" fmla="*/ 1937255 w 2111783"/>
                  <a:gd name="connsiteY175" fmla="*/ 708858 h 1453106"/>
                  <a:gd name="connsiteX176" fmla="*/ 1919750 w 2111783"/>
                  <a:gd name="connsiteY176" fmla="*/ 723447 h 1453106"/>
                  <a:gd name="connsiteX177" fmla="*/ 1902245 w 2111783"/>
                  <a:gd name="connsiteY177" fmla="*/ 708858 h 1453106"/>
                  <a:gd name="connsiteX178" fmla="*/ 173340 w 2111783"/>
                  <a:gd name="connsiteY178" fmla="*/ 690624 h 1453106"/>
                  <a:gd name="connsiteX179" fmla="*/ 169204 w 2111783"/>
                  <a:gd name="connsiteY179" fmla="*/ 672870 h 1453106"/>
                  <a:gd name="connsiteX180" fmla="*/ 186710 w 2111783"/>
                  <a:gd name="connsiteY180" fmla="*/ 659254 h 1453106"/>
                  <a:gd name="connsiteX181" fmla="*/ 204215 w 2111783"/>
                  <a:gd name="connsiteY181" fmla="*/ 641746 h 1453106"/>
                  <a:gd name="connsiteX182" fmla="*/ 221721 w 2111783"/>
                  <a:gd name="connsiteY182" fmla="*/ 624239 h 1453106"/>
                  <a:gd name="connsiteX183" fmla="*/ 239226 w 2111783"/>
                  <a:gd name="connsiteY183" fmla="*/ 606732 h 1453106"/>
                  <a:gd name="connsiteX184" fmla="*/ 256732 w 2111783"/>
                  <a:gd name="connsiteY184" fmla="*/ 589225 h 1453106"/>
                  <a:gd name="connsiteX185" fmla="*/ 274237 w 2111783"/>
                  <a:gd name="connsiteY185" fmla="*/ 571717 h 1453106"/>
                  <a:gd name="connsiteX186" fmla="*/ 274237 w 2111783"/>
                  <a:gd name="connsiteY186" fmla="*/ 554210 h 1453106"/>
                  <a:gd name="connsiteX187" fmla="*/ 309248 w 2111783"/>
                  <a:gd name="connsiteY187" fmla="*/ 554210 h 1453106"/>
                  <a:gd name="connsiteX188" fmla="*/ 344259 w 2111783"/>
                  <a:gd name="connsiteY188" fmla="*/ 554210 h 1453106"/>
                  <a:gd name="connsiteX189" fmla="*/ 344259 w 2111783"/>
                  <a:gd name="connsiteY189" fmla="*/ 536703 h 1453106"/>
                  <a:gd name="connsiteX190" fmla="*/ 344259 w 2111783"/>
                  <a:gd name="connsiteY190" fmla="*/ 519195 h 1453106"/>
                  <a:gd name="connsiteX191" fmla="*/ 396775 w 2111783"/>
                  <a:gd name="connsiteY191" fmla="*/ 519195 h 1453106"/>
                  <a:gd name="connsiteX192" fmla="*/ 449292 w 2111783"/>
                  <a:gd name="connsiteY192" fmla="*/ 519195 h 1453106"/>
                  <a:gd name="connsiteX193" fmla="*/ 449292 w 2111783"/>
                  <a:gd name="connsiteY193" fmla="*/ 483793 h 1453106"/>
                  <a:gd name="connsiteX194" fmla="*/ 464506 w 2111783"/>
                  <a:gd name="connsiteY194" fmla="*/ 450238 h 1453106"/>
                  <a:gd name="connsiteX195" fmla="*/ 482202 w 2111783"/>
                  <a:gd name="connsiteY195" fmla="*/ 485640 h 1453106"/>
                  <a:gd name="connsiteX196" fmla="*/ 484684 w 2111783"/>
                  <a:gd name="connsiteY196" fmla="*/ 519195 h 1453106"/>
                  <a:gd name="connsiteX197" fmla="*/ 467375 w 2111783"/>
                  <a:gd name="connsiteY197" fmla="*/ 519195 h 1453106"/>
                  <a:gd name="connsiteX198" fmla="*/ 448220 w 2111783"/>
                  <a:gd name="connsiteY198" fmla="*/ 535244 h 1453106"/>
                  <a:gd name="connsiteX199" fmla="*/ 395683 w 2111783"/>
                  <a:gd name="connsiteY199" fmla="*/ 552973 h 1453106"/>
                  <a:gd name="connsiteX200" fmla="*/ 343166 w 2111783"/>
                  <a:gd name="connsiteY200" fmla="*/ 570480 h 1453106"/>
                  <a:gd name="connsiteX201" fmla="*/ 308150 w 2111783"/>
                  <a:gd name="connsiteY201" fmla="*/ 588046 h 1453106"/>
                  <a:gd name="connsiteX202" fmla="*/ 273139 w 2111783"/>
                  <a:gd name="connsiteY202" fmla="*/ 605553 h 1453106"/>
                  <a:gd name="connsiteX203" fmla="*/ 255626 w 2111783"/>
                  <a:gd name="connsiteY203" fmla="*/ 623134 h 1453106"/>
                  <a:gd name="connsiteX204" fmla="*/ 238121 w 2111783"/>
                  <a:gd name="connsiteY204" fmla="*/ 640641 h 1453106"/>
                  <a:gd name="connsiteX205" fmla="*/ 220615 w 2111783"/>
                  <a:gd name="connsiteY205" fmla="*/ 658149 h 1453106"/>
                  <a:gd name="connsiteX206" fmla="*/ 203110 w 2111783"/>
                  <a:gd name="connsiteY206" fmla="*/ 675656 h 1453106"/>
                  <a:gd name="connsiteX207" fmla="*/ 173340 w 2111783"/>
                  <a:gd name="connsiteY207" fmla="*/ 690624 h 1453106"/>
                  <a:gd name="connsiteX208" fmla="*/ 1937255 w 2111783"/>
                  <a:gd name="connsiteY208" fmla="*/ 673843 h 1453106"/>
                  <a:gd name="connsiteX209" fmla="*/ 1954761 w 2111783"/>
                  <a:gd name="connsiteY209" fmla="*/ 659254 h 1453106"/>
                  <a:gd name="connsiteX210" fmla="*/ 1972266 w 2111783"/>
                  <a:gd name="connsiteY210" fmla="*/ 673843 h 1453106"/>
                  <a:gd name="connsiteX211" fmla="*/ 1954761 w 2111783"/>
                  <a:gd name="connsiteY211" fmla="*/ 688432 h 1453106"/>
                  <a:gd name="connsiteX212" fmla="*/ 1937255 w 2111783"/>
                  <a:gd name="connsiteY212" fmla="*/ 673843 h 1453106"/>
                  <a:gd name="connsiteX213" fmla="*/ 1972266 w 2111783"/>
                  <a:gd name="connsiteY213" fmla="*/ 638829 h 1453106"/>
                  <a:gd name="connsiteX214" fmla="*/ 1989772 w 2111783"/>
                  <a:gd name="connsiteY214" fmla="*/ 624239 h 1453106"/>
                  <a:gd name="connsiteX215" fmla="*/ 2007277 w 2111783"/>
                  <a:gd name="connsiteY215" fmla="*/ 638829 h 1453106"/>
                  <a:gd name="connsiteX216" fmla="*/ 1989772 w 2111783"/>
                  <a:gd name="connsiteY216" fmla="*/ 653418 h 1453106"/>
                  <a:gd name="connsiteX217" fmla="*/ 1972266 w 2111783"/>
                  <a:gd name="connsiteY217" fmla="*/ 638829 h 1453106"/>
                  <a:gd name="connsiteX218" fmla="*/ 2007277 w 2111783"/>
                  <a:gd name="connsiteY218" fmla="*/ 603814 h 1453106"/>
                  <a:gd name="connsiteX219" fmla="*/ 2024783 w 2111783"/>
                  <a:gd name="connsiteY219" fmla="*/ 589225 h 1453106"/>
                  <a:gd name="connsiteX220" fmla="*/ 2042288 w 2111783"/>
                  <a:gd name="connsiteY220" fmla="*/ 603814 h 1453106"/>
                  <a:gd name="connsiteX221" fmla="*/ 2024783 w 2111783"/>
                  <a:gd name="connsiteY221" fmla="*/ 618403 h 1453106"/>
                  <a:gd name="connsiteX222" fmla="*/ 2007277 w 2111783"/>
                  <a:gd name="connsiteY222" fmla="*/ 603814 h 1453106"/>
                  <a:gd name="connsiteX223" fmla="*/ 2049582 w 2111783"/>
                  <a:gd name="connsiteY223" fmla="*/ 585427 h 1453106"/>
                  <a:gd name="connsiteX224" fmla="*/ 2042288 w 2111783"/>
                  <a:gd name="connsiteY224" fmla="*/ 550806 h 1453106"/>
                  <a:gd name="connsiteX225" fmla="*/ 2059794 w 2111783"/>
                  <a:gd name="connsiteY225" fmla="*/ 519195 h 1453106"/>
                  <a:gd name="connsiteX226" fmla="*/ 2077299 w 2111783"/>
                  <a:gd name="connsiteY226" fmla="*/ 519195 h 1453106"/>
                  <a:gd name="connsiteX227" fmla="*/ 2077299 w 2111783"/>
                  <a:gd name="connsiteY227" fmla="*/ 417069 h 1453106"/>
                  <a:gd name="connsiteX228" fmla="*/ 2077299 w 2111783"/>
                  <a:gd name="connsiteY228" fmla="*/ 314944 h 1453106"/>
                  <a:gd name="connsiteX229" fmla="*/ 2094534 w 2111783"/>
                  <a:gd name="connsiteY229" fmla="*/ 314944 h 1453106"/>
                  <a:gd name="connsiteX230" fmla="*/ 2111769 w 2111783"/>
                  <a:gd name="connsiteY230" fmla="*/ 314944 h 1453106"/>
                  <a:gd name="connsiteX231" fmla="*/ 2110580 w 2111783"/>
                  <a:gd name="connsiteY231" fmla="*/ 415611 h 1453106"/>
                  <a:gd name="connsiteX232" fmla="*/ 2109391 w 2111783"/>
                  <a:gd name="connsiteY232" fmla="*/ 516277 h 1453106"/>
                  <a:gd name="connsiteX233" fmla="*/ 2093625 w 2111783"/>
                  <a:gd name="connsiteY233" fmla="*/ 518097 h 1453106"/>
                  <a:gd name="connsiteX234" fmla="*/ 2076119 w 2111783"/>
                  <a:gd name="connsiteY234" fmla="*/ 553055 h 1453106"/>
                  <a:gd name="connsiteX235" fmla="*/ 2049581 w 2111783"/>
                  <a:gd name="connsiteY235" fmla="*/ 585427 h 1453106"/>
                  <a:gd name="connsiteX236" fmla="*/ 484303 w 2111783"/>
                  <a:gd name="connsiteY236" fmla="*/ 432471 h 1453106"/>
                  <a:gd name="connsiteX237" fmla="*/ 498890 w 2111783"/>
                  <a:gd name="connsiteY237" fmla="*/ 418562 h 1453106"/>
                  <a:gd name="connsiteX238" fmla="*/ 513478 w 2111783"/>
                  <a:gd name="connsiteY238" fmla="*/ 435260 h 1453106"/>
                  <a:gd name="connsiteX239" fmla="*/ 498890 w 2111783"/>
                  <a:gd name="connsiteY239" fmla="*/ 449169 h 1453106"/>
                  <a:gd name="connsiteX240" fmla="*/ 484303 w 2111783"/>
                  <a:gd name="connsiteY240" fmla="*/ 432471 h 1453106"/>
                  <a:gd name="connsiteX241" fmla="*/ 519313 w 2111783"/>
                  <a:gd name="connsiteY241" fmla="*/ 399566 h 1453106"/>
                  <a:gd name="connsiteX242" fmla="*/ 533901 w 2111783"/>
                  <a:gd name="connsiteY242" fmla="*/ 384976 h 1453106"/>
                  <a:gd name="connsiteX243" fmla="*/ 548489 w 2111783"/>
                  <a:gd name="connsiteY243" fmla="*/ 399566 h 1453106"/>
                  <a:gd name="connsiteX244" fmla="*/ 533901 w 2111783"/>
                  <a:gd name="connsiteY244" fmla="*/ 414155 h 1453106"/>
                  <a:gd name="connsiteX245" fmla="*/ 519313 w 2111783"/>
                  <a:gd name="connsiteY245" fmla="*/ 399566 h 1453106"/>
                  <a:gd name="connsiteX246" fmla="*/ 554324 w 2111783"/>
                  <a:gd name="connsiteY246" fmla="*/ 364551 h 1453106"/>
                  <a:gd name="connsiteX247" fmla="*/ 568912 w 2111783"/>
                  <a:gd name="connsiteY247" fmla="*/ 349962 h 1453106"/>
                  <a:gd name="connsiteX248" fmla="*/ 583500 w 2111783"/>
                  <a:gd name="connsiteY248" fmla="*/ 364551 h 1453106"/>
                  <a:gd name="connsiteX249" fmla="*/ 568912 w 2111783"/>
                  <a:gd name="connsiteY249" fmla="*/ 379140 h 1453106"/>
                  <a:gd name="connsiteX250" fmla="*/ 554324 w 2111783"/>
                  <a:gd name="connsiteY250" fmla="*/ 364551 h 1453106"/>
                  <a:gd name="connsiteX251" fmla="*/ 589335 w 2111783"/>
                  <a:gd name="connsiteY251" fmla="*/ 329536 h 1453106"/>
                  <a:gd name="connsiteX252" fmla="*/ 621429 w 2111783"/>
                  <a:gd name="connsiteY252" fmla="*/ 314947 h 1453106"/>
                  <a:gd name="connsiteX253" fmla="*/ 653522 w 2111783"/>
                  <a:gd name="connsiteY253" fmla="*/ 329536 h 1453106"/>
                  <a:gd name="connsiteX254" fmla="*/ 621429 w 2111783"/>
                  <a:gd name="connsiteY254" fmla="*/ 344126 h 1453106"/>
                  <a:gd name="connsiteX255" fmla="*/ 589335 w 2111783"/>
                  <a:gd name="connsiteY255" fmla="*/ 329536 h 1453106"/>
                  <a:gd name="connsiteX256" fmla="*/ 659357 w 2111783"/>
                  <a:gd name="connsiteY256" fmla="*/ 294522 h 1453106"/>
                  <a:gd name="connsiteX257" fmla="*/ 691450 w 2111783"/>
                  <a:gd name="connsiteY257" fmla="*/ 279932 h 1453106"/>
                  <a:gd name="connsiteX258" fmla="*/ 723544 w 2111783"/>
                  <a:gd name="connsiteY258" fmla="*/ 294522 h 1453106"/>
                  <a:gd name="connsiteX259" fmla="*/ 691450 w 2111783"/>
                  <a:gd name="connsiteY259" fmla="*/ 309111 h 1453106"/>
                  <a:gd name="connsiteX260" fmla="*/ 659357 w 2111783"/>
                  <a:gd name="connsiteY260" fmla="*/ 294522 h 1453106"/>
                  <a:gd name="connsiteX261" fmla="*/ 2042288 w 2111783"/>
                  <a:gd name="connsiteY261" fmla="*/ 277014 h 1453106"/>
                  <a:gd name="connsiteX262" fmla="*/ 2059794 w 2111783"/>
                  <a:gd name="connsiteY262" fmla="*/ 244918 h 1453106"/>
                  <a:gd name="connsiteX263" fmla="*/ 2077299 w 2111783"/>
                  <a:gd name="connsiteY263" fmla="*/ 277014 h 1453106"/>
                  <a:gd name="connsiteX264" fmla="*/ 2059794 w 2111783"/>
                  <a:gd name="connsiteY264" fmla="*/ 309111 h 1453106"/>
                  <a:gd name="connsiteX265" fmla="*/ 2042288 w 2111783"/>
                  <a:gd name="connsiteY265" fmla="*/ 277014 h 1453106"/>
                  <a:gd name="connsiteX266" fmla="*/ 723544 w 2111783"/>
                  <a:gd name="connsiteY266" fmla="*/ 259507 h 1453106"/>
                  <a:gd name="connsiteX267" fmla="*/ 723544 w 2111783"/>
                  <a:gd name="connsiteY267" fmla="*/ 244918 h 1453106"/>
                  <a:gd name="connsiteX268" fmla="*/ 811071 w 2111783"/>
                  <a:gd name="connsiteY268" fmla="*/ 244918 h 1453106"/>
                  <a:gd name="connsiteX269" fmla="*/ 898598 w 2111783"/>
                  <a:gd name="connsiteY269" fmla="*/ 244918 h 1453106"/>
                  <a:gd name="connsiteX270" fmla="*/ 898598 w 2111783"/>
                  <a:gd name="connsiteY270" fmla="*/ 227411 h 1453106"/>
                  <a:gd name="connsiteX271" fmla="*/ 916104 w 2111783"/>
                  <a:gd name="connsiteY271" fmla="*/ 209903 h 1453106"/>
                  <a:gd name="connsiteX272" fmla="*/ 933609 w 2111783"/>
                  <a:gd name="connsiteY272" fmla="*/ 192396 h 1453106"/>
                  <a:gd name="connsiteX273" fmla="*/ 951502 w 2111783"/>
                  <a:gd name="connsiteY273" fmla="*/ 174889 h 1453106"/>
                  <a:gd name="connsiteX274" fmla="*/ 967549 w 2111783"/>
                  <a:gd name="connsiteY274" fmla="*/ 190937 h 1453106"/>
                  <a:gd name="connsiteX275" fmla="*/ 956950 w 2111783"/>
                  <a:gd name="connsiteY275" fmla="*/ 207771 h 1453106"/>
                  <a:gd name="connsiteX276" fmla="*/ 941291 w 2111783"/>
                  <a:gd name="connsiteY276" fmla="*/ 209231 h 1453106"/>
                  <a:gd name="connsiteX277" fmla="*/ 932538 w 2111783"/>
                  <a:gd name="connsiteY277" fmla="*/ 225953 h 1453106"/>
                  <a:gd name="connsiteX278" fmla="*/ 914645 w 2111783"/>
                  <a:gd name="connsiteY278" fmla="*/ 243848 h 1453106"/>
                  <a:gd name="connsiteX279" fmla="*/ 898598 w 2111783"/>
                  <a:gd name="connsiteY279" fmla="*/ 259896 h 1453106"/>
                  <a:gd name="connsiteX280" fmla="*/ 898598 w 2111783"/>
                  <a:gd name="connsiteY280" fmla="*/ 274097 h 1453106"/>
                  <a:gd name="connsiteX281" fmla="*/ 811071 w 2111783"/>
                  <a:gd name="connsiteY281" fmla="*/ 274097 h 1453106"/>
                  <a:gd name="connsiteX282" fmla="*/ 723544 w 2111783"/>
                  <a:gd name="connsiteY282" fmla="*/ 274097 h 1453106"/>
                  <a:gd name="connsiteX283" fmla="*/ 2007277 w 2111783"/>
                  <a:gd name="connsiteY283" fmla="*/ 206985 h 1453106"/>
                  <a:gd name="connsiteX284" fmla="*/ 2024783 w 2111783"/>
                  <a:gd name="connsiteY284" fmla="*/ 174889 h 1453106"/>
                  <a:gd name="connsiteX285" fmla="*/ 2042288 w 2111783"/>
                  <a:gd name="connsiteY285" fmla="*/ 206985 h 1453106"/>
                  <a:gd name="connsiteX286" fmla="*/ 2024783 w 2111783"/>
                  <a:gd name="connsiteY286" fmla="*/ 239082 h 1453106"/>
                  <a:gd name="connsiteX287" fmla="*/ 2007277 w 2111783"/>
                  <a:gd name="connsiteY287" fmla="*/ 206985 h 1453106"/>
                  <a:gd name="connsiteX288" fmla="*/ 968620 w 2111783"/>
                  <a:gd name="connsiteY288" fmla="*/ 154463 h 1453106"/>
                  <a:gd name="connsiteX289" fmla="*/ 1018219 w 2111783"/>
                  <a:gd name="connsiteY289" fmla="*/ 139874 h 1453106"/>
                  <a:gd name="connsiteX290" fmla="*/ 1067818 w 2111783"/>
                  <a:gd name="connsiteY290" fmla="*/ 154463 h 1453106"/>
                  <a:gd name="connsiteX291" fmla="*/ 1018219 w 2111783"/>
                  <a:gd name="connsiteY291" fmla="*/ 169053 h 1453106"/>
                  <a:gd name="connsiteX292" fmla="*/ 968620 w 2111783"/>
                  <a:gd name="connsiteY292" fmla="*/ 154463 h 1453106"/>
                  <a:gd name="connsiteX293" fmla="*/ 1972266 w 2111783"/>
                  <a:gd name="connsiteY293" fmla="*/ 154463 h 1453106"/>
                  <a:gd name="connsiteX294" fmla="*/ 1989772 w 2111783"/>
                  <a:gd name="connsiteY294" fmla="*/ 139874 h 1453106"/>
                  <a:gd name="connsiteX295" fmla="*/ 2007277 w 2111783"/>
                  <a:gd name="connsiteY295" fmla="*/ 154463 h 1453106"/>
                  <a:gd name="connsiteX296" fmla="*/ 1989772 w 2111783"/>
                  <a:gd name="connsiteY296" fmla="*/ 169053 h 1453106"/>
                  <a:gd name="connsiteX297" fmla="*/ 1972266 w 2111783"/>
                  <a:gd name="connsiteY297" fmla="*/ 154463 h 1453106"/>
                  <a:gd name="connsiteX298" fmla="*/ 1073648 w 2111783"/>
                  <a:gd name="connsiteY298" fmla="*/ 120908 h 1453106"/>
                  <a:gd name="connsiteX299" fmla="*/ 1073653 w 2111783"/>
                  <a:gd name="connsiteY299" fmla="*/ 104859 h 1453106"/>
                  <a:gd name="connsiteX300" fmla="*/ 1210779 w 2111783"/>
                  <a:gd name="connsiteY300" fmla="*/ 104859 h 1453106"/>
                  <a:gd name="connsiteX301" fmla="*/ 1347905 w 2111783"/>
                  <a:gd name="connsiteY301" fmla="*/ 104859 h 1453106"/>
                  <a:gd name="connsiteX302" fmla="*/ 1347905 w 2111783"/>
                  <a:gd name="connsiteY302" fmla="*/ 119243 h 1453106"/>
                  <a:gd name="connsiteX303" fmla="*/ 1347905 w 2111783"/>
                  <a:gd name="connsiteY303" fmla="*/ 133627 h 1453106"/>
                  <a:gd name="connsiteX304" fmla="*/ 1210774 w 2111783"/>
                  <a:gd name="connsiteY304" fmla="*/ 135292 h 1453106"/>
                  <a:gd name="connsiteX305" fmla="*/ 1073644 w 2111783"/>
                  <a:gd name="connsiteY305" fmla="*/ 136958 h 1453106"/>
                  <a:gd name="connsiteX306" fmla="*/ 1937255 w 2111783"/>
                  <a:gd name="connsiteY306" fmla="*/ 120021 h 1453106"/>
                  <a:gd name="connsiteX307" fmla="*/ 1902245 w 2111783"/>
                  <a:gd name="connsiteY307" fmla="*/ 101941 h 1453106"/>
                  <a:gd name="connsiteX308" fmla="*/ 1867233 w 2111783"/>
                  <a:gd name="connsiteY308" fmla="*/ 83861 h 1453106"/>
                  <a:gd name="connsiteX309" fmla="*/ 1816524 w 2111783"/>
                  <a:gd name="connsiteY309" fmla="*/ 68367 h 1453106"/>
                  <a:gd name="connsiteX310" fmla="*/ 1801936 w 2111783"/>
                  <a:gd name="connsiteY310" fmla="*/ 53388 h 1453106"/>
                  <a:gd name="connsiteX311" fmla="*/ 1800130 w 2111783"/>
                  <a:gd name="connsiteY311" fmla="*/ 37747 h 1453106"/>
                  <a:gd name="connsiteX312" fmla="*/ 1626930 w 2111783"/>
                  <a:gd name="connsiteY312" fmla="*/ 36201 h 1453106"/>
                  <a:gd name="connsiteX313" fmla="*/ 1453730 w 2111783"/>
                  <a:gd name="connsiteY313" fmla="*/ 34655 h 1453106"/>
                  <a:gd name="connsiteX314" fmla="*/ 1451876 w 2111783"/>
                  <a:gd name="connsiteY314" fmla="*/ 50789 h 1453106"/>
                  <a:gd name="connsiteX315" fmla="*/ 1435433 w 2111783"/>
                  <a:gd name="connsiteY315" fmla="*/ 66924 h 1453106"/>
                  <a:gd name="connsiteX316" fmla="*/ 1418999 w 2111783"/>
                  <a:gd name="connsiteY316" fmla="*/ 50876 h 1453106"/>
                  <a:gd name="connsiteX317" fmla="*/ 1435045 w 2111783"/>
                  <a:gd name="connsiteY317" fmla="*/ 34828 h 1453106"/>
                  <a:gd name="connsiteX318" fmla="*/ 1452939 w 2111783"/>
                  <a:gd name="connsiteY318" fmla="*/ 17320 h 1453106"/>
                  <a:gd name="connsiteX319" fmla="*/ 1452939 w 2111783"/>
                  <a:gd name="connsiteY319" fmla="*/ -187 h 1453106"/>
                  <a:gd name="connsiteX320" fmla="*/ 1625076 w 2111783"/>
                  <a:gd name="connsiteY320" fmla="*/ -187 h 1453106"/>
                  <a:gd name="connsiteX321" fmla="*/ 1797213 w 2111783"/>
                  <a:gd name="connsiteY321" fmla="*/ -187 h 1453106"/>
                  <a:gd name="connsiteX322" fmla="*/ 1797213 w 2111783"/>
                  <a:gd name="connsiteY322" fmla="*/ 17320 h 1453106"/>
                  <a:gd name="connsiteX323" fmla="*/ 1797213 w 2111783"/>
                  <a:gd name="connsiteY323" fmla="*/ 34828 h 1453106"/>
                  <a:gd name="connsiteX324" fmla="*/ 1832223 w 2111783"/>
                  <a:gd name="connsiteY324" fmla="*/ 34828 h 1453106"/>
                  <a:gd name="connsiteX325" fmla="*/ 1867234 w 2111783"/>
                  <a:gd name="connsiteY325" fmla="*/ 34828 h 1453106"/>
                  <a:gd name="connsiteX326" fmla="*/ 1867234 w 2111783"/>
                  <a:gd name="connsiteY326" fmla="*/ 52335 h 1453106"/>
                  <a:gd name="connsiteX327" fmla="*/ 1867234 w 2111783"/>
                  <a:gd name="connsiteY327" fmla="*/ 69842 h 1453106"/>
                  <a:gd name="connsiteX328" fmla="*/ 1902245 w 2111783"/>
                  <a:gd name="connsiteY328" fmla="*/ 69842 h 1453106"/>
                  <a:gd name="connsiteX329" fmla="*/ 1937256 w 2111783"/>
                  <a:gd name="connsiteY329" fmla="*/ 69842 h 1453106"/>
                  <a:gd name="connsiteX330" fmla="*/ 1937256 w 2111783"/>
                  <a:gd name="connsiteY330" fmla="*/ 87349 h 1453106"/>
                  <a:gd name="connsiteX331" fmla="*/ 1954761 w 2111783"/>
                  <a:gd name="connsiteY331" fmla="*/ 104857 h 1453106"/>
                  <a:gd name="connsiteX332" fmla="*/ 1972267 w 2111783"/>
                  <a:gd name="connsiteY332" fmla="*/ 119446 h 1453106"/>
                  <a:gd name="connsiteX333" fmla="*/ 1954761 w 2111783"/>
                  <a:gd name="connsiteY333" fmla="*/ 134036 h 1453106"/>
                  <a:gd name="connsiteX334" fmla="*/ 1937256 w 2111783"/>
                  <a:gd name="connsiteY334" fmla="*/ 120019 h 1453106"/>
                  <a:gd name="connsiteX335" fmla="*/ 1351129 w 2111783"/>
                  <a:gd name="connsiteY335" fmla="*/ 97564 h 1453106"/>
                  <a:gd name="connsiteX336" fmla="*/ 1383889 w 2111783"/>
                  <a:gd name="connsiteY336" fmla="*/ 69844 h 1453106"/>
                  <a:gd name="connsiteX337" fmla="*/ 1417927 w 2111783"/>
                  <a:gd name="connsiteY337" fmla="*/ 87351 h 1453106"/>
                  <a:gd name="connsiteX338" fmla="*/ 1385651 w 2111783"/>
                  <a:gd name="connsiteY338" fmla="*/ 104859 h 1453106"/>
                  <a:gd name="connsiteX339" fmla="*/ 1351129 w 2111783"/>
                  <a:gd name="connsiteY339" fmla="*/ 97564 h 145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</a:cxnLst>
                <a:rect l="l" t="t" r="r" b="b"/>
                <a:pathLst>
                  <a:path w="2111783" h="1453106">
                    <a:moveTo>
                      <a:pt x="344259" y="1438330"/>
                    </a:moveTo>
                    <a:lnTo>
                      <a:pt x="344259" y="1423740"/>
                    </a:lnTo>
                    <a:lnTo>
                      <a:pt x="498890" y="1423740"/>
                    </a:lnTo>
                    <a:lnTo>
                      <a:pt x="653522" y="1423740"/>
                    </a:lnTo>
                    <a:lnTo>
                      <a:pt x="653522" y="1438330"/>
                    </a:lnTo>
                    <a:lnTo>
                      <a:pt x="653522" y="1452919"/>
                    </a:lnTo>
                    <a:lnTo>
                      <a:pt x="498890" y="1452919"/>
                    </a:lnTo>
                    <a:lnTo>
                      <a:pt x="344259" y="1452919"/>
                    </a:lnTo>
                    <a:close/>
                    <a:moveTo>
                      <a:pt x="239226" y="1403315"/>
                    </a:moveTo>
                    <a:cubicBezTo>
                      <a:pt x="239226" y="1388833"/>
                      <a:pt x="239615" y="1388726"/>
                      <a:pt x="291743" y="1388726"/>
                    </a:cubicBezTo>
                    <a:cubicBezTo>
                      <a:pt x="343870" y="1388726"/>
                      <a:pt x="344259" y="1388836"/>
                      <a:pt x="344259" y="1403315"/>
                    </a:cubicBezTo>
                    <a:cubicBezTo>
                      <a:pt x="344259" y="1417797"/>
                      <a:pt x="343870" y="1417904"/>
                      <a:pt x="291743" y="1417904"/>
                    </a:cubicBezTo>
                    <a:cubicBezTo>
                      <a:pt x="239615" y="1417904"/>
                      <a:pt x="239226" y="1417794"/>
                      <a:pt x="239226" y="1403315"/>
                    </a:cubicBezTo>
                    <a:close/>
                    <a:moveTo>
                      <a:pt x="656440" y="1403315"/>
                    </a:moveTo>
                    <a:cubicBezTo>
                      <a:pt x="656440" y="1388864"/>
                      <a:pt x="656926" y="1388726"/>
                      <a:pt x="707497" y="1388726"/>
                    </a:cubicBezTo>
                    <a:cubicBezTo>
                      <a:pt x="758068" y="1388726"/>
                      <a:pt x="758555" y="1388858"/>
                      <a:pt x="758555" y="1403315"/>
                    </a:cubicBezTo>
                    <a:cubicBezTo>
                      <a:pt x="758555" y="1417766"/>
                      <a:pt x="758069" y="1417904"/>
                      <a:pt x="707497" y="1417904"/>
                    </a:cubicBezTo>
                    <a:cubicBezTo>
                      <a:pt x="656926" y="1417904"/>
                      <a:pt x="656440" y="1417772"/>
                      <a:pt x="656440" y="1403315"/>
                    </a:cubicBezTo>
                    <a:close/>
                    <a:moveTo>
                      <a:pt x="169204" y="1368300"/>
                    </a:moveTo>
                    <a:cubicBezTo>
                      <a:pt x="169204" y="1354359"/>
                      <a:pt x="170760" y="1353711"/>
                      <a:pt x="204215" y="1353711"/>
                    </a:cubicBezTo>
                    <a:cubicBezTo>
                      <a:pt x="237670" y="1353711"/>
                      <a:pt x="239226" y="1354359"/>
                      <a:pt x="239226" y="1368300"/>
                    </a:cubicBezTo>
                    <a:cubicBezTo>
                      <a:pt x="239226" y="1382242"/>
                      <a:pt x="237670" y="1382890"/>
                      <a:pt x="204215" y="1382890"/>
                    </a:cubicBezTo>
                    <a:cubicBezTo>
                      <a:pt x="170760" y="1382890"/>
                      <a:pt x="169204" y="1382242"/>
                      <a:pt x="169204" y="1368300"/>
                    </a:cubicBezTo>
                    <a:close/>
                    <a:moveTo>
                      <a:pt x="758555" y="1368300"/>
                    </a:moveTo>
                    <a:cubicBezTo>
                      <a:pt x="758555" y="1354359"/>
                      <a:pt x="760111" y="1353711"/>
                      <a:pt x="793566" y="1353711"/>
                    </a:cubicBezTo>
                    <a:cubicBezTo>
                      <a:pt x="827021" y="1353711"/>
                      <a:pt x="828577" y="1354359"/>
                      <a:pt x="828577" y="1368300"/>
                    </a:cubicBezTo>
                    <a:cubicBezTo>
                      <a:pt x="828577" y="1382242"/>
                      <a:pt x="827020" y="1382890"/>
                      <a:pt x="793566" y="1382890"/>
                    </a:cubicBezTo>
                    <a:cubicBezTo>
                      <a:pt x="760111" y="1382890"/>
                      <a:pt x="758555" y="1382242"/>
                      <a:pt x="758555" y="1368300"/>
                    </a:cubicBezTo>
                    <a:close/>
                    <a:moveTo>
                      <a:pt x="134193" y="1333286"/>
                    </a:moveTo>
                    <a:cubicBezTo>
                      <a:pt x="134193" y="1320966"/>
                      <a:pt x="136916" y="1318696"/>
                      <a:pt x="151699" y="1318696"/>
                    </a:cubicBezTo>
                    <a:cubicBezTo>
                      <a:pt x="166481" y="1318696"/>
                      <a:pt x="169204" y="1320966"/>
                      <a:pt x="169204" y="1333286"/>
                    </a:cubicBezTo>
                    <a:cubicBezTo>
                      <a:pt x="169204" y="1345606"/>
                      <a:pt x="166481" y="1347875"/>
                      <a:pt x="151699" y="1347875"/>
                    </a:cubicBezTo>
                    <a:cubicBezTo>
                      <a:pt x="136916" y="1347875"/>
                      <a:pt x="134193" y="1345606"/>
                      <a:pt x="134193" y="1333286"/>
                    </a:cubicBezTo>
                    <a:close/>
                    <a:moveTo>
                      <a:pt x="828577" y="1333286"/>
                    </a:moveTo>
                    <a:cubicBezTo>
                      <a:pt x="828577" y="1319533"/>
                      <a:pt x="830376" y="1318696"/>
                      <a:pt x="859941" y="1318696"/>
                    </a:cubicBezTo>
                    <a:cubicBezTo>
                      <a:pt x="877191" y="1318696"/>
                      <a:pt x="899510" y="1317056"/>
                      <a:pt x="909539" y="1315049"/>
                    </a:cubicBezTo>
                    <a:cubicBezTo>
                      <a:pt x="926850" y="1311587"/>
                      <a:pt x="927774" y="1312326"/>
                      <a:pt x="927774" y="1329639"/>
                    </a:cubicBezTo>
                    <a:lnTo>
                      <a:pt x="927774" y="1347875"/>
                    </a:lnTo>
                    <a:lnTo>
                      <a:pt x="878175" y="1347875"/>
                    </a:lnTo>
                    <a:cubicBezTo>
                      <a:pt x="829160" y="1347875"/>
                      <a:pt x="828577" y="1347699"/>
                      <a:pt x="828577" y="1333286"/>
                    </a:cubicBezTo>
                    <a:close/>
                    <a:moveTo>
                      <a:pt x="103589" y="1298271"/>
                    </a:moveTo>
                    <a:cubicBezTo>
                      <a:pt x="105635" y="1287570"/>
                      <a:pt x="110085" y="1283682"/>
                      <a:pt x="120286" y="1283682"/>
                    </a:cubicBezTo>
                    <a:cubicBezTo>
                      <a:pt x="131230" y="1283682"/>
                      <a:pt x="134193" y="1286790"/>
                      <a:pt x="134193" y="1298271"/>
                    </a:cubicBezTo>
                    <a:cubicBezTo>
                      <a:pt x="134193" y="1310434"/>
                      <a:pt x="131416" y="1312861"/>
                      <a:pt x="117497" y="1312861"/>
                    </a:cubicBezTo>
                    <a:cubicBezTo>
                      <a:pt x="102834" y="1312861"/>
                      <a:pt x="101140" y="1311083"/>
                      <a:pt x="103589" y="1298271"/>
                    </a:cubicBezTo>
                    <a:close/>
                    <a:moveTo>
                      <a:pt x="933609" y="1298271"/>
                    </a:moveTo>
                    <a:cubicBezTo>
                      <a:pt x="933609" y="1283917"/>
                      <a:pt x="934368" y="1283682"/>
                      <a:pt x="980594" y="1283682"/>
                    </a:cubicBezTo>
                    <a:cubicBezTo>
                      <a:pt x="1027553" y="1283682"/>
                      <a:pt x="1027582" y="1283670"/>
                      <a:pt x="1033681" y="1266175"/>
                    </a:cubicBezTo>
                    <a:cubicBezTo>
                      <a:pt x="1039446" y="1249636"/>
                      <a:pt x="1041527" y="1248667"/>
                      <a:pt x="1071306" y="1248667"/>
                    </a:cubicBezTo>
                    <a:cubicBezTo>
                      <a:pt x="1101040" y="1248667"/>
                      <a:pt x="1102829" y="1249494"/>
                      <a:pt x="1102829" y="1263257"/>
                    </a:cubicBezTo>
                    <a:cubicBezTo>
                      <a:pt x="1102829" y="1277198"/>
                      <a:pt x="1101272" y="1277846"/>
                      <a:pt x="1067818" y="1277846"/>
                    </a:cubicBezTo>
                    <a:lnTo>
                      <a:pt x="1032807" y="1277846"/>
                    </a:lnTo>
                    <a:lnTo>
                      <a:pt x="1032807" y="1295353"/>
                    </a:lnTo>
                    <a:lnTo>
                      <a:pt x="1032807" y="1312861"/>
                    </a:lnTo>
                    <a:lnTo>
                      <a:pt x="983208" y="1312861"/>
                    </a:lnTo>
                    <a:cubicBezTo>
                      <a:pt x="934193" y="1312861"/>
                      <a:pt x="933609" y="1312684"/>
                      <a:pt x="933609" y="1298271"/>
                    </a:cubicBezTo>
                    <a:close/>
                    <a:moveTo>
                      <a:pt x="70007" y="1263257"/>
                    </a:moveTo>
                    <a:cubicBezTo>
                      <a:pt x="70007" y="1251585"/>
                      <a:pt x="72924" y="1248667"/>
                      <a:pt x="84595" y="1248667"/>
                    </a:cubicBezTo>
                    <a:cubicBezTo>
                      <a:pt x="96265" y="1248667"/>
                      <a:pt x="99182" y="1251585"/>
                      <a:pt x="99182" y="1263257"/>
                    </a:cubicBezTo>
                    <a:cubicBezTo>
                      <a:pt x="99182" y="1274928"/>
                      <a:pt x="96265" y="1277846"/>
                      <a:pt x="84595" y="1277846"/>
                    </a:cubicBezTo>
                    <a:cubicBezTo>
                      <a:pt x="72924" y="1277846"/>
                      <a:pt x="70007" y="1274928"/>
                      <a:pt x="70007" y="1263257"/>
                    </a:cubicBezTo>
                    <a:close/>
                    <a:moveTo>
                      <a:pt x="1136381" y="1244355"/>
                    </a:moveTo>
                    <a:cubicBezTo>
                      <a:pt x="1105237" y="1242400"/>
                      <a:pt x="1102829" y="1241223"/>
                      <a:pt x="1102829" y="1227951"/>
                    </a:cubicBezTo>
                    <a:cubicBezTo>
                      <a:pt x="1102829" y="1214365"/>
                      <a:pt x="1104576" y="1213653"/>
                      <a:pt x="1137840" y="1213653"/>
                    </a:cubicBezTo>
                    <a:lnTo>
                      <a:pt x="1172851" y="1213653"/>
                    </a:lnTo>
                    <a:lnTo>
                      <a:pt x="1172851" y="1231160"/>
                    </a:lnTo>
                    <a:cubicBezTo>
                      <a:pt x="1172851" y="1240789"/>
                      <a:pt x="1172193" y="1248170"/>
                      <a:pt x="1171393" y="1247564"/>
                    </a:cubicBezTo>
                    <a:cubicBezTo>
                      <a:pt x="1170590" y="1246957"/>
                      <a:pt x="1154836" y="1245512"/>
                      <a:pt x="1136382" y="1244355"/>
                    </a:cubicBezTo>
                    <a:close/>
                    <a:moveTo>
                      <a:pt x="34996" y="1210735"/>
                    </a:moveTo>
                    <a:cubicBezTo>
                      <a:pt x="34996" y="1180389"/>
                      <a:pt x="35791" y="1178638"/>
                      <a:pt x="49584" y="1178638"/>
                    </a:cubicBezTo>
                    <a:cubicBezTo>
                      <a:pt x="63376" y="1178638"/>
                      <a:pt x="64172" y="1180389"/>
                      <a:pt x="64172" y="1210735"/>
                    </a:cubicBezTo>
                    <a:cubicBezTo>
                      <a:pt x="64172" y="1241081"/>
                      <a:pt x="63376" y="1242831"/>
                      <a:pt x="49584" y="1242831"/>
                    </a:cubicBezTo>
                    <a:cubicBezTo>
                      <a:pt x="35791" y="1242831"/>
                      <a:pt x="34996" y="1241081"/>
                      <a:pt x="34996" y="1210735"/>
                    </a:cubicBezTo>
                    <a:close/>
                    <a:moveTo>
                      <a:pt x="1206403" y="1208983"/>
                    </a:moveTo>
                    <a:cubicBezTo>
                      <a:pt x="1175162" y="1207354"/>
                      <a:pt x="1172851" y="1206248"/>
                      <a:pt x="1172851" y="1192935"/>
                    </a:cubicBezTo>
                    <a:cubicBezTo>
                      <a:pt x="1172851" y="1179350"/>
                      <a:pt x="1174597" y="1178637"/>
                      <a:pt x="1207862" y="1178637"/>
                    </a:cubicBezTo>
                    <a:lnTo>
                      <a:pt x="1242872" y="1178637"/>
                    </a:lnTo>
                    <a:lnTo>
                      <a:pt x="1242872" y="1161129"/>
                    </a:lnTo>
                    <a:cubicBezTo>
                      <a:pt x="1242872" y="1145568"/>
                      <a:pt x="1244818" y="1143622"/>
                      <a:pt x="1260378" y="1143622"/>
                    </a:cubicBezTo>
                    <a:cubicBezTo>
                      <a:pt x="1275938" y="1143622"/>
                      <a:pt x="1277883" y="1141677"/>
                      <a:pt x="1277883" y="1126115"/>
                    </a:cubicBezTo>
                    <a:lnTo>
                      <a:pt x="1277883" y="1108608"/>
                    </a:lnTo>
                    <a:lnTo>
                      <a:pt x="1312894" y="1108608"/>
                    </a:lnTo>
                    <a:lnTo>
                      <a:pt x="1347905" y="1108608"/>
                    </a:lnTo>
                    <a:lnTo>
                      <a:pt x="1347905" y="1091100"/>
                    </a:lnTo>
                    <a:lnTo>
                      <a:pt x="1347905" y="1073593"/>
                    </a:lnTo>
                    <a:lnTo>
                      <a:pt x="1382916" y="1073593"/>
                    </a:lnTo>
                    <a:lnTo>
                      <a:pt x="1417927" y="1073593"/>
                    </a:lnTo>
                    <a:lnTo>
                      <a:pt x="1417927" y="1056086"/>
                    </a:lnTo>
                    <a:lnTo>
                      <a:pt x="1417927" y="1038578"/>
                    </a:lnTo>
                    <a:lnTo>
                      <a:pt x="1452938" y="1038578"/>
                    </a:lnTo>
                    <a:lnTo>
                      <a:pt x="1487949" y="1038578"/>
                    </a:lnTo>
                    <a:lnTo>
                      <a:pt x="1487949" y="1021071"/>
                    </a:lnTo>
                    <a:cubicBezTo>
                      <a:pt x="1487949" y="1006287"/>
                      <a:pt x="1490218" y="1003564"/>
                      <a:pt x="1502537" y="1003564"/>
                    </a:cubicBezTo>
                    <a:cubicBezTo>
                      <a:pt x="1514855" y="1003564"/>
                      <a:pt x="1517124" y="1006287"/>
                      <a:pt x="1517124" y="1021071"/>
                    </a:cubicBezTo>
                    <a:cubicBezTo>
                      <a:pt x="1517124" y="1035728"/>
                      <a:pt x="1514812" y="1038578"/>
                      <a:pt x="1502924" y="1038578"/>
                    </a:cubicBezTo>
                    <a:cubicBezTo>
                      <a:pt x="1491771" y="1038578"/>
                      <a:pt x="1488328" y="1042022"/>
                      <a:pt x="1486878" y="1054627"/>
                    </a:cubicBezTo>
                    <a:cubicBezTo>
                      <a:pt x="1485129" y="1069819"/>
                      <a:pt x="1483242" y="1070768"/>
                      <a:pt x="1451479" y="1072426"/>
                    </a:cubicBezTo>
                    <a:cubicBezTo>
                      <a:pt x="1418611" y="1074139"/>
                      <a:pt x="1417927" y="1074527"/>
                      <a:pt x="1417927" y="1091392"/>
                    </a:cubicBezTo>
                    <a:cubicBezTo>
                      <a:pt x="1417927" y="1108543"/>
                      <a:pt x="1417795" y="1108608"/>
                      <a:pt x="1382916" y="1108608"/>
                    </a:cubicBezTo>
                    <a:lnTo>
                      <a:pt x="1347905" y="1108608"/>
                    </a:lnTo>
                    <a:lnTo>
                      <a:pt x="1347905" y="1126115"/>
                    </a:lnTo>
                    <a:lnTo>
                      <a:pt x="1347905" y="1143622"/>
                    </a:lnTo>
                    <a:lnTo>
                      <a:pt x="1312894" y="1143622"/>
                    </a:lnTo>
                    <a:lnTo>
                      <a:pt x="1277883" y="1143622"/>
                    </a:lnTo>
                    <a:lnTo>
                      <a:pt x="1277883" y="1161129"/>
                    </a:lnTo>
                    <a:cubicBezTo>
                      <a:pt x="1277883" y="1176607"/>
                      <a:pt x="1275896" y="1178637"/>
                      <a:pt x="1260748" y="1178637"/>
                    </a:cubicBezTo>
                    <a:cubicBezTo>
                      <a:pt x="1246387" y="1178637"/>
                      <a:pt x="1243316" y="1181236"/>
                      <a:pt x="1241783" y="1194685"/>
                    </a:cubicBezTo>
                    <a:cubicBezTo>
                      <a:pt x="1239997" y="1210357"/>
                      <a:pt x="1239167" y="1210692"/>
                      <a:pt x="1206403" y="1208983"/>
                    </a:cubicBezTo>
                    <a:close/>
                    <a:moveTo>
                      <a:pt x="-15" y="1041496"/>
                    </a:moveTo>
                    <a:lnTo>
                      <a:pt x="-15" y="904356"/>
                    </a:lnTo>
                    <a:lnTo>
                      <a:pt x="14573" y="904356"/>
                    </a:lnTo>
                    <a:lnTo>
                      <a:pt x="29161" y="904356"/>
                    </a:lnTo>
                    <a:lnTo>
                      <a:pt x="29161" y="1041496"/>
                    </a:lnTo>
                    <a:lnTo>
                      <a:pt x="29161" y="1178637"/>
                    </a:lnTo>
                    <a:lnTo>
                      <a:pt x="14573" y="1178637"/>
                    </a:lnTo>
                    <a:lnTo>
                      <a:pt x="-15" y="1178637"/>
                    </a:lnTo>
                    <a:close/>
                    <a:moveTo>
                      <a:pt x="1522960" y="986057"/>
                    </a:moveTo>
                    <a:cubicBezTo>
                      <a:pt x="1522960" y="968726"/>
                      <a:pt x="1523284" y="968549"/>
                      <a:pt x="1555053" y="968549"/>
                    </a:cubicBezTo>
                    <a:cubicBezTo>
                      <a:pt x="1586822" y="968549"/>
                      <a:pt x="1587146" y="968726"/>
                      <a:pt x="1587146" y="986057"/>
                    </a:cubicBezTo>
                    <a:cubicBezTo>
                      <a:pt x="1587146" y="1003387"/>
                      <a:pt x="1586822" y="1003564"/>
                      <a:pt x="1555053" y="1003564"/>
                    </a:cubicBezTo>
                    <a:cubicBezTo>
                      <a:pt x="1523284" y="1003564"/>
                      <a:pt x="1522960" y="1003388"/>
                      <a:pt x="1522960" y="986057"/>
                    </a:cubicBezTo>
                    <a:close/>
                    <a:moveTo>
                      <a:pt x="1592981" y="951042"/>
                    </a:moveTo>
                    <a:cubicBezTo>
                      <a:pt x="1592981" y="933738"/>
                      <a:pt x="1593348" y="933535"/>
                      <a:pt x="1624687" y="933535"/>
                    </a:cubicBezTo>
                    <a:cubicBezTo>
                      <a:pt x="1654924" y="933535"/>
                      <a:pt x="1656479" y="932791"/>
                      <a:pt x="1658240" y="917514"/>
                    </a:cubicBezTo>
                    <a:cubicBezTo>
                      <a:pt x="1659697" y="904862"/>
                      <a:pt x="1663766" y="900856"/>
                      <a:pt x="1677591" y="898462"/>
                    </a:cubicBezTo>
                    <a:cubicBezTo>
                      <a:pt x="1691533" y="896047"/>
                      <a:pt x="1695097" y="892478"/>
                      <a:pt x="1695097" y="880927"/>
                    </a:cubicBezTo>
                    <a:cubicBezTo>
                      <a:pt x="1695097" y="867383"/>
                      <a:pt x="1697293" y="866309"/>
                      <a:pt x="1728288" y="864684"/>
                    </a:cubicBezTo>
                    <a:cubicBezTo>
                      <a:pt x="1759507" y="863047"/>
                      <a:pt x="1761588" y="862007"/>
                      <a:pt x="1763299" y="847177"/>
                    </a:cubicBezTo>
                    <a:cubicBezTo>
                      <a:pt x="1764709" y="834970"/>
                      <a:pt x="1768663" y="831000"/>
                      <a:pt x="1780812" y="829596"/>
                    </a:cubicBezTo>
                    <a:cubicBezTo>
                      <a:pt x="1792940" y="828196"/>
                      <a:pt x="1796917" y="824219"/>
                      <a:pt x="1798317" y="812089"/>
                    </a:cubicBezTo>
                    <a:cubicBezTo>
                      <a:pt x="1799729" y="799861"/>
                      <a:pt x="1803673" y="795986"/>
                      <a:pt x="1816176" y="794548"/>
                    </a:cubicBezTo>
                    <a:cubicBezTo>
                      <a:pt x="1828515" y="793127"/>
                      <a:pt x="1832223" y="789588"/>
                      <a:pt x="1832223" y="779229"/>
                    </a:cubicBezTo>
                    <a:cubicBezTo>
                      <a:pt x="1832223" y="768928"/>
                      <a:pt x="1836344" y="764932"/>
                      <a:pt x="1849728" y="762255"/>
                    </a:cubicBezTo>
                    <a:cubicBezTo>
                      <a:pt x="1863364" y="759528"/>
                      <a:pt x="1867233" y="755647"/>
                      <a:pt x="1867233" y="744699"/>
                    </a:cubicBezTo>
                    <a:cubicBezTo>
                      <a:pt x="1867233" y="735178"/>
                      <a:pt x="1871325" y="729574"/>
                      <a:pt x="1879917" y="727327"/>
                    </a:cubicBezTo>
                    <a:cubicBezTo>
                      <a:pt x="1896768" y="722920"/>
                      <a:pt x="1902245" y="727062"/>
                      <a:pt x="1902245" y="744217"/>
                    </a:cubicBezTo>
                    <a:cubicBezTo>
                      <a:pt x="1902245" y="756154"/>
                      <a:pt x="1899409" y="758462"/>
                      <a:pt x="1884739" y="758462"/>
                    </a:cubicBezTo>
                    <a:cubicBezTo>
                      <a:pt x="1869179" y="758462"/>
                      <a:pt x="1867233" y="760407"/>
                      <a:pt x="1867233" y="775969"/>
                    </a:cubicBezTo>
                    <a:cubicBezTo>
                      <a:pt x="1867233" y="791531"/>
                      <a:pt x="1865288" y="793476"/>
                      <a:pt x="1849728" y="793476"/>
                    </a:cubicBezTo>
                    <a:cubicBezTo>
                      <a:pt x="1834168" y="793476"/>
                      <a:pt x="1832223" y="795422"/>
                      <a:pt x="1832223" y="810984"/>
                    </a:cubicBezTo>
                    <a:cubicBezTo>
                      <a:pt x="1832223" y="826546"/>
                      <a:pt x="1830278" y="828491"/>
                      <a:pt x="1814717" y="828491"/>
                    </a:cubicBezTo>
                    <a:cubicBezTo>
                      <a:pt x="1799157" y="828491"/>
                      <a:pt x="1797212" y="830436"/>
                      <a:pt x="1797212" y="845998"/>
                    </a:cubicBezTo>
                    <a:cubicBezTo>
                      <a:pt x="1797212" y="861560"/>
                      <a:pt x="1795267" y="863505"/>
                      <a:pt x="1779706" y="863505"/>
                    </a:cubicBezTo>
                    <a:cubicBezTo>
                      <a:pt x="1764146" y="863505"/>
                      <a:pt x="1762201" y="865451"/>
                      <a:pt x="1762201" y="881013"/>
                    </a:cubicBezTo>
                    <a:lnTo>
                      <a:pt x="1762201" y="898520"/>
                    </a:lnTo>
                    <a:lnTo>
                      <a:pt x="1727190" y="898520"/>
                    </a:lnTo>
                    <a:lnTo>
                      <a:pt x="1692179" y="898520"/>
                    </a:lnTo>
                    <a:lnTo>
                      <a:pt x="1692179" y="916027"/>
                    </a:lnTo>
                    <a:cubicBezTo>
                      <a:pt x="1692179" y="931590"/>
                      <a:pt x="1690234" y="933535"/>
                      <a:pt x="1674674" y="933535"/>
                    </a:cubicBezTo>
                    <a:cubicBezTo>
                      <a:pt x="1659113" y="933535"/>
                      <a:pt x="1657168" y="935480"/>
                      <a:pt x="1657168" y="951042"/>
                    </a:cubicBezTo>
                    <a:cubicBezTo>
                      <a:pt x="1657168" y="968372"/>
                      <a:pt x="1656844" y="968549"/>
                      <a:pt x="1625075" y="968549"/>
                    </a:cubicBezTo>
                    <a:cubicBezTo>
                      <a:pt x="1593306" y="968549"/>
                      <a:pt x="1592981" y="968373"/>
                      <a:pt x="1592981" y="951042"/>
                    </a:cubicBezTo>
                    <a:close/>
                    <a:moveTo>
                      <a:pt x="34996" y="866423"/>
                    </a:moveTo>
                    <a:cubicBezTo>
                      <a:pt x="34996" y="836078"/>
                      <a:pt x="35791" y="834327"/>
                      <a:pt x="49584" y="834327"/>
                    </a:cubicBezTo>
                    <a:cubicBezTo>
                      <a:pt x="63376" y="834327"/>
                      <a:pt x="64172" y="836078"/>
                      <a:pt x="64172" y="866423"/>
                    </a:cubicBezTo>
                    <a:cubicBezTo>
                      <a:pt x="64172" y="896769"/>
                      <a:pt x="63376" y="898520"/>
                      <a:pt x="49584" y="898520"/>
                    </a:cubicBezTo>
                    <a:cubicBezTo>
                      <a:pt x="35791" y="898520"/>
                      <a:pt x="34996" y="896769"/>
                      <a:pt x="34996" y="866423"/>
                    </a:cubicBezTo>
                    <a:close/>
                    <a:moveTo>
                      <a:pt x="69088" y="796386"/>
                    </a:moveTo>
                    <a:cubicBezTo>
                      <a:pt x="67119" y="764767"/>
                      <a:pt x="67332" y="764282"/>
                      <a:pt x="83136" y="764289"/>
                    </a:cubicBezTo>
                    <a:cubicBezTo>
                      <a:pt x="98695" y="764295"/>
                      <a:pt x="99182" y="765271"/>
                      <a:pt x="99182" y="796394"/>
                    </a:cubicBezTo>
                    <a:cubicBezTo>
                      <a:pt x="99182" y="826411"/>
                      <a:pt x="98272" y="828491"/>
                      <a:pt x="85135" y="828491"/>
                    </a:cubicBezTo>
                    <a:cubicBezTo>
                      <a:pt x="72239" y="828491"/>
                      <a:pt x="70923" y="825858"/>
                      <a:pt x="69088" y="796386"/>
                    </a:cubicBezTo>
                    <a:close/>
                    <a:moveTo>
                      <a:pt x="103589" y="743872"/>
                    </a:moveTo>
                    <a:cubicBezTo>
                      <a:pt x="101140" y="731060"/>
                      <a:pt x="102834" y="729283"/>
                      <a:pt x="117497" y="729283"/>
                    </a:cubicBezTo>
                    <a:cubicBezTo>
                      <a:pt x="131416" y="729283"/>
                      <a:pt x="134193" y="731710"/>
                      <a:pt x="134193" y="743872"/>
                    </a:cubicBezTo>
                    <a:cubicBezTo>
                      <a:pt x="134193" y="755354"/>
                      <a:pt x="131230" y="758462"/>
                      <a:pt x="120286" y="758462"/>
                    </a:cubicBezTo>
                    <a:cubicBezTo>
                      <a:pt x="110085" y="758462"/>
                      <a:pt x="105635" y="754573"/>
                      <a:pt x="103589" y="743872"/>
                    </a:cubicBezTo>
                    <a:close/>
                    <a:moveTo>
                      <a:pt x="137248" y="724557"/>
                    </a:moveTo>
                    <a:cubicBezTo>
                      <a:pt x="135568" y="722876"/>
                      <a:pt x="134193" y="715375"/>
                      <a:pt x="134193" y="707885"/>
                    </a:cubicBezTo>
                    <a:cubicBezTo>
                      <a:pt x="134193" y="696646"/>
                      <a:pt x="137250" y="694268"/>
                      <a:pt x="151699" y="694268"/>
                    </a:cubicBezTo>
                    <a:cubicBezTo>
                      <a:pt x="166253" y="694268"/>
                      <a:pt x="169204" y="696613"/>
                      <a:pt x="169204" y="708177"/>
                    </a:cubicBezTo>
                    <a:cubicBezTo>
                      <a:pt x="169204" y="718344"/>
                      <a:pt x="165316" y="722830"/>
                      <a:pt x="154754" y="724849"/>
                    </a:cubicBezTo>
                    <a:cubicBezTo>
                      <a:pt x="146806" y="726369"/>
                      <a:pt x="138928" y="726237"/>
                      <a:pt x="137248" y="724556"/>
                    </a:cubicBezTo>
                    <a:close/>
                    <a:moveTo>
                      <a:pt x="1902245" y="708858"/>
                    </a:moveTo>
                    <a:cubicBezTo>
                      <a:pt x="1902245" y="696538"/>
                      <a:pt x="1904968" y="694268"/>
                      <a:pt x="1919750" y="694268"/>
                    </a:cubicBezTo>
                    <a:cubicBezTo>
                      <a:pt x="1934533" y="694268"/>
                      <a:pt x="1937255" y="696538"/>
                      <a:pt x="1937255" y="708858"/>
                    </a:cubicBezTo>
                    <a:cubicBezTo>
                      <a:pt x="1937255" y="721178"/>
                      <a:pt x="1934533" y="723447"/>
                      <a:pt x="1919750" y="723447"/>
                    </a:cubicBezTo>
                    <a:cubicBezTo>
                      <a:pt x="1904968" y="723447"/>
                      <a:pt x="1902245" y="721178"/>
                      <a:pt x="1902245" y="708858"/>
                    </a:cubicBezTo>
                    <a:close/>
                    <a:moveTo>
                      <a:pt x="173340" y="690624"/>
                    </a:moveTo>
                    <a:cubicBezTo>
                      <a:pt x="171066" y="688349"/>
                      <a:pt x="169204" y="680360"/>
                      <a:pt x="169204" y="672870"/>
                    </a:cubicBezTo>
                    <a:cubicBezTo>
                      <a:pt x="169204" y="661631"/>
                      <a:pt x="172261" y="659254"/>
                      <a:pt x="186710" y="659254"/>
                    </a:cubicBezTo>
                    <a:cubicBezTo>
                      <a:pt x="202270" y="659254"/>
                      <a:pt x="204215" y="657308"/>
                      <a:pt x="204215" y="641746"/>
                    </a:cubicBezTo>
                    <a:cubicBezTo>
                      <a:pt x="204215" y="626184"/>
                      <a:pt x="206160" y="624239"/>
                      <a:pt x="221721" y="624239"/>
                    </a:cubicBezTo>
                    <a:cubicBezTo>
                      <a:pt x="237281" y="624239"/>
                      <a:pt x="239226" y="622294"/>
                      <a:pt x="239226" y="606732"/>
                    </a:cubicBezTo>
                    <a:cubicBezTo>
                      <a:pt x="239226" y="591170"/>
                      <a:pt x="241171" y="589225"/>
                      <a:pt x="256732" y="589225"/>
                    </a:cubicBezTo>
                    <a:cubicBezTo>
                      <a:pt x="272292" y="589225"/>
                      <a:pt x="274237" y="587279"/>
                      <a:pt x="274237" y="571717"/>
                    </a:cubicBezTo>
                    <a:lnTo>
                      <a:pt x="274237" y="554210"/>
                    </a:lnTo>
                    <a:lnTo>
                      <a:pt x="309248" y="554210"/>
                    </a:lnTo>
                    <a:lnTo>
                      <a:pt x="344259" y="554210"/>
                    </a:lnTo>
                    <a:lnTo>
                      <a:pt x="344259" y="536703"/>
                    </a:lnTo>
                    <a:lnTo>
                      <a:pt x="344259" y="519195"/>
                    </a:lnTo>
                    <a:lnTo>
                      <a:pt x="396775" y="519195"/>
                    </a:lnTo>
                    <a:lnTo>
                      <a:pt x="449292" y="519195"/>
                    </a:lnTo>
                    <a:lnTo>
                      <a:pt x="449292" y="483793"/>
                    </a:lnTo>
                    <a:cubicBezTo>
                      <a:pt x="449292" y="449061"/>
                      <a:pt x="449579" y="448426"/>
                      <a:pt x="464506" y="450238"/>
                    </a:cubicBezTo>
                    <a:cubicBezTo>
                      <a:pt x="478579" y="451945"/>
                      <a:pt x="479906" y="454599"/>
                      <a:pt x="482202" y="485640"/>
                    </a:cubicBezTo>
                    <a:lnTo>
                      <a:pt x="484684" y="519195"/>
                    </a:lnTo>
                    <a:lnTo>
                      <a:pt x="467375" y="519195"/>
                    </a:lnTo>
                    <a:cubicBezTo>
                      <a:pt x="452831" y="519195"/>
                      <a:pt x="449772" y="521758"/>
                      <a:pt x="448220" y="535244"/>
                    </a:cubicBezTo>
                    <a:cubicBezTo>
                      <a:pt x="446381" y="551228"/>
                      <a:pt x="446172" y="551299"/>
                      <a:pt x="395683" y="552973"/>
                    </a:cubicBezTo>
                    <a:cubicBezTo>
                      <a:pt x="345373" y="554641"/>
                      <a:pt x="344978" y="554773"/>
                      <a:pt x="343166" y="570480"/>
                    </a:cubicBezTo>
                    <a:cubicBezTo>
                      <a:pt x="341448" y="585381"/>
                      <a:pt x="339401" y="586408"/>
                      <a:pt x="308150" y="588046"/>
                    </a:cubicBezTo>
                    <a:cubicBezTo>
                      <a:pt x="276931" y="589683"/>
                      <a:pt x="274850" y="590723"/>
                      <a:pt x="273139" y="605553"/>
                    </a:cubicBezTo>
                    <a:cubicBezTo>
                      <a:pt x="271730" y="617760"/>
                      <a:pt x="267775" y="621731"/>
                      <a:pt x="255626" y="623134"/>
                    </a:cubicBezTo>
                    <a:cubicBezTo>
                      <a:pt x="243498" y="624534"/>
                      <a:pt x="239521" y="628512"/>
                      <a:pt x="238121" y="640641"/>
                    </a:cubicBezTo>
                    <a:cubicBezTo>
                      <a:pt x="236720" y="652771"/>
                      <a:pt x="232744" y="656747"/>
                      <a:pt x="220615" y="658149"/>
                    </a:cubicBezTo>
                    <a:cubicBezTo>
                      <a:pt x="208487" y="659549"/>
                      <a:pt x="204511" y="663526"/>
                      <a:pt x="203110" y="675656"/>
                    </a:cubicBezTo>
                    <a:cubicBezTo>
                      <a:pt x="201332" y="691053"/>
                      <a:pt x="182991" y="700275"/>
                      <a:pt x="173340" y="690624"/>
                    </a:cubicBezTo>
                    <a:close/>
                    <a:moveTo>
                      <a:pt x="1937255" y="673843"/>
                    </a:moveTo>
                    <a:cubicBezTo>
                      <a:pt x="1937255" y="661523"/>
                      <a:pt x="1939979" y="659254"/>
                      <a:pt x="1954761" y="659254"/>
                    </a:cubicBezTo>
                    <a:cubicBezTo>
                      <a:pt x="1969543" y="659254"/>
                      <a:pt x="1972266" y="661523"/>
                      <a:pt x="1972266" y="673843"/>
                    </a:cubicBezTo>
                    <a:cubicBezTo>
                      <a:pt x="1972266" y="686163"/>
                      <a:pt x="1969543" y="688432"/>
                      <a:pt x="1954761" y="688432"/>
                    </a:cubicBezTo>
                    <a:cubicBezTo>
                      <a:pt x="1939979" y="688432"/>
                      <a:pt x="1937255" y="686163"/>
                      <a:pt x="1937255" y="673843"/>
                    </a:cubicBezTo>
                    <a:close/>
                    <a:moveTo>
                      <a:pt x="1972266" y="638829"/>
                    </a:moveTo>
                    <a:cubicBezTo>
                      <a:pt x="1972266" y="626509"/>
                      <a:pt x="1974990" y="624239"/>
                      <a:pt x="1989772" y="624239"/>
                    </a:cubicBezTo>
                    <a:cubicBezTo>
                      <a:pt x="2004554" y="624239"/>
                      <a:pt x="2007277" y="626509"/>
                      <a:pt x="2007277" y="638829"/>
                    </a:cubicBezTo>
                    <a:cubicBezTo>
                      <a:pt x="2007277" y="651149"/>
                      <a:pt x="2004554" y="653418"/>
                      <a:pt x="1989772" y="653418"/>
                    </a:cubicBezTo>
                    <a:cubicBezTo>
                      <a:pt x="1974990" y="653418"/>
                      <a:pt x="1972266" y="651149"/>
                      <a:pt x="1972266" y="638829"/>
                    </a:cubicBezTo>
                    <a:close/>
                    <a:moveTo>
                      <a:pt x="2007277" y="603814"/>
                    </a:moveTo>
                    <a:cubicBezTo>
                      <a:pt x="2007277" y="591494"/>
                      <a:pt x="2010000" y="589225"/>
                      <a:pt x="2024783" y="589225"/>
                    </a:cubicBezTo>
                    <a:cubicBezTo>
                      <a:pt x="2039565" y="589225"/>
                      <a:pt x="2042288" y="591494"/>
                      <a:pt x="2042288" y="603814"/>
                    </a:cubicBezTo>
                    <a:cubicBezTo>
                      <a:pt x="2042288" y="616134"/>
                      <a:pt x="2039565" y="618403"/>
                      <a:pt x="2024783" y="618403"/>
                    </a:cubicBezTo>
                    <a:cubicBezTo>
                      <a:pt x="2010000" y="618403"/>
                      <a:pt x="2007277" y="616134"/>
                      <a:pt x="2007277" y="603814"/>
                    </a:cubicBezTo>
                    <a:close/>
                    <a:moveTo>
                      <a:pt x="2049582" y="585427"/>
                    </a:moveTo>
                    <a:cubicBezTo>
                      <a:pt x="2045016" y="583541"/>
                      <a:pt x="2042288" y="570598"/>
                      <a:pt x="2042288" y="550806"/>
                    </a:cubicBezTo>
                    <a:cubicBezTo>
                      <a:pt x="2042288" y="519574"/>
                      <a:pt x="2042509" y="519195"/>
                      <a:pt x="2059794" y="519195"/>
                    </a:cubicBezTo>
                    <a:lnTo>
                      <a:pt x="2077299" y="519195"/>
                    </a:lnTo>
                    <a:lnTo>
                      <a:pt x="2077299" y="417069"/>
                    </a:lnTo>
                    <a:lnTo>
                      <a:pt x="2077299" y="314944"/>
                    </a:lnTo>
                    <a:lnTo>
                      <a:pt x="2094534" y="314944"/>
                    </a:lnTo>
                    <a:lnTo>
                      <a:pt x="2111769" y="314944"/>
                    </a:lnTo>
                    <a:lnTo>
                      <a:pt x="2110580" y="415611"/>
                    </a:lnTo>
                    <a:lnTo>
                      <a:pt x="2109391" y="516277"/>
                    </a:lnTo>
                    <a:lnTo>
                      <a:pt x="2093625" y="518097"/>
                    </a:lnTo>
                    <a:cubicBezTo>
                      <a:pt x="2078799" y="519809"/>
                      <a:pt x="2077755" y="521894"/>
                      <a:pt x="2076119" y="553055"/>
                    </a:cubicBezTo>
                    <a:cubicBezTo>
                      <a:pt x="2074379" y="586223"/>
                      <a:pt x="2068597" y="593276"/>
                      <a:pt x="2049581" y="585427"/>
                    </a:cubicBezTo>
                    <a:close/>
                    <a:moveTo>
                      <a:pt x="484303" y="432471"/>
                    </a:moveTo>
                    <a:cubicBezTo>
                      <a:pt x="484303" y="417807"/>
                      <a:pt x="486079" y="416113"/>
                      <a:pt x="498890" y="418562"/>
                    </a:cubicBezTo>
                    <a:cubicBezTo>
                      <a:pt x="509590" y="420607"/>
                      <a:pt x="513478" y="425058"/>
                      <a:pt x="513478" y="435260"/>
                    </a:cubicBezTo>
                    <a:cubicBezTo>
                      <a:pt x="513478" y="446206"/>
                      <a:pt x="510370" y="449169"/>
                      <a:pt x="498890" y="449169"/>
                    </a:cubicBezTo>
                    <a:cubicBezTo>
                      <a:pt x="486729" y="449169"/>
                      <a:pt x="484303" y="446392"/>
                      <a:pt x="484303" y="432471"/>
                    </a:cubicBezTo>
                    <a:close/>
                    <a:moveTo>
                      <a:pt x="519313" y="399566"/>
                    </a:moveTo>
                    <a:cubicBezTo>
                      <a:pt x="519313" y="387894"/>
                      <a:pt x="522231" y="384976"/>
                      <a:pt x="533901" y="384976"/>
                    </a:cubicBezTo>
                    <a:cubicBezTo>
                      <a:pt x="545572" y="384976"/>
                      <a:pt x="548489" y="387894"/>
                      <a:pt x="548489" y="399566"/>
                    </a:cubicBezTo>
                    <a:cubicBezTo>
                      <a:pt x="548489" y="411237"/>
                      <a:pt x="545572" y="414155"/>
                      <a:pt x="533901" y="414155"/>
                    </a:cubicBezTo>
                    <a:cubicBezTo>
                      <a:pt x="522231" y="414155"/>
                      <a:pt x="519313" y="411237"/>
                      <a:pt x="519313" y="399566"/>
                    </a:cubicBezTo>
                    <a:close/>
                    <a:moveTo>
                      <a:pt x="554324" y="364551"/>
                    </a:moveTo>
                    <a:cubicBezTo>
                      <a:pt x="554324" y="352879"/>
                      <a:pt x="557242" y="349962"/>
                      <a:pt x="568912" y="349962"/>
                    </a:cubicBezTo>
                    <a:cubicBezTo>
                      <a:pt x="580583" y="349962"/>
                      <a:pt x="583500" y="352879"/>
                      <a:pt x="583500" y="364551"/>
                    </a:cubicBezTo>
                    <a:cubicBezTo>
                      <a:pt x="583500" y="376222"/>
                      <a:pt x="580583" y="379140"/>
                      <a:pt x="568912" y="379140"/>
                    </a:cubicBezTo>
                    <a:cubicBezTo>
                      <a:pt x="557242" y="379140"/>
                      <a:pt x="554324" y="376222"/>
                      <a:pt x="554324" y="364551"/>
                    </a:cubicBezTo>
                    <a:close/>
                    <a:moveTo>
                      <a:pt x="589335" y="329536"/>
                    </a:moveTo>
                    <a:cubicBezTo>
                      <a:pt x="589335" y="315743"/>
                      <a:pt x="591086" y="314947"/>
                      <a:pt x="621429" y="314947"/>
                    </a:cubicBezTo>
                    <a:cubicBezTo>
                      <a:pt x="651771" y="314947"/>
                      <a:pt x="653522" y="315743"/>
                      <a:pt x="653522" y="329536"/>
                    </a:cubicBezTo>
                    <a:cubicBezTo>
                      <a:pt x="653522" y="343330"/>
                      <a:pt x="651771" y="344126"/>
                      <a:pt x="621429" y="344126"/>
                    </a:cubicBezTo>
                    <a:cubicBezTo>
                      <a:pt x="591086" y="344126"/>
                      <a:pt x="589335" y="343329"/>
                      <a:pt x="589335" y="329536"/>
                    </a:cubicBezTo>
                    <a:close/>
                    <a:moveTo>
                      <a:pt x="659357" y="294522"/>
                    </a:moveTo>
                    <a:cubicBezTo>
                      <a:pt x="659357" y="280728"/>
                      <a:pt x="661108" y="279932"/>
                      <a:pt x="691450" y="279932"/>
                    </a:cubicBezTo>
                    <a:cubicBezTo>
                      <a:pt x="721793" y="279932"/>
                      <a:pt x="723544" y="280729"/>
                      <a:pt x="723544" y="294522"/>
                    </a:cubicBezTo>
                    <a:cubicBezTo>
                      <a:pt x="723544" y="308315"/>
                      <a:pt x="721793" y="309111"/>
                      <a:pt x="691450" y="309111"/>
                    </a:cubicBezTo>
                    <a:cubicBezTo>
                      <a:pt x="661108" y="309111"/>
                      <a:pt x="659357" y="308315"/>
                      <a:pt x="659357" y="294522"/>
                    </a:cubicBezTo>
                    <a:close/>
                    <a:moveTo>
                      <a:pt x="2042288" y="277014"/>
                    </a:moveTo>
                    <a:cubicBezTo>
                      <a:pt x="2042288" y="245242"/>
                      <a:pt x="2042465" y="244918"/>
                      <a:pt x="2059794" y="244918"/>
                    </a:cubicBezTo>
                    <a:cubicBezTo>
                      <a:pt x="2077123" y="244918"/>
                      <a:pt x="2077299" y="245242"/>
                      <a:pt x="2077299" y="277014"/>
                    </a:cubicBezTo>
                    <a:cubicBezTo>
                      <a:pt x="2077299" y="308787"/>
                      <a:pt x="2077123" y="309111"/>
                      <a:pt x="2059794" y="309111"/>
                    </a:cubicBezTo>
                    <a:cubicBezTo>
                      <a:pt x="2042465" y="309111"/>
                      <a:pt x="2042288" y="308787"/>
                      <a:pt x="2042288" y="277014"/>
                    </a:cubicBezTo>
                    <a:close/>
                    <a:moveTo>
                      <a:pt x="723544" y="259507"/>
                    </a:moveTo>
                    <a:lnTo>
                      <a:pt x="723544" y="244918"/>
                    </a:lnTo>
                    <a:lnTo>
                      <a:pt x="811071" y="244918"/>
                    </a:lnTo>
                    <a:lnTo>
                      <a:pt x="898598" y="244918"/>
                    </a:lnTo>
                    <a:lnTo>
                      <a:pt x="898598" y="227411"/>
                    </a:lnTo>
                    <a:cubicBezTo>
                      <a:pt x="898598" y="211848"/>
                      <a:pt x="900543" y="209903"/>
                      <a:pt x="916104" y="209903"/>
                    </a:cubicBezTo>
                    <a:cubicBezTo>
                      <a:pt x="931664" y="209903"/>
                      <a:pt x="933609" y="207958"/>
                      <a:pt x="933609" y="192396"/>
                    </a:cubicBezTo>
                    <a:cubicBezTo>
                      <a:pt x="933609" y="176749"/>
                      <a:pt x="935510" y="174889"/>
                      <a:pt x="951502" y="174889"/>
                    </a:cubicBezTo>
                    <a:cubicBezTo>
                      <a:pt x="967579" y="174889"/>
                      <a:pt x="969208" y="176516"/>
                      <a:pt x="967549" y="190937"/>
                    </a:cubicBezTo>
                    <a:cubicBezTo>
                      <a:pt x="966504" y="200014"/>
                      <a:pt x="961901" y="207326"/>
                      <a:pt x="956950" y="207771"/>
                    </a:cubicBezTo>
                    <a:cubicBezTo>
                      <a:pt x="952136" y="208203"/>
                      <a:pt x="945089" y="208861"/>
                      <a:pt x="941291" y="209231"/>
                    </a:cubicBezTo>
                    <a:cubicBezTo>
                      <a:pt x="937492" y="209602"/>
                      <a:pt x="933553" y="217126"/>
                      <a:pt x="932538" y="225953"/>
                    </a:cubicBezTo>
                    <a:cubicBezTo>
                      <a:pt x="931087" y="238558"/>
                      <a:pt x="927249" y="242397"/>
                      <a:pt x="914645" y="243848"/>
                    </a:cubicBezTo>
                    <a:cubicBezTo>
                      <a:pt x="902041" y="245299"/>
                      <a:pt x="898598" y="248741"/>
                      <a:pt x="898598" y="259896"/>
                    </a:cubicBezTo>
                    <a:lnTo>
                      <a:pt x="898598" y="274097"/>
                    </a:lnTo>
                    <a:lnTo>
                      <a:pt x="811071" y="274097"/>
                    </a:lnTo>
                    <a:lnTo>
                      <a:pt x="723544" y="274097"/>
                    </a:lnTo>
                    <a:close/>
                    <a:moveTo>
                      <a:pt x="2007277" y="206985"/>
                    </a:moveTo>
                    <a:cubicBezTo>
                      <a:pt x="2007277" y="175213"/>
                      <a:pt x="2007454" y="174889"/>
                      <a:pt x="2024783" y="174889"/>
                    </a:cubicBezTo>
                    <a:cubicBezTo>
                      <a:pt x="2042112" y="174889"/>
                      <a:pt x="2042288" y="175213"/>
                      <a:pt x="2042288" y="206985"/>
                    </a:cubicBezTo>
                    <a:cubicBezTo>
                      <a:pt x="2042288" y="238758"/>
                      <a:pt x="2042112" y="239082"/>
                      <a:pt x="2024783" y="239082"/>
                    </a:cubicBezTo>
                    <a:cubicBezTo>
                      <a:pt x="2007454" y="239082"/>
                      <a:pt x="2007277" y="238758"/>
                      <a:pt x="2007277" y="206985"/>
                    </a:cubicBezTo>
                    <a:close/>
                    <a:moveTo>
                      <a:pt x="968620" y="154463"/>
                    </a:moveTo>
                    <a:cubicBezTo>
                      <a:pt x="968620" y="140045"/>
                      <a:pt x="969205" y="139874"/>
                      <a:pt x="1018219" y="139874"/>
                    </a:cubicBezTo>
                    <a:cubicBezTo>
                      <a:pt x="1067234" y="139874"/>
                      <a:pt x="1067818" y="140050"/>
                      <a:pt x="1067818" y="154463"/>
                    </a:cubicBezTo>
                    <a:cubicBezTo>
                      <a:pt x="1067818" y="168881"/>
                      <a:pt x="1067233" y="169053"/>
                      <a:pt x="1018219" y="169053"/>
                    </a:cubicBezTo>
                    <a:cubicBezTo>
                      <a:pt x="969204" y="169053"/>
                      <a:pt x="968620" y="168876"/>
                      <a:pt x="968620" y="154463"/>
                    </a:cubicBezTo>
                    <a:close/>
                    <a:moveTo>
                      <a:pt x="1972266" y="154463"/>
                    </a:moveTo>
                    <a:cubicBezTo>
                      <a:pt x="1972266" y="142143"/>
                      <a:pt x="1974990" y="139874"/>
                      <a:pt x="1989772" y="139874"/>
                    </a:cubicBezTo>
                    <a:cubicBezTo>
                      <a:pt x="2004554" y="139874"/>
                      <a:pt x="2007277" y="142143"/>
                      <a:pt x="2007277" y="154463"/>
                    </a:cubicBezTo>
                    <a:cubicBezTo>
                      <a:pt x="2007277" y="166783"/>
                      <a:pt x="2004554" y="169053"/>
                      <a:pt x="1989772" y="169053"/>
                    </a:cubicBezTo>
                    <a:cubicBezTo>
                      <a:pt x="1974990" y="169053"/>
                      <a:pt x="1972266" y="166783"/>
                      <a:pt x="1972266" y="154463"/>
                    </a:cubicBezTo>
                    <a:close/>
                    <a:moveTo>
                      <a:pt x="1073648" y="120908"/>
                    </a:moveTo>
                    <a:lnTo>
                      <a:pt x="1073653" y="104859"/>
                    </a:lnTo>
                    <a:lnTo>
                      <a:pt x="1210779" y="104859"/>
                    </a:lnTo>
                    <a:lnTo>
                      <a:pt x="1347905" y="104859"/>
                    </a:lnTo>
                    <a:lnTo>
                      <a:pt x="1347905" y="119243"/>
                    </a:lnTo>
                    <a:lnTo>
                      <a:pt x="1347905" y="133627"/>
                    </a:lnTo>
                    <a:lnTo>
                      <a:pt x="1210774" y="135292"/>
                    </a:lnTo>
                    <a:lnTo>
                      <a:pt x="1073644" y="136958"/>
                    </a:lnTo>
                    <a:close/>
                    <a:moveTo>
                      <a:pt x="1937255" y="120021"/>
                    </a:moveTo>
                    <a:cubicBezTo>
                      <a:pt x="1937255" y="107232"/>
                      <a:pt x="1934190" y="105649"/>
                      <a:pt x="1902245" y="101941"/>
                    </a:cubicBezTo>
                    <a:cubicBezTo>
                      <a:pt x="1870300" y="98233"/>
                      <a:pt x="1867233" y="96649"/>
                      <a:pt x="1867233" y="83861"/>
                    </a:cubicBezTo>
                    <a:cubicBezTo>
                      <a:pt x="1867233" y="69605"/>
                      <a:pt x="1856427" y="66303"/>
                      <a:pt x="1816524" y="68367"/>
                    </a:cubicBezTo>
                    <a:cubicBezTo>
                      <a:pt x="1806794" y="68870"/>
                      <a:pt x="1803312" y="65295"/>
                      <a:pt x="1801936" y="53388"/>
                    </a:cubicBezTo>
                    <a:lnTo>
                      <a:pt x="1800130" y="37747"/>
                    </a:lnTo>
                    <a:lnTo>
                      <a:pt x="1626930" y="36201"/>
                    </a:lnTo>
                    <a:lnTo>
                      <a:pt x="1453730" y="34655"/>
                    </a:lnTo>
                    <a:lnTo>
                      <a:pt x="1451876" y="50789"/>
                    </a:lnTo>
                    <a:cubicBezTo>
                      <a:pt x="1450402" y="63615"/>
                      <a:pt x="1447029" y="66924"/>
                      <a:pt x="1435433" y="66924"/>
                    </a:cubicBezTo>
                    <a:cubicBezTo>
                      <a:pt x="1423857" y="66924"/>
                      <a:pt x="1420464" y="63611"/>
                      <a:pt x="1418999" y="50876"/>
                    </a:cubicBezTo>
                    <a:cubicBezTo>
                      <a:pt x="1417340" y="36456"/>
                      <a:pt x="1418977" y="34828"/>
                      <a:pt x="1435045" y="34828"/>
                    </a:cubicBezTo>
                    <a:cubicBezTo>
                      <a:pt x="1451037" y="34828"/>
                      <a:pt x="1452939" y="32966"/>
                      <a:pt x="1452939" y="17320"/>
                    </a:cubicBezTo>
                    <a:lnTo>
                      <a:pt x="1452939" y="-187"/>
                    </a:lnTo>
                    <a:lnTo>
                      <a:pt x="1625076" y="-187"/>
                    </a:lnTo>
                    <a:lnTo>
                      <a:pt x="1797213" y="-187"/>
                    </a:lnTo>
                    <a:lnTo>
                      <a:pt x="1797213" y="17320"/>
                    </a:lnTo>
                    <a:lnTo>
                      <a:pt x="1797213" y="34828"/>
                    </a:lnTo>
                    <a:lnTo>
                      <a:pt x="1832223" y="34828"/>
                    </a:lnTo>
                    <a:lnTo>
                      <a:pt x="1867234" y="34828"/>
                    </a:lnTo>
                    <a:lnTo>
                      <a:pt x="1867234" y="52335"/>
                    </a:lnTo>
                    <a:lnTo>
                      <a:pt x="1867234" y="69842"/>
                    </a:lnTo>
                    <a:lnTo>
                      <a:pt x="1902245" y="69842"/>
                    </a:lnTo>
                    <a:lnTo>
                      <a:pt x="1937256" y="69842"/>
                    </a:lnTo>
                    <a:lnTo>
                      <a:pt x="1937256" y="87349"/>
                    </a:lnTo>
                    <a:cubicBezTo>
                      <a:pt x="1937256" y="102911"/>
                      <a:pt x="1939201" y="104857"/>
                      <a:pt x="1954761" y="104857"/>
                    </a:cubicBezTo>
                    <a:cubicBezTo>
                      <a:pt x="1969544" y="104857"/>
                      <a:pt x="1972267" y="107126"/>
                      <a:pt x="1972267" y="119446"/>
                    </a:cubicBezTo>
                    <a:cubicBezTo>
                      <a:pt x="1972267" y="131766"/>
                      <a:pt x="1969544" y="134036"/>
                      <a:pt x="1954761" y="134036"/>
                    </a:cubicBezTo>
                    <a:cubicBezTo>
                      <a:pt x="1940170" y="134036"/>
                      <a:pt x="1937256" y="131702"/>
                      <a:pt x="1937256" y="120019"/>
                    </a:cubicBezTo>
                    <a:close/>
                    <a:moveTo>
                      <a:pt x="1351129" y="97564"/>
                    </a:moveTo>
                    <a:cubicBezTo>
                      <a:pt x="1343952" y="74243"/>
                      <a:pt x="1349151" y="69844"/>
                      <a:pt x="1383889" y="69844"/>
                    </a:cubicBezTo>
                    <a:cubicBezTo>
                      <a:pt x="1417819" y="69844"/>
                      <a:pt x="1417927" y="69910"/>
                      <a:pt x="1417927" y="87351"/>
                    </a:cubicBezTo>
                    <a:cubicBezTo>
                      <a:pt x="1417927" y="104694"/>
                      <a:pt x="1417623" y="104859"/>
                      <a:pt x="1385651" y="104859"/>
                    </a:cubicBezTo>
                    <a:cubicBezTo>
                      <a:pt x="1364917" y="104859"/>
                      <a:pt x="1352571" y="102250"/>
                      <a:pt x="1351129" y="97564"/>
                    </a:cubicBezTo>
                    <a:close/>
                  </a:path>
                </a:pathLst>
              </a:custGeom>
              <a:solidFill>
                <a:srgbClr val="452416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0523F3-CF1D-8AE2-932F-0CBBA732878E}"/>
              </a:ext>
            </a:extLst>
          </p:cNvPr>
          <p:cNvSpPr txBox="1"/>
          <p:nvPr/>
        </p:nvSpPr>
        <p:spPr>
          <a:xfrm>
            <a:off x="1701073" y="2500591"/>
            <a:ext cx="86115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rgbClr val="9BBC0F"/>
                </a:solidFill>
                <a:latin typeface="Unown" panose="02000500000000000000" pitchFamily="2" charset="0"/>
              </a:rPr>
              <a:t>Una pagina web de venta de componentes es un tipo de empresa que se dedica a comercializar hardware también puede ofrecer ensambles  y mantenimiento de equipos </a:t>
            </a:r>
            <a:endParaRPr lang="es-AR" sz="2800" dirty="0">
              <a:solidFill>
                <a:srgbClr val="9BBC0F"/>
              </a:solidFill>
              <a:latin typeface="Unown" panose="02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634912-D053-1521-3B1A-96874AF03D5A}"/>
              </a:ext>
            </a:extLst>
          </p:cNvPr>
          <p:cNvSpPr txBox="1"/>
          <p:nvPr/>
        </p:nvSpPr>
        <p:spPr>
          <a:xfrm>
            <a:off x="1701073" y="2439036"/>
            <a:ext cx="8993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Una pagina web de venta de componentes es un tipo de empresa que se dedica a comercializar hardware también puede ofrecer ensambles  y mantenimiento de equipos </a:t>
            </a:r>
            <a:endParaRPr lang="es-AR" sz="2000" dirty="0">
              <a:solidFill>
                <a:srgbClr val="9BBC0F"/>
              </a:solidFill>
              <a:latin typeface="Press Start 2P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29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bldLvl="5"/>
      <p:bldP spid="16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4AF39-6CA2-80D6-1B97-4D1C79870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221" y="1346512"/>
            <a:ext cx="8876859" cy="845774"/>
          </a:xfrm>
        </p:spPr>
        <p:txBody>
          <a:bodyPr>
            <a:noAutofit/>
          </a:bodyPr>
          <a:lstStyle/>
          <a:p>
            <a:r>
              <a:rPr lang="es-AR" sz="4800" dirty="0" err="1"/>
              <a:t>Panko</a:t>
            </a:r>
            <a:r>
              <a:rPr lang="es-AR" sz="4800" dirty="0"/>
              <a:t> </a:t>
            </a:r>
            <a:r>
              <a:rPr lang="es-AR" sz="4800" dirty="0" err="1"/>
              <a:t>computer</a:t>
            </a:r>
            <a:endParaRPr lang="es-AR" sz="4800" dirty="0"/>
          </a:p>
        </p:txBody>
      </p:sp>
      <p:grpSp>
        <p:nvGrpSpPr>
          <p:cNvPr id="3" name="Gráfico 9">
            <a:extLst>
              <a:ext uri="{FF2B5EF4-FFF2-40B4-BE49-F238E27FC236}">
                <a16:creationId xmlns:a16="http://schemas.microsoft.com/office/drawing/2014/main" id="{1A171777-0F87-D900-C0C8-C4B19683792B}"/>
              </a:ext>
            </a:extLst>
          </p:cNvPr>
          <p:cNvGrpSpPr/>
          <p:nvPr/>
        </p:nvGrpSpPr>
        <p:grpSpPr>
          <a:xfrm>
            <a:off x="729188" y="1331162"/>
            <a:ext cx="971885" cy="876474"/>
            <a:chOff x="532637" y="2451898"/>
            <a:chExt cx="4037925" cy="3641517"/>
          </a:xfrm>
        </p:grpSpPr>
        <p:sp>
          <p:nvSpPr>
            <p:cNvPr id="4" name="Forma libre: forma 3">
              <a:extLst>
                <a:ext uri="{FF2B5EF4-FFF2-40B4-BE49-F238E27FC236}">
                  <a16:creationId xmlns:a16="http://schemas.microsoft.com/office/drawing/2014/main" id="{3015884D-A2B5-B10A-1BB1-C31E0A40AF8F}"/>
                </a:ext>
              </a:extLst>
            </p:cNvPr>
            <p:cNvSpPr/>
            <p:nvPr/>
          </p:nvSpPr>
          <p:spPr>
            <a:xfrm>
              <a:off x="532637" y="2451898"/>
              <a:ext cx="4037925" cy="3641517"/>
            </a:xfrm>
            <a:custGeom>
              <a:avLst/>
              <a:gdLst>
                <a:gd name="connsiteX0" fmla="*/ 1213702 w 4037925"/>
                <a:gd name="connsiteY0" fmla="*/ 3504323 h 3641517"/>
                <a:gd name="connsiteX1" fmla="*/ 1213702 w 4037925"/>
                <a:gd name="connsiteY1" fmla="*/ 3367183 h 3641517"/>
                <a:gd name="connsiteX2" fmla="*/ 1280806 w 4037925"/>
                <a:gd name="connsiteY2" fmla="*/ 3367183 h 3641517"/>
                <a:gd name="connsiteX3" fmla="*/ 1347911 w 4037925"/>
                <a:gd name="connsiteY3" fmla="*/ 3367183 h 3641517"/>
                <a:gd name="connsiteX4" fmla="*/ 1347911 w 4037925"/>
                <a:gd name="connsiteY4" fmla="*/ 3300072 h 3641517"/>
                <a:gd name="connsiteX5" fmla="*/ 1347911 w 4037925"/>
                <a:gd name="connsiteY5" fmla="*/ 3232961 h 3641517"/>
                <a:gd name="connsiteX6" fmla="*/ 1415015 w 4037925"/>
                <a:gd name="connsiteY6" fmla="*/ 3232961 h 3641517"/>
                <a:gd name="connsiteX7" fmla="*/ 1482119 w 4037925"/>
                <a:gd name="connsiteY7" fmla="*/ 3232961 h 3641517"/>
                <a:gd name="connsiteX8" fmla="*/ 1482119 w 4037925"/>
                <a:gd name="connsiteY8" fmla="*/ 3165849 h 3641517"/>
                <a:gd name="connsiteX9" fmla="*/ 1482119 w 4037925"/>
                <a:gd name="connsiteY9" fmla="*/ 3098738 h 3641517"/>
                <a:gd name="connsiteX10" fmla="*/ 1616328 w 4037925"/>
                <a:gd name="connsiteY10" fmla="*/ 3098738 h 3641517"/>
                <a:gd name="connsiteX11" fmla="*/ 1750536 w 4037925"/>
                <a:gd name="connsiteY11" fmla="*/ 3098738 h 3641517"/>
                <a:gd name="connsiteX12" fmla="*/ 1750536 w 4037925"/>
                <a:gd name="connsiteY12" fmla="*/ 3031627 h 3641517"/>
                <a:gd name="connsiteX13" fmla="*/ 1750536 w 4037925"/>
                <a:gd name="connsiteY13" fmla="*/ 2964515 h 3641517"/>
                <a:gd name="connsiteX14" fmla="*/ 1076576 w 4037925"/>
                <a:gd name="connsiteY14" fmla="*/ 2964515 h 3641517"/>
                <a:gd name="connsiteX15" fmla="*/ 402616 w 4037925"/>
                <a:gd name="connsiteY15" fmla="*/ 2964515 h 3641517"/>
                <a:gd name="connsiteX16" fmla="*/ 402616 w 4037925"/>
                <a:gd name="connsiteY16" fmla="*/ 2897404 h 3641517"/>
                <a:gd name="connsiteX17" fmla="*/ 402616 w 4037925"/>
                <a:gd name="connsiteY17" fmla="*/ 2830293 h 3641517"/>
                <a:gd name="connsiteX18" fmla="*/ 335512 w 4037925"/>
                <a:gd name="connsiteY18" fmla="*/ 2830293 h 3641517"/>
                <a:gd name="connsiteX19" fmla="*/ 268407 w 4037925"/>
                <a:gd name="connsiteY19" fmla="*/ 2830293 h 3641517"/>
                <a:gd name="connsiteX20" fmla="*/ 268407 w 4037925"/>
                <a:gd name="connsiteY20" fmla="*/ 2763181 h 3641517"/>
                <a:gd name="connsiteX21" fmla="*/ 268407 w 4037925"/>
                <a:gd name="connsiteY21" fmla="*/ 2696070 h 3641517"/>
                <a:gd name="connsiteX22" fmla="*/ 201303 w 4037925"/>
                <a:gd name="connsiteY22" fmla="*/ 2696070 h 3641517"/>
                <a:gd name="connsiteX23" fmla="*/ 134199 w 4037925"/>
                <a:gd name="connsiteY23" fmla="*/ 2696070 h 3641517"/>
                <a:gd name="connsiteX24" fmla="*/ 134199 w 4037925"/>
                <a:gd name="connsiteY24" fmla="*/ 2628959 h 3641517"/>
                <a:gd name="connsiteX25" fmla="*/ 134199 w 4037925"/>
                <a:gd name="connsiteY25" fmla="*/ 2561847 h 3641517"/>
                <a:gd name="connsiteX26" fmla="*/ 67094 w 4037925"/>
                <a:gd name="connsiteY26" fmla="*/ 2561847 h 3641517"/>
                <a:gd name="connsiteX27" fmla="*/ -10 w 4037925"/>
                <a:gd name="connsiteY27" fmla="*/ 2561847 h 3641517"/>
                <a:gd name="connsiteX28" fmla="*/ -10 w 4037925"/>
                <a:gd name="connsiteY28" fmla="*/ 1485149 h 3641517"/>
                <a:gd name="connsiteX29" fmla="*/ -10 w 4037925"/>
                <a:gd name="connsiteY29" fmla="*/ 408450 h 3641517"/>
                <a:gd name="connsiteX30" fmla="*/ 67094 w 4037925"/>
                <a:gd name="connsiteY30" fmla="*/ 408450 h 3641517"/>
                <a:gd name="connsiteX31" fmla="*/ 134199 w 4037925"/>
                <a:gd name="connsiteY31" fmla="*/ 408450 h 3641517"/>
                <a:gd name="connsiteX32" fmla="*/ 134199 w 4037925"/>
                <a:gd name="connsiteY32" fmla="*/ 341338 h 3641517"/>
                <a:gd name="connsiteX33" fmla="*/ 134199 w 4037925"/>
                <a:gd name="connsiteY33" fmla="*/ 274227 h 3641517"/>
                <a:gd name="connsiteX34" fmla="*/ 201303 w 4037925"/>
                <a:gd name="connsiteY34" fmla="*/ 274227 h 3641517"/>
                <a:gd name="connsiteX35" fmla="*/ 268407 w 4037925"/>
                <a:gd name="connsiteY35" fmla="*/ 274227 h 3641517"/>
                <a:gd name="connsiteX36" fmla="*/ 268407 w 4037925"/>
                <a:gd name="connsiteY36" fmla="*/ 207480 h 3641517"/>
                <a:gd name="connsiteX37" fmla="*/ 268407 w 4037925"/>
                <a:gd name="connsiteY37" fmla="*/ 140733 h 3641517"/>
                <a:gd name="connsiteX38" fmla="*/ 333104 w 4037925"/>
                <a:gd name="connsiteY38" fmla="*/ 138910 h 3641517"/>
                <a:gd name="connsiteX39" fmla="*/ 400208 w 4037925"/>
                <a:gd name="connsiteY39" fmla="*/ 139518 h 3641517"/>
                <a:gd name="connsiteX40" fmla="*/ 402616 w 4037925"/>
                <a:gd name="connsiteY40" fmla="*/ 208088 h 3641517"/>
                <a:gd name="connsiteX41" fmla="*/ 402616 w 4037925"/>
                <a:gd name="connsiteY41" fmla="*/ 274227 h 3641517"/>
                <a:gd name="connsiteX42" fmla="*/ 335512 w 4037925"/>
                <a:gd name="connsiteY42" fmla="*/ 274227 h 3641517"/>
                <a:gd name="connsiteX43" fmla="*/ 268407 w 4037925"/>
                <a:gd name="connsiteY43" fmla="*/ 274227 h 3641517"/>
                <a:gd name="connsiteX44" fmla="*/ 268407 w 4037925"/>
                <a:gd name="connsiteY44" fmla="*/ 341338 h 3641517"/>
                <a:gd name="connsiteX45" fmla="*/ 268407 w 4037925"/>
                <a:gd name="connsiteY45" fmla="*/ 408450 h 3641517"/>
                <a:gd name="connsiteX46" fmla="*/ 201303 w 4037925"/>
                <a:gd name="connsiteY46" fmla="*/ 408450 h 3641517"/>
                <a:gd name="connsiteX47" fmla="*/ 134199 w 4037925"/>
                <a:gd name="connsiteY47" fmla="*/ 408450 h 3641517"/>
                <a:gd name="connsiteX48" fmla="*/ 134199 w 4037925"/>
                <a:gd name="connsiteY48" fmla="*/ 1350926 h 3641517"/>
                <a:gd name="connsiteX49" fmla="*/ 134199 w 4037925"/>
                <a:gd name="connsiteY49" fmla="*/ 2293402 h 3641517"/>
                <a:gd name="connsiteX50" fmla="*/ 2018953 w 4037925"/>
                <a:gd name="connsiteY50" fmla="*/ 2293402 h 3641517"/>
                <a:gd name="connsiteX51" fmla="*/ 3903708 w 4037925"/>
                <a:gd name="connsiteY51" fmla="*/ 2293402 h 3641517"/>
                <a:gd name="connsiteX52" fmla="*/ 3903708 w 4037925"/>
                <a:gd name="connsiteY52" fmla="*/ 1350926 h 3641517"/>
                <a:gd name="connsiteX53" fmla="*/ 3903708 w 4037925"/>
                <a:gd name="connsiteY53" fmla="*/ 408450 h 3641517"/>
                <a:gd name="connsiteX54" fmla="*/ 3836603 w 4037925"/>
                <a:gd name="connsiteY54" fmla="*/ 408450 h 3641517"/>
                <a:gd name="connsiteX55" fmla="*/ 3769499 w 4037925"/>
                <a:gd name="connsiteY55" fmla="*/ 408450 h 3641517"/>
                <a:gd name="connsiteX56" fmla="*/ 3769499 w 4037925"/>
                <a:gd name="connsiteY56" fmla="*/ 341338 h 3641517"/>
                <a:gd name="connsiteX57" fmla="*/ 3769499 w 4037925"/>
                <a:gd name="connsiteY57" fmla="*/ 274227 h 3641517"/>
                <a:gd name="connsiteX58" fmla="*/ 3702395 w 4037925"/>
                <a:gd name="connsiteY58" fmla="*/ 274227 h 3641517"/>
                <a:gd name="connsiteX59" fmla="*/ 3635290 w 4037925"/>
                <a:gd name="connsiteY59" fmla="*/ 274227 h 3641517"/>
                <a:gd name="connsiteX60" fmla="*/ 3635290 w 4037925"/>
                <a:gd name="connsiteY60" fmla="*/ 208088 h 3641517"/>
                <a:gd name="connsiteX61" fmla="*/ 3637698 w 4037925"/>
                <a:gd name="connsiteY61" fmla="*/ 139518 h 3641517"/>
                <a:gd name="connsiteX62" fmla="*/ 3704803 w 4037925"/>
                <a:gd name="connsiteY62" fmla="*/ 138910 h 3641517"/>
                <a:gd name="connsiteX63" fmla="*/ 3769499 w 4037925"/>
                <a:gd name="connsiteY63" fmla="*/ 140733 h 3641517"/>
                <a:gd name="connsiteX64" fmla="*/ 3769499 w 4037925"/>
                <a:gd name="connsiteY64" fmla="*/ 207480 h 3641517"/>
                <a:gd name="connsiteX65" fmla="*/ 3769499 w 4037925"/>
                <a:gd name="connsiteY65" fmla="*/ 274227 h 3641517"/>
                <a:gd name="connsiteX66" fmla="*/ 3836603 w 4037925"/>
                <a:gd name="connsiteY66" fmla="*/ 274227 h 3641517"/>
                <a:gd name="connsiteX67" fmla="*/ 3903708 w 4037925"/>
                <a:gd name="connsiteY67" fmla="*/ 274227 h 3641517"/>
                <a:gd name="connsiteX68" fmla="*/ 3903708 w 4037925"/>
                <a:gd name="connsiteY68" fmla="*/ 341338 h 3641517"/>
                <a:gd name="connsiteX69" fmla="*/ 3903708 w 4037925"/>
                <a:gd name="connsiteY69" fmla="*/ 408450 h 3641517"/>
                <a:gd name="connsiteX70" fmla="*/ 3970812 w 4037925"/>
                <a:gd name="connsiteY70" fmla="*/ 408450 h 3641517"/>
                <a:gd name="connsiteX71" fmla="*/ 4037916 w 4037925"/>
                <a:gd name="connsiteY71" fmla="*/ 408450 h 3641517"/>
                <a:gd name="connsiteX72" fmla="*/ 4037916 w 4037925"/>
                <a:gd name="connsiteY72" fmla="*/ 1485149 h 3641517"/>
                <a:gd name="connsiteX73" fmla="*/ 4037916 w 4037925"/>
                <a:gd name="connsiteY73" fmla="*/ 2561847 h 3641517"/>
                <a:gd name="connsiteX74" fmla="*/ 3970812 w 4037925"/>
                <a:gd name="connsiteY74" fmla="*/ 2561847 h 3641517"/>
                <a:gd name="connsiteX75" fmla="*/ 3903708 w 4037925"/>
                <a:gd name="connsiteY75" fmla="*/ 2561847 h 3641517"/>
                <a:gd name="connsiteX76" fmla="*/ 3903708 w 4037925"/>
                <a:gd name="connsiteY76" fmla="*/ 2628959 h 3641517"/>
                <a:gd name="connsiteX77" fmla="*/ 3903708 w 4037925"/>
                <a:gd name="connsiteY77" fmla="*/ 2696070 h 3641517"/>
                <a:gd name="connsiteX78" fmla="*/ 3836603 w 4037925"/>
                <a:gd name="connsiteY78" fmla="*/ 2696070 h 3641517"/>
                <a:gd name="connsiteX79" fmla="*/ 3769499 w 4037925"/>
                <a:gd name="connsiteY79" fmla="*/ 2696070 h 3641517"/>
                <a:gd name="connsiteX80" fmla="*/ 3769499 w 4037925"/>
                <a:gd name="connsiteY80" fmla="*/ 2763181 h 3641517"/>
                <a:gd name="connsiteX81" fmla="*/ 3769499 w 4037925"/>
                <a:gd name="connsiteY81" fmla="*/ 2830293 h 3641517"/>
                <a:gd name="connsiteX82" fmla="*/ 3702395 w 4037925"/>
                <a:gd name="connsiteY82" fmla="*/ 2830293 h 3641517"/>
                <a:gd name="connsiteX83" fmla="*/ 3635290 w 4037925"/>
                <a:gd name="connsiteY83" fmla="*/ 2830293 h 3641517"/>
                <a:gd name="connsiteX84" fmla="*/ 3635290 w 4037925"/>
                <a:gd name="connsiteY84" fmla="*/ 2897404 h 3641517"/>
                <a:gd name="connsiteX85" fmla="*/ 3635290 w 4037925"/>
                <a:gd name="connsiteY85" fmla="*/ 2964515 h 3641517"/>
                <a:gd name="connsiteX86" fmla="*/ 2961330 w 4037925"/>
                <a:gd name="connsiteY86" fmla="*/ 2964515 h 3641517"/>
                <a:gd name="connsiteX87" fmla="*/ 2287370 w 4037925"/>
                <a:gd name="connsiteY87" fmla="*/ 2964515 h 3641517"/>
                <a:gd name="connsiteX88" fmla="*/ 2287370 w 4037925"/>
                <a:gd name="connsiteY88" fmla="*/ 3031627 h 3641517"/>
                <a:gd name="connsiteX89" fmla="*/ 2287370 w 4037925"/>
                <a:gd name="connsiteY89" fmla="*/ 3098738 h 3641517"/>
                <a:gd name="connsiteX90" fmla="*/ 2421579 w 4037925"/>
                <a:gd name="connsiteY90" fmla="*/ 3098738 h 3641517"/>
                <a:gd name="connsiteX91" fmla="*/ 2555787 w 4037925"/>
                <a:gd name="connsiteY91" fmla="*/ 3098738 h 3641517"/>
                <a:gd name="connsiteX92" fmla="*/ 2555787 w 4037925"/>
                <a:gd name="connsiteY92" fmla="*/ 3165849 h 3641517"/>
                <a:gd name="connsiteX93" fmla="*/ 2555787 w 4037925"/>
                <a:gd name="connsiteY93" fmla="*/ 3232961 h 3641517"/>
                <a:gd name="connsiteX94" fmla="*/ 2622891 w 4037925"/>
                <a:gd name="connsiteY94" fmla="*/ 3232961 h 3641517"/>
                <a:gd name="connsiteX95" fmla="*/ 2689996 w 4037925"/>
                <a:gd name="connsiteY95" fmla="*/ 3232961 h 3641517"/>
                <a:gd name="connsiteX96" fmla="*/ 2689996 w 4037925"/>
                <a:gd name="connsiteY96" fmla="*/ 3300072 h 3641517"/>
                <a:gd name="connsiteX97" fmla="*/ 2689996 w 4037925"/>
                <a:gd name="connsiteY97" fmla="*/ 3367183 h 3641517"/>
                <a:gd name="connsiteX98" fmla="*/ 2757100 w 4037925"/>
                <a:gd name="connsiteY98" fmla="*/ 3367183 h 3641517"/>
                <a:gd name="connsiteX99" fmla="*/ 2824204 w 4037925"/>
                <a:gd name="connsiteY99" fmla="*/ 3367183 h 3641517"/>
                <a:gd name="connsiteX100" fmla="*/ 2824204 w 4037925"/>
                <a:gd name="connsiteY100" fmla="*/ 3504323 h 3641517"/>
                <a:gd name="connsiteX101" fmla="*/ 2824204 w 4037925"/>
                <a:gd name="connsiteY101" fmla="*/ 3641464 h 3641517"/>
                <a:gd name="connsiteX102" fmla="*/ 2018953 w 4037925"/>
                <a:gd name="connsiteY102" fmla="*/ 3641464 h 3641517"/>
                <a:gd name="connsiteX103" fmla="*/ 1213702 w 4037925"/>
                <a:gd name="connsiteY103" fmla="*/ 3641464 h 3641517"/>
                <a:gd name="connsiteX104" fmla="*/ 2555787 w 4037925"/>
                <a:gd name="connsiteY104" fmla="*/ 3434294 h 3641517"/>
                <a:gd name="connsiteX105" fmla="*/ 2555787 w 4037925"/>
                <a:gd name="connsiteY105" fmla="*/ 3367183 h 3641517"/>
                <a:gd name="connsiteX106" fmla="*/ 2488683 w 4037925"/>
                <a:gd name="connsiteY106" fmla="*/ 3367183 h 3641517"/>
                <a:gd name="connsiteX107" fmla="*/ 2421579 w 4037925"/>
                <a:gd name="connsiteY107" fmla="*/ 3367183 h 3641517"/>
                <a:gd name="connsiteX108" fmla="*/ 2421579 w 4037925"/>
                <a:gd name="connsiteY108" fmla="*/ 3300072 h 3641517"/>
                <a:gd name="connsiteX109" fmla="*/ 2421579 w 4037925"/>
                <a:gd name="connsiteY109" fmla="*/ 3232961 h 3641517"/>
                <a:gd name="connsiteX110" fmla="*/ 2018953 w 4037925"/>
                <a:gd name="connsiteY110" fmla="*/ 3232961 h 3641517"/>
                <a:gd name="connsiteX111" fmla="*/ 1616328 w 4037925"/>
                <a:gd name="connsiteY111" fmla="*/ 3232961 h 3641517"/>
                <a:gd name="connsiteX112" fmla="*/ 1616328 w 4037925"/>
                <a:gd name="connsiteY112" fmla="*/ 3300072 h 3641517"/>
                <a:gd name="connsiteX113" fmla="*/ 1616328 w 4037925"/>
                <a:gd name="connsiteY113" fmla="*/ 3367183 h 3641517"/>
                <a:gd name="connsiteX114" fmla="*/ 1549223 w 4037925"/>
                <a:gd name="connsiteY114" fmla="*/ 3367183 h 3641517"/>
                <a:gd name="connsiteX115" fmla="*/ 1482119 w 4037925"/>
                <a:gd name="connsiteY115" fmla="*/ 3367183 h 3641517"/>
                <a:gd name="connsiteX116" fmla="*/ 1482119 w 4037925"/>
                <a:gd name="connsiteY116" fmla="*/ 3434294 h 3641517"/>
                <a:gd name="connsiteX117" fmla="*/ 1482119 w 4037925"/>
                <a:gd name="connsiteY117" fmla="*/ 3501405 h 3641517"/>
                <a:gd name="connsiteX118" fmla="*/ 2018953 w 4037925"/>
                <a:gd name="connsiteY118" fmla="*/ 3501405 h 3641517"/>
                <a:gd name="connsiteX119" fmla="*/ 2555787 w 4037925"/>
                <a:gd name="connsiteY119" fmla="*/ 3501405 h 3641517"/>
                <a:gd name="connsiteX120" fmla="*/ 2153162 w 4037925"/>
                <a:gd name="connsiteY120" fmla="*/ 3031627 h 3641517"/>
                <a:gd name="connsiteX121" fmla="*/ 2153162 w 4037925"/>
                <a:gd name="connsiteY121" fmla="*/ 2964515 h 3641517"/>
                <a:gd name="connsiteX122" fmla="*/ 2018953 w 4037925"/>
                <a:gd name="connsiteY122" fmla="*/ 2964515 h 3641517"/>
                <a:gd name="connsiteX123" fmla="*/ 1884745 w 4037925"/>
                <a:gd name="connsiteY123" fmla="*/ 2964515 h 3641517"/>
                <a:gd name="connsiteX124" fmla="*/ 1884745 w 4037925"/>
                <a:gd name="connsiteY124" fmla="*/ 3031627 h 3641517"/>
                <a:gd name="connsiteX125" fmla="*/ 1884745 w 4037925"/>
                <a:gd name="connsiteY125" fmla="*/ 3098738 h 3641517"/>
                <a:gd name="connsiteX126" fmla="*/ 2018953 w 4037925"/>
                <a:gd name="connsiteY126" fmla="*/ 3098738 h 3641517"/>
                <a:gd name="connsiteX127" fmla="*/ 2153162 w 4037925"/>
                <a:gd name="connsiteY127" fmla="*/ 3098738 h 3641517"/>
                <a:gd name="connsiteX128" fmla="*/ 3635290 w 4037925"/>
                <a:gd name="connsiteY128" fmla="*/ 2763181 h 3641517"/>
                <a:gd name="connsiteX129" fmla="*/ 3635290 w 4037925"/>
                <a:gd name="connsiteY129" fmla="*/ 2696070 h 3641517"/>
                <a:gd name="connsiteX130" fmla="*/ 3702395 w 4037925"/>
                <a:gd name="connsiteY130" fmla="*/ 2696070 h 3641517"/>
                <a:gd name="connsiteX131" fmla="*/ 3769499 w 4037925"/>
                <a:gd name="connsiteY131" fmla="*/ 2696070 h 3641517"/>
                <a:gd name="connsiteX132" fmla="*/ 3769499 w 4037925"/>
                <a:gd name="connsiteY132" fmla="*/ 2628959 h 3641517"/>
                <a:gd name="connsiteX133" fmla="*/ 3769499 w 4037925"/>
                <a:gd name="connsiteY133" fmla="*/ 2561847 h 3641517"/>
                <a:gd name="connsiteX134" fmla="*/ 3836603 w 4037925"/>
                <a:gd name="connsiteY134" fmla="*/ 2561847 h 3641517"/>
                <a:gd name="connsiteX135" fmla="*/ 3903708 w 4037925"/>
                <a:gd name="connsiteY135" fmla="*/ 2561847 h 3641517"/>
                <a:gd name="connsiteX136" fmla="*/ 3903708 w 4037925"/>
                <a:gd name="connsiteY136" fmla="*/ 2494736 h 3641517"/>
                <a:gd name="connsiteX137" fmla="*/ 3903708 w 4037925"/>
                <a:gd name="connsiteY137" fmla="*/ 2427625 h 3641517"/>
                <a:gd name="connsiteX138" fmla="*/ 2018953 w 4037925"/>
                <a:gd name="connsiteY138" fmla="*/ 2427625 h 3641517"/>
                <a:gd name="connsiteX139" fmla="*/ 134199 w 4037925"/>
                <a:gd name="connsiteY139" fmla="*/ 2427625 h 3641517"/>
                <a:gd name="connsiteX140" fmla="*/ 134199 w 4037925"/>
                <a:gd name="connsiteY140" fmla="*/ 2494736 h 3641517"/>
                <a:gd name="connsiteX141" fmla="*/ 134199 w 4037925"/>
                <a:gd name="connsiteY141" fmla="*/ 2561847 h 3641517"/>
                <a:gd name="connsiteX142" fmla="*/ 201303 w 4037925"/>
                <a:gd name="connsiteY142" fmla="*/ 2561847 h 3641517"/>
                <a:gd name="connsiteX143" fmla="*/ 268407 w 4037925"/>
                <a:gd name="connsiteY143" fmla="*/ 2561847 h 3641517"/>
                <a:gd name="connsiteX144" fmla="*/ 268407 w 4037925"/>
                <a:gd name="connsiteY144" fmla="*/ 2628959 h 3641517"/>
                <a:gd name="connsiteX145" fmla="*/ 268407 w 4037925"/>
                <a:gd name="connsiteY145" fmla="*/ 2696070 h 3641517"/>
                <a:gd name="connsiteX146" fmla="*/ 335512 w 4037925"/>
                <a:gd name="connsiteY146" fmla="*/ 2696070 h 3641517"/>
                <a:gd name="connsiteX147" fmla="*/ 402616 w 4037925"/>
                <a:gd name="connsiteY147" fmla="*/ 2696070 h 3641517"/>
                <a:gd name="connsiteX148" fmla="*/ 402616 w 4037925"/>
                <a:gd name="connsiteY148" fmla="*/ 2763181 h 3641517"/>
                <a:gd name="connsiteX149" fmla="*/ 402616 w 4037925"/>
                <a:gd name="connsiteY149" fmla="*/ 2830293 h 3641517"/>
                <a:gd name="connsiteX150" fmla="*/ 2018953 w 4037925"/>
                <a:gd name="connsiteY150" fmla="*/ 2830293 h 3641517"/>
                <a:gd name="connsiteX151" fmla="*/ 3635290 w 4037925"/>
                <a:gd name="connsiteY151" fmla="*/ 2830293 h 3641517"/>
                <a:gd name="connsiteX152" fmla="*/ 1884745 w 4037925"/>
                <a:gd name="connsiteY152" fmla="*/ 2628959 h 3641517"/>
                <a:gd name="connsiteX153" fmla="*/ 1884745 w 4037925"/>
                <a:gd name="connsiteY153" fmla="*/ 2561847 h 3641517"/>
                <a:gd name="connsiteX154" fmla="*/ 2018953 w 4037925"/>
                <a:gd name="connsiteY154" fmla="*/ 2561847 h 3641517"/>
                <a:gd name="connsiteX155" fmla="*/ 2153162 w 4037925"/>
                <a:gd name="connsiteY155" fmla="*/ 2561847 h 3641517"/>
                <a:gd name="connsiteX156" fmla="*/ 2153162 w 4037925"/>
                <a:gd name="connsiteY156" fmla="*/ 2628959 h 3641517"/>
                <a:gd name="connsiteX157" fmla="*/ 2153162 w 4037925"/>
                <a:gd name="connsiteY157" fmla="*/ 2696070 h 3641517"/>
                <a:gd name="connsiteX158" fmla="*/ 2018953 w 4037925"/>
                <a:gd name="connsiteY158" fmla="*/ 2696070 h 3641517"/>
                <a:gd name="connsiteX159" fmla="*/ 1884745 w 4037925"/>
                <a:gd name="connsiteY159" fmla="*/ 2696070 h 3641517"/>
                <a:gd name="connsiteX160" fmla="*/ 402616 w 4037925"/>
                <a:gd name="connsiteY160" fmla="*/ 69975 h 3641517"/>
                <a:gd name="connsiteX161" fmla="*/ 402616 w 4037925"/>
                <a:gd name="connsiteY161" fmla="*/ -54 h 3641517"/>
                <a:gd name="connsiteX162" fmla="*/ 2018953 w 4037925"/>
                <a:gd name="connsiteY162" fmla="*/ -54 h 3641517"/>
                <a:gd name="connsiteX163" fmla="*/ 3635290 w 4037925"/>
                <a:gd name="connsiteY163" fmla="*/ -54 h 3641517"/>
                <a:gd name="connsiteX164" fmla="*/ 3635290 w 4037925"/>
                <a:gd name="connsiteY164" fmla="*/ 69975 h 3641517"/>
                <a:gd name="connsiteX165" fmla="*/ 3635290 w 4037925"/>
                <a:gd name="connsiteY165" fmla="*/ 140005 h 3641517"/>
                <a:gd name="connsiteX166" fmla="*/ 2018953 w 4037925"/>
                <a:gd name="connsiteY166" fmla="*/ 140005 h 3641517"/>
                <a:gd name="connsiteX167" fmla="*/ 402616 w 4037925"/>
                <a:gd name="connsiteY167" fmla="*/ 140005 h 36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4037925" h="3641517">
                  <a:moveTo>
                    <a:pt x="1213702" y="3504323"/>
                  </a:moveTo>
                  <a:lnTo>
                    <a:pt x="1213702" y="3367183"/>
                  </a:lnTo>
                  <a:lnTo>
                    <a:pt x="1280806" y="3367183"/>
                  </a:lnTo>
                  <a:lnTo>
                    <a:pt x="1347911" y="3367183"/>
                  </a:lnTo>
                  <a:lnTo>
                    <a:pt x="1347911" y="3300072"/>
                  </a:lnTo>
                  <a:lnTo>
                    <a:pt x="1347911" y="3232961"/>
                  </a:lnTo>
                  <a:lnTo>
                    <a:pt x="1415015" y="3232961"/>
                  </a:lnTo>
                  <a:lnTo>
                    <a:pt x="1482119" y="3232961"/>
                  </a:lnTo>
                  <a:lnTo>
                    <a:pt x="1482119" y="3165849"/>
                  </a:lnTo>
                  <a:lnTo>
                    <a:pt x="1482119" y="3098738"/>
                  </a:lnTo>
                  <a:lnTo>
                    <a:pt x="1616328" y="3098738"/>
                  </a:lnTo>
                  <a:lnTo>
                    <a:pt x="1750536" y="3098738"/>
                  </a:lnTo>
                  <a:lnTo>
                    <a:pt x="1750536" y="3031627"/>
                  </a:lnTo>
                  <a:lnTo>
                    <a:pt x="1750536" y="2964515"/>
                  </a:lnTo>
                  <a:lnTo>
                    <a:pt x="1076576" y="2964515"/>
                  </a:lnTo>
                  <a:lnTo>
                    <a:pt x="402616" y="2964515"/>
                  </a:lnTo>
                  <a:lnTo>
                    <a:pt x="402616" y="2897404"/>
                  </a:lnTo>
                  <a:lnTo>
                    <a:pt x="402616" y="2830293"/>
                  </a:lnTo>
                  <a:lnTo>
                    <a:pt x="335512" y="2830293"/>
                  </a:lnTo>
                  <a:lnTo>
                    <a:pt x="268407" y="2830293"/>
                  </a:lnTo>
                  <a:lnTo>
                    <a:pt x="268407" y="2763181"/>
                  </a:lnTo>
                  <a:lnTo>
                    <a:pt x="268407" y="2696070"/>
                  </a:lnTo>
                  <a:lnTo>
                    <a:pt x="201303" y="2696070"/>
                  </a:lnTo>
                  <a:lnTo>
                    <a:pt x="134199" y="2696070"/>
                  </a:lnTo>
                  <a:lnTo>
                    <a:pt x="134199" y="2628959"/>
                  </a:lnTo>
                  <a:lnTo>
                    <a:pt x="134199" y="2561847"/>
                  </a:lnTo>
                  <a:lnTo>
                    <a:pt x="67094" y="2561847"/>
                  </a:lnTo>
                  <a:lnTo>
                    <a:pt x="-10" y="2561847"/>
                  </a:lnTo>
                  <a:lnTo>
                    <a:pt x="-10" y="1485149"/>
                  </a:lnTo>
                  <a:lnTo>
                    <a:pt x="-10" y="408450"/>
                  </a:lnTo>
                  <a:lnTo>
                    <a:pt x="67094" y="408450"/>
                  </a:lnTo>
                  <a:lnTo>
                    <a:pt x="134199" y="408450"/>
                  </a:lnTo>
                  <a:lnTo>
                    <a:pt x="134199" y="341338"/>
                  </a:lnTo>
                  <a:lnTo>
                    <a:pt x="134199" y="274227"/>
                  </a:lnTo>
                  <a:lnTo>
                    <a:pt x="201303" y="274227"/>
                  </a:lnTo>
                  <a:lnTo>
                    <a:pt x="268407" y="274227"/>
                  </a:lnTo>
                  <a:lnTo>
                    <a:pt x="268407" y="207480"/>
                  </a:lnTo>
                  <a:lnTo>
                    <a:pt x="268407" y="140733"/>
                  </a:lnTo>
                  <a:lnTo>
                    <a:pt x="333104" y="138910"/>
                  </a:lnTo>
                  <a:cubicBezTo>
                    <a:pt x="368687" y="137907"/>
                    <a:pt x="398884" y="138181"/>
                    <a:pt x="400208" y="139518"/>
                  </a:cubicBezTo>
                  <a:cubicBezTo>
                    <a:pt x="401533" y="140855"/>
                    <a:pt x="402616" y="171712"/>
                    <a:pt x="402616" y="208088"/>
                  </a:cubicBezTo>
                  <a:lnTo>
                    <a:pt x="402616" y="274227"/>
                  </a:lnTo>
                  <a:lnTo>
                    <a:pt x="335512" y="274227"/>
                  </a:lnTo>
                  <a:lnTo>
                    <a:pt x="268407" y="274227"/>
                  </a:lnTo>
                  <a:lnTo>
                    <a:pt x="268407" y="341338"/>
                  </a:lnTo>
                  <a:lnTo>
                    <a:pt x="268407" y="408450"/>
                  </a:lnTo>
                  <a:lnTo>
                    <a:pt x="201303" y="408450"/>
                  </a:lnTo>
                  <a:lnTo>
                    <a:pt x="134199" y="408450"/>
                  </a:lnTo>
                  <a:lnTo>
                    <a:pt x="134199" y="1350926"/>
                  </a:lnTo>
                  <a:lnTo>
                    <a:pt x="134199" y="2293402"/>
                  </a:lnTo>
                  <a:lnTo>
                    <a:pt x="2018953" y="2293402"/>
                  </a:lnTo>
                  <a:lnTo>
                    <a:pt x="3903708" y="2293402"/>
                  </a:lnTo>
                  <a:lnTo>
                    <a:pt x="3903708" y="1350926"/>
                  </a:lnTo>
                  <a:lnTo>
                    <a:pt x="3903708" y="408450"/>
                  </a:lnTo>
                  <a:lnTo>
                    <a:pt x="3836603" y="408450"/>
                  </a:lnTo>
                  <a:lnTo>
                    <a:pt x="3769499" y="408450"/>
                  </a:lnTo>
                  <a:lnTo>
                    <a:pt x="3769499" y="341338"/>
                  </a:lnTo>
                  <a:lnTo>
                    <a:pt x="3769499" y="274227"/>
                  </a:lnTo>
                  <a:lnTo>
                    <a:pt x="3702395" y="274227"/>
                  </a:lnTo>
                  <a:lnTo>
                    <a:pt x="3635290" y="274227"/>
                  </a:lnTo>
                  <a:lnTo>
                    <a:pt x="3635290" y="208088"/>
                  </a:lnTo>
                  <a:cubicBezTo>
                    <a:pt x="3635290" y="171712"/>
                    <a:pt x="3636373" y="140855"/>
                    <a:pt x="3637698" y="139518"/>
                  </a:cubicBezTo>
                  <a:cubicBezTo>
                    <a:pt x="3639021" y="138181"/>
                    <a:pt x="3669220" y="137907"/>
                    <a:pt x="3704803" y="138910"/>
                  </a:cubicBezTo>
                  <a:lnTo>
                    <a:pt x="3769499" y="140733"/>
                  </a:lnTo>
                  <a:lnTo>
                    <a:pt x="3769499" y="207480"/>
                  </a:lnTo>
                  <a:lnTo>
                    <a:pt x="3769499" y="274227"/>
                  </a:lnTo>
                  <a:lnTo>
                    <a:pt x="3836603" y="274227"/>
                  </a:lnTo>
                  <a:lnTo>
                    <a:pt x="3903708" y="274227"/>
                  </a:lnTo>
                  <a:lnTo>
                    <a:pt x="3903708" y="341338"/>
                  </a:lnTo>
                  <a:lnTo>
                    <a:pt x="3903708" y="408450"/>
                  </a:lnTo>
                  <a:lnTo>
                    <a:pt x="3970812" y="408450"/>
                  </a:lnTo>
                  <a:lnTo>
                    <a:pt x="4037916" y="408450"/>
                  </a:lnTo>
                  <a:lnTo>
                    <a:pt x="4037916" y="1485149"/>
                  </a:lnTo>
                  <a:lnTo>
                    <a:pt x="4037916" y="2561847"/>
                  </a:lnTo>
                  <a:lnTo>
                    <a:pt x="3970812" y="2561847"/>
                  </a:lnTo>
                  <a:lnTo>
                    <a:pt x="3903708" y="2561847"/>
                  </a:lnTo>
                  <a:lnTo>
                    <a:pt x="3903708" y="2628959"/>
                  </a:lnTo>
                  <a:lnTo>
                    <a:pt x="3903708" y="2696070"/>
                  </a:lnTo>
                  <a:lnTo>
                    <a:pt x="3836603" y="2696070"/>
                  </a:lnTo>
                  <a:lnTo>
                    <a:pt x="3769499" y="2696070"/>
                  </a:lnTo>
                  <a:lnTo>
                    <a:pt x="3769499" y="2763181"/>
                  </a:lnTo>
                  <a:lnTo>
                    <a:pt x="3769499" y="2830293"/>
                  </a:lnTo>
                  <a:lnTo>
                    <a:pt x="3702395" y="2830293"/>
                  </a:lnTo>
                  <a:lnTo>
                    <a:pt x="3635290" y="2830293"/>
                  </a:lnTo>
                  <a:lnTo>
                    <a:pt x="3635290" y="2897404"/>
                  </a:lnTo>
                  <a:lnTo>
                    <a:pt x="3635290" y="2964515"/>
                  </a:lnTo>
                  <a:lnTo>
                    <a:pt x="2961330" y="2964515"/>
                  </a:lnTo>
                  <a:lnTo>
                    <a:pt x="2287370" y="2964515"/>
                  </a:lnTo>
                  <a:lnTo>
                    <a:pt x="2287370" y="3031627"/>
                  </a:lnTo>
                  <a:lnTo>
                    <a:pt x="2287370" y="3098738"/>
                  </a:lnTo>
                  <a:lnTo>
                    <a:pt x="2421579" y="3098738"/>
                  </a:lnTo>
                  <a:lnTo>
                    <a:pt x="2555787" y="3098738"/>
                  </a:lnTo>
                  <a:lnTo>
                    <a:pt x="2555787" y="3165849"/>
                  </a:lnTo>
                  <a:lnTo>
                    <a:pt x="2555787" y="3232961"/>
                  </a:lnTo>
                  <a:lnTo>
                    <a:pt x="2622891" y="3232961"/>
                  </a:lnTo>
                  <a:lnTo>
                    <a:pt x="2689996" y="3232961"/>
                  </a:lnTo>
                  <a:lnTo>
                    <a:pt x="2689996" y="3300072"/>
                  </a:lnTo>
                  <a:lnTo>
                    <a:pt x="2689996" y="3367183"/>
                  </a:lnTo>
                  <a:lnTo>
                    <a:pt x="2757100" y="3367183"/>
                  </a:lnTo>
                  <a:lnTo>
                    <a:pt x="2824204" y="3367183"/>
                  </a:lnTo>
                  <a:lnTo>
                    <a:pt x="2824204" y="3504323"/>
                  </a:lnTo>
                  <a:lnTo>
                    <a:pt x="2824204" y="3641464"/>
                  </a:lnTo>
                  <a:lnTo>
                    <a:pt x="2018953" y="3641464"/>
                  </a:lnTo>
                  <a:lnTo>
                    <a:pt x="1213702" y="3641464"/>
                  </a:lnTo>
                  <a:close/>
                  <a:moveTo>
                    <a:pt x="2555787" y="3434294"/>
                  </a:moveTo>
                  <a:lnTo>
                    <a:pt x="2555787" y="3367183"/>
                  </a:lnTo>
                  <a:lnTo>
                    <a:pt x="2488683" y="3367183"/>
                  </a:lnTo>
                  <a:lnTo>
                    <a:pt x="2421579" y="3367183"/>
                  </a:lnTo>
                  <a:lnTo>
                    <a:pt x="2421579" y="3300072"/>
                  </a:lnTo>
                  <a:lnTo>
                    <a:pt x="2421579" y="3232961"/>
                  </a:lnTo>
                  <a:lnTo>
                    <a:pt x="2018953" y="3232961"/>
                  </a:lnTo>
                  <a:lnTo>
                    <a:pt x="1616328" y="3232961"/>
                  </a:lnTo>
                  <a:lnTo>
                    <a:pt x="1616328" y="3300072"/>
                  </a:lnTo>
                  <a:lnTo>
                    <a:pt x="1616328" y="3367183"/>
                  </a:lnTo>
                  <a:lnTo>
                    <a:pt x="1549223" y="3367183"/>
                  </a:lnTo>
                  <a:lnTo>
                    <a:pt x="1482119" y="3367183"/>
                  </a:lnTo>
                  <a:lnTo>
                    <a:pt x="1482119" y="3434294"/>
                  </a:lnTo>
                  <a:lnTo>
                    <a:pt x="1482119" y="3501405"/>
                  </a:lnTo>
                  <a:lnTo>
                    <a:pt x="2018953" y="3501405"/>
                  </a:lnTo>
                  <a:lnTo>
                    <a:pt x="2555787" y="3501405"/>
                  </a:lnTo>
                  <a:close/>
                  <a:moveTo>
                    <a:pt x="2153162" y="3031627"/>
                  </a:moveTo>
                  <a:lnTo>
                    <a:pt x="2153162" y="2964515"/>
                  </a:lnTo>
                  <a:lnTo>
                    <a:pt x="2018953" y="2964515"/>
                  </a:lnTo>
                  <a:lnTo>
                    <a:pt x="1884745" y="2964515"/>
                  </a:lnTo>
                  <a:lnTo>
                    <a:pt x="1884745" y="3031627"/>
                  </a:lnTo>
                  <a:lnTo>
                    <a:pt x="1884745" y="3098738"/>
                  </a:lnTo>
                  <a:lnTo>
                    <a:pt x="2018953" y="3098738"/>
                  </a:lnTo>
                  <a:lnTo>
                    <a:pt x="2153162" y="3098738"/>
                  </a:lnTo>
                  <a:close/>
                  <a:moveTo>
                    <a:pt x="3635290" y="2763181"/>
                  </a:moveTo>
                  <a:lnTo>
                    <a:pt x="3635290" y="2696070"/>
                  </a:lnTo>
                  <a:lnTo>
                    <a:pt x="3702395" y="2696070"/>
                  </a:lnTo>
                  <a:lnTo>
                    <a:pt x="3769499" y="2696070"/>
                  </a:lnTo>
                  <a:lnTo>
                    <a:pt x="3769499" y="2628959"/>
                  </a:lnTo>
                  <a:lnTo>
                    <a:pt x="3769499" y="2561847"/>
                  </a:lnTo>
                  <a:lnTo>
                    <a:pt x="3836603" y="2561847"/>
                  </a:lnTo>
                  <a:lnTo>
                    <a:pt x="3903708" y="2561847"/>
                  </a:lnTo>
                  <a:lnTo>
                    <a:pt x="3903708" y="2494736"/>
                  </a:lnTo>
                  <a:lnTo>
                    <a:pt x="3903708" y="2427625"/>
                  </a:lnTo>
                  <a:lnTo>
                    <a:pt x="2018953" y="2427625"/>
                  </a:lnTo>
                  <a:lnTo>
                    <a:pt x="134199" y="2427625"/>
                  </a:lnTo>
                  <a:lnTo>
                    <a:pt x="134199" y="2494736"/>
                  </a:lnTo>
                  <a:lnTo>
                    <a:pt x="134199" y="2561847"/>
                  </a:lnTo>
                  <a:lnTo>
                    <a:pt x="201303" y="2561847"/>
                  </a:lnTo>
                  <a:lnTo>
                    <a:pt x="268407" y="2561847"/>
                  </a:lnTo>
                  <a:lnTo>
                    <a:pt x="268407" y="2628959"/>
                  </a:lnTo>
                  <a:lnTo>
                    <a:pt x="268407" y="2696070"/>
                  </a:lnTo>
                  <a:lnTo>
                    <a:pt x="335512" y="2696070"/>
                  </a:lnTo>
                  <a:lnTo>
                    <a:pt x="402616" y="2696070"/>
                  </a:lnTo>
                  <a:lnTo>
                    <a:pt x="402616" y="2763181"/>
                  </a:lnTo>
                  <a:lnTo>
                    <a:pt x="402616" y="2830293"/>
                  </a:lnTo>
                  <a:lnTo>
                    <a:pt x="2018953" y="2830293"/>
                  </a:lnTo>
                  <a:lnTo>
                    <a:pt x="3635290" y="2830293"/>
                  </a:lnTo>
                  <a:close/>
                  <a:moveTo>
                    <a:pt x="1884745" y="2628959"/>
                  </a:moveTo>
                  <a:lnTo>
                    <a:pt x="1884745" y="2561847"/>
                  </a:lnTo>
                  <a:lnTo>
                    <a:pt x="2018953" y="2561847"/>
                  </a:lnTo>
                  <a:lnTo>
                    <a:pt x="2153162" y="2561847"/>
                  </a:lnTo>
                  <a:lnTo>
                    <a:pt x="2153162" y="2628959"/>
                  </a:lnTo>
                  <a:lnTo>
                    <a:pt x="2153162" y="2696070"/>
                  </a:lnTo>
                  <a:lnTo>
                    <a:pt x="2018953" y="2696070"/>
                  </a:lnTo>
                  <a:lnTo>
                    <a:pt x="1884745" y="2696070"/>
                  </a:lnTo>
                  <a:close/>
                  <a:moveTo>
                    <a:pt x="402616" y="69975"/>
                  </a:moveTo>
                  <a:lnTo>
                    <a:pt x="402616" y="-54"/>
                  </a:lnTo>
                  <a:lnTo>
                    <a:pt x="2018953" y="-54"/>
                  </a:lnTo>
                  <a:lnTo>
                    <a:pt x="3635290" y="-54"/>
                  </a:lnTo>
                  <a:lnTo>
                    <a:pt x="3635290" y="69975"/>
                  </a:lnTo>
                  <a:lnTo>
                    <a:pt x="3635290" y="140005"/>
                  </a:lnTo>
                  <a:lnTo>
                    <a:pt x="2018953" y="140005"/>
                  </a:lnTo>
                  <a:lnTo>
                    <a:pt x="402616" y="140005"/>
                  </a:lnTo>
                  <a:close/>
                </a:path>
              </a:pathLst>
            </a:custGeom>
            <a:solidFill>
              <a:schemeClr val="bg1"/>
            </a:solidFill>
            <a:ln w="58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AR">
                <a:ln>
                  <a:solidFill>
                    <a:schemeClr val="bg1">
                      <a:lumMod val="95000"/>
                    </a:schemeClr>
                  </a:solidFill>
                </a:ln>
              </a:endParaRPr>
            </a:p>
          </p:txBody>
        </p:sp>
        <p:grpSp>
          <p:nvGrpSpPr>
            <p:cNvPr id="5" name="Gráfico 9">
              <a:extLst>
                <a:ext uri="{FF2B5EF4-FFF2-40B4-BE49-F238E27FC236}">
                  <a16:creationId xmlns:a16="http://schemas.microsoft.com/office/drawing/2014/main" id="{8E2CA089-DEC3-4951-413C-75C1A675732E}"/>
                </a:ext>
              </a:extLst>
            </p:cNvPr>
            <p:cNvGrpSpPr/>
            <p:nvPr/>
          </p:nvGrpSpPr>
          <p:grpSpPr>
            <a:xfrm>
              <a:off x="1485194" y="2904964"/>
              <a:ext cx="2115124" cy="1456334"/>
              <a:chOff x="1485194" y="2904964"/>
              <a:chExt cx="2115124" cy="1456334"/>
            </a:xfrm>
          </p:grpSpPr>
          <p:sp>
            <p:nvSpPr>
              <p:cNvPr id="6" name="Forma libre: forma 5">
                <a:extLst>
                  <a:ext uri="{FF2B5EF4-FFF2-40B4-BE49-F238E27FC236}">
                    <a16:creationId xmlns:a16="http://schemas.microsoft.com/office/drawing/2014/main" id="{499035A4-675B-B2B5-A3D1-8025115BD3CC}"/>
                  </a:ext>
                </a:extLst>
              </p:cNvPr>
              <p:cNvSpPr/>
              <p:nvPr/>
            </p:nvSpPr>
            <p:spPr>
              <a:xfrm>
                <a:off x="1557618" y="2909589"/>
                <a:ext cx="1970363" cy="1451709"/>
              </a:xfrm>
              <a:custGeom>
                <a:avLst/>
                <a:gdLst>
                  <a:gd name="connsiteX0" fmla="*/ 427970 w 1970363"/>
                  <a:gd name="connsiteY0" fmla="*/ 1449809 h 1451709"/>
                  <a:gd name="connsiteX1" fmla="*/ 583681 w 1970363"/>
                  <a:gd name="connsiteY1" fmla="*/ 1448106 h 1451709"/>
                  <a:gd name="connsiteX2" fmla="*/ 585519 w 1970363"/>
                  <a:gd name="connsiteY2" fmla="*/ 1432602 h 1451709"/>
                  <a:gd name="connsiteX3" fmla="*/ 596109 w 1970363"/>
                  <a:gd name="connsiteY3" fmla="*/ 1414745 h 1451709"/>
                  <a:gd name="connsiteX4" fmla="*/ 598156 w 1970363"/>
                  <a:gd name="connsiteY4" fmla="*/ 1417213 h 1451709"/>
                  <a:gd name="connsiteX5" fmla="*/ 589403 w 1970363"/>
                  <a:gd name="connsiteY5" fmla="*/ 1436624 h 1451709"/>
                  <a:gd name="connsiteX6" fmla="*/ 587356 w 1970363"/>
                  <a:gd name="connsiteY6" fmla="*/ 1451213 h 1451709"/>
                  <a:gd name="connsiteX7" fmla="*/ 429807 w 1970363"/>
                  <a:gd name="connsiteY7" fmla="*/ 1451367 h 1451709"/>
                  <a:gd name="connsiteX8" fmla="*/ 272258 w 1970363"/>
                  <a:gd name="connsiteY8" fmla="*/ 1451522 h 1451709"/>
                  <a:gd name="connsiteX9" fmla="*/ 427970 w 1970363"/>
                  <a:gd name="connsiteY9" fmla="*/ 1449819 h 1451709"/>
                  <a:gd name="connsiteX10" fmla="*/ 189107 w 1970363"/>
                  <a:gd name="connsiteY10" fmla="*/ 1414866 h 1451709"/>
                  <a:gd name="connsiteX11" fmla="*/ 232870 w 1970363"/>
                  <a:gd name="connsiteY11" fmla="*/ 1414866 h 1451709"/>
                  <a:gd name="connsiteX12" fmla="*/ 210989 w 1970363"/>
                  <a:gd name="connsiteY12" fmla="*/ 1417155 h 1451709"/>
                  <a:gd name="connsiteX13" fmla="*/ 189107 w 1970363"/>
                  <a:gd name="connsiteY13" fmla="*/ 1414866 h 1451709"/>
                  <a:gd name="connsiteX14" fmla="*/ 635564 w 1970363"/>
                  <a:gd name="connsiteY14" fmla="*/ 1414999 h 1451709"/>
                  <a:gd name="connsiteX15" fmla="*/ 658905 w 1970363"/>
                  <a:gd name="connsiteY15" fmla="*/ 1415108 h 1451709"/>
                  <a:gd name="connsiteX16" fmla="*/ 645708 w 1970363"/>
                  <a:gd name="connsiteY16" fmla="*/ 1417647 h 1451709"/>
                  <a:gd name="connsiteX17" fmla="*/ 635564 w 1970363"/>
                  <a:gd name="connsiteY17" fmla="*/ 1414990 h 1451709"/>
                  <a:gd name="connsiteX18" fmla="*/ 240164 w 1970363"/>
                  <a:gd name="connsiteY18" fmla="*/ 1296680 h 1451709"/>
                  <a:gd name="connsiteX19" fmla="*/ 240164 w 1970363"/>
                  <a:gd name="connsiteY19" fmla="*/ 1279068 h 1451709"/>
                  <a:gd name="connsiteX20" fmla="*/ 205153 w 1970363"/>
                  <a:gd name="connsiteY20" fmla="*/ 1279068 h 1451709"/>
                  <a:gd name="connsiteX21" fmla="*/ 170142 w 1970363"/>
                  <a:gd name="connsiteY21" fmla="*/ 1279068 h 1451709"/>
                  <a:gd name="connsiteX22" fmla="*/ 170142 w 1970363"/>
                  <a:gd name="connsiteY22" fmla="*/ 1261560 h 1451709"/>
                  <a:gd name="connsiteX23" fmla="*/ 152637 w 1970363"/>
                  <a:gd name="connsiteY23" fmla="*/ 1244052 h 1451709"/>
                  <a:gd name="connsiteX24" fmla="*/ 135132 w 1970363"/>
                  <a:gd name="connsiteY24" fmla="*/ 1226546 h 1451709"/>
                  <a:gd name="connsiteX25" fmla="*/ 117626 w 1970363"/>
                  <a:gd name="connsiteY25" fmla="*/ 1209038 h 1451709"/>
                  <a:gd name="connsiteX26" fmla="*/ 100121 w 1970363"/>
                  <a:gd name="connsiteY26" fmla="*/ 1191531 h 1451709"/>
                  <a:gd name="connsiteX27" fmla="*/ 82615 w 1970363"/>
                  <a:gd name="connsiteY27" fmla="*/ 1174024 h 1451709"/>
                  <a:gd name="connsiteX28" fmla="*/ 65110 w 1970363"/>
                  <a:gd name="connsiteY28" fmla="*/ 1174024 h 1451709"/>
                  <a:gd name="connsiteX29" fmla="*/ 65110 w 1970363"/>
                  <a:gd name="connsiteY29" fmla="*/ 1086487 h 1451709"/>
                  <a:gd name="connsiteX30" fmla="*/ 65110 w 1970363"/>
                  <a:gd name="connsiteY30" fmla="*/ 998951 h 1451709"/>
                  <a:gd name="connsiteX31" fmla="*/ 82615 w 1970363"/>
                  <a:gd name="connsiteY31" fmla="*/ 998951 h 1451709"/>
                  <a:gd name="connsiteX32" fmla="*/ 100121 w 1970363"/>
                  <a:gd name="connsiteY32" fmla="*/ 981443 h 1451709"/>
                  <a:gd name="connsiteX33" fmla="*/ 117626 w 1970363"/>
                  <a:gd name="connsiteY33" fmla="*/ 963936 h 1451709"/>
                  <a:gd name="connsiteX34" fmla="*/ 135132 w 1970363"/>
                  <a:gd name="connsiteY34" fmla="*/ 946429 h 1451709"/>
                  <a:gd name="connsiteX35" fmla="*/ 152637 w 1970363"/>
                  <a:gd name="connsiteY35" fmla="*/ 928921 h 1451709"/>
                  <a:gd name="connsiteX36" fmla="*/ 170142 w 1970363"/>
                  <a:gd name="connsiteY36" fmla="*/ 911414 h 1451709"/>
                  <a:gd name="connsiteX37" fmla="*/ 170142 w 1970363"/>
                  <a:gd name="connsiteY37" fmla="*/ 893907 h 1451709"/>
                  <a:gd name="connsiteX38" fmla="*/ 275175 w 1970363"/>
                  <a:gd name="connsiteY38" fmla="*/ 893907 h 1451709"/>
                  <a:gd name="connsiteX39" fmla="*/ 380208 w 1970363"/>
                  <a:gd name="connsiteY39" fmla="*/ 893907 h 1451709"/>
                  <a:gd name="connsiteX40" fmla="*/ 380208 w 1970363"/>
                  <a:gd name="connsiteY40" fmla="*/ 911123 h 1451709"/>
                  <a:gd name="connsiteX41" fmla="*/ 413760 w 1970363"/>
                  <a:gd name="connsiteY41" fmla="*/ 930089 h 1451709"/>
                  <a:gd name="connsiteX42" fmla="*/ 449159 w 1970363"/>
                  <a:gd name="connsiteY42" fmla="*/ 947888 h 1451709"/>
                  <a:gd name="connsiteX43" fmla="*/ 468123 w 1970363"/>
                  <a:gd name="connsiteY43" fmla="*/ 963936 h 1451709"/>
                  <a:gd name="connsiteX44" fmla="*/ 485241 w 1970363"/>
                  <a:gd name="connsiteY44" fmla="*/ 981056 h 1451709"/>
                  <a:gd name="connsiteX45" fmla="*/ 501287 w 1970363"/>
                  <a:gd name="connsiteY45" fmla="*/ 1000022 h 1451709"/>
                  <a:gd name="connsiteX46" fmla="*/ 517415 w 1970363"/>
                  <a:gd name="connsiteY46" fmla="*/ 1016458 h 1451709"/>
                  <a:gd name="connsiteX47" fmla="*/ 533462 w 1970363"/>
                  <a:gd name="connsiteY47" fmla="*/ 1032894 h 1451709"/>
                  <a:gd name="connsiteX48" fmla="*/ 550157 w 1970363"/>
                  <a:gd name="connsiteY48" fmla="*/ 1060614 h 1451709"/>
                  <a:gd name="connsiteX49" fmla="*/ 568392 w 1970363"/>
                  <a:gd name="connsiteY49" fmla="*/ 1102923 h 1451709"/>
                  <a:gd name="connsiteX50" fmla="*/ 584438 w 1970363"/>
                  <a:gd name="connsiteY50" fmla="*/ 1104769 h 1451709"/>
                  <a:gd name="connsiteX51" fmla="*/ 584438 w 1970363"/>
                  <a:gd name="connsiteY51" fmla="*/ 1174411 h 1451709"/>
                  <a:gd name="connsiteX52" fmla="*/ 584438 w 1970363"/>
                  <a:gd name="connsiteY52" fmla="*/ 1244052 h 1451709"/>
                  <a:gd name="connsiteX53" fmla="*/ 566933 w 1970363"/>
                  <a:gd name="connsiteY53" fmla="*/ 1244052 h 1451709"/>
                  <a:gd name="connsiteX54" fmla="*/ 549428 w 1970363"/>
                  <a:gd name="connsiteY54" fmla="*/ 1261172 h 1451709"/>
                  <a:gd name="connsiteX55" fmla="*/ 533381 w 1970363"/>
                  <a:gd name="connsiteY55" fmla="*/ 1280138 h 1451709"/>
                  <a:gd name="connsiteX56" fmla="*/ 517334 w 1970363"/>
                  <a:gd name="connsiteY56" fmla="*/ 1296574 h 1451709"/>
                  <a:gd name="connsiteX57" fmla="*/ 517334 w 1970363"/>
                  <a:gd name="connsiteY57" fmla="*/ 1311163 h 1451709"/>
                  <a:gd name="connsiteX58" fmla="*/ 378749 w 1970363"/>
                  <a:gd name="connsiteY58" fmla="*/ 1312728 h 1451709"/>
                  <a:gd name="connsiteX59" fmla="*/ 240164 w 1970363"/>
                  <a:gd name="connsiteY59" fmla="*/ 1314291 h 1451709"/>
                  <a:gd name="connsiteX60" fmla="*/ 1105121 w 1970363"/>
                  <a:gd name="connsiteY60" fmla="*/ 1226546 h 1451709"/>
                  <a:gd name="connsiteX61" fmla="*/ 1107789 w 1970363"/>
                  <a:gd name="connsiteY61" fmla="*/ 1216333 h 1451709"/>
                  <a:gd name="connsiteX62" fmla="*/ 1107789 w 1970363"/>
                  <a:gd name="connsiteY62" fmla="*/ 1236758 h 1451709"/>
                  <a:gd name="connsiteX63" fmla="*/ 1105121 w 1970363"/>
                  <a:gd name="connsiteY63" fmla="*/ 1226546 h 1451709"/>
                  <a:gd name="connsiteX64" fmla="*/ 1174927 w 1970363"/>
                  <a:gd name="connsiteY64" fmla="*/ 1188613 h 1451709"/>
                  <a:gd name="connsiteX65" fmla="*/ 1177833 w 1970363"/>
                  <a:gd name="connsiteY65" fmla="*/ 1181430 h 1451709"/>
                  <a:gd name="connsiteX66" fmla="*/ 1177612 w 1970363"/>
                  <a:gd name="connsiteY66" fmla="*/ 1198937 h 1451709"/>
                  <a:gd name="connsiteX67" fmla="*/ 1174922 w 1970363"/>
                  <a:gd name="connsiteY67" fmla="*/ 1188613 h 1451709"/>
                  <a:gd name="connsiteX68" fmla="*/ 1601325 w 1970363"/>
                  <a:gd name="connsiteY68" fmla="*/ 930713 h 1451709"/>
                  <a:gd name="connsiteX69" fmla="*/ 1618830 w 1970363"/>
                  <a:gd name="connsiteY69" fmla="*/ 930934 h 1451709"/>
                  <a:gd name="connsiteX70" fmla="*/ 1608508 w 1970363"/>
                  <a:gd name="connsiteY70" fmla="*/ 933624 h 1451709"/>
                  <a:gd name="connsiteX71" fmla="*/ 1601325 w 1970363"/>
                  <a:gd name="connsiteY71" fmla="*/ 930717 h 1451709"/>
                  <a:gd name="connsiteX72" fmla="*/ 1660634 w 1970363"/>
                  <a:gd name="connsiteY72" fmla="*/ 895565 h 1451709"/>
                  <a:gd name="connsiteX73" fmla="*/ 1694216 w 1970363"/>
                  <a:gd name="connsiteY73" fmla="*/ 877578 h 1451709"/>
                  <a:gd name="connsiteX74" fmla="*/ 1711728 w 1970363"/>
                  <a:gd name="connsiteY74" fmla="*/ 859998 h 1451709"/>
                  <a:gd name="connsiteX75" fmla="*/ 1729233 w 1970363"/>
                  <a:gd name="connsiteY75" fmla="*/ 842490 h 1451709"/>
                  <a:gd name="connsiteX76" fmla="*/ 1746739 w 1970363"/>
                  <a:gd name="connsiteY76" fmla="*/ 824983 h 1451709"/>
                  <a:gd name="connsiteX77" fmla="*/ 1765089 w 1970363"/>
                  <a:gd name="connsiteY77" fmla="*/ 807476 h 1451709"/>
                  <a:gd name="connsiteX78" fmla="*/ 1766902 w 1970363"/>
                  <a:gd name="connsiteY78" fmla="*/ 809289 h 1451709"/>
                  <a:gd name="connsiteX79" fmla="*/ 1750364 w 1970363"/>
                  <a:gd name="connsiteY79" fmla="*/ 828609 h 1451709"/>
                  <a:gd name="connsiteX80" fmla="*/ 1732859 w 1970363"/>
                  <a:gd name="connsiteY80" fmla="*/ 846116 h 1451709"/>
                  <a:gd name="connsiteX81" fmla="*/ 1715353 w 1970363"/>
                  <a:gd name="connsiteY81" fmla="*/ 863623 h 1451709"/>
                  <a:gd name="connsiteX82" fmla="*/ 1697848 w 1970363"/>
                  <a:gd name="connsiteY82" fmla="*/ 881131 h 1451709"/>
                  <a:gd name="connsiteX83" fmla="*/ 1662454 w 1970363"/>
                  <a:gd name="connsiteY83" fmla="*/ 897305 h 1451709"/>
                  <a:gd name="connsiteX84" fmla="*/ 1628873 w 1970363"/>
                  <a:gd name="connsiteY84" fmla="*/ 897784 h 1451709"/>
                  <a:gd name="connsiteX85" fmla="*/ 1660635 w 1970363"/>
                  <a:gd name="connsiteY85" fmla="*/ 895565 h 1451709"/>
                  <a:gd name="connsiteX86" fmla="*/ 1799288 w 1970363"/>
                  <a:gd name="connsiteY86" fmla="*/ 774273 h 1451709"/>
                  <a:gd name="connsiteX87" fmla="*/ 1802194 w 1970363"/>
                  <a:gd name="connsiteY87" fmla="*/ 767090 h 1451709"/>
                  <a:gd name="connsiteX88" fmla="*/ 1801973 w 1970363"/>
                  <a:gd name="connsiteY88" fmla="*/ 784597 h 1451709"/>
                  <a:gd name="connsiteX89" fmla="*/ 1799283 w 1970363"/>
                  <a:gd name="connsiteY89" fmla="*/ 774273 h 1451709"/>
                  <a:gd name="connsiteX90" fmla="*/ 2382 w 1970363"/>
                  <a:gd name="connsiteY90" fmla="*/ 755661 h 1451709"/>
                  <a:gd name="connsiteX91" fmla="*/ 22805 w 1970363"/>
                  <a:gd name="connsiteY91" fmla="*/ 755661 h 1451709"/>
                  <a:gd name="connsiteX92" fmla="*/ 12593 w 1970363"/>
                  <a:gd name="connsiteY92" fmla="*/ 758330 h 1451709"/>
                  <a:gd name="connsiteX93" fmla="*/ 2382 w 1970363"/>
                  <a:gd name="connsiteY93" fmla="*/ 755661 h 1451709"/>
                  <a:gd name="connsiteX94" fmla="*/ 37393 w 1970363"/>
                  <a:gd name="connsiteY94" fmla="*/ 720647 h 1451709"/>
                  <a:gd name="connsiteX95" fmla="*/ 57816 w 1970363"/>
                  <a:gd name="connsiteY95" fmla="*/ 720647 h 1451709"/>
                  <a:gd name="connsiteX96" fmla="*/ 47604 w 1970363"/>
                  <a:gd name="connsiteY96" fmla="*/ 723316 h 1451709"/>
                  <a:gd name="connsiteX97" fmla="*/ 37393 w 1970363"/>
                  <a:gd name="connsiteY97" fmla="*/ 720647 h 1451709"/>
                  <a:gd name="connsiteX98" fmla="*/ 72404 w 1970363"/>
                  <a:gd name="connsiteY98" fmla="*/ 685632 h 1451709"/>
                  <a:gd name="connsiteX99" fmla="*/ 92827 w 1970363"/>
                  <a:gd name="connsiteY99" fmla="*/ 685632 h 1451709"/>
                  <a:gd name="connsiteX100" fmla="*/ 82615 w 1970363"/>
                  <a:gd name="connsiteY100" fmla="*/ 688301 h 1451709"/>
                  <a:gd name="connsiteX101" fmla="*/ 72404 w 1970363"/>
                  <a:gd name="connsiteY101" fmla="*/ 685632 h 1451709"/>
                  <a:gd name="connsiteX102" fmla="*/ 376241 w 1970363"/>
                  <a:gd name="connsiteY102" fmla="*/ 479567 h 1451709"/>
                  <a:gd name="connsiteX103" fmla="*/ 378594 w 1970363"/>
                  <a:gd name="connsiteY103" fmla="*/ 460601 h 1451709"/>
                  <a:gd name="connsiteX104" fmla="*/ 378594 w 1970363"/>
                  <a:gd name="connsiteY104" fmla="*/ 498534 h 1451709"/>
                  <a:gd name="connsiteX105" fmla="*/ 376241 w 1970363"/>
                  <a:gd name="connsiteY105" fmla="*/ 479567 h 1451709"/>
                  <a:gd name="connsiteX106" fmla="*/ 410521 w 1970363"/>
                  <a:gd name="connsiteY106" fmla="*/ 424128 h 1451709"/>
                  <a:gd name="connsiteX107" fmla="*/ 413427 w 1970363"/>
                  <a:gd name="connsiteY107" fmla="*/ 416944 h 1451709"/>
                  <a:gd name="connsiteX108" fmla="*/ 413211 w 1970363"/>
                  <a:gd name="connsiteY108" fmla="*/ 434451 h 1451709"/>
                  <a:gd name="connsiteX109" fmla="*/ 410521 w 1970363"/>
                  <a:gd name="connsiteY109" fmla="*/ 424128 h 1451709"/>
                  <a:gd name="connsiteX110" fmla="*/ 880219 w 1970363"/>
                  <a:gd name="connsiteY110" fmla="*/ 166105 h 1451709"/>
                  <a:gd name="connsiteX111" fmla="*/ 894807 w 1970363"/>
                  <a:gd name="connsiteY111" fmla="*/ 148034 h 1451709"/>
                  <a:gd name="connsiteX112" fmla="*/ 947310 w 1970363"/>
                  <a:gd name="connsiteY112" fmla="*/ 130659 h 1451709"/>
                  <a:gd name="connsiteX113" fmla="*/ 999827 w 1970363"/>
                  <a:gd name="connsiteY113" fmla="*/ 113151 h 1451709"/>
                  <a:gd name="connsiteX114" fmla="*/ 1001653 w 1970363"/>
                  <a:gd name="connsiteY114" fmla="*/ 97325 h 1451709"/>
                  <a:gd name="connsiteX115" fmla="*/ 1140241 w 1970363"/>
                  <a:gd name="connsiteY115" fmla="*/ 97171 h 1451709"/>
                  <a:gd name="connsiteX116" fmla="*/ 1278829 w 1970363"/>
                  <a:gd name="connsiteY116" fmla="*/ 97016 h 1451709"/>
                  <a:gd name="connsiteX117" fmla="*/ 1142077 w 1970363"/>
                  <a:gd name="connsiteY117" fmla="*/ 98741 h 1451709"/>
                  <a:gd name="connsiteX118" fmla="*/ 1005325 w 1970363"/>
                  <a:gd name="connsiteY118" fmla="*/ 100466 h 1451709"/>
                  <a:gd name="connsiteX119" fmla="*/ 1003488 w 1970363"/>
                  <a:gd name="connsiteY119" fmla="*/ 116409 h 1451709"/>
                  <a:gd name="connsiteX120" fmla="*/ 950961 w 1970363"/>
                  <a:gd name="connsiteY120" fmla="*/ 134034 h 1451709"/>
                  <a:gd name="connsiteX121" fmla="*/ 898444 w 1970363"/>
                  <a:gd name="connsiteY121" fmla="*/ 151541 h 1451709"/>
                  <a:gd name="connsiteX122" fmla="*/ 882031 w 1970363"/>
                  <a:gd name="connsiteY122" fmla="*/ 167931 h 1451709"/>
                  <a:gd name="connsiteX123" fmla="*/ 880218 w 1970363"/>
                  <a:gd name="connsiteY123" fmla="*/ 166118 h 1451709"/>
                  <a:gd name="connsiteX124" fmla="*/ 1951434 w 1970363"/>
                  <a:gd name="connsiteY124" fmla="*/ 166237 h 1451709"/>
                  <a:gd name="connsiteX125" fmla="*/ 1968939 w 1970363"/>
                  <a:gd name="connsiteY125" fmla="*/ 166457 h 1451709"/>
                  <a:gd name="connsiteX126" fmla="*/ 1958617 w 1970363"/>
                  <a:gd name="connsiteY126" fmla="*/ 169148 h 1451709"/>
                  <a:gd name="connsiteX127" fmla="*/ 1951434 w 1970363"/>
                  <a:gd name="connsiteY127" fmla="*/ 166241 h 1451709"/>
                  <a:gd name="connsiteX128" fmla="*/ 1916423 w 1970363"/>
                  <a:gd name="connsiteY128" fmla="*/ 131222 h 1451709"/>
                  <a:gd name="connsiteX129" fmla="*/ 1933928 w 1970363"/>
                  <a:gd name="connsiteY129" fmla="*/ 131443 h 1451709"/>
                  <a:gd name="connsiteX130" fmla="*/ 1923606 w 1970363"/>
                  <a:gd name="connsiteY130" fmla="*/ 134133 h 1451709"/>
                  <a:gd name="connsiteX131" fmla="*/ 1916423 w 1970363"/>
                  <a:gd name="connsiteY131" fmla="*/ 131226 h 1451709"/>
                  <a:gd name="connsiteX132" fmla="*/ 1875466 w 1970363"/>
                  <a:gd name="connsiteY132" fmla="*/ 96229 h 1451709"/>
                  <a:gd name="connsiteX133" fmla="*/ 1895889 w 1970363"/>
                  <a:gd name="connsiteY133" fmla="*/ 96229 h 1451709"/>
                  <a:gd name="connsiteX134" fmla="*/ 1885677 w 1970363"/>
                  <a:gd name="connsiteY134" fmla="*/ 98898 h 1451709"/>
                  <a:gd name="connsiteX135" fmla="*/ 1875466 w 1970363"/>
                  <a:gd name="connsiteY135" fmla="*/ 96229 h 1451709"/>
                  <a:gd name="connsiteX136" fmla="*/ 1300808 w 1970363"/>
                  <a:gd name="connsiteY136" fmla="*/ 61008 h 1451709"/>
                  <a:gd name="connsiteX137" fmla="*/ 1335819 w 1970363"/>
                  <a:gd name="connsiteY137" fmla="*/ 61074 h 1451709"/>
                  <a:gd name="connsiteX138" fmla="*/ 1316750 w 1970363"/>
                  <a:gd name="connsiteY138" fmla="*/ 63436 h 1451709"/>
                  <a:gd name="connsiteX139" fmla="*/ 1300808 w 1970363"/>
                  <a:gd name="connsiteY139" fmla="*/ 61015 h 1451709"/>
                  <a:gd name="connsiteX140" fmla="*/ 1800391 w 1970363"/>
                  <a:gd name="connsiteY140" fmla="*/ 56825 h 1451709"/>
                  <a:gd name="connsiteX141" fmla="*/ 1799897 w 1970363"/>
                  <a:gd name="connsiteY141" fmla="*/ 37858 h 1451709"/>
                  <a:gd name="connsiteX142" fmla="*/ 1803308 w 1970363"/>
                  <a:gd name="connsiteY142" fmla="*/ 43062 h 1451709"/>
                  <a:gd name="connsiteX143" fmla="*/ 1837537 w 1970363"/>
                  <a:gd name="connsiteY143" fmla="*/ 60925 h 1451709"/>
                  <a:gd name="connsiteX144" fmla="*/ 1871089 w 1970363"/>
                  <a:gd name="connsiteY144" fmla="*/ 63031 h 1451709"/>
                  <a:gd name="connsiteX145" fmla="*/ 1837354 w 1970363"/>
                  <a:gd name="connsiteY145" fmla="*/ 64134 h 1451709"/>
                  <a:gd name="connsiteX146" fmla="*/ 1800391 w 1970363"/>
                  <a:gd name="connsiteY146" fmla="*/ 56825 h 1451709"/>
                  <a:gd name="connsiteX147" fmla="*/ 1729266 w 1970363"/>
                  <a:gd name="connsiteY147" fmla="*/ 9798 h 1451709"/>
                  <a:gd name="connsiteX148" fmla="*/ 1732172 w 1970363"/>
                  <a:gd name="connsiteY148" fmla="*/ 2614 h 1451709"/>
                  <a:gd name="connsiteX149" fmla="*/ 1731952 w 1970363"/>
                  <a:gd name="connsiteY149" fmla="*/ 20121 h 1451709"/>
                  <a:gd name="connsiteX150" fmla="*/ 1729262 w 1970363"/>
                  <a:gd name="connsiteY150" fmla="*/ 9798 h 1451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</a:cxnLst>
                <a:rect l="l" t="t" r="r" b="b"/>
                <a:pathLst>
                  <a:path w="1970363" h="1451709">
                    <a:moveTo>
                      <a:pt x="427970" y="1449809"/>
                    </a:moveTo>
                    <a:lnTo>
                      <a:pt x="583681" y="1448106"/>
                    </a:lnTo>
                    <a:lnTo>
                      <a:pt x="585519" y="1432602"/>
                    </a:lnTo>
                    <a:cubicBezTo>
                      <a:pt x="586529" y="1424075"/>
                      <a:pt x="591295" y="1416040"/>
                      <a:pt x="596109" y="1414745"/>
                    </a:cubicBezTo>
                    <a:cubicBezTo>
                      <a:pt x="601960" y="1413172"/>
                      <a:pt x="602638" y="1413991"/>
                      <a:pt x="598156" y="1417213"/>
                    </a:cubicBezTo>
                    <a:cubicBezTo>
                      <a:pt x="594468" y="1419865"/>
                      <a:pt x="590529" y="1428599"/>
                      <a:pt x="589403" y="1436624"/>
                    </a:cubicBezTo>
                    <a:lnTo>
                      <a:pt x="587356" y="1451213"/>
                    </a:lnTo>
                    <a:lnTo>
                      <a:pt x="429807" y="1451367"/>
                    </a:lnTo>
                    <a:lnTo>
                      <a:pt x="272258" y="1451522"/>
                    </a:lnTo>
                    <a:lnTo>
                      <a:pt x="427970" y="1449819"/>
                    </a:lnTo>
                    <a:close/>
                    <a:moveTo>
                      <a:pt x="189107" y="1414866"/>
                    </a:moveTo>
                    <a:cubicBezTo>
                      <a:pt x="201142" y="1413607"/>
                      <a:pt x="220835" y="1413607"/>
                      <a:pt x="232870" y="1414866"/>
                    </a:cubicBezTo>
                    <a:cubicBezTo>
                      <a:pt x="244905" y="1416125"/>
                      <a:pt x="235059" y="1417155"/>
                      <a:pt x="210989" y="1417155"/>
                    </a:cubicBezTo>
                    <a:cubicBezTo>
                      <a:pt x="186919" y="1417155"/>
                      <a:pt x="177072" y="1416125"/>
                      <a:pt x="189107" y="1414866"/>
                    </a:cubicBezTo>
                    <a:close/>
                    <a:moveTo>
                      <a:pt x="635564" y="1414999"/>
                    </a:moveTo>
                    <a:cubicBezTo>
                      <a:pt x="642822" y="1413602"/>
                      <a:pt x="653326" y="1413655"/>
                      <a:pt x="658905" y="1415108"/>
                    </a:cubicBezTo>
                    <a:cubicBezTo>
                      <a:pt x="664484" y="1416569"/>
                      <a:pt x="658545" y="1417711"/>
                      <a:pt x="645708" y="1417647"/>
                    </a:cubicBezTo>
                    <a:cubicBezTo>
                      <a:pt x="632870" y="1417580"/>
                      <a:pt x="628306" y="1416387"/>
                      <a:pt x="635564" y="1414990"/>
                    </a:cubicBezTo>
                    <a:close/>
                    <a:moveTo>
                      <a:pt x="240164" y="1296680"/>
                    </a:moveTo>
                    <a:lnTo>
                      <a:pt x="240164" y="1279068"/>
                    </a:lnTo>
                    <a:lnTo>
                      <a:pt x="205153" y="1279068"/>
                    </a:lnTo>
                    <a:lnTo>
                      <a:pt x="170142" y="1279068"/>
                    </a:lnTo>
                    <a:lnTo>
                      <a:pt x="170142" y="1261560"/>
                    </a:lnTo>
                    <a:cubicBezTo>
                      <a:pt x="170142" y="1245998"/>
                      <a:pt x="168198" y="1244052"/>
                      <a:pt x="152637" y="1244052"/>
                    </a:cubicBezTo>
                    <a:cubicBezTo>
                      <a:pt x="137077" y="1244052"/>
                      <a:pt x="135132" y="1242107"/>
                      <a:pt x="135132" y="1226546"/>
                    </a:cubicBezTo>
                    <a:cubicBezTo>
                      <a:pt x="135132" y="1210983"/>
                      <a:pt x="133187" y="1209038"/>
                      <a:pt x="117626" y="1209038"/>
                    </a:cubicBezTo>
                    <a:cubicBezTo>
                      <a:pt x="102066" y="1209038"/>
                      <a:pt x="100121" y="1207093"/>
                      <a:pt x="100121" y="1191531"/>
                    </a:cubicBezTo>
                    <a:cubicBezTo>
                      <a:pt x="100121" y="1175969"/>
                      <a:pt x="98176" y="1174024"/>
                      <a:pt x="82615" y="1174024"/>
                    </a:cubicBezTo>
                    <a:lnTo>
                      <a:pt x="65110" y="1174024"/>
                    </a:lnTo>
                    <a:lnTo>
                      <a:pt x="65110" y="1086487"/>
                    </a:lnTo>
                    <a:lnTo>
                      <a:pt x="65110" y="998951"/>
                    </a:lnTo>
                    <a:lnTo>
                      <a:pt x="82615" y="998951"/>
                    </a:lnTo>
                    <a:cubicBezTo>
                      <a:pt x="98176" y="998951"/>
                      <a:pt x="100121" y="997005"/>
                      <a:pt x="100121" y="981443"/>
                    </a:cubicBezTo>
                    <a:cubicBezTo>
                      <a:pt x="100121" y="965881"/>
                      <a:pt x="102066" y="963936"/>
                      <a:pt x="117626" y="963936"/>
                    </a:cubicBezTo>
                    <a:cubicBezTo>
                      <a:pt x="133187" y="963936"/>
                      <a:pt x="135132" y="961990"/>
                      <a:pt x="135132" y="946429"/>
                    </a:cubicBezTo>
                    <a:cubicBezTo>
                      <a:pt x="135132" y="930867"/>
                      <a:pt x="137077" y="928921"/>
                      <a:pt x="152637" y="928921"/>
                    </a:cubicBezTo>
                    <a:cubicBezTo>
                      <a:pt x="168198" y="928921"/>
                      <a:pt x="170142" y="926976"/>
                      <a:pt x="170142" y="911414"/>
                    </a:cubicBezTo>
                    <a:lnTo>
                      <a:pt x="170142" y="893907"/>
                    </a:lnTo>
                    <a:lnTo>
                      <a:pt x="275175" y="893907"/>
                    </a:lnTo>
                    <a:lnTo>
                      <a:pt x="380208" y="893907"/>
                    </a:lnTo>
                    <a:lnTo>
                      <a:pt x="380208" y="911123"/>
                    </a:lnTo>
                    <a:cubicBezTo>
                      <a:pt x="380208" y="927988"/>
                      <a:pt x="380892" y="928375"/>
                      <a:pt x="413760" y="930089"/>
                    </a:cubicBezTo>
                    <a:cubicBezTo>
                      <a:pt x="445523" y="931746"/>
                      <a:pt x="447411" y="932695"/>
                      <a:pt x="449159" y="947888"/>
                    </a:cubicBezTo>
                    <a:cubicBezTo>
                      <a:pt x="450705" y="961328"/>
                      <a:pt x="453787" y="963936"/>
                      <a:pt x="468123" y="963936"/>
                    </a:cubicBezTo>
                    <a:cubicBezTo>
                      <a:pt x="483167" y="963936"/>
                      <a:pt x="485241" y="966012"/>
                      <a:pt x="485241" y="981056"/>
                    </a:cubicBezTo>
                    <a:cubicBezTo>
                      <a:pt x="485241" y="995393"/>
                      <a:pt x="487848" y="998475"/>
                      <a:pt x="501287" y="1000022"/>
                    </a:cubicBezTo>
                    <a:cubicBezTo>
                      <a:pt x="513994" y="1001484"/>
                      <a:pt x="517351" y="1004905"/>
                      <a:pt x="517415" y="1016458"/>
                    </a:cubicBezTo>
                    <a:cubicBezTo>
                      <a:pt x="517479" y="1027990"/>
                      <a:pt x="520841" y="1031434"/>
                      <a:pt x="533462" y="1032894"/>
                    </a:cubicBezTo>
                    <a:cubicBezTo>
                      <a:pt x="548049" y="1034581"/>
                      <a:pt x="549490" y="1036974"/>
                      <a:pt x="550157" y="1060614"/>
                    </a:cubicBezTo>
                    <a:cubicBezTo>
                      <a:pt x="551288" y="1100752"/>
                      <a:pt x="551380" y="1100966"/>
                      <a:pt x="568392" y="1102923"/>
                    </a:cubicBezTo>
                    <a:lnTo>
                      <a:pt x="584438" y="1104769"/>
                    </a:lnTo>
                    <a:lnTo>
                      <a:pt x="584438" y="1174411"/>
                    </a:lnTo>
                    <a:lnTo>
                      <a:pt x="584438" y="1244052"/>
                    </a:lnTo>
                    <a:lnTo>
                      <a:pt x="566933" y="1244052"/>
                    </a:lnTo>
                    <a:cubicBezTo>
                      <a:pt x="551461" y="1244052"/>
                      <a:pt x="549428" y="1246039"/>
                      <a:pt x="549428" y="1261172"/>
                    </a:cubicBezTo>
                    <a:cubicBezTo>
                      <a:pt x="549428" y="1275510"/>
                      <a:pt x="546820" y="1278592"/>
                      <a:pt x="533381" y="1280138"/>
                    </a:cubicBezTo>
                    <a:cubicBezTo>
                      <a:pt x="520647" y="1281602"/>
                      <a:pt x="517334" y="1284997"/>
                      <a:pt x="517334" y="1296574"/>
                    </a:cubicBezTo>
                    <a:lnTo>
                      <a:pt x="517334" y="1311163"/>
                    </a:lnTo>
                    <a:lnTo>
                      <a:pt x="378749" y="1312728"/>
                    </a:lnTo>
                    <a:lnTo>
                      <a:pt x="240164" y="1314291"/>
                    </a:lnTo>
                    <a:close/>
                    <a:moveTo>
                      <a:pt x="1105121" y="1226546"/>
                    </a:moveTo>
                    <a:cubicBezTo>
                      <a:pt x="1105121" y="1215311"/>
                      <a:pt x="1106323" y="1210716"/>
                      <a:pt x="1107789" y="1216333"/>
                    </a:cubicBezTo>
                    <a:cubicBezTo>
                      <a:pt x="1109256" y="1221950"/>
                      <a:pt x="1109256" y="1231141"/>
                      <a:pt x="1107789" y="1236758"/>
                    </a:cubicBezTo>
                    <a:cubicBezTo>
                      <a:pt x="1106321" y="1242375"/>
                      <a:pt x="1105121" y="1237779"/>
                      <a:pt x="1105121" y="1226546"/>
                    </a:cubicBezTo>
                    <a:close/>
                    <a:moveTo>
                      <a:pt x="1174927" y="1188613"/>
                    </a:moveTo>
                    <a:cubicBezTo>
                      <a:pt x="1175037" y="1178984"/>
                      <a:pt x="1176353" y="1175751"/>
                      <a:pt x="1177833" y="1181430"/>
                    </a:cubicBezTo>
                    <a:cubicBezTo>
                      <a:pt x="1179312" y="1187107"/>
                      <a:pt x="1179215" y="1194985"/>
                      <a:pt x="1177612" y="1198937"/>
                    </a:cubicBezTo>
                    <a:cubicBezTo>
                      <a:pt x="1176013" y="1202888"/>
                      <a:pt x="1174803" y="1198242"/>
                      <a:pt x="1174922" y="1188613"/>
                    </a:cubicBezTo>
                    <a:close/>
                    <a:moveTo>
                      <a:pt x="1601325" y="930713"/>
                    </a:moveTo>
                    <a:cubicBezTo>
                      <a:pt x="1607002" y="929233"/>
                      <a:pt x="1614880" y="929330"/>
                      <a:pt x="1618830" y="930934"/>
                    </a:cubicBezTo>
                    <a:cubicBezTo>
                      <a:pt x="1622781" y="932533"/>
                      <a:pt x="1618135" y="933743"/>
                      <a:pt x="1608508" y="933624"/>
                    </a:cubicBezTo>
                    <a:cubicBezTo>
                      <a:pt x="1598880" y="933514"/>
                      <a:pt x="1595647" y="932197"/>
                      <a:pt x="1601325" y="930717"/>
                    </a:cubicBezTo>
                    <a:close/>
                    <a:moveTo>
                      <a:pt x="1660634" y="895565"/>
                    </a:moveTo>
                    <a:cubicBezTo>
                      <a:pt x="1690157" y="893503"/>
                      <a:pt x="1692525" y="892234"/>
                      <a:pt x="1694216" y="877578"/>
                    </a:cubicBezTo>
                    <a:cubicBezTo>
                      <a:pt x="1695625" y="865371"/>
                      <a:pt x="1699579" y="861401"/>
                      <a:pt x="1711728" y="859998"/>
                    </a:cubicBezTo>
                    <a:cubicBezTo>
                      <a:pt x="1723857" y="858597"/>
                      <a:pt x="1727833" y="854620"/>
                      <a:pt x="1729233" y="842490"/>
                    </a:cubicBezTo>
                    <a:cubicBezTo>
                      <a:pt x="1730634" y="830361"/>
                      <a:pt x="1734611" y="826384"/>
                      <a:pt x="1746739" y="824983"/>
                    </a:cubicBezTo>
                    <a:cubicBezTo>
                      <a:pt x="1758598" y="823613"/>
                      <a:pt x="1763081" y="819336"/>
                      <a:pt x="1765089" y="807476"/>
                    </a:cubicBezTo>
                    <a:cubicBezTo>
                      <a:pt x="1767505" y="793204"/>
                      <a:pt x="1767669" y="793368"/>
                      <a:pt x="1766902" y="809289"/>
                    </a:cubicBezTo>
                    <a:cubicBezTo>
                      <a:pt x="1766207" y="823693"/>
                      <a:pt x="1763276" y="827118"/>
                      <a:pt x="1750364" y="828609"/>
                    </a:cubicBezTo>
                    <a:cubicBezTo>
                      <a:pt x="1738236" y="830009"/>
                      <a:pt x="1734259" y="833986"/>
                      <a:pt x="1732859" y="846116"/>
                    </a:cubicBezTo>
                    <a:cubicBezTo>
                      <a:pt x="1731459" y="858245"/>
                      <a:pt x="1727482" y="862223"/>
                      <a:pt x="1715353" y="863623"/>
                    </a:cubicBezTo>
                    <a:cubicBezTo>
                      <a:pt x="1703225" y="865024"/>
                      <a:pt x="1699249" y="869001"/>
                      <a:pt x="1697848" y="881131"/>
                    </a:cubicBezTo>
                    <a:cubicBezTo>
                      <a:pt x="1696123" y="896073"/>
                      <a:pt x="1694426" y="896848"/>
                      <a:pt x="1662454" y="897305"/>
                    </a:cubicBezTo>
                    <a:lnTo>
                      <a:pt x="1628873" y="897784"/>
                    </a:lnTo>
                    <a:lnTo>
                      <a:pt x="1660635" y="895565"/>
                    </a:lnTo>
                    <a:close/>
                    <a:moveTo>
                      <a:pt x="1799288" y="774273"/>
                    </a:moveTo>
                    <a:cubicBezTo>
                      <a:pt x="1799398" y="764645"/>
                      <a:pt x="1800715" y="761412"/>
                      <a:pt x="1802194" y="767090"/>
                    </a:cubicBezTo>
                    <a:cubicBezTo>
                      <a:pt x="1803674" y="772768"/>
                      <a:pt x="1803577" y="780646"/>
                      <a:pt x="1801973" y="784597"/>
                    </a:cubicBezTo>
                    <a:cubicBezTo>
                      <a:pt x="1800374" y="788548"/>
                      <a:pt x="1799165" y="783903"/>
                      <a:pt x="1799283" y="774273"/>
                    </a:cubicBezTo>
                    <a:close/>
                    <a:moveTo>
                      <a:pt x="2382" y="755661"/>
                    </a:moveTo>
                    <a:cubicBezTo>
                      <a:pt x="7998" y="754195"/>
                      <a:pt x="17189" y="754195"/>
                      <a:pt x="22805" y="755661"/>
                    </a:cubicBezTo>
                    <a:cubicBezTo>
                      <a:pt x="28421" y="757130"/>
                      <a:pt x="23826" y="758330"/>
                      <a:pt x="12593" y="758330"/>
                    </a:cubicBezTo>
                    <a:cubicBezTo>
                      <a:pt x="1361" y="758330"/>
                      <a:pt x="-3234" y="757128"/>
                      <a:pt x="2382" y="755661"/>
                    </a:cubicBezTo>
                    <a:close/>
                    <a:moveTo>
                      <a:pt x="37393" y="720647"/>
                    </a:moveTo>
                    <a:cubicBezTo>
                      <a:pt x="43009" y="719178"/>
                      <a:pt x="52200" y="719178"/>
                      <a:pt x="57816" y="720647"/>
                    </a:cubicBezTo>
                    <a:cubicBezTo>
                      <a:pt x="63432" y="722114"/>
                      <a:pt x="58837" y="723316"/>
                      <a:pt x="47604" y="723316"/>
                    </a:cubicBezTo>
                    <a:cubicBezTo>
                      <a:pt x="36372" y="723316"/>
                      <a:pt x="31776" y="722114"/>
                      <a:pt x="37393" y="720647"/>
                    </a:cubicBezTo>
                    <a:close/>
                    <a:moveTo>
                      <a:pt x="72404" y="685632"/>
                    </a:moveTo>
                    <a:cubicBezTo>
                      <a:pt x="78020" y="684163"/>
                      <a:pt x="87211" y="684163"/>
                      <a:pt x="92827" y="685632"/>
                    </a:cubicBezTo>
                    <a:cubicBezTo>
                      <a:pt x="98443" y="687101"/>
                      <a:pt x="93848" y="688301"/>
                      <a:pt x="82615" y="688301"/>
                    </a:cubicBezTo>
                    <a:cubicBezTo>
                      <a:pt x="71382" y="688301"/>
                      <a:pt x="66787" y="687101"/>
                      <a:pt x="72404" y="685632"/>
                    </a:cubicBezTo>
                    <a:close/>
                    <a:moveTo>
                      <a:pt x="376241" y="479567"/>
                    </a:moveTo>
                    <a:cubicBezTo>
                      <a:pt x="376241" y="458704"/>
                      <a:pt x="377300" y="450170"/>
                      <a:pt x="378594" y="460601"/>
                    </a:cubicBezTo>
                    <a:cubicBezTo>
                      <a:pt x="379888" y="471032"/>
                      <a:pt x="379888" y="488102"/>
                      <a:pt x="378594" y="498534"/>
                    </a:cubicBezTo>
                    <a:cubicBezTo>
                      <a:pt x="377300" y="508965"/>
                      <a:pt x="376241" y="500430"/>
                      <a:pt x="376241" y="479567"/>
                    </a:cubicBezTo>
                    <a:close/>
                    <a:moveTo>
                      <a:pt x="410521" y="424128"/>
                    </a:moveTo>
                    <a:cubicBezTo>
                      <a:pt x="410640" y="414499"/>
                      <a:pt x="411948" y="411266"/>
                      <a:pt x="413427" y="416944"/>
                    </a:cubicBezTo>
                    <a:cubicBezTo>
                      <a:pt x="414907" y="422622"/>
                      <a:pt x="414810" y="430500"/>
                      <a:pt x="413211" y="434451"/>
                    </a:cubicBezTo>
                    <a:cubicBezTo>
                      <a:pt x="411613" y="438402"/>
                      <a:pt x="410403" y="433757"/>
                      <a:pt x="410521" y="424128"/>
                    </a:cubicBezTo>
                    <a:close/>
                    <a:moveTo>
                      <a:pt x="880219" y="166105"/>
                    </a:moveTo>
                    <a:cubicBezTo>
                      <a:pt x="888980" y="164475"/>
                      <a:pt x="893564" y="158798"/>
                      <a:pt x="894807" y="148034"/>
                    </a:cubicBezTo>
                    <a:cubicBezTo>
                      <a:pt x="896602" y="132492"/>
                      <a:pt x="897110" y="132323"/>
                      <a:pt x="947310" y="130659"/>
                    </a:cubicBezTo>
                    <a:cubicBezTo>
                      <a:pt x="997620" y="128991"/>
                      <a:pt x="998015" y="128859"/>
                      <a:pt x="999827" y="113151"/>
                    </a:cubicBezTo>
                    <a:lnTo>
                      <a:pt x="1001653" y="97325"/>
                    </a:lnTo>
                    <a:lnTo>
                      <a:pt x="1140241" y="97171"/>
                    </a:lnTo>
                    <a:lnTo>
                      <a:pt x="1278829" y="97016"/>
                    </a:lnTo>
                    <a:lnTo>
                      <a:pt x="1142077" y="98741"/>
                    </a:lnTo>
                    <a:lnTo>
                      <a:pt x="1005325" y="100466"/>
                    </a:lnTo>
                    <a:lnTo>
                      <a:pt x="1003488" y="116409"/>
                    </a:lnTo>
                    <a:cubicBezTo>
                      <a:pt x="1001662" y="132263"/>
                      <a:pt x="1001367" y="132362"/>
                      <a:pt x="950961" y="134034"/>
                    </a:cubicBezTo>
                    <a:cubicBezTo>
                      <a:pt x="900651" y="135701"/>
                      <a:pt x="900255" y="135834"/>
                      <a:pt x="898444" y="151541"/>
                    </a:cubicBezTo>
                    <a:cubicBezTo>
                      <a:pt x="897024" y="163856"/>
                      <a:pt x="893383" y="167493"/>
                      <a:pt x="882031" y="167931"/>
                    </a:cubicBezTo>
                    <a:cubicBezTo>
                      <a:pt x="870072" y="168392"/>
                      <a:pt x="869745" y="168063"/>
                      <a:pt x="880218" y="166118"/>
                    </a:cubicBezTo>
                    <a:close/>
                    <a:moveTo>
                      <a:pt x="1951434" y="166237"/>
                    </a:moveTo>
                    <a:cubicBezTo>
                      <a:pt x="1957111" y="164757"/>
                      <a:pt x="1964989" y="164854"/>
                      <a:pt x="1968939" y="166457"/>
                    </a:cubicBezTo>
                    <a:cubicBezTo>
                      <a:pt x="1972890" y="168057"/>
                      <a:pt x="1968245" y="169267"/>
                      <a:pt x="1958617" y="169148"/>
                    </a:cubicBezTo>
                    <a:cubicBezTo>
                      <a:pt x="1948989" y="169037"/>
                      <a:pt x="1945757" y="167721"/>
                      <a:pt x="1951434" y="166241"/>
                    </a:cubicBezTo>
                    <a:close/>
                    <a:moveTo>
                      <a:pt x="1916423" y="131222"/>
                    </a:moveTo>
                    <a:cubicBezTo>
                      <a:pt x="1922100" y="129742"/>
                      <a:pt x="1929978" y="129840"/>
                      <a:pt x="1933928" y="131443"/>
                    </a:cubicBezTo>
                    <a:cubicBezTo>
                      <a:pt x="1937879" y="133042"/>
                      <a:pt x="1933234" y="134252"/>
                      <a:pt x="1923606" y="134133"/>
                    </a:cubicBezTo>
                    <a:cubicBezTo>
                      <a:pt x="1913978" y="134023"/>
                      <a:pt x="1910746" y="132706"/>
                      <a:pt x="1916423" y="131226"/>
                    </a:cubicBezTo>
                    <a:close/>
                    <a:moveTo>
                      <a:pt x="1875466" y="96229"/>
                    </a:moveTo>
                    <a:cubicBezTo>
                      <a:pt x="1881082" y="94762"/>
                      <a:pt x="1890273" y="94762"/>
                      <a:pt x="1895889" y="96229"/>
                    </a:cubicBezTo>
                    <a:cubicBezTo>
                      <a:pt x="1901505" y="97698"/>
                      <a:pt x="1896910" y="98898"/>
                      <a:pt x="1885677" y="98898"/>
                    </a:cubicBezTo>
                    <a:cubicBezTo>
                      <a:pt x="1874445" y="98898"/>
                      <a:pt x="1869850" y="97696"/>
                      <a:pt x="1875466" y="96229"/>
                    </a:cubicBezTo>
                    <a:close/>
                    <a:moveTo>
                      <a:pt x="1300808" y="61008"/>
                    </a:moveTo>
                    <a:cubicBezTo>
                      <a:pt x="1311296" y="59709"/>
                      <a:pt x="1327051" y="59736"/>
                      <a:pt x="1335819" y="61074"/>
                    </a:cubicBezTo>
                    <a:cubicBezTo>
                      <a:pt x="1344587" y="62406"/>
                      <a:pt x="1335995" y="63469"/>
                      <a:pt x="1316750" y="63436"/>
                    </a:cubicBezTo>
                    <a:cubicBezTo>
                      <a:pt x="1297494" y="63414"/>
                      <a:pt x="1290320" y="62313"/>
                      <a:pt x="1300808" y="61015"/>
                    </a:cubicBezTo>
                    <a:close/>
                    <a:moveTo>
                      <a:pt x="1800391" y="56825"/>
                    </a:moveTo>
                    <a:cubicBezTo>
                      <a:pt x="1798616" y="52198"/>
                      <a:pt x="1798393" y="43663"/>
                      <a:pt x="1799897" y="37858"/>
                    </a:cubicBezTo>
                    <a:cubicBezTo>
                      <a:pt x="1801719" y="30829"/>
                      <a:pt x="1802857" y="32566"/>
                      <a:pt x="1803308" y="43062"/>
                    </a:cubicBezTo>
                    <a:cubicBezTo>
                      <a:pt x="1803950" y="58015"/>
                      <a:pt x="1805697" y="58926"/>
                      <a:pt x="1837537" y="60925"/>
                    </a:cubicBezTo>
                    <a:lnTo>
                      <a:pt x="1871089" y="63031"/>
                    </a:lnTo>
                    <a:lnTo>
                      <a:pt x="1837354" y="64134"/>
                    </a:lnTo>
                    <a:cubicBezTo>
                      <a:pt x="1812594" y="64943"/>
                      <a:pt x="1802760" y="63000"/>
                      <a:pt x="1800391" y="56825"/>
                    </a:cubicBezTo>
                    <a:close/>
                    <a:moveTo>
                      <a:pt x="1729266" y="9798"/>
                    </a:moveTo>
                    <a:cubicBezTo>
                      <a:pt x="1729376" y="168"/>
                      <a:pt x="1730693" y="-3064"/>
                      <a:pt x="1732172" y="2614"/>
                    </a:cubicBezTo>
                    <a:cubicBezTo>
                      <a:pt x="1733652" y="8292"/>
                      <a:pt x="1733555" y="16170"/>
                      <a:pt x="1731952" y="20121"/>
                    </a:cubicBezTo>
                    <a:cubicBezTo>
                      <a:pt x="1730353" y="24072"/>
                      <a:pt x="1729143" y="19426"/>
                      <a:pt x="1729262" y="9798"/>
                    </a:cubicBezTo>
                    <a:close/>
                  </a:path>
                </a:pathLst>
              </a:custGeom>
              <a:solidFill>
                <a:srgbClr val="F6B864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8" name="Forma libre: forma 7">
                <a:extLst>
                  <a:ext uri="{FF2B5EF4-FFF2-40B4-BE49-F238E27FC236}">
                    <a16:creationId xmlns:a16="http://schemas.microsoft.com/office/drawing/2014/main" id="{90FC9A77-6782-3CE2-0307-F2A0C792B49E}"/>
                  </a:ext>
                </a:extLst>
              </p:cNvPr>
              <p:cNvSpPr/>
              <p:nvPr/>
            </p:nvSpPr>
            <p:spPr>
              <a:xfrm>
                <a:off x="1555639" y="2939981"/>
                <a:ext cx="1835155" cy="1387991"/>
              </a:xfrm>
              <a:custGeom>
                <a:avLst/>
                <a:gdLst>
                  <a:gd name="connsiteX0" fmla="*/ 608300 w 1835155"/>
                  <a:gd name="connsiteY0" fmla="*/ 1384860 h 1387991"/>
                  <a:gd name="connsiteX1" fmla="*/ 622887 w 1835155"/>
                  <a:gd name="connsiteY1" fmla="*/ 1384860 h 1387991"/>
                  <a:gd name="connsiteX2" fmla="*/ 615594 w 1835155"/>
                  <a:gd name="connsiteY2" fmla="*/ 1387804 h 1387991"/>
                  <a:gd name="connsiteX3" fmla="*/ 608300 w 1835155"/>
                  <a:gd name="connsiteY3" fmla="*/ 1384860 h 1387991"/>
                  <a:gd name="connsiteX4" fmla="*/ 296119 w 1835155"/>
                  <a:gd name="connsiteY4" fmla="*/ 1349716 h 1387991"/>
                  <a:gd name="connsiteX5" fmla="*/ 277155 w 1835155"/>
                  <a:gd name="connsiteY5" fmla="*/ 1332915 h 1387991"/>
                  <a:gd name="connsiteX6" fmla="*/ 251711 w 1835155"/>
                  <a:gd name="connsiteY6" fmla="*/ 1318696 h 1387991"/>
                  <a:gd name="connsiteX7" fmla="*/ 198679 w 1835155"/>
                  <a:gd name="connsiteY7" fmla="*/ 1314915 h 1387991"/>
                  <a:gd name="connsiteX8" fmla="*/ 173715 w 1835155"/>
                  <a:gd name="connsiteY8" fmla="*/ 1297407 h 1387991"/>
                  <a:gd name="connsiteX9" fmla="*/ 119626 w 1835155"/>
                  <a:gd name="connsiteY9" fmla="*/ 1280934 h 1387991"/>
                  <a:gd name="connsiteX10" fmla="*/ 102083 w 1835155"/>
                  <a:gd name="connsiteY10" fmla="*/ 1263156 h 1387991"/>
                  <a:gd name="connsiteX11" fmla="*/ 84557 w 1835155"/>
                  <a:gd name="connsiteY11" fmla="*/ 1245860 h 1387991"/>
                  <a:gd name="connsiteX12" fmla="*/ 68194 w 1835155"/>
                  <a:gd name="connsiteY12" fmla="*/ 1230054 h 1387991"/>
                  <a:gd name="connsiteX13" fmla="*/ 50689 w 1835155"/>
                  <a:gd name="connsiteY13" fmla="*/ 1212547 h 1387991"/>
                  <a:gd name="connsiteX14" fmla="*/ 32653 w 1835155"/>
                  <a:gd name="connsiteY14" fmla="*/ 1162977 h 1387991"/>
                  <a:gd name="connsiteX15" fmla="*/ 16032 w 1835155"/>
                  <a:gd name="connsiteY15" fmla="*/ 1142551 h 1387991"/>
                  <a:gd name="connsiteX16" fmla="*/ -15 w 1835155"/>
                  <a:gd name="connsiteY16" fmla="*/ 1140706 h 1387991"/>
                  <a:gd name="connsiteX17" fmla="*/ -15 w 1835155"/>
                  <a:gd name="connsiteY17" fmla="*/ 1056087 h 1387991"/>
                  <a:gd name="connsiteX18" fmla="*/ -15 w 1835155"/>
                  <a:gd name="connsiteY18" fmla="*/ 971468 h 1387991"/>
                  <a:gd name="connsiteX19" fmla="*/ 16032 w 1835155"/>
                  <a:gd name="connsiteY19" fmla="*/ 971698 h 1387991"/>
                  <a:gd name="connsiteX20" fmla="*/ 32750 w 1835155"/>
                  <a:gd name="connsiteY20" fmla="*/ 948354 h 1387991"/>
                  <a:gd name="connsiteX21" fmla="*/ 32383 w 1835155"/>
                  <a:gd name="connsiteY21" fmla="*/ 914569 h 1387991"/>
                  <a:gd name="connsiteX22" fmla="*/ 49217 w 1835155"/>
                  <a:gd name="connsiteY22" fmla="*/ 904356 h 1387991"/>
                  <a:gd name="connsiteX23" fmla="*/ 67089 w 1835155"/>
                  <a:gd name="connsiteY23" fmla="*/ 886849 h 1387991"/>
                  <a:gd name="connsiteX24" fmla="*/ 84595 w 1835155"/>
                  <a:gd name="connsiteY24" fmla="*/ 869342 h 1387991"/>
                  <a:gd name="connsiteX25" fmla="*/ 102100 w 1835155"/>
                  <a:gd name="connsiteY25" fmla="*/ 851834 h 1387991"/>
                  <a:gd name="connsiteX26" fmla="*/ 154616 w 1835155"/>
                  <a:gd name="connsiteY26" fmla="*/ 831610 h 1387991"/>
                  <a:gd name="connsiteX27" fmla="*/ 170986 w 1835155"/>
                  <a:gd name="connsiteY27" fmla="*/ 815855 h 1387991"/>
                  <a:gd name="connsiteX28" fmla="*/ 232255 w 1835155"/>
                  <a:gd name="connsiteY28" fmla="*/ 797272 h 1387991"/>
                  <a:gd name="connsiteX29" fmla="*/ 306330 w 1835155"/>
                  <a:gd name="connsiteY29" fmla="*/ 796110 h 1387991"/>
                  <a:gd name="connsiteX30" fmla="*/ 330724 w 1835155"/>
                  <a:gd name="connsiteY30" fmla="*/ 798826 h 1387991"/>
                  <a:gd name="connsiteX31" fmla="*/ 342394 w 1835155"/>
                  <a:gd name="connsiteY31" fmla="*/ 812442 h 1387991"/>
                  <a:gd name="connsiteX32" fmla="*/ 364682 w 1835155"/>
                  <a:gd name="connsiteY32" fmla="*/ 827028 h 1387991"/>
                  <a:gd name="connsiteX33" fmla="*/ 446374 w 1835155"/>
                  <a:gd name="connsiteY33" fmla="*/ 849045 h 1387991"/>
                  <a:gd name="connsiteX34" fmla="*/ 479892 w 1835155"/>
                  <a:gd name="connsiteY34" fmla="*/ 864673 h 1387991"/>
                  <a:gd name="connsiteX35" fmla="*/ 516432 w 1835155"/>
                  <a:gd name="connsiteY35" fmla="*/ 883930 h 1387991"/>
                  <a:gd name="connsiteX36" fmla="*/ 535430 w 1835155"/>
                  <a:gd name="connsiteY36" fmla="*/ 901113 h 1387991"/>
                  <a:gd name="connsiteX37" fmla="*/ 551407 w 1835155"/>
                  <a:gd name="connsiteY37" fmla="*/ 916774 h 1387991"/>
                  <a:gd name="connsiteX38" fmla="*/ 567454 w 1835155"/>
                  <a:gd name="connsiteY38" fmla="*/ 934606 h 1387991"/>
                  <a:gd name="connsiteX39" fmla="*/ 586418 w 1835155"/>
                  <a:gd name="connsiteY39" fmla="*/ 971384 h 1387991"/>
                  <a:gd name="connsiteX40" fmla="*/ 603923 w 1835155"/>
                  <a:gd name="connsiteY40" fmla="*/ 1006399 h 1387991"/>
                  <a:gd name="connsiteX41" fmla="*/ 620250 w 1835155"/>
                  <a:gd name="connsiteY41" fmla="*/ 1039677 h 1387991"/>
                  <a:gd name="connsiteX42" fmla="*/ 637756 w 1835155"/>
                  <a:gd name="connsiteY42" fmla="*/ 1074691 h 1387991"/>
                  <a:gd name="connsiteX43" fmla="*/ 653522 w 1835155"/>
                  <a:gd name="connsiteY43" fmla="*/ 1076511 h 1387991"/>
                  <a:gd name="connsiteX44" fmla="*/ 655141 w 1835155"/>
                  <a:gd name="connsiteY44" fmla="*/ 1159671 h 1387991"/>
                  <a:gd name="connsiteX45" fmla="*/ 656760 w 1835155"/>
                  <a:gd name="connsiteY45" fmla="*/ 1242830 h 1387991"/>
                  <a:gd name="connsiteX46" fmla="*/ 639094 w 1835155"/>
                  <a:gd name="connsiteY46" fmla="*/ 1242830 h 1387991"/>
                  <a:gd name="connsiteX47" fmla="*/ 621429 w 1835155"/>
                  <a:gd name="connsiteY47" fmla="*/ 1242830 h 1387991"/>
                  <a:gd name="connsiteX48" fmla="*/ 621429 w 1835155"/>
                  <a:gd name="connsiteY48" fmla="*/ 1277457 h 1387991"/>
                  <a:gd name="connsiteX49" fmla="*/ 605382 w 1835155"/>
                  <a:gd name="connsiteY49" fmla="*/ 1313930 h 1387991"/>
                  <a:gd name="connsiteX50" fmla="*/ 589129 w 1835155"/>
                  <a:gd name="connsiteY50" fmla="*/ 1333284 h 1387991"/>
                  <a:gd name="connsiteX51" fmla="*/ 588921 w 1835155"/>
                  <a:gd name="connsiteY51" fmla="*/ 1350792 h 1387991"/>
                  <a:gd name="connsiteX52" fmla="*/ 452002 w 1835155"/>
                  <a:gd name="connsiteY52" fmla="*/ 1351544 h 1387991"/>
                  <a:gd name="connsiteX53" fmla="*/ 296118 w 1835155"/>
                  <a:gd name="connsiteY53" fmla="*/ 1349716 h 1387991"/>
                  <a:gd name="connsiteX54" fmla="*/ 519314 w 1835155"/>
                  <a:gd name="connsiteY54" fmla="*/ 1266174 h 1387991"/>
                  <a:gd name="connsiteX55" fmla="*/ 535360 w 1835155"/>
                  <a:gd name="connsiteY55" fmla="*/ 1249738 h 1387991"/>
                  <a:gd name="connsiteX56" fmla="*/ 551407 w 1835155"/>
                  <a:gd name="connsiteY56" fmla="*/ 1230772 h 1387991"/>
                  <a:gd name="connsiteX57" fmla="*/ 568912 w 1835155"/>
                  <a:gd name="connsiteY57" fmla="*/ 1213652 h 1387991"/>
                  <a:gd name="connsiteX58" fmla="*/ 586418 w 1835155"/>
                  <a:gd name="connsiteY58" fmla="*/ 1213652 h 1387991"/>
                  <a:gd name="connsiteX59" fmla="*/ 586418 w 1835155"/>
                  <a:gd name="connsiteY59" fmla="*/ 1144011 h 1387991"/>
                  <a:gd name="connsiteX60" fmla="*/ 586418 w 1835155"/>
                  <a:gd name="connsiteY60" fmla="*/ 1074369 h 1387991"/>
                  <a:gd name="connsiteX61" fmla="*/ 570371 w 1835155"/>
                  <a:gd name="connsiteY61" fmla="*/ 1072523 h 1387991"/>
                  <a:gd name="connsiteX62" fmla="*/ 552136 w 1835155"/>
                  <a:gd name="connsiteY62" fmla="*/ 1030214 h 1387991"/>
                  <a:gd name="connsiteX63" fmla="*/ 535441 w 1835155"/>
                  <a:gd name="connsiteY63" fmla="*/ 1002494 h 1387991"/>
                  <a:gd name="connsiteX64" fmla="*/ 519394 w 1835155"/>
                  <a:gd name="connsiteY64" fmla="*/ 986058 h 1387991"/>
                  <a:gd name="connsiteX65" fmla="*/ 503267 w 1835155"/>
                  <a:gd name="connsiteY65" fmla="*/ 969622 h 1387991"/>
                  <a:gd name="connsiteX66" fmla="*/ 487220 w 1835155"/>
                  <a:gd name="connsiteY66" fmla="*/ 950656 h 1387991"/>
                  <a:gd name="connsiteX67" fmla="*/ 470102 w 1835155"/>
                  <a:gd name="connsiteY67" fmla="*/ 933536 h 1387991"/>
                  <a:gd name="connsiteX68" fmla="*/ 451138 w 1835155"/>
                  <a:gd name="connsiteY68" fmla="*/ 917488 h 1387991"/>
                  <a:gd name="connsiteX69" fmla="*/ 415740 w 1835155"/>
                  <a:gd name="connsiteY69" fmla="*/ 899689 h 1387991"/>
                  <a:gd name="connsiteX70" fmla="*/ 382187 w 1835155"/>
                  <a:gd name="connsiteY70" fmla="*/ 880723 h 1387991"/>
                  <a:gd name="connsiteX71" fmla="*/ 382187 w 1835155"/>
                  <a:gd name="connsiteY71" fmla="*/ 863507 h 1387991"/>
                  <a:gd name="connsiteX72" fmla="*/ 277155 w 1835155"/>
                  <a:gd name="connsiteY72" fmla="*/ 863507 h 1387991"/>
                  <a:gd name="connsiteX73" fmla="*/ 172122 w 1835155"/>
                  <a:gd name="connsiteY73" fmla="*/ 863507 h 1387991"/>
                  <a:gd name="connsiteX74" fmla="*/ 172122 w 1835155"/>
                  <a:gd name="connsiteY74" fmla="*/ 881014 h 1387991"/>
                  <a:gd name="connsiteX75" fmla="*/ 154616 w 1835155"/>
                  <a:gd name="connsiteY75" fmla="*/ 898521 h 1387991"/>
                  <a:gd name="connsiteX76" fmla="*/ 137111 w 1835155"/>
                  <a:gd name="connsiteY76" fmla="*/ 916029 h 1387991"/>
                  <a:gd name="connsiteX77" fmla="*/ 119606 w 1835155"/>
                  <a:gd name="connsiteY77" fmla="*/ 933536 h 1387991"/>
                  <a:gd name="connsiteX78" fmla="*/ 102100 w 1835155"/>
                  <a:gd name="connsiteY78" fmla="*/ 951043 h 1387991"/>
                  <a:gd name="connsiteX79" fmla="*/ 84595 w 1835155"/>
                  <a:gd name="connsiteY79" fmla="*/ 968550 h 1387991"/>
                  <a:gd name="connsiteX80" fmla="*/ 67089 w 1835155"/>
                  <a:gd name="connsiteY80" fmla="*/ 968550 h 1387991"/>
                  <a:gd name="connsiteX81" fmla="*/ 67089 w 1835155"/>
                  <a:gd name="connsiteY81" fmla="*/ 1056087 h 1387991"/>
                  <a:gd name="connsiteX82" fmla="*/ 67089 w 1835155"/>
                  <a:gd name="connsiteY82" fmla="*/ 1143624 h 1387991"/>
                  <a:gd name="connsiteX83" fmla="*/ 84595 w 1835155"/>
                  <a:gd name="connsiteY83" fmla="*/ 1143624 h 1387991"/>
                  <a:gd name="connsiteX84" fmla="*/ 102100 w 1835155"/>
                  <a:gd name="connsiteY84" fmla="*/ 1161131 h 1387991"/>
                  <a:gd name="connsiteX85" fmla="*/ 119606 w 1835155"/>
                  <a:gd name="connsiteY85" fmla="*/ 1178638 h 1387991"/>
                  <a:gd name="connsiteX86" fmla="*/ 137111 w 1835155"/>
                  <a:gd name="connsiteY86" fmla="*/ 1196145 h 1387991"/>
                  <a:gd name="connsiteX87" fmla="*/ 154616 w 1835155"/>
                  <a:gd name="connsiteY87" fmla="*/ 1213653 h 1387991"/>
                  <a:gd name="connsiteX88" fmla="*/ 172122 w 1835155"/>
                  <a:gd name="connsiteY88" fmla="*/ 1231160 h 1387991"/>
                  <a:gd name="connsiteX89" fmla="*/ 172122 w 1835155"/>
                  <a:gd name="connsiteY89" fmla="*/ 1248667 h 1387991"/>
                  <a:gd name="connsiteX90" fmla="*/ 207133 w 1835155"/>
                  <a:gd name="connsiteY90" fmla="*/ 1248667 h 1387991"/>
                  <a:gd name="connsiteX91" fmla="*/ 242144 w 1835155"/>
                  <a:gd name="connsiteY91" fmla="*/ 1248667 h 1387991"/>
                  <a:gd name="connsiteX92" fmla="*/ 242144 w 1835155"/>
                  <a:gd name="connsiteY92" fmla="*/ 1266280 h 1387991"/>
                  <a:gd name="connsiteX93" fmla="*/ 242144 w 1835155"/>
                  <a:gd name="connsiteY93" fmla="*/ 1283893 h 1387991"/>
                  <a:gd name="connsiteX94" fmla="*/ 380729 w 1835155"/>
                  <a:gd name="connsiteY94" fmla="*/ 1282329 h 1387991"/>
                  <a:gd name="connsiteX95" fmla="*/ 519314 w 1835155"/>
                  <a:gd name="connsiteY95" fmla="*/ 1280766 h 1387991"/>
                  <a:gd name="connsiteX96" fmla="*/ 1036646 w 1835155"/>
                  <a:gd name="connsiteY96" fmla="*/ 1225324 h 1387991"/>
                  <a:gd name="connsiteX97" fmla="*/ 1039589 w 1835155"/>
                  <a:gd name="connsiteY97" fmla="*/ 1218029 h 1387991"/>
                  <a:gd name="connsiteX98" fmla="*/ 1039589 w 1835155"/>
                  <a:gd name="connsiteY98" fmla="*/ 1232619 h 1387991"/>
                  <a:gd name="connsiteX99" fmla="*/ 1036646 w 1835155"/>
                  <a:gd name="connsiteY99" fmla="*/ 1225324 h 1387991"/>
                  <a:gd name="connsiteX100" fmla="*/ 586418 w 1835155"/>
                  <a:gd name="connsiteY100" fmla="*/ 846387 h 1387991"/>
                  <a:gd name="connsiteX101" fmla="*/ 570371 w 1835155"/>
                  <a:gd name="connsiteY101" fmla="*/ 827420 h 1387991"/>
                  <a:gd name="connsiteX102" fmla="*/ 552538 w 1835155"/>
                  <a:gd name="connsiteY102" fmla="*/ 813038 h 1387991"/>
                  <a:gd name="connsiteX103" fmla="*/ 506184 w 1835155"/>
                  <a:gd name="connsiteY103" fmla="*/ 793557 h 1387991"/>
                  <a:gd name="connsiteX104" fmla="*/ 486491 w 1835155"/>
                  <a:gd name="connsiteY104" fmla="*/ 784724 h 1387991"/>
                  <a:gd name="connsiteX105" fmla="*/ 443457 w 1835155"/>
                  <a:gd name="connsiteY105" fmla="*/ 759192 h 1387991"/>
                  <a:gd name="connsiteX106" fmla="*/ 417198 w 1835155"/>
                  <a:gd name="connsiteY106" fmla="*/ 743873 h 1387991"/>
                  <a:gd name="connsiteX107" fmla="*/ 364682 w 1835155"/>
                  <a:gd name="connsiteY107" fmla="*/ 729284 h 1387991"/>
                  <a:gd name="connsiteX108" fmla="*/ 312166 w 1835155"/>
                  <a:gd name="connsiteY108" fmla="*/ 729284 h 1387991"/>
                  <a:gd name="connsiteX109" fmla="*/ 312166 w 1835155"/>
                  <a:gd name="connsiteY109" fmla="*/ 711776 h 1387991"/>
                  <a:gd name="connsiteX110" fmla="*/ 286385 w 1835155"/>
                  <a:gd name="connsiteY110" fmla="*/ 694269 h 1387991"/>
                  <a:gd name="connsiteX111" fmla="*/ 242144 w 1835155"/>
                  <a:gd name="connsiteY111" fmla="*/ 673607 h 1387991"/>
                  <a:gd name="connsiteX112" fmla="*/ 258190 w 1835155"/>
                  <a:gd name="connsiteY112" fmla="*/ 658183 h 1387991"/>
                  <a:gd name="connsiteX113" fmla="*/ 276084 w 1835155"/>
                  <a:gd name="connsiteY113" fmla="*/ 640288 h 1387991"/>
                  <a:gd name="connsiteX114" fmla="*/ 295048 w 1835155"/>
                  <a:gd name="connsiteY114" fmla="*/ 624240 h 1387991"/>
                  <a:gd name="connsiteX115" fmla="*/ 312166 w 1835155"/>
                  <a:gd name="connsiteY115" fmla="*/ 641747 h 1387991"/>
                  <a:gd name="connsiteX116" fmla="*/ 312166 w 1835155"/>
                  <a:gd name="connsiteY116" fmla="*/ 659254 h 1387991"/>
                  <a:gd name="connsiteX117" fmla="*/ 347857 w 1835155"/>
                  <a:gd name="connsiteY117" fmla="*/ 659254 h 1387991"/>
                  <a:gd name="connsiteX118" fmla="*/ 380815 w 1835155"/>
                  <a:gd name="connsiteY118" fmla="*/ 673552 h 1387991"/>
                  <a:gd name="connsiteX119" fmla="*/ 438099 w 1835155"/>
                  <a:gd name="connsiteY119" fmla="*/ 694269 h 1387991"/>
                  <a:gd name="connsiteX120" fmla="*/ 481385 w 1835155"/>
                  <a:gd name="connsiteY120" fmla="*/ 694269 h 1387991"/>
                  <a:gd name="connsiteX121" fmla="*/ 481385 w 1835155"/>
                  <a:gd name="connsiteY121" fmla="*/ 711776 h 1387991"/>
                  <a:gd name="connsiteX122" fmla="*/ 516008 w 1835155"/>
                  <a:gd name="connsiteY122" fmla="*/ 729284 h 1387991"/>
                  <a:gd name="connsiteX123" fmla="*/ 552478 w 1835155"/>
                  <a:gd name="connsiteY123" fmla="*/ 745332 h 1387991"/>
                  <a:gd name="connsiteX124" fmla="*/ 587876 w 1835155"/>
                  <a:gd name="connsiteY124" fmla="*/ 763131 h 1387991"/>
                  <a:gd name="connsiteX125" fmla="*/ 621429 w 1835155"/>
                  <a:gd name="connsiteY125" fmla="*/ 778449 h 1387991"/>
                  <a:gd name="connsiteX126" fmla="*/ 603923 w 1835155"/>
                  <a:gd name="connsiteY126" fmla="*/ 795520 h 1387991"/>
                  <a:gd name="connsiteX127" fmla="*/ 586418 w 1835155"/>
                  <a:gd name="connsiteY127" fmla="*/ 813757 h 1387991"/>
                  <a:gd name="connsiteX128" fmla="*/ 603923 w 1835155"/>
                  <a:gd name="connsiteY128" fmla="*/ 828492 h 1387991"/>
                  <a:gd name="connsiteX129" fmla="*/ 621429 w 1835155"/>
                  <a:gd name="connsiteY129" fmla="*/ 814247 h 1387991"/>
                  <a:gd name="connsiteX130" fmla="*/ 643757 w 1835155"/>
                  <a:gd name="connsiteY130" fmla="*/ 797357 h 1387991"/>
                  <a:gd name="connsiteX131" fmla="*/ 656440 w 1835155"/>
                  <a:gd name="connsiteY131" fmla="*/ 814583 h 1387991"/>
                  <a:gd name="connsiteX132" fmla="*/ 638934 w 1835155"/>
                  <a:gd name="connsiteY132" fmla="*/ 828492 h 1387991"/>
                  <a:gd name="connsiteX133" fmla="*/ 621429 w 1835155"/>
                  <a:gd name="connsiteY133" fmla="*/ 845999 h 1387991"/>
                  <a:gd name="connsiteX134" fmla="*/ 603923 w 1835155"/>
                  <a:gd name="connsiteY134" fmla="*/ 863506 h 1387991"/>
                  <a:gd name="connsiteX135" fmla="*/ 586418 w 1835155"/>
                  <a:gd name="connsiteY135" fmla="*/ 846387 h 1387991"/>
                  <a:gd name="connsiteX136" fmla="*/ 656440 w 1835155"/>
                  <a:gd name="connsiteY136" fmla="*/ 849261 h 1387991"/>
                  <a:gd name="connsiteX137" fmla="*/ 679832 w 1835155"/>
                  <a:gd name="connsiteY137" fmla="*/ 831426 h 1387991"/>
                  <a:gd name="connsiteX138" fmla="*/ 691451 w 1835155"/>
                  <a:gd name="connsiteY138" fmla="*/ 849310 h 1387991"/>
                  <a:gd name="connsiteX139" fmla="*/ 673945 w 1835155"/>
                  <a:gd name="connsiteY139" fmla="*/ 863506 h 1387991"/>
                  <a:gd name="connsiteX140" fmla="*/ 656440 w 1835155"/>
                  <a:gd name="connsiteY140" fmla="*/ 849261 h 1387991"/>
                  <a:gd name="connsiteX141" fmla="*/ 806695 w 1835155"/>
                  <a:gd name="connsiteY141" fmla="*/ 830288 h 1387991"/>
                  <a:gd name="connsiteX142" fmla="*/ 796483 w 1835155"/>
                  <a:gd name="connsiteY142" fmla="*/ 813862 h 1387991"/>
                  <a:gd name="connsiteX143" fmla="*/ 780437 w 1835155"/>
                  <a:gd name="connsiteY143" fmla="*/ 798241 h 1387991"/>
                  <a:gd name="connsiteX144" fmla="*/ 762544 w 1835155"/>
                  <a:gd name="connsiteY144" fmla="*/ 780347 h 1387991"/>
                  <a:gd name="connsiteX145" fmla="*/ 726074 w 1835155"/>
                  <a:gd name="connsiteY145" fmla="*/ 764298 h 1387991"/>
                  <a:gd name="connsiteX146" fmla="*/ 691451 w 1835155"/>
                  <a:gd name="connsiteY146" fmla="*/ 746791 h 1387991"/>
                  <a:gd name="connsiteX147" fmla="*/ 691451 w 1835155"/>
                  <a:gd name="connsiteY147" fmla="*/ 729284 h 1387991"/>
                  <a:gd name="connsiteX148" fmla="*/ 656440 w 1835155"/>
                  <a:gd name="connsiteY148" fmla="*/ 729284 h 1387991"/>
                  <a:gd name="connsiteX149" fmla="*/ 621429 w 1835155"/>
                  <a:gd name="connsiteY149" fmla="*/ 712068 h 1387991"/>
                  <a:gd name="connsiteX150" fmla="*/ 587876 w 1835155"/>
                  <a:gd name="connsiteY150" fmla="*/ 693101 h 1387991"/>
                  <a:gd name="connsiteX151" fmla="*/ 552499 w 1835155"/>
                  <a:gd name="connsiteY151" fmla="*/ 675525 h 1387991"/>
                  <a:gd name="connsiteX152" fmla="*/ 499983 w 1835155"/>
                  <a:gd name="connsiteY152" fmla="*/ 658018 h 1387991"/>
                  <a:gd name="connsiteX153" fmla="*/ 447445 w 1835155"/>
                  <a:gd name="connsiteY153" fmla="*/ 640288 h 1387991"/>
                  <a:gd name="connsiteX154" fmla="*/ 445599 w 1835155"/>
                  <a:gd name="connsiteY154" fmla="*/ 624240 h 1387991"/>
                  <a:gd name="connsiteX155" fmla="*/ 396388 w 1835155"/>
                  <a:gd name="connsiteY155" fmla="*/ 624240 h 1387991"/>
                  <a:gd name="connsiteX156" fmla="*/ 347177 w 1835155"/>
                  <a:gd name="connsiteY156" fmla="*/ 624240 h 1387991"/>
                  <a:gd name="connsiteX157" fmla="*/ 347177 w 1835155"/>
                  <a:gd name="connsiteY157" fmla="*/ 606732 h 1387991"/>
                  <a:gd name="connsiteX158" fmla="*/ 347177 w 1835155"/>
                  <a:gd name="connsiteY158" fmla="*/ 589225 h 1387991"/>
                  <a:gd name="connsiteX159" fmla="*/ 312166 w 1835155"/>
                  <a:gd name="connsiteY159" fmla="*/ 589225 h 1387991"/>
                  <a:gd name="connsiteX160" fmla="*/ 277155 w 1835155"/>
                  <a:gd name="connsiteY160" fmla="*/ 580949 h 1387991"/>
                  <a:gd name="connsiteX161" fmla="*/ 273613 w 1835155"/>
                  <a:gd name="connsiteY161" fmla="*/ 563442 h 1387991"/>
                  <a:gd name="connsiteX162" fmla="*/ 323212 w 1835155"/>
                  <a:gd name="connsiteY162" fmla="*/ 554211 h 1387991"/>
                  <a:gd name="connsiteX163" fmla="*/ 376352 w 1835155"/>
                  <a:gd name="connsiteY163" fmla="*/ 554211 h 1387991"/>
                  <a:gd name="connsiteX164" fmla="*/ 376352 w 1835155"/>
                  <a:gd name="connsiteY164" fmla="*/ 571718 h 1387991"/>
                  <a:gd name="connsiteX165" fmla="*/ 376352 w 1835155"/>
                  <a:gd name="connsiteY165" fmla="*/ 589225 h 1387991"/>
                  <a:gd name="connsiteX166" fmla="*/ 428481 w 1835155"/>
                  <a:gd name="connsiteY166" fmla="*/ 589225 h 1387991"/>
                  <a:gd name="connsiteX167" fmla="*/ 480610 w 1835155"/>
                  <a:gd name="connsiteY167" fmla="*/ 589225 h 1387991"/>
                  <a:gd name="connsiteX168" fmla="*/ 482456 w 1835155"/>
                  <a:gd name="connsiteY168" fmla="*/ 605274 h 1387991"/>
                  <a:gd name="connsiteX169" fmla="*/ 535360 w 1835155"/>
                  <a:gd name="connsiteY169" fmla="*/ 623008 h 1387991"/>
                  <a:gd name="connsiteX170" fmla="*/ 586418 w 1835155"/>
                  <a:gd name="connsiteY170" fmla="*/ 624693 h 1387991"/>
                  <a:gd name="connsiteX171" fmla="*/ 586418 w 1835155"/>
                  <a:gd name="connsiteY171" fmla="*/ 641973 h 1387991"/>
                  <a:gd name="connsiteX172" fmla="*/ 621429 w 1835155"/>
                  <a:gd name="connsiteY172" fmla="*/ 659253 h 1387991"/>
                  <a:gd name="connsiteX173" fmla="*/ 656440 w 1835155"/>
                  <a:gd name="connsiteY173" fmla="*/ 659253 h 1387991"/>
                  <a:gd name="connsiteX174" fmla="*/ 656440 w 1835155"/>
                  <a:gd name="connsiteY174" fmla="*/ 676761 h 1387991"/>
                  <a:gd name="connsiteX175" fmla="*/ 656440 w 1835155"/>
                  <a:gd name="connsiteY175" fmla="*/ 694268 h 1387991"/>
                  <a:gd name="connsiteX176" fmla="*/ 691451 w 1835155"/>
                  <a:gd name="connsiteY176" fmla="*/ 694268 h 1387991"/>
                  <a:gd name="connsiteX177" fmla="*/ 726461 w 1835155"/>
                  <a:gd name="connsiteY177" fmla="*/ 694268 h 1387991"/>
                  <a:gd name="connsiteX178" fmla="*/ 726461 w 1835155"/>
                  <a:gd name="connsiteY178" fmla="*/ 711775 h 1387991"/>
                  <a:gd name="connsiteX179" fmla="*/ 726461 w 1835155"/>
                  <a:gd name="connsiteY179" fmla="*/ 729282 h 1387991"/>
                  <a:gd name="connsiteX180" fmla="*/ 761472 w 1835155"/>
                  <a:gd name="connsiteY180" fmla="*/ 729282 h 1387991"/>
                  <a:gd name="connsiteX181" fmla="*/ 796483 w 1835155"/>
                  <a:gd name="connsiteY181" fmla="*/ 729282 h 1387991"/>
                  <a:gd name="connsiteX182" fmla="*/ 796483 w 1835155"/>
                  <a:gd name="connsiteY182" fmla="*/ 746790 h 1387991"/>
                  <a:gd name="connsiteX183" fmla="*/ 813989 w 1835155"/>
                  <a:gd name="connsiteY183" fmla="*/ 764297 h 1387991"/>
                  <a:gd name="connsiteX184" fmla="*/ 830803 w 1835155"/>
                  <a:gd name="connsiteY184" fmla="*/ 768674 h 1387991"/>
                  <a:gd name="connsiteX185" fmla="*/ 849000 w 1835155"/>
                  <a:gd name="connsiteY185" fmla="*/ 799312 h 1387991"/>
                  <a:gd name="connsiteX186" fmla="*/ 866505 w 1835155"/>
                  <a:gd name="connsiteY186" fmla="*/ 813901 h 1387991"/>
                  <a:gd name="connsiteX187" fmla="*/ 849477 w 1835155"/>
                  <a:gd name="connsiteY187" fmla="*/ 828491 h 1387991"/>
                  <a:gd name="connsiteX188" fmla="*/ 824677 w 1835155"/>
                  <a:gd name="connsiteY188" fmla="*/ 830715 h 1387991"/>
                  <a:gd name="connsiteX189" fmla="*/ 806695 w 1835155"/>
                  <a:gd name="connsiteY189" fmla="*/ 830287 h 1387991"/>
                  <a:gd name="connsiteX190" fmla="*/ 1775330 w 1835155"/>
                  <a:gd name="connsiteY190" fmla="*/ 760434 h 1387991"/>
                  <a:gd name="connsiteX191" fmla="*/ 1789918 w 1835155"/>
                  <a:gd name="connsiteY191" fmla="*/ 760434 h 1387991"/>
                  <a:gd name="connsiteX192" fmla="*/ 1782624 w 1835155"/>
                  <a:gd name="connsiteY192" fmla="*/ 763377 h 1387991"/>
                  <a:gd name="connsiteX193" fmla="*/ 1775330 w 1835155"/>
                  <a:gd name="connsiteY193" fmla="*/ 760434 h 1387991"/>
                  <a:gd name="connsiteX194" fmla="*/ 1006549 w 1835155"/>
                  <a:gd name="connsiteY194" fmla="*/ 677168 h 1387991"/>
                  <a:gd name="connsiteX195" fmla="*/ 989043 w 1835155"/>
                  <a:gd name="connsiteY195" fmla="*/ 659254 h 1387991"/>
                  <a:gd name="connsiteX196" fmla="*/ 971538 w 1835155"/>
                  <a:gd name="connsiteY196" fmla="*/ 641747 h 1387991"/>
                  <a:gd name="connsiteX197" fmla="*/ 954032 w 1835155"/>
                  <a:gd name="connsiteY197" fmla="*/ 624240 h 1387991"/>
                  <a:gd name="connsiteX198" fmla="*/ 936527 w 1835155"/>
                  <a:gd name="connsiteY198" fmla="*/ 606732 h 1387991"/>
                  <a:gd name="connsiteX199" fmla="*/ 919021 w 1835155"/>
                  <a:gd name="connsiteY199" fmla="*/ 589225 h 1387991"/>
                  <a:gd name="connsiteX200" fmla="*/ 901516 w 1835155"/>
                  <a:gd name="connsiteY200" fmla="*/ 571718 h 1387991"/>
                  <a:gd name="connsiteX201" fmla="*/ 901516 w 1835155"/>
                  <a:gd name="connsiteY201" fmla="*/ 554211 h 1387991"/>
                  <a:gd name="connsiteX202" fmla="*/ 866505 w 1835155"/>
                  <a:gd name="connsiteY202" fmla="*/ 554211 h 1387991"/>
                  <a:gd name="connsiteX203" fmla="*/ 831494 w 1835155"/>
                  <a:gd name="connsiteY203" fmla="*/ 554211 h 1387991"/>
                  <a:gd name="connsiteX204" fmla="*/ 831494 w 1835155"/>
                  <a:gd name="connsiteY204" fmla="*/ 536703 h 1387991"/>
                  <a:gd name="connsiteX205" fmla="*/ 813989 w 1835155"/>
                  <a:gd name="connsiteY205" fmla="*/ 519196 h 1387991"/>
                  <a:gd name="connsiteX206" fmla="*/ 796483 w 1835155"/>
                  <a:gd name="connsiteY206" fmla="*/ 501689 h 1387991"/>
                  <a:gd name="connsiteX207" fmla="*/ 796483 w 1835155"/>
                  <a:gd name="connsiteY207" fmla="*/ 484181 h 1387991"/>
                  <a:gd name="connsiteX208" fmla="*/ 761472 w 1835155"/>
                  <a:gd name="connsiteY208" fmla="*/ 484181 h 1387991"/>
                  <a:gd name="connsiteX209" fmla="*/ 726461 w 1835155"/>
                  <a:gd name="connsiteY209" fmla="*/ 484181 h 1387991"/>
                  <a:gd name="connsiteX210" fmla="*/ 726461 w 1835155"/>
                  <a:gd name="connsiteY210" fmla="*/ 466674 h 1387991"/>
                  <a:gd name="connsiteX211" fmla="*/ 726461 w 1835155"/>
                  <a:gd name="connsiteY211" fmla="*/ 449167 h 1387991"/>
                  <a:gd name="connsiteX212" fmla="*/ 673945 w 1835155"/>
                  <a:gd name="connsiteY212" fmla="*/ 449167 h 1387991"/>
                  <a:gd name="connsiteX213" fmla="*/ 621429 w 1835155"/>
                  <a:gd name="connsiteY213" fmla="*/ 449167 h 1387991"/>
                  <a:gd name="connsiteX214" fmla="*/ 621429 w 1835155"/>
                  <a:gd name="connsiteY214" fmla="*/ 431951 h 1387991"/>
                  <a:gd name="connsiteX215" fmla="*/ 587876 w 1835155"/>
                  <a:gd name="connsiteY215" fmla="*/ 412985 h 1387991"/>
                  <a:gd name="connsiteX216" fmla="*/ 552478 w 1835155"/>
                  <a:gd name="connsiteY216" fmla="*/ 395186 h 1387991"/>
                  <a:gd name="connsiteX217" fmla="*/ 568525 w 1835155"/>
                  <a:gd name="connsiteY217" fmla="*/ 379138 h 1387991"/>
                  <a:gd name="connsiteX218" fmla="*/ 586418 w 1835155"/>
                  <a:gd name="connsiteY218" fmla="*/ 361630 h 1387991"/>
                  <a:gd name="connsiteX219" fmla="*/ 586418 w 1835155"/>
                  <a:gd name="connsiteY219" fmla="*/ 344123 h 1387991"/>
                  <a:gd name="connsiteX220" fmla="*/ 638934 w 1835155"/>
                  <a:gd name="connsiteY220" fmla="*/ 344123 h 1387991"/>
                  <a:gd name="connsiteX221" fmla="*/ 691451 w 1835155"/>
                  <a:gd name="connsiteY221" fmla="*/ 344123 h 1387991"/>
                  <a:gd name="connsiteX222" fmla="*/ 691451 w 1835155"/>
                  <a:gd name="connsiteY222" fmla="*/ 361630 h 1387991"/>
                  <a:gd name="connsiteX223" fmla="*/ 691451 w 1835155"/>
                  <a:gd name="connsiteY223" fmla="*/ 379138 h 1387991"/>
                  <a:gd name="connsiteX224" fmla="*/ 726461 w 1835155"/>
                  <a:gd name="connsiteY224" fmla="*/ 379138 h 1387991"/>
                  <a:gd name="connsiteX225" fmla="*/ 761472 w 1835155"/>
                  <a:gd name="connsiteY225" fmla="*/ 379138 h 1387991"/>
                  <a:gd name="connsiteX226" fmla="*/ 761472 w 1835155"/>
                  <a:gd name="connsiteY226" fmla="*/ 396645 h 1387991"/>
                  <a:gd name="connsiteX227" fmla="*/ 761472 w 1835155"/>
                  <a:gd name="connsiteY227" fmla="*/ 414152 h 1387991"/>
                  <a:gd name="connsiteX228" fmla="*/ 796483 w 1835155"/>
                  <a:gd name="connsiteY228" fmla="*/ 414152 h 1387991"/>
                  <a:gd name="connsiteX229" fmla="*/ 831494 w 1835155"/>
                  <a:gd name="connsiteY229" fmla="*/ 414152 h 1387991"/>
                  <a:gd name="connsiteX230" fmla="*/ 831494 w 1835155"/>
                  <a:gd name="connsiteY230" fmla="*/ 431659 h 1387991"/>
                  <a:gd name="connsiteX231" fmla="*/ 831494 w 1835155"/>
                  <a:gd name="connsiteY231" fmla="*/ 449167 h 1387991"/>
                  <a:gd name="connsiteX232" fmla="*/ 866505 w 1835155"/>
                  <a:gd name="connsiteY232" fmla="*/ 449167 h 1387991"/>
                  <a:gd name="connsiteX233" fmla="*/ 901516 w 1835155"/>
                  <a:gd name="connsiteY233" fmla="*/ 449167 h 1387991"/>
                  <a:gd name="connsiteX234" fmla="*/ 901516 w 1835155"/>
                  <a:gd name="connsiteY234" fmla="*/ 466674 h 1387991"/>
                  <a:gd name="connsiteX235" fmla="*/ 901516 w 1835155"/>
                  <a:gd name="connsiteY235" fmla="*/ 484181 h 1387991"/>
                  <a:gd name="connsiteX236" fmla="*/ 936527 w 1835155"/>
                  <a:gd name="connsiteY236" fmla="*/ 484181 h 1387991"/>
                  <a:gd name="connsiteX237" fmla="*/ 971538 w 1835155"/>
                  <a:gd name="connsiteY237" fmla="*/ 484181 h 1387991"/>
                  <a:gd name="connsiteX238" fmla="*/ 971538 w 1835155"/>
                  <a:gd name="connsiteY238" fmla="*/ 501689 h 1387991"/>
                  <a:gd name="connsiteX239" fmla="*/ 989461 w 1835155"/>
                  <a:gd name="connsiteY239" fmla="*/ 519196 h 1387991"/>
                  <a:gd name="connsiteX240" fmla="*/ 1005508 w 1835155"/>
                  <a:gd name="connsiteY240" fmla="*/ 535245 h 1387991"/>
                  <a:gd name="connsiteX241" fmla="*/ 1037183 w 1835155"/>
                  <a:gd name="connsiteY241" fmla="*/ 553043 h 1387991"/>
                  <a:gd name="connsiteX242" fmla="*/ 1070735 w 1835155"/>
                  <a:gd name="connsiteY242" fmla="*/ 572009 h 1387991"/>
                  <a:gd name="connsiteX243" fmla="*/ 1088241 w 1835155"/>
                  <a:gd name="connsiteY243" fmla="*/ 589225 h 1387991"/>
                  <a:gd name="connsiteX244" fmla="*/ 1105746 w 1835155"/>
                  <a:gd name="connsiteY244" fmla="*/ 606732 h 1387991"/>
                  <a:gd name="connsiteX245" fmla="*/ 1091013 w 1835155"/>
                  <a:gd name="connsiteY245" fmla="*/ 624240 h 1387991"/>
                  <a:gd name="connsiteX246" fmla="*/ 1072778 w 1835155"/>
                  <a:gd name="connsiteY246" fmla="*/ 606732 h 1387991"/>
                  <a:gd name="connsiteX247" fmla="*/ 1056081 w 1835155"/>
                  <a:gd name="connsiteY247" fmla="*/ 589225 h 1387991"/>
                  <a:gd name="connsiteX248" fmla="*/ 1040315 w 1835155"/>
                  <a:gd name="connsiteY248" fmla="*/ 606732 h 1387991"/>
                  <a:gd name="connsiteX249" fmla="*/ 1053853 w 1835155"/>
                  <a:gd name="connsiteY249" fmla="*/ 624240 h 1387991"/>
                  <a:gd name="connsiteX250" fmla="*/ 1071807 w 1835155"/>
                  <a:gd name="connsiteY250" fmla="*/ 640288 h 1387991"/>
                  <a:gd name="connsiteX251" fmla="*/ 1089082 w 1835155"/>
                  <a:gd name="connsiteY251" fmla="*/ 658124 h 1387991"/>
                  <a:gd name="connsiteX252" fmla="*/ 1107325 w 1835155"/>
                  <a:gd name="connsiteY252" fmla="*/ 674632 h 1387991"/>
                  <a:gd name="connsiteX253" fmla="*/ 1084205 w 1835155"/>
                  <a:gd name="connsiteY253" fmla="*/ 693254 h 1387991"/>
                  <a:gd name="connsiteX254" fmla="*/ 1071807 w 1835155"/>
                  <a:gd name="connsiteY254" fmla="*/ 675253 h 1387991"/>
                  <a:gd name="connsiteX255" fmla="*/ 1056148 w 1835155"/>
                  <a:gd name="connsiteY255" fmla="*/ 659254 h 1387991"/>
                  <a:gd name="connsiteX256" fmla="*/ 1040489 w 1835155"/>
                  <a:gd name="connsiteY256" fmla="*/ 643206 h 1387991"/>
                  <a:gd name="connsiteX257" fmla="*/ 1020544 w 1835155"/>
                  <a:gd name="connsiteY257" fmla="*/ 625394 h 1387991"/>
                  <a:gd name="connsiteX258" fmla="*/ 1003038 w 1835155"/>
                  <a:gd name="connsiteY258" fmla="*/ 639983 h 1387991"/>
                  <a:gd name="connsiteX259" fmla="*/ 1020025 w 1835155"/>
                  <a:gd name="connsiteY259" fmla="*/ 658217 h 1387991"/>
                  <a:gd name="connsiteX260" fmla="*/ 1034613 w 1835155"/>
                  <a:gd name="connsiteY260" fmla="*/ 675724 h 1387991"/>
                  <a:gd name="connsiteX261" fmla="*/ 1019678 w 1835155"/>
                  <a:gd name="connsiteY261" fmla="*/ 693216 h 1387991"/>
                  <a:gd name="connsiteX262" fmla="*/ 1006549 w 1835155"/>
                  <a:gd name="connsiteY262" fmla="*/ 677168 h 1387991"/>
                  <a:gd name="connsiteX263" fmla="*/ 1175768 w 1835155"/>
                  <a:gd name="connsiteY263" fmla="*/ 536703 h 1387991"/>
                  <a:gd name="connsiteX264" fmla="*/ 1175768 w 1835155"/>
                  <a:gd name="connsiteY264" fmla="*/ 519196 h 1387991"/>
                  <a:gd name="connsiteX265" fmla="*/ 1140757 w 1835155"/>
                  <a:gd name="connsiteY265" fmla="*/ 519196 h 1387991"/>
                  <a:gd name="connsiteX266" fmla="*/ 1105746 w 1835155"/>
                  <a:gd name="connsiteY266" fmla="*/ 519196 h 1387991"/>
                  <a:gd name="connsiteX267" fmla="*/ 1105746 w 1835155"/>
                  <a:gd name="connsiteY267" fmla="*/ 501689 h 1387991"/>
                  <a:gd name="connsiteX268" fmla="*/ 1105746 w 1835155"/>
                  <a:gd name="connsiteY268" fmla="*/ 484181 h 1387991"/>
                  <a:gd name="connsiteX269" fmla="*/ 1070735 w 1835155"/>
                  <a:gd name="connsiteY269" fmla="*/ 484181 h 1387991"/>
                  <a:gd name="connsiteX270" fmla="*/ 1035725 w 1835155"/>
                  <a:gd name="connsiteY270" fmla="*/ 484181 h 1387991"/>
                  <a:gd name="connsiteX271" fmla="*/ 1035725 w 1835155"/>
                  <a:gd name="connsiteY271" fmla="*/ 466674 h 1387991"/>
                  <a:gd name="connsiteX272" fmla="*/ 1004019 w 1835155"/>
                  <a:gd name="connsiteY272" fmla="*/ 449167 h 1387991"/>
                  <a:gd name="connsiteX273" fmla="*/ 970467 w 1835155"/>
                  <a:gd name="connsiteY273" fmla="*/ 433118 h 1387991"/>
                  <a:gd name="connsiteX274" fmla="*/ 935068 w 1835155"/>
                  <a:gd name="connsiteY274" fmla="*/ 415320 h 1387991"/>
                  <a:gd name="connsiteX275" fmla="*/ 901516 w 1835155"/>
                  <a:gd name="connsiteY275" fmla="*/ 396354 h 1387991"/>
                  <a:gd name="connsiteX276" fmla="*/ 866893 w 1835155"/>
                  <a:gd name="connsiteY276" fmla="*/ 379138 h 1387991"/>
                  <a:gd name="connsiteX277" fmla="*/ 830423 w 1835155"/>
                  <a:gd name="connsiteY277" fmla="*/ 363090 h 1387991"/>
                  <a:gd name="connsiteX278" fmla="*/ 777519 w 1835155"/>
                  <a:gd name="connsiteY278" fmla="*/ 345355 h 1387991"/>
                  <a:gd name="connsiteX279" fmla="*/ 726461 w 1835155"/>
                  <a:gd name="connsiteY279" fmla="*/ 343670 h 1387991"/>
                  <a:gd name="connsiteX280" fmla="*/ 726461 w 1835155"/>
                  <a:gd name="connsiteY280" fmla="*/ 326390 h 1387991"/>
                  <a:gd name="connsiteX281" fmla="*/ 691063 w 1835155"/>
                  <a:gd name="connsiteY281" fmla="*/ 309110 h 1387991"/>
                  <a:gd name="connsiteX282" fmla="*/ 657511 w 1835155"/>
                  <a:gd name="connsiteY282" fmla="*/ 293061 h 1387991"/>
                  <a:gd name="connsiteX283" fmla="*/ 659357 w 1835155"/>
                  <a:gd name="connsiteY283" fmla="*/ 277013 h 1387991"/>
                  <a:gd name="connsiteX284" fmla="*/ 708956 w 1835155"/>
                  <a:gd name="connsiteY284" fmla="*/ 277013 h 1387991"/>
                  <a:gd name="connsiteX285" fmla="*/ 758555 w 1835155"/>
                  <a:gd name="connsiteY285" fmla="*/ 277013 h 1387991"/>
                  <a:gd name="connsiteX286" fmla="*/ 760401 w 1835155"/>
                  <a:gd name="connsiteY286" fmla="*/ 293061 h 1387991"/>
                  <a:gd name="connsiteX287" fmla="*/ 783742 w 1835155"/>
                  <a:gd name="connsiteY287" fmla="*/ 309534 h 1387991"/>
                  <a:gd name="connsiteX288" fmla="*/ 865434 w 1835155"/>
                  <a:gd name="connsiteY288" fmla="*/ 328076 h 1387991"/>
                  <a:gd name="connsiteX289" fmla="*/ 901904 w 1835155"/>
                  <a:gd name="connsiteY289" fmla="*/ 344124 h 1387991"/>
                  <a:gd name="connsiteX290" fmla="*/ 936527 w 1835155"/>
                  <a:gd name="connsiteY290" fmla="*/ 361632 h 1387991"/>
                  <a:gd name="connsiteX291" fmla="*/ 968620 w 1835155"/>
                  <a:gd name="connsiteY291" fmla="*/ 379139 h 1387991"/>
                  <a:gd name="connsiteX292" fmla="*/ 1000714 w 1835155"/>
                  <a:gd name="connsiteY292" fmla="*/ 396646 h 1387991"/>
                  <a:gd name="connsiteX293" fmla="*/ 1000714 w 1835155"/>
                  <a:gd name="connsiteY293" fmla="*/ 414153 h 1387991"/>
                  <a:gd name="connsiteX294" fmla="*/ 1035725 w 1835155"/>
                  <a:gd name="connsiteY294" fmla="*/ 414153 h 1387991"/>
                  <a:gd name="connsiteX295" fmla="*/ 1070735 w 1835155"/>
                  <a:gd name="connsiteY295" fmla="*/ 414153 h 1387991"/>
                  <a:gd name="connsiteX296" fmla="*/ 1070735 w 1835155"/>
                  <a:gd name="connsiteY296" fmla="*/ 431661 h 1387991"/>
                  <a:gd name="connsiteX297" fmla="*/ 1070735 w 1835155"/>
                  <a:gd name="connsiteY297" fmla="*/ 449168 h 1387991"/>
                  <a:gd name="connsiteX298" fmla="*/ 1105746 w 1835155"/>
                  <a:gd name="connsiteY298" fmla="*/ 449168 h 1387991"/>
                  <a:gd name="connsiteX299" fmla="*/ 1140757 w 1835155"/>
                  <a:gd name="connsiteY299" fmla="*/ 449168 h 1387991"/>
                  <a:gd name="connsiteX300" fmla="*/ 1140757 w 1835155"/>
                  <a:gd name="connsiteY300" fmla="*/ 466675 h 1387991"/>
                  <a:gd name="connsiteX301" fmla="*/ 1140757 w 1835155"/>
                  <a:gd name="connsiteY301" fmla="*/ 484182 h 1387991"/>
                  <a:gd name="connsiteX302" fmla="*/ 1175768 w 1835155"/>
                  <a:gd name="connsiteY302" fmla="*/ 484182 h 1387991"/>
                  <a:gd name="connsiteX303" fmla="*/ 1210779 w 1835155"/>
                  <a:gd name="connsiteY303" fmla="*/ 484182 h 1387991"/>
                  <a:gd name="connsiteX304" fmla="*/ 1210779 w 1835155"/>
                  <a:gd name="connsiteY304" fmla="*/ 501690 h 1387991"/>
                  <a:gd name="connsiteX305" fmla="*/ 1228285 w 1835155"/>
                  <a:gd name="connsiteY305" fmla="*/ 519197 h 1387991"/>
                  <a:gd name="connsiteX306" fmla="*/ 1245790 w 1835155"/>
                  <a:gd name="connsiteY306" fmla="*/ 536705 h 1387991"/>
                  <a:gd name="connsiteX307" fmla="*/ 1245790 w 1835155"/>
                  <a:gd name="connsiteY307" fmla="*/ 554212 h 1387991"/>
                  <a:gd name="connsiteX308" fmla="*/ 1210779 w 1835155"/>
                  <a:gd name="connsiteY308" fmla="*/ 554212 h 1387991"/>
                  <a:gd name="connsiteX309" fmla="*/ 1175768 w 1835155"/>
                  <a:gd name="connsiteY309" fmla="*/ 554212 h 1387991"/>
                  <a:gd name="connsiteX310" fmla="*/ 1315812 w 1835155"/>
                  <a:gd name="connsiteY310" fmla="*/ 466674 h 1387991"/>
                  <a:gd name="connsiteX311" fmla="*/ 1298307 w 1835155"/>
                  <a:gd name="connsiteY311" fmla="*/ 449167 h 1387991"/>
                  <a:gd name="connsiteX312" fmla="*/ 1280801 w 1835155"/>
                  <a:gd name="connsiteY312" fmla="*/ 449167 h 1387991"/>
                  <a:gd name="connsiteX313" fmla="*/ 1280801 w 1835155"/>
                  <a:gd name="connsiteY313" fmla="*/ 414152 h 1387991"/>
                  <a:gd name="connsiteX314" fmla="*/ 1280801 w 1835155"/>
                  <a:gd name="connsiteY314" fmla="*/ 379138 h 1387991"/>
                  <a:gd name="connsiteX315" fmla="*/ 1263296 w 1835155"/>
                  <a:gd name="connsiteY315" fmla="*/ 379138 h 1387991"/>
                  <a:gd name="connsiteX316" fmla="*/ 1245790 w 1835155"/>
                  <a:gd name="connsiteY316" fmla="*/ 379138 h 1387991"/>
                  <a:gd name="connsiteX317" fmla="*/ 1245790 w 1835155"/>
                  <a:gd name="connsiteY317" fmla="*/ 344123 h 1387991"/>
                  <a:gd name="connsiteX318" fmla="*/ 1245790 w 1835155"/>
                  <a:gd name="connsiteY318" fmla="*/ 309109 h 1387991"/>
                  <a:gd name="connsiteX319" fmla="*/ 1228285 w 1835155"/>
                  <a:gd name="connsiteY319" fmla="*/ 309109 h 1387991"/>
                  <a:gd name="connsiteX320" fmla="*/ 1210779 w 1835155"/>
                  <a:gd name="connsiteY320" fmla="*/ 291601 h 1387991"/>
                  <a:gd name="connsiteX321" fmla="*/ 1193274 w 1835155"/>
                  <a:gd name="connsiteY321" fmla="*/ 274094 h 1387991"/>
                  <a:gd name="connsiteX322" fmla="*/ 1175768 w 1835155"/>
                  <a:gd name="connsiteY322" fmla="*/ 256163 h 1387991"/>
                  <a:gd name="connsiteX323" fmla="*/ 1175768 w 1835155"/>
                  <a:gd name="connsiteY323" fmla="*/ 238233 h 1387991"/>
                  <a:gd name="connsiteX324" fmla="*/ 1142217 w 1835155"/>
                  <a:gd name="connsiteY324" fmla="*/ 239788 h 1387991"/>
                  <a:gd name="connsiteX325" fmla="*/ 1105719 w 1835155"/>
                  <a:gd name="connsiteY325" fmla="*/ 224163 h 1387991"/>
                  <a:gd name="connsiteX326" fmla="*/ 1086407 w 1835155"/>
                  <a:gd name="connsiteY326" fmla="*/ 205103 h 1387991"/>
                  <a:gd name="connsiteX327" fmla="*/ 1071847 w 1835155"/>
                  <a:gd name="connsiteY327" fmla="*/ 187603 h 1387991"/>
                  <a:gd name="connsiteX328" fmla="*/ 1100887 w 1835155"/>
                  <a:gd name="connsiteY328" fmla="*/ 171332 h 1387991"/>
                  <a:gd name="connsiteX329" fmla="*/ 1141628 w 1835155"/>
                  <a:gd name="connsiteY329" fmla="*/ 192394 h 1387991"/>
                  <a:gd name="connsiteX330" fmla="*/ 1148051 w 1835155"/>
                  <a:gd name="connsiteY330" fmla="*/ 205524 h 1387991"/>
                  <a:gd name="connsiteX331" fmla="*/ 1181603 w 1835155"/>
                  <a:gd name="connsiteY331" fmla="*/ 204066 h 1387991"/>
                  <a:gd name="connsiteX332" fmla="*/ 1210779 w 1835155"/>
                  <a:gd name="connsiteY332" fmla="*/ 189477 h 1387991"/>
                  <a:gd name="connsiteX333" fmla="*/ 1175768 w 1835155"/>
                  <a:gd name="connsiteY333" fmla="*/ 174888 h 1387991"/>
                  <a:gd name="connsiteX334" fmla="*/ 1140757 w 1835155"/>
                  <a:gd name="connsiteY334" fmla="*/ 157768 h 1387991"/>
                  <a:gd name="connsiteX335" fmla="*/ 1124711 w 1835155"/>
                  <a:gd name="connsiteY335" fmla="*/ 138802 h 1387991"/>
                  <a:gd name="connsiteX336" fmla="*/ 1106939 w 1835155"/>
                  <a:gd name="connsiteY336" fmla="*/ 122164 h 1387991"/>
                  <a:gd name="connsiteX337" fmla="*/ 1140491 w 1835155"/>
                  <a:gd name="connsiteY337" fmla="*/ 106119 h 1387991"/>
                  <a:gd name="connsiteX338" fmla="*/ 1175768 w 1835155"/>
                  <a:gd name="connsiteY338" fmla="*/ 104866 h 1387991"/>
                  <a:gd name="connsiteX339" fmla="*/ 1175768 w 1835155"/>
                  <a:gd name="connsiteY339" fmla="*/ 122370 h 1387991"/>
                  <a:gd name="connsiteX340" fmla="*/ 1210391 w 1835155"/>
                  <a:gd name="connsiteY340" fmla="*/ 139873 h 1387991"/>
                  <a:gd name="connsiteX341" fmla="*/ 1246861 w 1835155"/>
                  <a:gd name="connsiteY341" fmla="*/ 155921 h 1387991"/>
                  <a:gd name="connsiteX342" fmla="*/ 1282260 w 1835155"/>
                  <a:gd name="connsiteY342" fmla="*/ 173720 h 1387991"/>
                  <a:gd name="connsiteX343" fmla="*/ 1315812 w 1835155"/>
                  <a:gd name="connsiteY343" fmla="*/ 189144 h 1387991"/>
                  <a:gd name="connsiteX344" fmla="*/ 1359665 w 1835155"/>
                  <a:gd name="connsiteY344" fmla="*/ 209902 h 1387991"/>
                  <a:gd name="connsiteX345" fmla="*/ 1386905 w 1835155"/>
                  <a:gd name="connsiteY345" fmla="*/ 225951 h 1387991"/>
                  <a:gd name="connsiteX346" fmla="*/ 1420845 w 1835155"/>
                  <a:gd name="connsiteY346" fmla="*/ 242630 h 1387991"/>
                  <a:gd name="connsiteX347" fmla="*/ 1452708 w 1835155"/>
                  <a:gd name="connsiteY347" fmla="*/ 258679 h 1387991"/>
                  <a:gd name="connsiteX348" fmla="*/ 1503995 w 1835155"/>
                  <a:gd name="connsiteY348" fmla="*/ 276597 h 1387991"/>
                  <a:gd name="connsiteX349" fmla="*/ 1520042 w 1835155"/>
                  <a:gd name="connsiteY349" fmla="*/ 294521 h 1387991"/>
                  <a:gd name="connsiteX350" fmla="*/ 1537547 w 1835155"/>
                  <a:gd name="connsiteY350" fmla="*/ 312028 h 1387991"/>
                  <a:gd name="connsiteX351" fmla="*/ 1555053 w 1835155"/>
                  <a:gd name="connsiteY351" fmla="*/ 329536 h 1387991"/>
                  <a:gd name="connsiteX352" fmla="*/ 1574625 w 1835155"/>
                  <a:gd name="connsiteY352" fmla="*/ 347282 h 1387991"/>
                  <a:gd name="connsiteX353" fmla="*/ 1593809 w 1835155"/>
                  <a:gd name="connsiteY353" fmla="*/ 381224 h 1387991"/>
                  <a:gd name="connsiteX354" fmla="*/ 1596339 w 1835155"/>
                  <a:gd name="connsiteY354" fmla="*/ 414926 h 1387991"/>
                  <a:gd name="connsiteX355" fmla="*/ 1577234 w 1835155"/>
                  <a:gd name="connsiteY355" fmla="*/ 413080 h 1387991"/>
                  <a:gd name="connsiteX356" fmla="*/ 1558050 w 1835155"/>
                  <a:gd name="connsiteY356" fmla="*/ 396646 h 1387991"/>
                  <a:gd name="connsiteX357" fmla="*/ 1542278 w 1835155"/>
                  <a:gd name="connsiteY357" fmla="*/ 380244 h 1387991"/>
                  <a:gd name="connsiteX358" fmla="*/ 1524772 w 1835155"/>
                  <a:gd name="connsiteY358" fmla="*/ 362736 h 1387991"/>
                  <a:gd name="connsiteX359" fmla="*/ 1507267 w 1835155"/>
                  <a:gd name="connsiteY359" fmla="*/ 345229 h 1387991"/>
                  <a:gd name="connsiteX360" fmla="*/ 1489761 w 1835155"/>
                  <a:gd name="connsiteY360" fmla="*/ 327722 h 1387991"/>
                  <a:gd name="connsiteX361" fmla="*/ 1454397 w 1835155"/>
                  <a:gd name="connsiteY361" fmla="*/ 310277 h 1387991"/>
                  <a:gd name="connsiteX362" fmla="*/ 1420845 w 1835155"/>
                  <a:gd name="connsiteY362" fmla="*/ 291311 h 1387991"/>
                  <a:gd name="connsiteX363" fmla="*/ 1385834 w 1835155"/>
                  <a:gd name="connsiteY363" fmla="*/ 274094 h 1387991"/>
                  <a:gd name="connsiteX364" fmla="*/ 1350823 w 1835155"/>
                  <a:gd name="connsiteY364" fmla="*/ 274094 h 1387991"/>
                  <a:gd name="connsiteX365" fmla="*/ 1350823 w 1835155"/>
                  <a:gd name="connsiteY365" fmla="*/ 256147 h 1387991"/>
                  <a:gd name="connsiteX366" fmla="*/ 1323106 w 1835155"/>
                  <a:gd name="connsiteY366" fmla="*/ 239660 h 1387991"/>
                  <a:gd name="connsiteX367" fmla="*/ 1280801 w 1835155"/>
                  <a:gd name="connsiteY367" fmla="*/ 260129 h 1387991"/>
                  <a:gd name="connsiteX368" fmla="*/ 1298307 w 1835155"/>
                  <a:gd name="connsiteY368" fmla="*/ 274094 h 1387991"/>
                  <a:gd name="connsiteX369" fmla="*/ 1315812 w 1835155"/>
                  <a:gd name="connsiteY369" fmla="*/ 291602 h 1387991"/>
                  <a:gd name="connsiteX370" fmla="*/ 1333317 w 1835155"/>
                  <a:gd name="connsiteY370" fmla="*/ 309109 h 1387991"/>
                  <a:gd name="connsiteX371" fmla="*/ 1350823 w 1835155"/>
                  <a:gd name="connsiteY371" fmla="*/ 326616 h 1387991"/>
                  <a:gd name="connsiteX372" fmla="*/ 1350823 w 1835155"/>
                  <a:gd name="connsiteY372" fmla="*/ 344124 h 1387991"/>
                  <a:gd name="connsiteX373" fmla="*/ 1385834 w 1835155"/>
                  <a:gd name="connsiteY373" fmla="*/ 344124 h 1387991"/>
                  <a:gd name="connsiteX374" fmla="*/ 1420845 w 1835155"/>
                  <a:gd name="connsiteY374" fmla="*/ 344124 h 1387991"/>
                  <a:gd name="connsiteX375" fmla="*/ 1420845 w 1835155"/>
                  <a:gd name="connsiteY375" fmla="*/ 379138 h 1387991"/>
                  <a:gd name="connsiteX376" fmla="*/ 1420845 w 1835155"/>
                  <a:gd name="connsiteY376" fmla="*/ 414153 h 1387991"/>
                  <a:gd name="connsiteX377" fmla="*/ 1438350 w 1835155"/>
                  <a:gd name="connsiteY377" fmla="*/ 414153 h 1387991"/>
                  <a:gd name="connsiteX378" fmla="*/ 1455856 w 1835155"/>
                  <a:gd name="connsiteY378" fmla="*/ 431660 h 1387991"/>
                  <a:gd name="connsiteX379" fmla="*/ 1438350 w 1835155"/>
                  <a:gd name="connsiteY379" fmla="*/ 449167 h 1387991"/>
                  <a:gd name="connsiteX380" fmla="*/ 1420845 w 1835155"/>
                  <a:gd name="connsiteY380" fmla="*/ 466675 h 1387991"/>
                  <a:gd name="connsiteX381" fmla="*/ 1403339 w 1835155"/>
                  <a:gd name="connsiteY381" fmla="*/ 484182 h 1387991"/>
                  <a:gd name="connsiteX382" fmla="*/ 1385834 w 1835155"/>
                  <a:gd name="connsiteY382" fmla="*/ 466675 h 1387991"/>
                  <a:gd name="connsiteX383" fmla="*/ 1368328 w 1835155"/>
                  <a:gd name="connsiteY383" fmla="*/ 449167 h 1387991"/>
                  <a:gd name="connsiteX384" fmla="*/ 1350823 w 1835155"/>
                  <a:gd name="connsiteY384" fmla="*/ 466675 h 1387991"/>
                  <a:gd name="connsiteX385" fmla="*/ 1333317 w 1835155"/>
                  <a:gd name="connsiteY385" fmla="*/ 484182 h 1387991"/>
                  <a:gd name="connsiteX386" fmla="*/ 1315812 w 1835155"/>
                  <a:gd name="connsiteY386" fmla="*/ 466675 h 1387991"/>
                  <a:gd name="connsiteX387" fmla="*/ 1350823 w 1835155"/>
                  <a:gd name="connsiteY387" fmla="*/ 431659 h 1387991"/>
                  <a:gd name="connsiteX388" fmla="*/ 1368328 w 1835155"/>
                  <a:gd name="connsiteY388" fmla="*/ 414152 h 1387991"/>
                  <a:gd name="connsiteX389" fmla="*/ 1385834 w 1835155"/>
                  <a:gd name="connsiteY389" fmla="*/ 431659 h 1387991"/>
                  <a:gd name="connsiteX390" fmla="*/ 1403339 w 1835155"/>
                  <a:gd name="connsiteY390" fmla="*/ 449167 h 1387991"/>
                  <a:gd name="connsiteX391" fmla="*/ 1420845 w 1835155"/>
                  <a:gd name="connsiteY391" fmla="*/ 431659 h 1387991"/>
                  <a:gd name="connsiteX392" fmla="*/ 1403339 w 1835155"/>
                  <a:gd name="connsiteY392" fmla="*/ 414152 h 1387991"/>
                  <a:gd name="connsiteX393" fmla="*/ 1385834 w 1835155"/>
                  <a:gd name="connsiteY393" fmla="*/ 396645 h 1387991"/>
                  <a:gd name="connsiteX394" fmla="*/ 1368328 w 1835155"/>
                  <a:gd name="connsiteY394" fmla="*/ 379138 h 1387991"/>
                  <a:gd name="connsiteX395" fmla="*/ 1350823 w 1835155"/>
                  <a:gd name="connsiteY395" fmla="*/ 396645 h 1387991"/>
                  <a:gd name="connsiteX396" fmla="*/ 1333317 w 1835155"/>
                  <a:gd name="connsiteY396" fmla="*/ 414152 h 1387991"/>
                  <a:gd name="connsiteX397" fmla="*/ 1315812 w 1835155"/>
                  <a:gd name="connsiteY397" fmla="*/ 431659 h 1387991"/>
                  <a:gd name="connsiteX398" fmla="*/ 1333317 w 1835155"/>
                  <a:gd name="connsiteY398" fmla="*/ 449167 h 1387991"/>
                  <a:gd name="connsiteX399" fmla="*/ 1350823 w 1835155"/>
                  <a:gd name="connsiteY399" fmla="*/ 431659 h 1387991"/>
                  <a:gd name="connsiteX400" fmla="*/ 1280801 w 1835155"/>
                  <a:gd name="connsiteY400" fmla="*/ 225123 h 1387991"/>
                  <a:gd name="connsiteX401" fmla="*/ 1215156 w 1835155"/>
                  <a:gd name="connsiteY401" fmla="*/ 209426 h 1387991"/>
                  <a:gd name="connsiteX402" fmla="*/ 1210779 w 1835155"/>
                  <a:gd name="connsiteY402" fmla="*/ 224490 h 1387991"/>
                  <a:gd name="connsiteX403" fmla="*/ 1245790 w 1835155"/>
                  <a:gd name="connsiteY403" fmla="*/ 239079 h 1387991"/>
                  <a:gd name="connsiteX404" fmla="*/ 1280801 w 1835155"/>
                  <a:gd name="connsiteY404" fmla="*/ 225123 h 1387991"/>
                  <a:gd name="connsiteX405" fmla="*/ 447295 w 1835155"/>
                  <a:gd name="connsiteY405" fmla="*/ 367466 h 1387991"/>
                  <a:gd name="connsiteX406" fmla="*/ 450239 w 1835155"/>
                  <a:gd name="connsiteY406" fmla="*/ 360172 h 1387991"/>
                  <a:gd name="connsiteX407" fmla="*/ 450239 w 1835155"/>
                  <a:gd name="connsiteY407" fmla="*/ 374761 h 1387991"/>
                  <a:gd name="connsiteX408" fmla="*/ 447295 w 1835155"/>
                  <a:gd name="connsiteY408" fmla="*/ 367466 h 1387991"/>
                  <a:gd name="connsiteX409" fmla="*/ 1730108 w 1835155"/>
                  <a:gd name="connsiteY409" fmla="*/ 291989 h 1387991"/>
                  <a:gd name="connsiteX410" fmla="*/ 1714061 w 1835155"/>
                  <a:gd name="connsiteY410" fmla="*/ 273022 h 1387991"/>
                  <a:gd name="connsiteX411" fmla="*/ 1697229 w 1835155"/>
                  <a:gd name="connsiteY411" fmla="*/ 262422 h 1387991"/>
                  <a:gd name="connsiteX412" fmla="*/ 1695771 w 1835155"/>
                  <a:gd name="connsiteY412" fmla="*/ 246374 h 1387991"/>
                  <a:gd name="connsiteX413" fmla="*/ 1680898 w 1835155"/>
                  <a:gd name="connsiteY413" fmla="*/ 239079 h 1387991"/>
                  <a:gd name="connsiteX414" fmla="*/ 1664851 w 1835155"/>
                  <a:gd name="connsiteY414" fmla="*/ 223031 h 1387991"/>
                  <a:gd name="connsiteX415" fmla="*/ 1647311 w 1835155"/>
                  <a:gd name="connsiteY415" fmla="*/ 205170 h 1387991"/>
                  <a:gd name="connsiteX416" fmla="*/ 1629806 w 1835155"/>
                  <a:gd name="connsiteY416" fmla="*/ 187663 h 1387991"/>
                  <a:gd name="connsiteX417" fmla="*/ 1611947 w 1835155"/>
                  <a:gd name="connsiteY417" fmla="*/ 170122 h 1387991"/>
                  <a:gd name="connsiteX418" fmla="*/ 1595901 w 1835155"/>
                  <a:gd name="connsiteY418" fmla="*/ 154073 h 1387991"/>
                  <a:gd name="connsiteX419" fmla="*/ 1578765 w 1835155"/>
                  <a:gd name="connsiteY419" fmla="*/ 139871 h 1387991"/>
                  <a:gd name="connsiteX420" fmla="*/ 1559800 w 1835155"/>
                  <a:gd name="connsiteY420" fmla="*/ 120984 h 1387991"/>
                  <a:gd name="connsiteX421" fmla="*/ 1543384 w 1835155"/>
                  <a:gd name="connsiteY421" fmla="*/ 102018 h 1387991"/>
                  <a:gd name="connsiteX422" fmla="*/ 1526950 w 1835155"/>
                  <a:gd name="connsiteY422" fmla="*/ 85890 h 1387991"/>
                  <a:gd name="connsiteX423" fmla="*/ 1507985 w 1835155"/>
                  <a:gd name="connsiteY423" fmla="*/ 69842 h 1387991"/>
                  <a:gd name="connsiteX424" fmla="*/ 1490867 w 1835155"/>
                  <a:gd name="connsiteY424" fmla="*/ 52335 h 1387991"/>
                  <a:gd name="connsiteX425" fmla="*/ 1507985 w 1835155"/>
                  <a:gd name="connsiteY425" fmla="*/ 34828 h 1387991"/>
                  <a:gd name="connsiteX426" fmla="*/ 1526950 w 1835155"/>
                  <a:gd name="connsiteY426" fmla="*/ 50876 h 1387991"/>
                  <a:gd name="connsiteX427" fmla="*/ 1543384 w 1835155"/>
                  <a:gd name="connsiteY427" fmla="*/ 66924 h 1387991"/>
                  <a:gd name="connsiteX428" fmla="*/ 1559778 w 1835155"/>
                  <a:gd name="connsiteY428" fmla="*/ 51297 h 1387991"/>
                  <a:gd name="connsiteX429" fmla="*/ 1545575 w 1835155"/>
                  <a:gd name="connsiteY429" fmla="*/ 33790 h 1387991"/>
                  <a:gd name="connsiteX430" fmla="*/ 1525310 w 1835155"/>
                  <a:gd name="connsiteY430" fmla="*/ 15861 h 1387991"/>
                  <a:gd name="connsiteX431" fmla="*/ 1540971 w 1835155"/>
                  <a:gd name="connsiteY431" fmla="*/ -187 h 1387991"/>
                  <a:gd name="connsiteX432" fmla="*/ 1560889 w 1835155"/>
                  <a:gd name="connsiteY432" fmla="*/ 17093 h 1387991"/>
                  <a:gd name="connsiteX433" fmla="*/ 1560889 w 1835155"/>
                  <a:gd name="connsiteY433" fmla="*/ 34373 h 1387991"/>
                  <a:gd name="connsiteX434" fmla="*/ 1611851 w 1835155"/>
                  <a:gd name="connsiteY434" fmla="*/ 36058 h 1387991"/>
                  <a:gd name="connsiteX435" fmla="*/ 1662908 w 1835155"/>
                  <a:gd name="connsiteY435" fmla="*/ 52334 h 1387991"/>
                  <a:gd name="connsiteX436" fmla="*/ 1696557 w 1835155"/>
                  <a:gd name="connsiteY436" fmla="*/ 68673 h 1387991"/>
                  <a:gd name="connsiteX437" fmla="*/ 1730109 w 1835155"/>
                  <a:gd name="connsiteY437" fmla="*/ 84097 h 1387991"/>
                  <a:gd name="connsiteX438" fmla="*/ 1755962 w 1835155"/>
                  <a:gd name="connsiteY438" fmla="*/ 101286 h 1387991"/>
                  <a:gd name="connsiteX439" fmla="*/ 1766174 w 1835155"/>
                  <a:gd name="connsiteY439" fmla="*/ 117517 h 1387991"/>
                  <a:gd name="connsiteX440" fmla="*/ 1784084 w 1835155"/>
                  <a:gd name="connsiteY440" fmla="*/ 138799 h 1387991"/>
                  <a:gd name="connsiteX441" fmla="*/ 1800131 w 1835155"/>
                  <a:gd name="connsiteY441" fmla="*/ 171967 h 1387991"/>
                  <a:gd name="connsiteX442" fmla="*/ 1784084 w 1835155"/>
                  <a:gd name="connsiteY442" fmla="*/ 205135 h 1387991"/>
                  <a:gd name="connsiteX443" fmla="*/ 1766191 w 1835155"/>
                  <a:gd name="connsiteY443" fmla="*/ 223030 h 1387991"/>
                  <a:gd name="connsiteX444" fmla="*/ 1757438 w 1835155"/>
                  <a:gd name="connsiteY444" fmla="*/ 239751 h 1387991"/>
                  <a:gd name="connsiteX445" fmla="*/ 1741779 w 1835155"/>
                  <a:gd name="connsiteY445" fmla="*/ 241211 h 1387991"/>
                  <a:gd name="connsiteX446" fmla="*/ 1731180 w 1835155"/>
                  <a:gd name="connsiteY446" fmla="*/ 258045 h 1387991"/>
                  <a:gd name="connsiteX447" fmla="*/ 1747227 w 1835155"/>
                  <a:gd name="connsiteY447" fmla="*/ 274094 h 1387991"/>
                  <a:gd name="connsiteX448" fmla="*/ 1765120 w 1835155"/>
                  <a:gd name="connsiteY448" fmla="*/ 256199 h 1387991"/>
                  <a:gd name="connsiteX449" fmla="*/ 1781166 w 1835155"/>
                  <a:gd name="connsiteY449" fmla="*/ 240151 h 1387991"/>
                  <a:gd name="connsiteX450" fmla="*/ 1799059 w 1835155"/>
                  <a:gd name="connsiteY450" fmla="*/ 258045 h 1387991"/>
                  <a:gd name="connsiteX451" fmla="*/ 1783013 w 1835155"/>
                  <a:gd name="connsiteY451" fmla="*/ 274094 h 1387991"/>
                  <a:gd name="connsiteX452" fmla="*/ 1765120 w 1835155"/>
                  <a:gd name="connsiteY452" fmla="*/ 291601 h 1387991"/>
                  <a:gd name="connsiteX453" fmla="*/ 1747614 w 1835155"/>
                  <a:gd name="connsiteY453" fmla="*/ 309109 h 1387991"/>
                  <a:gd name="connsiteX454" fmla="*/ 1730109 w 1835155"/>
                  <a:gd name="connsiteY454" fmla="*/ 291989 h 1387991"/>
                  <a:gd name="connsiteX455" fmla="*/ 1800129 w 1835155"/>
                  <a:gd name="connsiteY455" fmla="*/ 294864 h 1387991"/>
                  <a:gd name="connsiteX456" fmla="*/ 1823522 w 1835155"/>
                  <a:gd name="connsiteY456" fmla="*/ 277028 h 1387991"/>
                  <a:gd name="connsiteX457" fmla="*/ 1835140 w 1835155"/>
                  <a:gd name="connsiteY457" fmla="*/ 294913 h 1387991"/>
                  <a:gd name="connsiteX458" fmla="*/ 1817635 w 1835155"/>
                  <a:gd name="connsiteY458" fmla="*/ 309109 h 1387991"/>
                  <a:gd name="connsiteX459" fmla="*/ 1800129 w 1835155"/>
                  <a:gd name="connsiteY459" fmla="*/ 294864 h 1387991"/>
                  <a:gd name="connsiteX460" fmla="*/ 1800129 w 1835155"/>
                  <a:gd name="connsiteY460" fmla="*/ 225170 h 1387991"/>
                  <a:gd name="connsiteX461" fmla="*/ 1814580 w 1835155"/>
                  <a:gd name="connsiteY461" fmla="*/ 208499 h 1387991"/>
                  <a:gd name="connsiteX462" fmla="*/ 1835140 w 1835155"/>
                  <a:gd name="connsiteY462" fmla="*/ 225463 h 1387991"/>
                  <a:gd name="connsiteX463" fmla="*/ 1817635 w 1835155"/>
                  <a:gd name="connsiteY463" fmla="*/ 239079 h 1387991"/>
                  <a:gd name="connsiteX464" fmla="*/ 1800129 w 1835155"/>
                  <a:gd name="connsiteY464" fmla="*/ 225170 h 1387991"/>
                  <a:gd name="connsiteX465" fmla="*/ 841706 w 1835155"/>
                  <a:gd name="connsiteY465" fmla="*/ 171021 h 1387991"/>
                  <a:gd name="connsiteX466" fmla="*/ 856294 w 1835155"/>
                  <a:gd name="connsiteY466" fmla="*/ 171021 h 1387991"/>
                  <a:gd name="connsiteX467" fmla="*/ 849000 w 1835155"/>
                  <a:gd name="connsiteY467" fmla="*/ 173964 h 1387991"/>
                  <a:gd name="connsiteX468" fmla="*/ 841706 w 1835155"/>
                  <a:gd name="connsiteY468" fmla="*/ 171021 h 1387991"/>
                  <a:gd name="connsiteX469" fmla="*/ 1040131 w 1835155"/>
                  <a:gd name="connsiteY469" fmla="*/ 154461 h 1387991"/>
                  <a:gd name="connsiteX470" fmla="*/ 1054039 w 1835155"/>
                  <a:gd name="connsiteY470" fmla="*/ 139871 h 1387991"/>
                  <a:gd name="connsiteX471" fmla="*/ 1070735 w 1835155"/>
                  <a:gd name="connsiteY471" fmla="*/ 154461 h 1387991"/>
                  <a:gd name="connsiteX472" fmla="*/ 1056828 w 1835155"/>
                  <a:gd name="connsiteY472" fmla="*/ 169050 h 1387991"/>
                  <a:gd name="connsiteX473" fmla="*/ 1040131 w 1835155"/>
                  <a:gd name="connsiteY473" fmla="*/ 154461 h 1387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</a:cxnLst>
                <a:rect l="l" t="t" r="r" b="b"/>
                <a:pathLst>
                  <a:path w="1835155" h="1387991">
                    <a:moveTo>
                      <a:pt x="608300" y="1384860"/>
                    </a:moveTo>
                    <a:cubicBezTo>
                      <a:pt x="612311" y="1383241"/>
                      <a:pt x="618876" y="1383241"/>
                      <a:pt x="622887" y="1384860"/>
                    </a:cubicBezTo>
                    <a:cubicBezTo>
                      <a:pt x="626899" y="1386479"/>
                      <a:pt x="623617" y="1387804"/>
                      <a:pt x="615594" y="1387804"/>
                    </a:cubicBezTo>
                    <a:cubicBezTo>
                      <a:pt x="607570" y="1387804"/>
                      <a:pt x="604288" y="1386478"/>
                      <a:pt x="608300" y="1384860"/>
                    </a:cubicBezTo>
                    <a:close/>
                    <a:moveTo>
                      <a:pt x="296119" y="1349716"/>
                    </a:moveTo>
                    <a:cubicBezTo>
                      <a:pt x="280618" y="1347607"/>
                      <a:pt x="277155" y="1344539"/>
                      <a:pt x="277155" y="1332915"/>
                    </a:cubicBezTo>
                    <a:cubicBezTo>
                      <a:pt x="277155" y="1320021"/>
                      <a:pt x="274784" y="1318696"/>
                      <a:pt x="251711" y="1318696"/>
                    </a:cubicBezTo>
                    <a:cubicBezTo>
                      <a:pt x="237717" y="1318696"/>
                      <a:pt x="213853" y="1316993"/>
                      <a:pt x="198679" y="1314915"/>
                    </a:cubicBezTo>
                    <a:cubicBezTo>
                      <a:pt x="173626" y="1311480"/>
                      <a:pt x="171333" y="1309872"/>
                      <a:pt x="173715" y="1297407"/>
                    </a:cubicBezTo>
                    <a:cubicBezTo>
                      <a:pt x="176488" y="1282901"/>
                      <a:pt x="177808" y="1283303"/>
                      <a:pt x="119626" y="1280934"/>
                    </a:cubicBezTo>
                    <a:cubicBezTo>
                      <a:pt x="108256" y="1280470"/>
                      <a:pt x="104406" y="1276568"/>
                      <a:pt x="102083" y="1263156"/>
                    </a:cubicBezTo>
                    <a:cubicBezTo>
                      <a:pt x="99729" y="1249567"/>
                      <a:pt x="96063" y="1245949"/>
                      <a:pt x="84557" y="1245860"/>
                    </a:cubicBezTo>
                    <a:cubicBezTo>
                      <a:pt x="73138" y="1245772"/>
                      <a:pt x="69617" y="1242372"/>
                      <a:pt x="68194" y="1230054"/>
                    </a:cubicBezTo>
                    <a:cubicBezTo>
                      <a:pt x="66794" y="1217925"/>
                      <a:pt x="62817" y="1213947"/>
                      <a:pt x="50689" y="1212547"/>
                    </a:cubicBezTo>
                    <a:cubicBezTo>
                      <a:pt x="34401" y="1210665"/>
                      <a:pt x="34104" y="1209849"/>
                      <a:pt x="32653" y="1162977"/>
                    </a:cubicBezTo>
                    <a:cubicBezTo>
                      <a:pt x="32166" y="1147219"/>
                      <a:pt x="29642" y="1144118"/>
                      <a:pt x="16032" y="1142551"/>
                    </a:cubicBezTo>
                    <a:lnTo>
                      <a:pt x="-15" y="1140706"/>
                    </a:lnTo>
                    <a:lnTo>
                      <a:pt x="-15" y="1056087"/>
                    </a:lnTo>
                    <a:lnTo>
                      <a:pt x="-15" y="971468"/>
                    </a:lnTo>
                    <a:lnTo>
                      <a:pt x="16032" y="971698"/>
                    </a:lnTo>
                    <a:cubicBezTo>
                      <a:pt x="30818" y="971918"/>
                      <a:pt x="32131" y="970077"/>
                      <a:pt x="32750" y="948354"/>
                    </a:cubicBezTo>
                    <a:cubicBezTo>
                      <a:pt x="33120" y="935389"/>
                      <a:pt x="32955" y="920186"/>
                      <a:pt x="32383" y="914569"/>
                    </a:cubicBezTo>
                    <a:cubicBezTo>
                      <a:pt x="31597" y="906839"/>
                      <a:pt x="35690" y="904356"/>
                      <a:pt x="49217" y="904356"/>
                    </a:cubicBezTo>
                    <a:cubicBezTo>
                      <a:pt x="65185" y="904356"/>
                      <a:pt x="67089" y="902490"/>
                      <a:pt x="67089" y="886849"/>
                    </a:cubicBezTo>
                    <a:cubicBezTo>
                      <a:pt x="67089" y="871287"/>
                      <a:pt x="69034" y="869342"/>
                      <a:pt x="84595" y="869342"/>
                    </a:cubicBezTo>
                    <a:cubicBezTo>
                      <a:pt x="100155" y="869342"/>
                      <a:pt x="102100" y="867396"/>
                      <a:pt x="102100" y="851834"/>
                    </a:cubicBezTo>
                    <a:cubicBezTo>
                      <a:pt x="102100" y="833264"/>
                      <a:pt x="101029" y="833677"/>
                      <a:pt x="154616" y="831610"/>
                    </a:cubicBezTo>
                    <a:cubicBezTo>
                      <a:pt x="165804" y="831178"/>
                      <a:pt x="169620" y="827506"/>
                      <a:pt x="170986" y="815855"/>
                    </a:cubicBezTo>
                    <a:cubicBezTo>
                      <a:pt x="172744" y="800856"/>
                      <a:pt x="173523" y="800620"/>
                      <a:pt x="232255" y="797272"/>
                    </a:cubicBezTo>
                    <a:cubicBezTo>
                      <a:pt x="264973" y="795407"/>
                      <a:pt x="298307" y="794885"/>
                      <a:pt x="306330" y="796110"/>
                    </a:cubicBezTo>
                    <a:cubicBezTo>
                      <a:pt x="314354" y="797336"/>
                      <a:pt x="325331" y="798558"/>
                      <a:pt x="330724" y="798826"/>
                    </a:cubicBezTo>
                    <a:cubicBezTo>
                      <a:pt x="336253" y="799099"/>
                      <a:pt x="341343" y="805038"/>
                      <a:pt x="342394" y="812442"/>
                    </a:cubicBezTo>
                    <a:cubicBezTo>
                      <a:pt x="343873" y="822854"/>
                      <a:pt x="348488" y="825874"/>
                      <a:pt x="364682" y="827028"/>
                    </a:cubicBezTo>
                    <a:cubicBezTo>
                      <a:pt x="437551" y="832222"/>
                      <a:pt x="446374" y="834600"/>
                      <a:pt x="446374" y="849045"/>
                    </a:cubicBezTo>
                    <a:cubicBezTo>
                      <a:pt x="446374" y="861844"/>
                      <a:pt x="448978" y="863059"/>
                      <a:pt x="479892" y="864673"/>
                    </a:cubicBezTo>
                    <a:cubicBezTo>
                      <a:pt x="512071" y="866354"/>
                      <a:pt x="513531" y="867122"/>
                      <a:pt x="516432" y="883930"/>
                    </a:cubicBezTo>
                    <a:cubicBezTo>
                      <a:pt x="518946" y="898494"/>
                      <a:pt x="522140" y="901383"/>
                      <a:pt x="535430" y="901113"/>
                    </a:cubicBezTo>
                    <a:cubicBezTo>
                      <a:pt x="549033" y="900837"/>
                      <a:pt x="551407" y="903164"/>
                      <a:pt x="551407" y="916774"/>
                    </a:cubicBezTo>
                    <a:cubicBezTo>
                      <a:pt x="551407" y="929874"/>
                      <a:pt x="554303" y="933092"/>
                      <a:pt x="567454" y="934606"/>
                    </a:cubicBezTo>
                    <a:cubicBezTo>
                      <a:pt x="582581" y="936346"/>
                      <a:pt x="583667" y="938453"/>
                      <a:pt x="586418" y="971384"/>
                    </a:cubicBezTo>
                    <a:cubicBezTo>
                      <a:pt x="589138" y="1003948"/>
                      <a:pt x="590325" y="1006322"/>
                      <a:pt x="603923" y="1006399"/>
                    </a:cubicBezTo>
                    <a:cubicBezTo>
                      <a:pt x="617559" y="1006465"/>
                      <a:pt x="618625" y="1008649"/>
                      <a:pt x="620250" y="1039677"/>
                    </a:cubicBezTo>
                    <a:cubicBezTo>
                      <a:pt x="621886" y="1070899"/>
                      <a:pt x="622927" y="1072980"/>
                      <a:pt x="637756" y="1074691"/>
                    </a:cubicBezTo>
                    <a:lnTo>
                      <a:pt x="653522" y="1076511"/>
                    </a:lnTo>
                    <a:lnTo>
                      <a:pt x="655141" y="1159671"/>
                    </a:lnTo>
                    <a:lnTo>
                      <a:pt x="656760" y="1242830"/>
                    </a:lnTo>
                    <a:lnTo>
                      <a:pt x="639094" y="1242830"/>
                    </a:lnTo>
                    <a:lnTo>
                      <a:pt x="621429" y="1242830"/>
                    </a:lnTo>
                    <a:lnTo>
                      <a:pt x="621429" y="1277457"/>
                    </a:lnTo>
                    <a:cubicBezTo>
                      <a:pt x="621429" y="1310894"/>
                      <a:pt x="620877" y="1312147"/>
                      <a:pt x="605382" y="1313930"/>
                    </a:cubicBezTo>
                    <a:cubicBezTo>
                      <a:pt x="591910" y="1315481"/>
                      <a:pt x="589302" y="1318586"/>
                      <a:pt x="589129" y="1333284"/>
                    </a:cubicBezTo>
                    <a:lnTo>
                      <a:pt x="588921" y="1350792"/>
                    </a:lnTo>
                    <a:lnTo>
                      <a:pt x="452002" y="1351544"/>
                    </a:lnTo>
                    <a:cubicBezTo>
                      <a:pt x="376696" y="1351958"/>
                      <a:pt x="306548" y="1351134"/>
                      <a:pt x="296118" y="1349716"/>
                    </a:cubicBezTo>
                    <a:close/>
                    <a:moveTo>
                      <a:pt x="519314" y="1266174"/>
                    </a:moveTo>
                    <a:cubicBezTo>
                      <a:pt x="519314" y="1254597"/>
                      <a:pt x="522626" y="1251203"/>
                      <a:pt x="535360" y="1249738"/>
                    </a:cubicBezTo>
                    <a:cubicBezTo>
                      <a:pt x="548799" y="1248192"/>
                      <a:pt x="551407" y="1245110"/>
                      <a:pt x="551407" y="1230772"/>
                    </a:cubicBezTo>
                    <a:cubicBezTo>
                      <a:pt x="551407" y="1215640"/>
                      <a:pt x="553440" y="1213652"/>
                      <a:pt x="568912" y="1213652"/>
                    </a:cubicBezTo>
                    <a:lnTo>
                      <a:pt x="586418" y="1213652"/>
                    </a:lnTo>
                    <a:lnTo>
                      <a:pt x="586418" y="1144011"/>
                    </a:lnTo>
                    <a:lnTo>
                      <a:pt x="586418" y="1074369"/>
                    </a:lnTo>
                    <a:lnTo>
                      <a:pt x="570371" y="1072523"/>
                    </a:lnTo>
                    <a:cubicBezTo>
                      <a:pt x="553360" y="1070564"/>
                      <a:pt x="553268" y="1070352"/>
                      <a:pt x="552136" y="1030214"/>
                    </a:cubicBezTo>
                    <a:cubicBezTo>
                      <a:pt x="551470" y="1006574"/>
                      <a:pt x="550029" y="1004181"/>
                      <a:pt x="535441" y="1002494"/>
                    </a:cubicBezTo>
                    <a:cubicBezTo>
                      <a:pt x="522821" y="1001034"/>
                      <a:pt x="519459" y="997590"/>
                      <a:pt x="519394" y="986058"/>
                    </a:cubicBezTo>
                    <a:cubicBezTo>
                      <a:pt x="519331" y="974505"/>
                      <a:pt x="515974" y="971084"/>
                      <a:pt x="503267" y="969622"/>
                    </a:cubicBezTo>
                    <a:cubicBezTo>
                      <a:pt x="489828" y="968076"/>
                      <a:pt x="487220" y="964993"/>
                      <a:pt x="487220" y="950656"/>
                    </a:cubicBezTo>
                    <a:cubicBezTo>
                      <a:pt x="487220" y="935610"/>
                      <a:pt x="485146" y="933536"/>
                      <a:pt x="470102" y="933536"/>
                    </a:cubicBezTo>
                    <a:cubicBezTo>
                      <a:pt x="455766" y="933536"/>
                      <a:pt x="452684" y="930928"/>
                      <a:pt x="451138" y="917488"/>
                    </a:cubicBezTo>
                    <a:cubicBezTo>
                      <a:pt x="449390" y="902295"/>
                      <a:pt x="447502" y="901346"/>
                      <a:pt x="415740" y="899689"/>
                    </a:cubicBezTo>
                    <a:cubicBezTo>
                      <a:pt x="382871" y="897975"/>
                      <a:pt x="382187" y="897589"/>
                      <a:pt x="382187" y="880723"/>
                    </a:cubicBezTo>
                    <a:lnTo>
                      <a:pt x="382187" y="863507"/>
                    </a:lnTo>
                    <a:lnTo>
                      <a:pt x="277155" y="863507"/>
                    </a:lnTo>
                    <a:lnTo>
                      <a:pt x="172122" y="863507"/>
                    </a:lnTo>
                    <a:lnTo>
                      <a:pt x="172122" y="881014"/>
                    </a:lnTo>
                    <a:cubicBezTo>
                      <a:pt x="172122" y="896576"/>
                      <a:pt x="170177" y="898521"/>
                      <a:pt x="154616" y="898521"/>
                    </a:cubicBezTo>
                    <a:cubicBezTo>
                      <a:pt x="139056" y="898521"/>
                      <a:pt x="137111" y="900467"/>
                      <a:pt x="137111" y="916029"/>
                    </a:cubicBezTo>
                    <a:cubicBezTo>
                      <a:pt x="137111" y="931591"/>
                      <a:pt x="135166" y="933536"/>
                      <a:pt x="119606" y="933536"/>
                    </a:cubicBezTo>
                    <a:cubicBezTo>
                      <a:pt x="104045" y="933536"/>
                      <a:pt x="102100" y="935481"/>
                      <a:pt x="102100" y="951043"/>
                    </a:cubicBezTo>
                    <a:cubicBezTo>
                      <a:pt x="102100" y="966605"/>
                      <a:pt x="100155" y="968550"/>
                      <a:pt x="84595" y="968550"/>
                    </a:cubicBezTo>
                    <a:lnTo>
                      <a:pt x="67089" y="968550"/>
                    </a:lnTo>
                    <a:lnTo>
                      <a:pt x="67089" y="1056087"/>
                    </a:lnTo>
                    <a:lnTo>
                      <a:pt x="67089" y="1143624"/>
                    </a:lnTo>
                    <a:lnTo>
                      <a:pt x="84595" y="1143624"/>
                    </a:lnTo>
                    <a:cubicBezTo>
                      <a:pt x="100155" y="1143624"/>
                      <a:pt x="102100" y="1145569"/>
                      <a:pt x="102100" y="1161131"/>
                    </a:cubicBezTo>
                    <a:cubicBezTo>
                      <a:pt x="102100" y="1176693"/>
                      <a:pt x="104045" y="1178638"/>
                      <a:pt x="119606" y="1178638"/>
                    </a:cubicBezTo>
                    <a:cubicBezTo>
                      <a:pt x="135166" y="1178638"/>
                      <a:pt x="137111" y="1180583"/>
                      <a:pt x="137111" y="1196145"/>
                    </a:cubicBezTo>
                    <a:cubicBezTo>
                      <a:pt x="137111" y="1211707"/>
                      <a:pt x="139056" y="1213653"/>
                      <a:pt x="154616" y="1213653"/>
                    </a:cubicBezTo>
                    <a:cubicBezTo>
                      <a:pt x="170177" y="1213653"/>
                      <a:pt x="172122" y="1215598"/>
                      <a:pt x="172122" y="1231160"/>
                    </a:cubicBezTo>
                    <a:lnTo>
                      <a:pt x="172122" y="1248667"/>
                    </a:lnTo>
                    <a:lnTo>
                      <a:pt x="207133" y="1248667"/>
                    </a:lnTo>
                    <a:lnTo>
                      <a:pt x="242144" y="1248667"/>
                    </a:lnTo>
                    <a:lnTo>
                      <a:pt x="242144" y="1266280"/>
                    </a:lnTo>
                    <a:lnTo>
                      <a:pt x="242144" y="1283893"/>
                    </a:lnTo>
                    <a:lnTo>
                      <a:pt x="380729" y="1282329"/>
                    </a:lnTo>
                    <a:lnTo>
                      <a:pt x="519314" y="1280766"/>
                    </a:lnTo>
                    <a:close/>
                    <a:moveTo>
                      <a:pt x="1036646" y="1225324"/>
                    </a:moveTo>
                    <a:cubicBezTo>
                      <a:pt x="1036646" y="1217300"/>
                      <a:pt x="1037971" y="1214017"/>
                      <a:pt x="1039589" y="1218029"/>
                    </a:cubicBezTo>
                    <a:cubicBezTo>
                      <a:pt x="1041208" y="1222041"/>
                      <a:pt x="1041208" y="1228606"/>
                      <a:pt x="1039589" y="1232619"/>
                    </a:cubicBezTo>
                    <a:cubicBezTo>
                      <a:pt x="1037970" y="1236631"/>
                      <a:pt x="1036646" y="1233348"/>
                      <a:pt x="1036646" y="1225324"/>
                    </a:cubicBezTo>
                    <a:close/>
                    <a:moveTo>
                      <a:pt x="586418" y="846387"/>
                    </a:moveTo>
                    <a:cubicBezTo>
                      <a:pt x="586418" y="832049"/>
                      <a:pt x="583810" y="828967"/>
                      <a:pt x="570371" y="827420"/>
                    </a:cubicBezTo>
                    <a:cubicBezTo>
                      <a:pt x="559140" y="826128"/>
                      <a:pt x="553788" y="821812"/>
                      <a:pt x="552538" y="813038"/>
                    </a:cubicBezTo>
                    <a:cubicBezTo>
                      <a:pt x="550615" y="799550"/>
                      <a:pt x="536661" y="793685"/>
                      <a:pt x="506184" y="793557"/>
                    </a:cubicBezTo>
                    <a:cubicBezTo>
                      <a:pt x="493581" y="793512"/>
                      <a:pt x="486975" y="790541"/>
                      <a:pt x="486491" y="784724"/>
                    </a:cubicBezTo>
                    <a:cubicBezTo>
                      <a:pt x="484276" y="758141"/>
                      <a:pt x="488139" y="760433"/>
                      <a:pt x="443457" y="759192"/>
                    </a:cubicBezTo>
                    <a:cubicBezTo>
                      <a:pt x="419532" y="758528"/>
                      <a:pt x="417198" y="757165"/>
                      <a:pt x="417198" y="743873"/>
                    </a:cubicBezTo>
                    <a:cubicBezTo>
                      <a:pt x="417198" y="729392"/>
                      <a:pt x="416809" y="729284"/>
                      <a:pt x="364682" y="729284"/>
                    </a:cubicBezTo>
                    <a:lnTo>
                      <a:pt x="312166" y="729284"/>
                    </a:lnTo>
                    <a:lnTo>
                      <a:pt x="312166" y="711776"/>
                    </a:lnTo>
                    <a:cubicBezTo>
                      <a:pt x="312166" y="694966"/>
                      <a:pt x="311140" y="694269"/>
                      <a:pt x="286385" y="694269"/>
                    </a:cubicBezTo>
                    <a:cubicBezTo>
                      <a:pt x="251794" y="694269"/>
                      <a:pt x="242144" y="689762"/>
                      <a:pt x="242144" y="673607"/>
                    </a:cubicBezTo>
                    <a:cubicBezTo>
                      <a:pt x="242144" y="663134"/>
                      <a:pt x="245812" y="659608"/>
                      <a:pt x="258190" y="658183"/>
                    </a:cubicBezTo>
                    <a:cubicBezTo>
                      <a:pt x="270794" y="656734"/>
                      <a:pt x="274633" y="652893"/>
                      <a:pt x="276084" y="640288"/>
                    </a:cubicBezTo>
                    <a:cubicBezTo>
                      <a:pt x="277630" y="626848"/>
                      <a:pt x="280711" y="624240"/>
                      <a:pt x="295048" y="624240"/>
                    </a:cubicBezTo>
                    <a:cubicBezTo>
                      <a:pt x="310177" y="624240"/>
                      <a:pt x="312166" y="626273"/>
                      <a:pt x="312166" y="641747"/>
                    </a:cubicBezTo>
                    <a:lnTo>
                      <a:pt x="312166" y="659254"/>
                    </a:lnTo>
                    <a:lnTo>
                      <a:pt x="347857" y="659254"/>
                    </a:lnTo>
                    <a:cubicBezTo>
                      <a:pt x="382586" y="659254"/>
                      <a:pt x="383474" y="659640"/>
                      <a:pt x="380815" y="673552"/>
                    </a:cubicBezTo>
                    <a:cubicBezTo>
                      <a:pt x="377320" y="691836"/>
                      <a:pt x="384048" y="694269"/>
                      <a:pt x="438099" y="694269"/>
                    </a:cubicBezTo>
                    <a:lnTo>
                      <a:pt x="481385" y="694269"/>
                    </a:lnTo>
                    <a:lnTo>
                      <a:pt x="481385" y="711776"/>
                    </a:lnTo>
                    <a:cubicBezTo>
                      <a:pt x="481385" y="729262"/>
                      <a:pt x="481429" y="729284"/>
                      <a:pt x="516008" y="729284"/>
                    </a:cubicBezTo>
                    <a:cubicBezTo>
                      <a:pt x="549442" y="729284"/>
                      <a:pt x="550695" y="729835"/>
                      <a:pt x="552478" y="745332"/>
                    </a:cubicBezTo>
                    <a:cubicBezTo>
                      <a:pt x="554226" y="760524"/>
                      <a:pt x="556114" y="761474"/>
                      <a:pt x="587876" y="763131"/>
                    </a:cubicBezTo>
                    <a:cubicBezTo>
                      <a:pt x="618601" y="764734"/>
                      <a:pt x="621429" y="766025"/>
                      <a:pt x="621429" y="778449"/>
                    </a:cubicBezTo>
                    <a:cubicBezTo>
                      <a:pt x="621429" y="788857"/>
                      <a:pt x="617351" y="792834"/>
                      <a:pt x="603923" y="795520"/>
                    </a:cubicBezTo>
                    <a:cubicBezTo>
                      <a:pt x="590019" y="798301"/>
                      <a:pt x="586418" y="802053"/>
                      <a:pt x="586418" y="813757"/>
                    </a:cubicBezTo>
                    <a:cubicBezTo>
                      <a:pt x="586418" y="826238"/>
                      <a:pt x="589095" y="828492"/>
                      <a:pt x="603923" y="828492"/>
                    </a:cubicBezTo>
                    <a:cubicBezTo>
                      <a:pt x="618593" y="828492"/>
                      <a:pt x="621429" y="826184"/>
                      <a:pt x="621429" y="814247"/>
                    </a:cubicBezTo>
                    <a:cubicBezTo>
                      <a:pt x="621429" y="797093"/>
                      <a:pt x="626905" y="792950"/>
                      <a:pt x="643757" y="797357"/>
                    </a:cubicBezTo>
                    <a:cubicBezTo>
                      <a:pt x="652302" y="799592"/>
                      <a:pt x="656440" y="805212"/>
                      <a:pt x="656440" y="814583"/>
                    </a:cubicBezTo>
                    <a:cubicBezTo>
                      <a:pt x="656440" y="826147"/>
                      <a:pt x="653488" y="828492"/>
                      <a:pt x="638934" y="828492"/>
                    </a:cubicBezTo>
                    <a:cubicBezTo>
                      <a:pt x="623374" y="828492"/>
                      <a:pt x="621429" y="830437"/>
                      <a:pt x="621429" y="845999"/>
                    </a:cubicBezTo>
                    <a:cubicBezTo>
                      <a:pt x="621429" y="861561"/>
                      <a:pt x="619484" y="863506"/>
                      <a:pt x="603923" y="863506"/>
                    </a:cubicBezTo>
                    <a:cubicBezTo>
                      <a:pt x="588451" y="863506"/>
                      <a:pt x="586418" y="861519"/>
                      <a:pt x="586418" y="846387"/>
                    </a:cubicBezTo>
                    <a:close/>
                    <a:moveTo>
                      <a:pt x="656440" y="849261"/>
                    </a:moveTo>
                    <a:cubicBezTo>
                      <a:pt x="656440" y="832229"/>
                      <a:pt x="664060" y="826419"/>
                      <a:pt x="679832" y="831426"/>
                    </a:cubicBezTo>
                    <a:cubicBezTo>
                      <a:pt x="687239" y="833777"/>
                      <a:pt x="691451" y="840261"/>
                      <a:pt x="691451" y="849310"/>
                    </a:cubicBezTo>
                    <a:cubicBezTo>
                      <a:pt x="691451" y="861193"/>
                      <a:pt x="688598" y="863506"/>
                      <a:pt x="673945" y="863506"/>
                    </a:cubicBezTo>
                    <a:cubicBezTo>
                      <a:pt x="659276" y="863506"/>
                      <a:pt x="656440" y="861199"/>
                      <a:pt x="656440" y="849261"/>
                    </a:cubicBezTo>
                    <a:close/>
                    <a:moveTo>
                      <a:pt x="806695" y="830288"/>
                    </a:moveTo>
                    <a:cubicBezTo>
                      <a:pt x="800603" y="828707"/>
                      <a:pt x="796483" y="822079"/>
                      <a:pt x="796483" y="813862"/>
                    </a:cubicBezTo>
                    <a:cubicBezTo>
                      <a:pt x="796483" y="803174"/>
                      <a:pt x="792888" y="799674"/>
                      <a:pt x="780437" y="798241"/>
                    </a:cubicBezTo>
                    <a:cubicBezTo>
                      <a:pt x="767833" y="796790"/>
                      <a:pt x="763994" y="792952"/>
                      <a:pt x="762544" y="780347"/>
                    </a:cubicBezTo>
                    <a:cubicBezTo>
                      <a:pt x="760761" y="764850"/>
                      <a:pt x="759507" y="764298"/>
                      <a:pt x="726074" y="764298"/>
                    </a:cubicBezTo>
                    <a:cubicBezTo>
                      <a:pt x="691494" y="764298"/>
                      <a:pt x="691451" y="764276"/>
                      <a:pt x="691451" y="746791"/>
                    </a:cubicBezTo>
                    <a:lnTo>
                      <a:pt x="691451" y="729284"/>
                    </a:lnTo>
                    <a:lnTo>
                      <a:pt x="656440" y="729284"/>
                    </a:lnTo>
                    <a:cubicBezTo>
                      <a:pt x="621560" y="729284"/>
                      <a:pt x="621429" y="729217"/>
                      <a:pt x="621429" y="712068"/>
                    </a:cubicBezTo>
                    <a:cubicBezTo>
                      <a:pt x="621429" y="695203"/>
                      <a:pt x="620745" y="694816"/>
                      <a:pt x="587876" y="693101"/>
                    </a:cubicBezTo>
                    <a:cubicBezTo>
                      <a:pt x="556236" y="691452"/>
                      <a:pt x="554221" y="690449"/>
                      <a:pt x="552499" y="675525"/>
                    </a:cubicBezTo>
                    <a:cubicBezTo>
                      <a:pt x="550688" y="659818"/>
                      <a:pt x="550293" y="659686"/>
                      <a:pt x="499983" y="658018"/>
                    </a:cubicBezTo>
                    <a:cubicBezTo>
                      <a:pt x="449494" y="656343"/>
                      <a:pt x="449284" y="656273"/>
                      <a:pt x="447445" y="640288"/>
                    </a:cubicBezTo>
                    <a:lnTo>
                      <a:pt x="445599" y="624240"/>
                    </a:lnTo>
                    <a:lnTo>
                      <a:pt x="396388" y="624240"/>
                    </a:lnTo>
                    <a:lnTo>
                      <a:pt x="347177" y="624240"/>
                    </a:lnTo>
                    <a:lnTo>
                      <a:pt x="347177" y="606732"/>
                    </a:lnTo>
                    <a:lnTo>
                      <a:pt x="347177" y="589225"/>
                    </a:lnTo>
                    <a:lnTo>
                      <a:pt x="312166" y="589225"/>
                    </a:lnTo>
                    <a:cubicBezTo>
                      <a:pt x="285832" y="589225"/>
                      <a:pt x="277155" y="587174"/>
                      <a:pt x="277155" y="580949"/>
                    </a:cubicBezTo>
                    <a:cubicBezTo>
                      <a:pt x="277155" y="576397"/>
                      <a:pt x="275561" y="568519"/>
                      <a:pt x="273613" y="563442"/>
                    </a:cubicBezTo>
                    <a:cubicBezTo>
                      <a:pt x="270543" y="555441"/>
                      <a:pt x="277152" y="554211"/>
                      <a:pt x="323212" y="554211"/>
                    </a:cubicBezTo>
                    <a:lnTo>
                      <a:pt x="376352" y="554211"/>
                    </a:lnTo>
                    <a:lnTo>
                      <a:pt x="376352" y="571718"/>
                    </a:lnTo>
                    <a:lnTo>
                      <a:pt x="376352" y="589225"/>
                    </a:lnTo>
                    <a:lnTo>
                      <a:pt x="428481" y="589225"/>
                    </a:lnTo>
                    <a:lnTo>
                      <a:pt x="480610" y="589225"/>
                    </a:lnTo>
                    <a:lnTo>
                      <a:pt x="482456" y="605274"/>
                    </a:lnTo>
                    <a:cubicBezTo>
                      <a:pt x="484296" y="621269"/>
                      <a:pt x="484473" y="621328"/>
                      <a:pt x="535360" y="623008"/>
                    </a:cubicBezTo>
                    <a:lnTo>
                      <a:pt x="586418" y="624693"/>
                    </a:lnTo>
                    <a:lnTo>
                      <a:pt x="586418" y="641973"/>
                    </a:lnTo>
                    <a:cubicBezTo>
                      <a:pt x="586418" y="659203"/>
                      <a:pt x="586519" y="659253"/>
                      <a:pt x="621429" y="659253"/>
                    </a:cubicBezTo>
                    <a:lnTo>
                      <a:pt x="656440" y="659253"/>
                    </a:lnTo>
                    <a:lnTo>
                      <a:pt x="656440" y="676761"/>
                    </a:lnTo>
                    <a:lnTo>
                      <a:pt x="656440" y="694268"/>
                    </a:lnTo>
                    <a:lnTo>
                      <a:pt x="691451" y="694268"/>
                    </a:lnTo>
                    <a:lnTo>
                      <a:pt x="726461" y="694268"/>
                    </a:lnTo>
                    <a:lnTo>
                      <a:pt x="726461" y="711775"/>
                    </a:lnTo>
                    <a:lnTo>
                      <a:pt x="726461" y="729282"/>
                    </a:lnTo>
                    <a:lnTo>
                      <a:pt x="761472" y="729282"/>
                    </a:lnTo>
                    <a:lnTo>
                      <a:pt x="796483" y="729282"/>
                    </a:lnTo>
                    <a:lnTo>
                      <a:pt x="796483" y="746790"/>
                    </a:lnTo>
                    <a:cubicBezTo>
                      <a:pt x="796483" y="762352"/>
                      <a:pt x="798428" y="764297"/>
                      <a:pt x="813989" y="764297"/>
                    </a:cubicBezTo>
                    <a:cubicBezTo>
                      <a:pt x="823617" y="764297"/>
                      <a:pt x="831183" y="766267"/>
                      <a:pt x="830803" y="768674"/>
                    </a:cubicBezTo>
                    <a:cubicBezTo>
                      <a:pt x="827298" y="790877"/>
                      <a:pt x="832308" y="799312"/>
                      <a:pt x="849000" y="799312"/>
                    </a:cubicBezTo>
                    <a:cubicBezTo>
                      <a:pt x="863782" y="799312"/>
                      <a:pt x="866505" y="801581"/>
                      <a:pt x="866505" y="813901"/>
                    </a:cubicBezTo>
                    <a:cubicBezTo>
                      <a:pt x="866505" y="826130"/>
                      <a:pt x="863750" y="828491"/>
                      <a:pt x="849477" y="828491"/>
                    </a:cubicBezTo>
                    <a:cubicBezTo>
                      <a:pt x="840111" y="828491"/>
                      <a:pt x="828952" y="829492"/>
                      <a:pt x="824677" y="830715"/>
                    </a:cubicBezTo>
                    <a:cubicBezTo>
                      <a:pt x="820403" y="831939"/>
                      <a:pt x="812311" y="831745"/>
                      <a:pt x="806695" y="830287"/>
                    </a:cubicBezTo>
                    <a:close/>
                    <a:moveTo>
                      <a:pt x="1775330" y="760434"/>
                    </a:moveTo>
                    <a:cubicBezTo>
                      <a:pt x="1779342" y="758814"/>
                      <a:pt x="1785906" y="758814"/>
                      <a:pt x="1789918" y="760434"/>
                    </a:cubicBezTo>
                    <a:cubicBezTo>
                      <a:pt x="1793930" y="762052"/>
                      <a:pt x="1790648" y="763377"/>
                      <a:pt x="1782624" y="763377"/>
                    </a:cubicBezTo>
                    <a:cubicBezTo>
                      <a:pt x="1774601" y="763377"/>
                      <a:pt x="1771319" y="762051"/>
                      <a:pt x="1775330" y="760434"/>
                    </a:cubicBezTo>
                    <a:close/>
                    <a:moveTo>
                      <a:pt x="1006549" y="677168"/>
                    </a:moveTo>
                    <a:cubicBezTo>
                      <a:pt x="1006549" y="661155"/>
                      <a:pt x="1004692" y="659254"/>
                      <a:pt x="989043" y="659254"/>
                    </a:cubicBezTo>
                    <a:cubicBezTo>
                      <a:pt x="973483" y="659254"/>
                      <a:pt x="971538" y="657309"/>
                      <a:pt x="971538" y="641747"/>
                    </a:cubicBezTo>
                    <a:cubicBezTo>
                      <a:pt x="971538" y="626185"/>
                      <a:pt x="969593" y="624240"/>
                      <a:pt x="954032" y="624240"/>
                    </a:cubicBezTo>
                    <a:cubicBezTo>
                      <a:pt x="938472" y="624240"/>
                      <a:pt x="936527" y="622294"/>
                      <a:pt x="936527" y="606732"/>
                    </a:cubicBezTo>
                    <a:cubicBezTo>
                      <a:pt x="936527" y="591170"/>
                      <a:pt x="934582" y="589225"/>
                      <a:pt x="919021" y="589225"/>
                    </a:cubicBezTo>
                    <a:cubicBezTo>
                      <a:pt x="903461" y="589225"/>
                      <a:pt x="901516" y="587280"/>
                      <a:pt x="901516" y="571718"/>
                    </a:cubicBezTo>
                    <a:lnTo>
                      <a:pt x="901516" y="554211"/>
                    </a:lnTo>
                    <a:lnTo>
                      <a:pt x="866505" y="554211"/>
                    </a:lnTo>
                    <a:lnTo>
                      <a:pt x="831494" y="554211"/>
                    </a:lnTo>
                    <a:lnTo>
                      <a:pt x="831494" y="536703"/>
                    </a:lnTo>
                    <a:cubicBezTo>
                      <a:pt x="831494" y="521142"/>
                      <a:pt x="829549" y="519196"/>
                      <a:pt x="813989" y="519196"/>
                    </a:cubicBezTo>
                    <a:cubicBezTo>
                      <a:pt x="798428" y="519196"/>
                      <a:pt x="796483" y="517251"/>
                      <a:pt x="796483" y="501689"/>
                    </a:cubicBezTo>
                    <a:lnTo>
                      <a:pt x="796483" y="484181"/>
                    </a:lnTo>
                    <a:lnTo>
                      <a:pt x="761472" y="484181"/>
                    </a:lnTo>
                    <a:lnTo>
                      <a:pt x="726461" y="484181"/>
                    </a:lnTo>
                    <a:lnTo>
                      <a:pt x="726461" y="466674"/>
                    </a:lnTo>
                    <a:lnTo>
                      <a:pt x="726461" y="449167"/>
                    </a:lnTo>
                    <a:lnTo>
                      <a:pt x="673945" y="449167"/>
                    </a:lnTo>
                    <a:lnTo>
                      <a:pt x="621429" y="449167"/>
                    </a:lnTo>
                    <a:lnTo>
                      <a:pt x="621429" y="431951"/>
                    </a:lnTo>
                    <a:cubicBezTo>
                      <a:pt x="621429" y="415086"/>
                      <a:pt x="620745" y="414699"/>
                      <a:pt x="587876" y="412985"/>
                    </a:cubicBezTo>
                    <a:cubicBezTo>
                      <a:pt x="556114" y="411328"/>
                      <a:pt x="554226" y="410378"/>
                      <a:pt x="552478" y="395186"/>
                    </a:cubicBezTo>
                    <a:cubicBezTo>
                      <a:pt x="550819" y="380766"/>
                      <a:pt x="552449" y="379138"/>
                      <a:pt x="568525" y="379138"/>
                    </a:cubicBezTo>
                    <a:cubicBezTo>
                      <a:pt x="584516" y="379138"/>
                      <a:pt x="586418" y="377276"/>
                      <a:pt x="586418" y="361630"/>
                    </a:cubicBezTo>
                    <a:lnTo>
                      <a:pt x="586418" y="344123"/>
                    </a:lnTo>
                    <a:lnTo>
                      <a:pt x="638934" y="344123"/>
                    </a:lnTo>
                    <a:lnTo>
                      <a:pt x="691451" y="344123"/>
                    </a:lnTo>
                    <a:lnTo>
                      <a:pt x="691451" y="361630"/>
                    </a:lnTo>
                    <a:lnTo>
                      <a:pt x="691451" y="379138"/>
                    </a:lnTo>
                    <a:lnTo>
                      <a:pt x="726461" y="379138"/>
                    </a:lnTo>
                    <a:lnTo>
                      <a:pt x="761472" y="379138"/>
                    </a:lnTo>
                    <a:lnTo>
                      <a:pt x="761472" y="396645"/>
                    </a:lnTo>
                    <a:lnTo>
                      <a:pt x="761472" y="414152"/>
                    </a:lnTo>
                    <a:lnTo>
                      <a:pt x="796483" y="414152"/>
                    </a:lnTo>
                    <a:lnTo>
                      <a:pt x="831494" y="414152"/>
                    </a:lnTo>
                    <a:lnTo>
                      <a:pt x="831494" y="431659"/>
                    </a:lnTo>
                    <a:lnTo>
                      <a:pt x="831494" y="449167"/>
                    </a:lnTo>
                    <a:lnTo>
                      <a:pt x="866505" y="449167"/>
                    </a:lnTo>
                    <a:lnTo>
                      <a:pt x="901516" y="449167"/>
                    </a:lnTo>
                    <a:lnTo>
                      <a:pt x="901516" y="466674"/>
                    </a:lnTo>
                    <a:lnTo>
                      <a:pt x="901516" y="484181"/>
                    </a:lnTo>
                    <a:lnTo>
                      <a:pt x="936527" y="484181"/>
                    </a:lnTo>
                    <a:lnTo>
                      <a:pt x="971538" y="484181"/>
                    </a:lnTo>
                    <a:lnTo>
                      <a:pt x="971538" y="501689"/>
                    </a:lnTo>
                    <a:cubicBezTo>
                      <a:pt x="971538" y="517342"/>
                      <a:pt x="973437" y="519196"/>
                      <a:pt x="989461" y="519196"/>
                    </a:cubicBezTo>
                    <a:cubicBezTo>
                      <a:pt x="1005578" y="519196"/>
                      <a:pt x="1007195" y="520813"/>
                      <a:pt x="1005508" y="535245"/>
                    </a:cubicBezTo>
                    <a:cubicBezTo>
                      <a:pt x="1003673" y="550940"/>
                      <a:pt x="1004367" y="551331"/>
                      <a:pt x="1037183" y="553043"/>
                    </a:cubicBezTo>
                    <a:cubicBezTo>
                      <a:pt x="1070052" y="554757"/>
                      <a:pt x="1070735" y="555145"/>
                      <a:pt x="1070735" y="572009"/>
                    </a:cubicBezTo>
                    <a:cubicBezTo>
                      <a:pt x="1070735" y="587248"/>
                      <a:pt x="1072747" y="589225"/>
                      <a:pt x="1088241" y="589225"/>
                    </a:cubicBezTo>
                    <a:cubicBezTo>
                      <a:pt x="1103801" y="589225"/>
                      <a:pt x="1105746" y="591170"/>
                      <a:pt x="1105746" y="606732"/>
                    </a:cubicBezTo>
                    <a:cubicBezTo>
                      <a:pt x="1105746" y="621563"/>
                      <a:pt x="1103493" y="624240"/>
                      <a:pt x="1091013" y="624240"/>
                    </a:cubicBezTo>
                    <a:cubicBezTo>
                      <a:pt x="1079310" y="624240"/>
                      <a:pt x="1075559" y="620638"/>
                      <a:pt x="1072778" y="606732"/>
                    </a:cubicBezTo>
                    <a:cubicBezTo>
                      <a:pt x="1070126" y="593473"/>
                      <a:pt x="1066075" y="589225"/>
                      <a:pt x="1056081" y="589225"/>
                    </a:cubicBezTo>
                    <a:cubicBezTo>
                      <a:pt x="1045879" y="589225"/>
                      <a:pt x="1042301" y="593199"/>
                      <a:pt x="1040315" y="606732"/>
                    </a:cubicBezTo>
                    <a:cubicBezTo>
                      <a:pt x="1037990" y="622578"/>
                      <a:pt x="1039276" y="624240"/>
                      <a:pt x="1053853" y="624240"/>
                    </a:cubicBezTo>
                    <a:cubicBezTo>
                      <a:pt x="1067087" y="624240"/>
                      <a:pt x="1070290" y="627103"/>
                      <a:pt x="1071807" y="640288"/>
                    </a:cubicBezTo>
                    <a:cubicBezTo>
                      <a:pt x="1073236" y="652714"/>
                      <a:pt x="1077136" y="656740"/>
                      <a:pt x="1089082" y="658124"/>
                    </a:cubicBezTo>
                    <a:cubicBezTo>
                      <a:pt x="1100263" y="659418"/>
                      <a:pt x="1105286" y="663964"/>
                      <a:pt x="1107325" y="674632"/>
                    </a:cubicBezTo>
                    <a:cubicBezTo>
                      <a:pt x="1110324" y="690323"/>
                      <a:pt x="1102399" y="696706"/>
                      <a:pt x="1084205" y="693254"/>
                    </a:cubicBezTo>
                    <a:cubicBezTo>
                      <a:pt x="1077693" y="692019"/>
                      <a:pt x="1072946" y="685126"/>
                      <a:pt x="1071807" y="675253"/>
                    </a:cubicBezTo>
                    <a:cubicBezTo>
                      <a:pt x="1070373" y="662838"/>
                      <a:pt x="1066867" y="659254"/>
                      <a:pt x="1056148" y="659254"/>
                    </a:cubicBezTo>
                    <a:cubicBezTo>
                      <a:pt x="1045417" y="659254"/>
                      <a:pt x="1041923" y="655674"/>
                      <a:pt x="1040489" y="643206"/>
                    </a:cubicBezTo>
                    <a:cubicBezTo>
                      <a:pt x="1038971" y="630016"/>
                      <a:pt x="1035418" y="626844"/>
                      <a:pt x="1020544" y="625394"/>
                    </a:cubicBezTo>
                    <a:cubicBezTo>
                      <a:pt x="1004074" y="623788"/>
                      <a:pt x="1002499" y="625103"/>
                      <a:pt x="1003038" y="639983"/>
                    </a:cubicBezTo>
                    <a:cubicBezTo>
                      <a:pt x="1003523" y="653395"/>
                      <a:pt x="1006580" y="656675"/>
                      <a:pt x="1020025" y="658217"/>
                    </a:cubicBezTo>
                    <a:cubicBezTo>
                      <a:pt x="1033997" y="659820"/>
                      <a:pt x="1036152" y="662404"/>
                      <a:pt x="1034613" y="675724"/>
                    </a:cubicBezTo>
                    <a:cubicBezTo>
                      <a:pt x="1033333" y="686792"/>
                      <a:pt x="1028976" y="691895"/>
                      <a:pt x="1019678" y="693216"/>
                    </a:cubicBezTo>
                    <a:cubicBezTo>
                      <a:pt x="1008509" y="694802"/>
                      <a:pt x="1006549" y="692406"/>
                      <a:pt x="1006549" y="677168"/>
                    </a:cubicBezTo>
                    <a:close/>
                    <a:moveTo>
                      <a:pt x="1175768" y="536703"/>
                    </a:moveTo>
                    <a:lnTo>
                      <a:pt x="1175768" y="519196"/>
                    </a:lnTo>
                    <a:lnTo>
                      <a:pt x="1140757" y="519196"/>
                    </a:lnTo>
                    <a:lnTo>
                      <a:pt x="1105746" y="519196"/>
                    </a:lnTo>
                    <a:lnTo>
                      <a:pt x="1105746" y="501689"/>
                    </a:lnTo>
                    <a:lnTo>
                      <a:pt x="1105746" y="484181"/>
                    </a:lnTo>
                    <a:lnTo>
                      <a:pt x="1070735" y="484181"/>
                    </a:lnTo>
                    <a:lnTo>
                      <a:pt x="1035725" y="484181"/>
                    </a:lnTo>
                    <a:lnTo>
                      <a:pt x="1035725" y="466674"/>
                    </a:lnTo>
                    <a:cubicBezTo>
                      <a:pt x="1035725" y="449370"/>
                      <a:pt x="1035358" y="449167"/>
                      <a:pt x="1004019" y="449167"/>
                    </a:cubicBezTo>
                    <a:cubicBezTo>
                      <a:pt x="973768" y="449167"/>
                      <a:pt x="972228" y="448430"/>
                      <a:pt x="970467" y="433118"/>
                    </a:cubicBezTo>
                    <a:cubicBezTo>
                      <a:pt x="968718" y="417926"/>
                      <a:pt x="966831" y="416977"/>
                      <a:pt x="935068" y="415320"/>
                    </a:cubicBezTo>
                    <a:cubicBezTo>
                      <a:pt x="902200" y="413606"/>
                      <a:pt x="901516" y="413218"/>
                      <a:pt x="901516" y="396354"/>
                    </a:cubicBezTo>
                    <a:cubicBezTo>
                      <a:pt x="901516" y="379224"/>
                      <a:pt x="901340" y="379138"/>
                      <a:pt x="866893" y="379138"/>
                    </a:cubicBezTo>
                    <a:cubicBezTo>
                      <a:pt x="833459" y="379138"/>
                      <a:pt x="832206" y="378586"/>
                      <a:pt x="830423" y="363090"/>
                    </a:cubicBezTo>
                    <a:cubicBezTo>
                      <a:pt x="828583" y="347094"/>
                      <a:pt x="828406" y="347036"/>
                      <a:pt x="777519" y="345355"/>
                    </a:cubicBezTo>
                    <a:lnTo>
                      <a:pt x="726461" y="343670"/>
                    </a:lnTo>
                    <a:lnTo>
                      <a:pt x="726461" y="326390"/>
                    </a:lnTo>
                    <a:cubicBezTo>
                      <a:pt x="726461" y="309139"/>
                      <a:pt x="726402" y="309110"/>
                      <a:pt x="691063" y="309110"/>
                    </a:cubicBezTo>
                    <a:cubicBezTo>
                      <a:pt x="655889" y="309110"/>
                      <a:pt x="655676" y="308999"/>
                      <a:pt x="657511" y="293061"/>
                    </a:cubicBezTo>
                    <a:lnTo>
                      <a:pt x="659357" y="277013"/>
                    </a:lnTo>
                    <a:lnTo>
                      <a:pt x="708956" y="277013"/>
                    </a:lnTo>
                    <a:lnTo>
                      <a:pt x="758555" y="277013"/>
                    </a:lnTo>
                    <a:lnTo>
                      <a:pt x="760401" y="293061"/>
                    </a:lnTo>
                    <a:cubicBezTo>
                      <a:pt x="762032" y="307237"/>
                      <a:pt x="764756" y="309159"/>
                      <a:pt x="783742" y="309534"/>
                    </a:cubicBezTo>
                    <a:cubicBezTo>
                      <a:pt x="864580" y="311131"/>
                      <a:pt x="863455" y="310875"/>
                      <a:pt x="865434" y="328076"/>
                    </a:cubicBezTo>
                    <a:cubicBezTo>
                      <a:pt x="867216" y="343572"/>
                      <a:pt x="868470" y="344124"/>
                      <a:pt x="901904" y="344124"/>
                    </a:cubicBezTo>
                    <a:cubicBezTo>
                      <a:pt x="936484" y="344124"/>
                      <a:pt x="936527" y="344146"/>
                      <a:pt x="936527" y="361632"/>
                    </a:cubicBezTo>
                    <a:cubicBezTo>
                      <a:pt x="936527" y="378962"/>
                      <a:pt x="936851" y="379139"/>
                      <a:pt x="968620" y="379139"/>
                    </a:cubicBezTo>
                    <a:cubicBezTo>
                      <a:pt x="1000389" y="379139"/>
                      <a:pt x="1000714" y="379315"/>
                      <a:pt x="1000714" y="396646"/>
                    </a:cubicBezTo>
                    <a:lnTo>
                      <a:pt x="1000714" y="414153"/>
                    </a:lnTo>
                    <a:lnTo>
                      <a:pt x="1035725" y="414153"/>
                    </a:lnTo>
                    <a:lnTo>
                      <a:pt x="1070735" y="414153"/>
                    </a:lnTo>
                    <a:lnTo>
                      <a:pt x="1070735" y="431661"/>
                    </a:lnTo>
                    <a:lnTo>
                      <a:pt x="1070735" y="449168"/>
                    </a:lnTo>
                    <a:lnTo>
                      <a:pt x="1105746" y="449168"/>
                    </a:lnTo>
                    <a:lnTo>
                      <a:pt x="1140757" y="449168"/>
                    </a:lnTo>
                    <a:lnTo>
                      <a:pt x="1140757" y="466675"/>
                    </a:lnTo>
                    <a:lnTo>
                      <a:pt x="1140757" y="484182"/>
                    </a:lnTo>
                    <a:lnTo>
                      <a:pt x="1175768" y="484182"/>
                    </a:lnTo>
                    <a:lnTo>
                      <a:pt x="1210779" y="484182"/>
                    </a:lnTo>
                    <a:lnTo>
                      <a:pt x="1210779" y="501690"/>
                    </a:lnTo>
                    <a:cubicBezTo>
                      <a:pt x="1210779" y="517252"/>
                      <a:pt x="1212724" y="519197"/>
                      <a:pt x="1228285" y="519197"/>
                    </a:cubicBezTo>
                    <a:cubicBezTo>
                      <a:pt x="1243845" y="519197"/>
                      <a:pt x="1245790" y="521143"/>
                      <a:pt x="1245790" y="536705"/>
                    </a:cubicBezTo>
                    <a:lnTo>
                      <a:pt x="1245790" y="554212"/>
                    </a:lnTo>
                    <a:lnTo>
                      <a:pt x="1210779" y="554212"/>
                    </a:lnTo>
                    <a:lnTo>
                      <a:pt x="1175768" y="554212"/>
                    </a:lnTo>
                    <a:close/>
                    <a:moveTo>
                      <a:pt x="1315812" y="466674"/>
                    </a:moveTo>
                    <a:cubicBezTo>
                      <a:pt x="1315812" y="451112"/>
                      <a:pt x="1313867" y="449167"/>
                      <a:pt x="1298307" y="449167"/>
                    </a:cubicBezTo>
                    <a:lnTo>
                      <a:pt x="1280801" y="449167"/>
                    </a:lnTo>
                    <a:lnTo>
                      <a:pt x="1280801" y="414152"/>
                    </a:lnTo>
                    <a:lnTo>
                      <a:pt x="1280801" y="379138"/>
                    </a:lnTo>
                    <a:lnTo>
                      <a:pt x="1263296" y="379138"/>
                    </a:lnTo>
                    <a:lnTo>
                      <a:pt x="1245790" y="379138"/>
                    </a:lnTo>
                    <a:lnTo>
                      <a:pt x="1245790" y="344123"/>
                    </a:lnTo>
                    <a:lnTo>
                      <a:pt x="1245790" y="309109"/>
                    </a:lnTo>
                    <a:lnTo>
                      <a:pt x="1228285" y="309109"/>
                    </a:lnTo>
                    <a:cubicBezTo>
                      <a:pt x="1212724" y="309109"/>
                      <a:pt x="1210779" y="307163"/>
                      <a:pt x="1210779" y="291601"/>
                    </a:cubicBezTo>
                    <a:cubicBezTo>
                      <a:pt x="1210779" y="276039"/>
                      <a:pt x="1208834" y="274094"/>
                      <a:pt x="1193274" y="274094"/>
                    </a:cubicBezTo>
                    <a:cubicBezTo>
                      <a:pt x="1177621" y="274094"/>
                      <a:pt x="1175768" y="272195"/>
                      <a:pt x="1175768" y="256163"/>
                    </a:cubicBezTo>
                    <a:lnTo>
                      <a:pt x="1175768" y="238233"/>
                    </a:lnTo>
                    <a:lnTo>
                      <a:pt x="1142217" y="239788"/>
                    </a:lnTo>
                    <a:cubicBezTo>
                      <a:pt x="1109191" y="241319"/>
                      <a:pt x="1108619" y="241072"/>
                      <a:pt x="1105719" y="224163"/>
                    </a:cubicBezTo>
                    <a:cubicBezTo>
                      <a:pt x="1103387" y="210561"/>
                      <a:pt x="1099365" y="206592"/>
                      <a:pt x="1086407" y="205103"/>
                    </a:cubicBezTo>
                    <a:cubicBezTo>
                      <a:pt x="1072466" y="203502"/>
                      <a:pt x="1070309" y="200909"/>
                      <a:pt x="1071847" y="187603"/>
                    </a:cubicBezTo>
                    <a:cubicBezTo>
                      <a:pt x="1073503" y="173265"/>
                      <a:pt x="1075891" y="171929"/>
                      <a:pt x="1100887" y="171332"/>
                    </a:cubicBezTo>
                    <a:cubicBezTo>
                      <a:pt x="1133554" y="170554"/>
                      <a:pt x="1138955" y="173344"/>
                      <a:pt x="1141628" y="192394"/>
                    </a:cubicBezTo>
                    <a:cubicBezTo>
                      <a:pt x="1142755" y="200418"/>
                      <a:pt x="1145644" y="206327"/>
                      <a:pt x="1148051" y="205524"/>
                    </a:cubicBezTo>
                    <a:cubicBezTo>
                      <a:pt x="1150458" y="204721"/>
                      <a:pt x="1165557" y="204066"/>
                      <a:pt x="1181603" y="204066"/>
                    </a:cubicBezTo>
                    <a:cubicBezTo>
                      <a:pt x="1208834" y="204066"/>
                      <a:pt x="1210779" y="203094"/>
                      <a:pt x="1210779" y="189477"/>
                    </a:cubicBezTo>
                    <a:cubicBezTo>
                      <a:pt x="1210779" y="175536"/>
                      <a:pt x="1209222" y="174888"/>
                      <a:pt x="1175768" y="174888"/>
                    </a:cubicBezTo>
                    <a:cubicBezTo>
                      <a:pt x="1140933" y="174888"/>
                      <a:pt x="1140757" y="174799"/>
                      <a:pt x="1140757" y="157768"/>
                    </a:cubicBezTo>
                    <a:cubicBezTo>
                      <a:pt x="1140757" y="143430"/>
                      <a:pt x="1138150" y="140348"/>
                      <a:pt x="1124711" y="138802"/>
                    </a:cubicBezTo>
                    <a:cubicBezTo>
                      <a:pt x="1112488" y="137395"/>
                      <a:pt x="1108253" y="133430"/>
                      <a:pt x="1106939" y="122164"/>
                    </a:cubicBezTo>
                    <a:cubicBezTo>
                      <a:pt x="1105274" y="107889"/>
                      <a:pt x="1106445" y="107329"/>
                      <a:pt x="1140491" y="106119"/>
                    </a:cubicBezTo>
                    <a:lnTo>
                      <a:pt x="1175768" y="104866"/>
                    </a:lnTo>
                    <a:lnTo>
                      <a:pt x="1175768" y="122370"/>
                    </a:lnTo>
                    <a:cubicBezTo>
                      <a:pt x="1175768" y="139851"/>
                      <a:pt x="1175812" y="139873"/>
                      <a:pt x="1210391" y="139873"/>
                    </a:cubicBezTo>
                    <a:cubicBezTo>
                      <a:pt x="1243825" y="139873"/>
                      <a:pt x="1245078" y="140425"/>
                      <a:pt x="1246861" y="155921"/>
                    </a:cubicBezTo>
                    <a:cubicBezTo>
                      <a:pt x="1248610" y="171114"/>
                      <a:pt x="1250497" y="172063"/>
                      <a:pt x="1282260" y="173720"/>
                    </a:cubicBezTo>
                    <a:cubicBezTo>
                      <a:pt x="1313062" y="175328"/>
                      <a:pt x="1315812" y="176591"/>
                      <a:pt x="1315812" y="189144"/>
                    </a:cubicBezTo>
                    <a:cubicBezTo>
                      <a:pt x="1315812" y="205352"/>
                      <a:pt x="1325425" y="209902"/>
                      <a:pt x="1359665" y="209902"/>
                    </a:cubicBezTo>
                    <a:cubicBezTo>
                      <a:pt x="1383029" y="209902"/>
                      <a:pt x="1385206" y="211184"/>
                      <a:pt x="1386905" y="225951"/>
                    </a:cubicBezTo>
                    <a:cubicBezTo>
                      <a:pt x="1388658" y="241199"/>
                      <a:pt x="1390352" y="242031"/>
                      <a:pt x="1420845" y="242630"/>
                    </a:cubicBezTo>
                    <a:cubicBezTo>
                      <a:pt x="1451549" y="243235"/>
                      <a:pt x="1452928" y="243929"/>
                      <a:pt x="1452708" y="258679"/>
                    </a:cubicBezTo>
                    <a:cubicBezTo>
                      <a:pt x="1452468" y="274757"/>
                      <a:pt x="1453112" y="274981"/>
                      <a:pt x="1503995" y="276597"/>
                    </a:cubicBezTo>
                    <a:cubicBezTo>
                      <a:pt x="1513912" y="276912"/>
                      <a:pt x="1517839" y="281297"/>
                      <a:pt x="1520042" y="294521"/>
                    </a:cubicBezTo>
                    <a:cubicBezTo>
                      <a:pt x="1522376" y="308527"/>
                      <a:pt x="1525877" y="312028"/>
                      <a:pt x="1537547" y="312028"/>
                    </a:cubicBezTo>
                    <a:cubicBezTo>
                      <a:pt x="1549218" y="312028"/>
                      <a:pt x="1552719" y="315530"/>
                      <a:pt x="1555053" y="329536"/>
                    </a:cubicBezTo>
                    <a:cubicBezTo>
                      <a:pt x="1557487" y="344140"/>
                      <a:pt x="1560732" y="347082"/>
                      <a:pt x="1574625" y="347282"/>
                    </a:cubicBezTo>
                    <a:cubicBezTo>
                      <a:pt x="1590692" y="347514"/>
                      <a:pt x="1591369" y="348712"/>
                      <a:pt x="1593809" y="381224"/>
                    </a:cubicBezTo>
                    <a:lnTo>
                      <a:pt x="1596339" y="414926"/>
                    </a:lnTo>
                    <a:lnTo>
                      <a:pt x="1577234" y="413080"/>
                    </a:lnTo>
                    <a:cubicBezTo>
                      <a:pt x="1561264" y="411539"/>
                      <a:pt x="1558116" y="408841"/>
                      <a:pt x="1558050" y="396646"/>
                    </a:cubicBezTo>
                    <a:cubicBezTo>
                      <a:pt x="1557984" y="385174"/>
                      <a:pt x="1554617" y="381669"/>
                      <a:pt x="1542278" y="380244"/>
                    </a:cubicBezTo>
                    <a:cubicBezTo>
                      <a:pt x="1530149" y="378843"/>
                      <a:pt x="1526173" y="374866"/>
                      <a:pt x="1524772" y="362736"/>
                    </a:cubicBezTo>
                    <a:cubicBezTo>
                      <a:pt x="1523372" y="350607"/>
                      <a:pt x="1519395" y="346630"/>
                      <a:pt x="1507267" y="345229"/>
                    </a:cubicBezTo>
                    <a:cubicBezTo>
                      <a:pt x="1495138" y="343828"/>
                      <a:pt x="1491162" y="339852"/>
                      <a:pt x="1489761" y="327722"/>
                    </a:cubicBezTo>
                    <a:cubicBezTo>
                      <a:pt x="1488056" y="312956"/>
                      <a:pt x="1485963" y="311923"/>
                      <a:pt x="1454397" y="310277"/>
                    </a:cubicBezTo>
                    <a:cubicBezTo>
                      <a:pt x="1421528" y="308563"/>
                      <a:pt x="1420845" y="308175"/>
                      <a:pt x="1420845" y="291311"/>
                    </a:cubicBezTo>
                    <a:cubicBezTo>
                      <a:pt x="1420845" y="274159"/>
                      <a:pt x="1420712" y="274094"/>
                      <a:pt x="1385834" y="274094"/>
                    </a:cubicBezTo>
                    <a:lnTo>
                      <a:pt x="1350823" y="274094"/>
                    </a:lnTo>
                    <a:lnTo>
                      <a:pt x="1350823" y="256147"/>
                    </a:lnTo>
                    <a:cubicBezTo>
                      <a:pt x="1350823" y="238420"/>
                      <a:pt x="1350481" y="238217"/>
                      <a:pt x="1323106" y="239660"/>
                    </a:cubicBezTo>
                    <a:cubicBezTo>
                      <a:pt x="1285524" y="241641"/>
                      <a:pt x="1280801" y="243927"/>
                      <a:pt x="1280801" y="260129"/>
                    </a:cubicBezTo>
                    <a:cubicBezTo>
                      <a:pt x="1280801" y="271756"/>
                      <a:pt x="1283733" y="274094"/>
                      <a:pt x="1298307" y="274094"/>
                    </a:cubicBezTo>
                    <a:cubicBezTo>
                      <a:pt x="1313867" y="274094"/>
                      <a:pt x="1315812" y="276040"/>
                      <a:pt x="1315812" y="291602"/>
                    </a:cubicBezTo>
                    <a:cubicBezTo>
                      <a:pt x="1315812" y="307164"/>
                      <a:pt x="1317757" y="309109"/>
                      <a:pt x="1333317" y="309109"/>
                    </a:cubicBezTo>
                    <a:cubicBezTo>
                      <a:pt x="1348878" y="309109"/>
                      <a:pt x="1350823" y="311054"/>
                      <a:pt x="1350823" y="326616"/>
                    </a:cubicBezTo>
                    <a:lnTo>
                      <a:pt x="1350823" y="344124"/>
                    </a:lnTo>
                    <a:lnTo>
                      <a:pt x="1385834" y="344124"/>
                    </a:lnTo>
                    <a:lnTo>
                      <a:pt x="1420845" y="344124"/>
                    </a:lnTo>
                    <a:lnTo>
                      <a:pt x="1420845" y="379138"/>
                    </a:lnTo>
                    <a:lnTo>
                      <a:pt x="1420845" y="414153"/>
                    </a:lnTo>
                    <a:lnTo>
                      <a:pt x="1438350" y="414153"/>
                    </a:lnTo>
                    <a:cubicBezTo>
                      <a:pt x="1453910" y="414153"/>
                      <a:pt x="1455856" y="416098"/>
                      <a:pt x="1455856" y="431660"/>
                    </a:cubicBezTo>
                    <a:cubicBezTo>
                      <a:pt x="1455856" y="447222"/>
                      <a:pt x="1453910" y="449167"/>
                      <a:pt x="1438350" y="449167"/>
                    </a:cubicBezTo>
                    <a:cubicBezTo>
                      <a:pt x="1422790" y="449167"/>
                      <a:pt x="1420845" y="451113"/>
                      <a:pt x="1420845" y="466675"/>
                    </a:cubicBezTo>
                    <a:cubicBezTo>
                      <a:pt x="1420845" y="482237"/>
                      <a:pt x="1418900" y="484182"/>
                      <a:pt x="1403339" y="484182"/>
                    </a:cubicBezTo>
                    <a:cubicBezTo>
                      <a:pt x="1387779" y="484182"/>
                      <a:pt x="1385834" y="482237"/>
                      <a:pt x="1385834" y="466675"/>
                    </a:cubicBezTo>
                    <a:cubicBezTo>
                      <a:pt x="1385834" y="451113"/>
                      <a:pt x="1383889" y="449167"/>
                      <a:pt x="1368328" y="449167"/>
                    </a:cubicBezTo>
                    <a:cubicBezTo>
                      <a:pt x="1352768" y="449167"/>
                      <a:pt x="1350823" y="451113"/>
                      <a:pt x="1350823" y="466675"/>
                    </a:cubicBezTo>
                    <a:cubicBezTo>
                      <a:pt x="1350823" y="482237"/>
                      <a:pt x="1348878" y="484182"/>
                      <a:pt x="1333317" y="484182"/>
                    </a:cubicBezTo>
                    <a:cubicBezTo>
                      <a:pt x="1317757" y="484182"/>
                      <a:pt x="1315812" y="482237"/>
                      <a:pt x="1315812" y="466675"/>
                    </a:cubicBezTo>
                    <a:close/>
                    <a:moveTo>
                      <a:pt x="1350823" y="431659"/>
                    </a:moveTo>
                    <a:cubicBezTo>
                      <a:pt x="1350823" y="416098"/>
                      <a:pt x="1352768" y="414152"/>
                      <a:pt x="1368328" y="414152"/>
                    </a:cubicBezTo>
                    <a:cubicBezTo>
                      <a:pt x="1383889" y="414152"/>
                      <a:pt x="1385834" y="416098"/>
                      <a:pt x="1385834" y="431659"/>
                    </a:cubicBezTo>
                    <a:cubicBezTo>
                      <a:pt x="1385834" y="447222"/>
                      <a:pt x="1387779" y="449167"/>
                      <a:pt x="1403339" y="449167"/>
                    </a:cubicBezTo>
                    <a:cubicBezTo>
                      <a:pt x="1418900" y="449167"/>
                      <a:pt x="1420845" y="447221"/>
                      <a:pt x="1420845" y="431659"/>
                    </a:cubicBezTo>
                    <a:cubicBezTo>
                      <a:pt x="1420845" y="416098"/>
                      <a:pt x="1418900" y="414152"/>
                      <a:pt x="1403339" y="414152"/>
                    </a:cubicBezTo>
                    <a:cubicBezTo>
                      <a:pt x="1387779" y="414152"/>
                      <a:pt x="1385834" y="412207"/>
                      <a:pt x="1385834" y="396645"/>
                    </a:cubicBezTo>
                    <a:cubicBezTo>
                      <a:pt x="1385834" y="381083"/>
                      <a:pt x="1383889" y="379138"/>
                      <a:pt x="1368328" y="379138"/>
                    </a:cubicBezTo>
                    <a:cubicBezTo>
                      <a:pt x="1352768" y="379138"/>
                      <a:pt x="1350823" y="381083"/>
                      <a:pt x="1350823" y="396645"/>
                    </a:cubicBezTo>
                    <a:cubicBezTo>
                      <a:pt x="1350823" y="412207"/>
                      <a:pt x="1348878" y="414152"/>
                      <a:pt x="1333317" y="414152"/>
                    </a:cubicBezTo>
                    <a:cubicBezTo>
                      <a:pt x="1317757" y="414152"/>
                      <a:pt x="1315812" y="416098"/>
                      <a:pt x="1315812" y="431659"/>
                    </a:cubicBezTo>
                    <a:cubicBezTo>
                      <a:pt x="1315812" y="447222"/>
                      <a:pt x="1317757" y="449167"/>
                      <a:pt x="1333317" y="449167"/>
                    </a:cubicBezTo>
                    <a:cubicBezTo>
                      <a:pt x="1348878" y="449167"/>
                      <a:pt x="1350823" y="447221"/>
                      <a:pt x="1350823" y="431659"/>
                    </a:cubicBezTo>
                    <a:close/>
                    <a:moveTo>
                      <a:pt x="1280801" y="225123"/>
                    </a:moveTo>
                    <a:cubicBezTo>
                      <a:pt x="1280801" y="206804"/>
                      <a:pt x="1267879" y="203715"/>
                      <a:pt x="1215156" y="209426"/>
                    </a:cubicBezTo>
                    <a:cubicBezTo>
                      <a:pt x="1212749" y="209687"/>
                      <a:pt x="1210779" y="216466"/>
                      <a:pt x="1210779" y="224490"/>
                    </a:cubicBezTo>
                    <a:cubicBezTo>
                      <a:pt x="1210779" y="238431"/>
                      <a:pt x="1212334" y="239079"/>
                      <a:pt x="1245790" y="239079"/>
                    </a:cubicBezTo>
                    <a:cubicBezTo>
                      <a:pt x="1278822" y="239079"/>
                      <a:pt x="1280801" y="238290"/>
                      <a:pt x="1280801" y="225123"/>
                    </a:cubicBezTo>
                    <a:close/>
                    <a:moveTo>
                      <a:pt x="447295" y="367466"/>
                    </a:moveTo>
                    <a:cubicBezTo>
                      <a:pt x="447295" y="359442"/>
                      <a:pt x="448620" y="356160"/>
                      <a:pt x="450239" y="360172"/>
                    </a:cubicBezTo>
                    <a:cubicBezTo>
                      <a:pt x="451857" y="364184"/>
                      <a:pt x="451857" y="370749"/>
                      <a:pt x="450239" y="374761"/>
                    </a:cubicBezTo>
                    <a:cubicBezTo>
                      <a:pt x="448620" y="378773"/>
                      <a:pt x="447295" y="375491"/>
                      <a:pt x="447295" y="367466"/>
                    </a:cubicBezTo>
                    <a:close/>
                    <a:moveTo>
                      <a:pt x="1730108" y="291989"/>
                    </a:moveTo>
                    <a:cubicBezTo>
                      <a:pt x="1730108" y="277651"/>
                      <a:pt x="1727500" y="274569"/>
                      <a:pt x="1714061" y="273022"/>
                    </a:cubicBezTo>
                    <a:cubicBezTo>
                      <a:pt x="1704985" y="271977"/>
                      <a:pt x="1697673" y="267374"/>
                      <a:pt x="1697229" y="262422"/>
                    </a:cubicBezTo>
                    <a:cubicBezTo>
                      <a:pt x="1696796" y="257608"/>
                      <a:pt x="1696139" y="250386"/>
                      <a:pt x="1695771" y="246374"/>
                    </a:cubicBezTo>
                    <a:cubicBezTo>
                      <a:pt x="1695400" y="242362"/>
                      <a:pt x="1688708" y="239079"/>
                      <a:pt x="1680898" y="239079"/>
                    </a:cubicBezTo>
                    <a:cubicBezTo>
                      <a:pt x="1669744" y="239079"/>
                      <a:pt x="1666301" y="235636"/>
                      <a:pt x="1664851" y="223031"/>
                    </a:cubicBezTo>
                    <a:cubicBezTo>
                      <a:pt x="1663413" y="210527"/>
                      <a:pt x="1659539" y="206583"/>
                      <a:pt x="1647311" y="205170"/>
                    </a:cubicBezTo>
                    <a:cubicBezTo>
                      <a:pt x="1635183" y="203770"/>
                      <a:pt x="1631206" y="199792"/>
                      <a:pt x="1629806" y="187663"/>
                    </a:cubicBezTo>
                    <a:cubicBezTo>
                      <a:pt x="1628394" y="175434"/>
                      <a:pt x="1624450" y="171560"/>
                      <a:pt x="1611947" y="170122"/>
                    </a:cubicBezTo>
                    <a:cubicBezTo>
                      <a:pt x="1599343" y="168670"/>
                      <a:pt x="1595901" y="165228"/>
                      <a:pt x="1595901" y="154073"/>
                    </a:cubicBezTo>
                    <a:cubicBezTo>
                      <a:pt x="1595901" y="142252"/>
                      <a:pt x="1593028" y="139871"/>
                      <a:pt x="1578765" y="139871"/>
                    </a:cubicBezTo>
                    <a:cubicBezTo>
                      <a:pt x="1563713" y="139871"/>
                      <a:pt x="1561406" y="137574"/>
                      <a:pt x="1559800" y="120984"/>
                    </a:cubicBezTo>
                    <a:cubicBezTo>
                      <a:pt x="1558276" y="105242"/>
                      <a:pt x="1555543" y="102084"/>
                      <a:pt x="1543384" y="102018"/>
                    </a:cubicBezTo>
                    <a:cubicBezTo>
                      <a:pt x="1531832" y="101952"/>
                      <a:pt x="1528412" y="98599"/>
                      <a:pt x="1526950" y="85890"/>
                    </a:cubicBezTo>
                    <a:cubicBezTo>
                      <a:pt x="1525404" y="72450"/>
                      <a:pt x="1522322" y="69842"/>
                      <a:pt x="1507985" y="69842"/>
                    </a:cubicBezTo>
                    <a:cubicBezTo>
                      <a:pt x="1492856" y="69842"/>
                      <a:pt x="1490867" y="67809"/>
                      <a:pt x="1490867" y="52335"/>
                    </a:cubicBezTo>
                    <a:cubicBezTo>
                      <a:pt x="1490867" y="36861"/>
                      <a:pt x="1492855" y="34828"/>
                      <a:pt x="1507985" y="34828"/>
                    </a:cubicBezTo>
                    <a:cubicBezTo>
                      <a:pt x="1522322" y="34828"/>
                      <a:pt x="1525403" y="37435"/>
                      <a:pt x="1526950" y="50876"/>
                    </a:cubicBezTo>
                    <a:cubicBezTo>
                      <a:pt x="1528414" y="63611"/>
                      <a:pt x="1531807" y="66924"/>
                      <a:pt x="1543384" y="66924"/>
                    </a:cubicBezTo>
                    <a:cubicBezTo>
                      <a:pt x="1554863" y="66924"/>
                      <a:pt x="1558357" y="63594"/>
                      <a:pt x="1559778" y="51297"/>
                    </a:cubicBezTo>
                    <a:cubicBezTo>
                      <a:pt x="1561306" y="38064"/>
                      <a:pt x="1559131" y="35382"/>
                      <a:pt x="1545575" y="33790"/>
                    </a:cubicBezTo>
                    <a:cubicBezTo>
                      <a:pt x="1533787" y="32404"/>
                      <a:pt x="1528445" y="27679"/>
                      <a:pt x="1525310" y="15861"/>
                    </a:cubicBezTo>
                    <a:cubicBezTo>
                      <a:pt x="1521276" y="657"/>
                      <a:pt x="1522100" y="-187"/>
                      <a:pt x="1540971" y="-187"/>
                    </a:cubicBezTo>
                    <a:cubicBezTo>
                      <a:pt x="1559154" y="-187"/>
                      <a:pt x="1560889" y="1320"/>
                      <a:pt x="1560889" y="17093"/>
                    </a:cubicBezTo>
                    <a:lnTo>
                      <a:pt x="1560889" y="34373"/>
                    </a:lnTo>
                    <a:lnTo>
                      <a:pt x="1611851" y="36058"/>
                    </a:lnTo>
                    <a:cubicBezTo>
                      <a:pt x="1661839" y="37712"/>
                      <a:pt x="1662813" y="38023"/>
                      <a:pt x="1662908" y="52334"/>
                    </a:cubicBezTo>
                    <a:cubicBezTo>
                      <a:pt x="1662996" y="65988"/>
                      <a:pt x="1665155" y="67035"/>
                      <a:pt x="1696557" y="68673"/>
                    </a:cubicBezTo>
                    <a:cubicBezTo>
                      <a:pt x="1727359" y="70279"/>
                      <a:pt x="1730109" y="71544"/>
                      <a:pt x="1730109" y="84097"/>
                    </a:cubicBezTo>
                    <a:cubicBezTo>
                      <a:pt x="1730109" y="98609"/>
                      <a:pt x="1742123" y="106597"/>
                      <a:pt x="1755962" y="101286"/>
                    </a:cubicBezTo>
                    <a:cubicBezTo>
                      <a:pt x="1761988" y="98973"/>
                      <a:pt x="1764829" y="103489"/>
                      <a:pt x="1766174" y="117517"/>
                    </a:cubicBezTo>
                    <a:cubicBezTo>
                      <a:pt x="1767737" y="133823"/>
                      <a:pt x="1770621" y="137250"/>
                      <a:pt x="1784084" y="138799"/>
                    </a:cubicBezTo>
                    <a:cubicBezTo>
                      <a:pt x="1799367" y="140557"/>
                      <a:pt x="1800131" y="142136"/>
                      <a:pt x="1800131" y="171967"/>
                    </a:cubicBezTo>
                    <a:cubicBezTo>
                      <a:pt x="1800131" y="201798"/>
                      <a:pt x="1799367" y="203376"/>
                      <a:pt x="1784084" y="205135"/>
                    </a:cubicBezTo>
                    <a:cubicBezTo>
                      <a:pt x="1771480" y="206586"/>
                      <a:pt x="1767641" y="210425"/>
                      <a:pt x="1766191" y="223030"/>
                    </a:cubicBezTo>
                    <a:cubicBezTo>
                      <a:pt x="1765174" y="231856"/>
                      <a:pt x="1761237" y="239381"/>
                      <a:pt x="1757438" y="239751"/>
                    </a:cubicBezTo>
                    <a:cubicBezTo>
                      <a:pt x="1753640" y="240122"/>
                      <a:pt x="1746593" y="240779"/>
                      <a:pt x="1741779" y="241211"/>
                    </a:cubicBezTo>
                    <a:cubicBezTo>
                      <a:pt x="1736828" y="241657"/>
                      <a:pt x="1732224" y="248968"/>
                      <a:pt x="1731180" y="258045"/>
                    </a:cubicBezTo>
                    <a:cubicBezTo>
                      <a:pt x="1729522" y="272465"/>
                      <a:pt x="1731158" y="274094"/>
                      <a:pt x="1747227" y="274094"/>
                    </a:cubicBezTo>
                    <a:cubicBezTo>
                      <a:pt x="1763304" y="274094"/>
                      <a:pt x="1765120" y="272279"/>
                      <a:pt x="1765120" y="256199"/>
                    </a:cubicBezTo>
                    <a:cubicBezTo>
                      <a:pt x="1765120" y="240120"/>
                      <a:pt x="1766747" y="238491"/>
                      <a:pt x="1781166" y="240151"/>
                    </a:cubicBezTo>
                    <a:cubicBezTo>
                      <a:pt x="1793770" y="241602"/>
                      <a:pt x="1797609" y="245440"/>
                      <a:pt x="1799059" y="258045"/>
                    </a:cubicBezTo>
                    <a:cubicBezTo>
                      <a:pt x="1800718" y="272465"/>
                      <a:pt x="1799081" y="274094"/>
                      <a:pt x="1783013" y="274094"/>
                    </a:cubicBezTo>
                    <a:cubicBezTo>
                      <a:pt x="1767022" y="274094"/>
                      <a:pt x="1765120" y="275956"/>
                      <a:pt x="1765120" y="291601"/>
                    </a:cubicBezTo>
                    <a:cubicBezTo>
                      <a:pt x="1765120" y="307163"/>
                      <a:pt x="1763174" y="309109"/>
                      <a:pt x="1747614" y="309109"/>
                    </a:cubicBezTo>
                    <a:cubicBezTo>
                      <a:pt x="1732142" y="309109"/>
                      <a:pt x="1730109" y="307121"/>
                      <a:pt x="1730109" y="291989"/>
                    </a:cubicBezTo>
                    <a:close/>
                    <a:moveTo>
                      <a:pt x="1800129" y="294864"/>
                    </a:moveTo>
                    <a:cubicBezTo>
                      <a:pt x="1800129" y="277831"/>
                      <a:pt x="1807749" y="272022"/>
                      <a:pt x="1823522" y="277028"/>
                    </a:cubicBezTo>
                    <a:cubicBezTo>
                      <a:pt x="1830929" y="279379"/>
                      <a:pt x="1835140" y="285863"/>
                      <a:pt x="1835140" y="294913"/>
                    </a:cubicBezTo>
                    <a:cubicBezTo>
                      <a:pt x="1835140" y="306795"/>
                      <a:pt x="1832288" y="309109"/>
                      <a:pt x="1817635" y="309109"/>
                    </a:cubicBezTo>
                    <a:cubicBezTo>
                      <a:pt x="1802965" y="309109"/>
                      <a:pt x="1800129" y="306801"/>
                      <a:pt x="1800129" y="294864"/>
                    </a:cubicBezTo>
                    <a:close/>
                    <a:moveTo>
                      <a:pt x="1800129" y="225170"/>
                    </a:moveTo>
                    <a:cubicBezTo>
                      <a:pt x="1800129" y="215003"/>
                      <a:pt x="1804017" y="210518"/>
                      <a:pt x="1814580" y="208499"/>
                    </a:cubicBezTo>
                    <a:cubicBezTo>
                      <a:pt x="1832021" y="205164"/>
                      <a:pt x="1835140" y="207738"/>
                      <a:pt x="1835140" y="225463"/>
                    </a:cubicBezTo>
                    <a:cubicBezTo>
                      <a:pt x="1835140" y="236702"/>
                      <a:pt x="1832084" y="239079"/>
                      <a:pt x="1817635" y="239079"/>
                    </a:cubicBezTo>
                    <a:cubicBezTo>
                      <a:pt x="1803081" y="239079"/>
                      <a:pt x="1800129" y="236734"/>
                      <a:pt x="1800129" y="225170"/>
                    </a:cubicBezTo>
                    <a:close/>
                    <a:moveTo>
                      <a:pt x="841706" y="171021"/>
                    </a:moveTo>
                    <a:cubicBezTo>
                      <a:pt x="845717" y="169402"/>
                      <a:pt x="852282" y="169402"/>
                      <a:pt x="856294" y="171021"/>
                    </a:cubicBezTo>
                    <a:cubicBezTo>
                      <a:pt x="860305" y="172640"/>
                      <a:pt x="857024" y="173964"/>
                      <a:pt x="849000" y="173964"/>
                    </a:cubicBezTo>
                    <a:cubicBezTo>
                      <a:pt x="840976" y="173964"/>
                      <a:pt x="837694" y="172641"/>
                      <a:pt x="841706" y="171021"/>
                    </a:cubicBezTo>
                    <a:close/>
                    <a:moveTo>
                      <a:pt x="1040131" y="154461"/>
                    </a:moveTo>
                    <a:cubicBezTo>
                      <a:pt x="1037682" y="141648"/>
                      <a:pt x="1039377" y="139871"/>
                      <a:pt x="1054039" y="139871"/>
                    </a:cubicBezTo>
                    <a:cubicBezTo>
                      <a:pt x="1067958" y="139871"/>
                      <a:pt x="1070735" y="142298"/>
                      <a:pt x="1070735" y="154461"/>
                    </a:cubicBezTo>
                    <a:cubicBezTo>
                      <a:pt x="1070735" y="165942"/>
                      <a:pt x="1067773" y="169050"/>
                      <a:pt x="1056828" y="169050"/>
                    </a:cubicBezTo>
                    <a:cubicBezTo>
                      <a:pt x="1046627" y="169050"/>
                      <a:pt x="1042177" y="165162"/>
                      <a:pt x="1040131" y="154461"/>
                    </a:cubicBezTo>
                    <a:close/>
                  </a:path>
                </a:pathLst>
              </a:custGeom>
              <a:solidFill>
                <a:srgbClr val="DE8B3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9" name="Forma libre: forma 8">
                <a:extLst>
                  <a:ext uri="{FF2B5EF4-FFF2-40B4-BE49-F238E27FC236}">
                    <a16:creationId xmlns:a16="http://schemas.microsoft.com/office/drawing/2014/main" id="{A3A5DA65-C569-9E66-6093-70F034C9E47B}"/>
                  </a:ext>
                </a:extLst>
              </p:cNvPr>
              <p:cNvSpPr/>
              <p:nvPr/>
            </p:nvSpPr>
            <p:spPr>
              <a:xfrm>
                <a:off x="1555639" y="2939527"/>
                <a:ext cx="1941023" cy="1383722"/>
              </a:xfrm>
              <a:custGeom>
                <a:avLst/>
                <a:gdLst>
                  <a:gd name="connsiteX0" fmla="*/ 277155 w 1941023"/>
                  <a:gd name="connsiteY0" fmla="*/ 1365933 h 1383722"/>
                  <a:gd name="connsiteX1" fmla="*/ 277155 w 1941023"/>
                  <a:gd name="connsiteY1" fmla="*/ 1348328 h 1383722"/>
                  <a:gd name="connsiteX2" fmla="*/ 229015 w 1941023"/>
                  <a:gd name="connsiteY2" fmla="*/ 1347638 h 1383722"/>
                  <a:gd name="connsiteX3" fmla="*/ 176498 w 1941023"/>
                  <a:gd name="connsiteY3" fmla="*/ 1347638 h 1383722"/>
                  <a:gd name="connsiteX4" fmla="*/ 172122 w 1941023"/>
                  <a:gd name="connsiteY4" fmla="*/ 1330822 h 1383722"/>
                  <a:gd name="connsiteX5" fmla="*/ 140029 w 1941023"/>
                  <a:gd name="connsiteY5" fmla="*/ 1313315 h 1383722"/>
                  <a:gd name="connsiteX6" fmla="*/ 107206 w 1941023"/>
                  <a:gd name="connsiteY6" fmla="*/ 1307479 h 1383722"/>
                  <a:gd name="connsiteX7" fmla="*/ 105018 w 1941023"/>
                  <a:gd name="connsiteY7" fmla="*/ 1295808 h 1383722"/>
                  <a:gd name="connsiteX8" fmla="*/ 102829 w 1941023"/>
                  <a:gd name="connsiteY8" fmla="*/ 1284542 h 1383722"/>
                  <a:gd name="connsiteX9" fmla="*/ 89210 w 1941023"/>
                  <a:gd name="connsiteY9" fmla="*/ 1277247 h 1383722"/>
                  <a:gd name="connsiteX10" fmla="*/ 72951 w 1941023"/>
                  <a:gd name="connsiteY10" fmla="*/ 1261006 h 1383722"/>
                  <a:gd name="connsiteX11" fmla="*/ 55419 w 1941023"/>
                  <a:gd name="connsiteY11" fmla="*/ 1243286 h 1383722"/>
                  <a:gd name="connsiteX12" fmla="*/ 37895 w 1941023"/>
                  <a:gd name="connsiteY12" fmla="*/ 1225565 h 1383722"/>
                  <a:gd name="connsiteX13" fmla="*/ 19220 w 1941023"/>
                  <a:gd name="connsiteY13" fmla="*/ 1209391 h 1383722"/>
                  <a:gd name="connsiteX14" fmla="*/ 1945 w 1941023"/>
                  <a:gd name="connsiteY14" fmla="*/ 1174128 h 1383722"/>
                  <a:gd name="connsiteX15" fmla="*/ -15 w 1941023"/>
                  <a:gd name="connsiteY15" fmla="*/ 1140663 h 1383722"/>
                  <a:gd name="connsiteX16" fmla="*/ 16032 w 1941023"/>
                  <a:gd name="connsiteY16" fmla="*/ 1143033 h 1383722"/>
                  <a:gd name="connsiteX17" fmla="*/ 32653 w 1941023"/>
                  <a:gd name="connsiteY17" fmla="*/ 1163706 h 1383722"/>
                  <a:gd name="connsiteX18" fmla="*/ 50689 w 1941023"/>
                  <a:gd name="connsiteY18" fmla="*/ 1213001 h 1383722"/>
                  <a:gd name="connsiteX19" fmla="*/ 68194 w 1941023"/>
                  <a:gd name="connsiteY19" fmla="*/ 1230509 h 1383722"/>
                  <a:gd name="connsiteX20" fmla="*/ 84557 w 1941023"/>
                  <a:gd name="connsiteY20" fmla="*/ 1246315 h 1383722"/>
                  <a:gd name="connsiteX21" fmla="*/ 102083 w 1941023"/>
                  <a:gd name="connsiteY21" fmla="*/ 1263611 h 1383722"/>
                  <a:gd name="connsiteX22" fmla="*/ 119626 w 1941023"/>
                  <a:gd name="connsiteY22" fmla="*/ 1281388 h 1383722"/>
                  <a:gd name="connsiteX23" fmla="*/ 173715 w 1941023"/>
                  <a:gd name="connsiteY23" fmla="*/ 1297861 h 1383722"/>
                  <a:gd name="connsiteX24" fmla="*/ 198679 w 1941023"/>
                  <a:gd name="connsiteY24" fmla="*/ 1315369 h 1383722"/>
                  <a:gd name="connsiteX25" fmla="*/ 251711 w 1941023"/>
                  <a:gd name="connsiteY25" fmla="*/ 1319150 h 1383722"/>
                  <a:gd name="connsiteX26" fmla="*/ 277155 w 1941023"/>
                  <a:gd name="connsiteY26" fmla="*/ 1333068 h 1383722"/>
                  <a:gd name="connsiteX27" fmla="*/ 309637 w 1941023"/>
                  <a:gd name="connsiteY27" fmla="*/ 1351043 h 1383722"/>
                  <a:gd name="connsiteX28" fmla="*/ 462810 w 1941023"/>
                  <a:gd name="connsiteY28" fmla="*/ 1353542 h 1383722"/>
                  <a:gd name="connsiteX29" fmla="*/ 583500 w 1941023"/>
                  <a:gd name="connsiteY29" fmla="*/ 1351980 h 1383722"/>
                  <a:gd name="connsiteX30" fmla="*/ 583500 w 1941023"/>
                  <a:gd name="connsiteY30" fmla="*/ 1366203 h 1383722"/>
                  <a:gd name="connsiteX31" fmla="*/ 583500 w 1941023"/>
                  <a:gd name="connsiteY31" fmla="*/ 1380425 h 1383722"/>
                  <a:gd name="connsiteX32" fmla="*/ 430327 w 1941023"/>
                  <a:gd name="connsiteY32" fmla="*/ 1381980 h 1383722"/>
                  <a:gd name="connsiteX33" fmla="*/ 277155 w 1941023"/>
                  <a:gd name="connsiteY33" fmla="*/ 1383535 h 1383722"/>
                  <a:gd name="connsiteX34" fmla="*/ 588528 w 1941023"/>
                  <a:gd name="connsiteY34" fmla="*/ 1339575 h 1383722"/>
                  <a:gd name="connsiteX35" fmla="*/ 606658 w 1941023"/>
                  <a:gd name="connsiteY35" fmla="*/ 1313314 h 1383722"/>
                  <a:gd name="connsiteX36" fmla="*/ 621429 w 1941023"/>
                  <a:gd name="connsiteY36" fmla="*/ 1278299 h 1383722"/>
                  <a:gd name="connsiteX37" fmla="*/ 621429 w 1941023"/>
                  <a:gd name="connsiteY37" fmla="*/ 1243285 h 1383722"/>
                  <a:gd name="connsiteX38" fmla="*/ 639094 w 1941023"/>
                  <a:gd name="connsiteY38" fmla="*/ 1243285 h 1383722"/>
                  <a:gd name="connsiteX39" fmla="*/ 656760 w 1941023"/>
                  <a:gd name="connsiteY39" fmla="*/ 1243285 h 1383722"/>
                  <a:gd name="connsiteX40" fmla="*/ 655141 w 1941023"/>
                  <a:gd name="connsiteY40" fmla="*/ 1160125 h 1383722"/>
                  <a:gd name="connsiteX41" fmla="*/ 653522 w 1941023"/>
                  <a:gd name="connsiteY41" fmla="*/ 1076965 h 1383722"/>
                  <a:gd name="connsiteX42" fmla="*/ 637756 w 1941023"/>
                  <a:gd name="connsiteY42" fmla="*/ 1075146 h 1383722"/>
                  <a:gd name="connsiteX43" fmla="*/ 620250 w 1941023"/>
                  <a:gd name="connsiteY43" fmla="*/ 1040131 h 1383722"/>
                  <a:gd name="connsiteX44" fmla="*/ 603923 w 1941023"/>
                  <a:gd name="connsiteY44" fmla="*/ 1006853 h 1383722"/>
                  <a:gd name="connsiteX45" fmla="*/ 586418 w 1941023"/>
                  <a:gd name="connsiteY45" fmla="*/ 971839 h 1383722"/>
                  <a:gd name="connsiteX46" fmla="*/ 567453 w 1941023"/>
                  <a:gd name="connsiteY46" fmla="*/ 935060 h 1383722"/>
                  <a:gd name="connsiteX47" fmla="*/ 551407 w 1941023"/>
                  <a:gd name="connsiteY47" fmla="*/ 917228 h 1383722"/>
                  <a:gd name="connsiteX48" fmla="*/ 535430 w 1941023"/>
                  <a:gd name="connsiteY48" fmla="*/ 901567 h 1383722"/>
                  <a:gd name="connsiteX49" fmla="*/ 516432 w 1941023"/>
                  <a:gd name="connsiteY49" fmla="*/ 884385 h 1383722"/>
                  <a:gd name="connsiteX50" fmla="*/ 479892 w 1941023"/>
                  <a:gd name="connsiteY50" fmla="*/ 865128 h 1383722"/>
                  <a:gd name="connsiteX51" fmla="*/ 446374 w 1941023"/>
                  <a:gd name="connsiteY51" fmla="*/ 849499 h 1383722"/>
                  <a:gd name="connsiteX52" fmla="*/ 364682 w 1941023"/>
                  <a:gd name="connsiteY52" fmla="*/ 827483 h 1383722"/>
                  <a:gd name="connsiteX53" fmla="*/ 342394 w 1941023"/>
                  <a:gd name="connsiteY53" fmla="*/ 812897 h 1383722"/>
                  <a:gd name="connsiteX54" fmla="*/ 306330 w 1941023"/>
                  <a:gd name="connsiteY54" fmla="*/ 799318 h 1383722"/>
                  <a:gd name="connsiteX55" fmla="*/ 305662 w 1941023"/>
                  <a:gd name="connsiteY55" fmla="*/ 794800 h 1383722"/>
                  <a:gd name="connsiteX56" fmla="*/ 309927 w 1941023"/>
                  <a:gd name="connsiteY56" fmla="*/ 774132 h 1383722"/>
                  <a:gd name="connsiteX57" fmla="*/ 274126 w 1941023"/>
                  <a:gd name="connsiteY57" fmla="*/ 758916 h 1383722"/>
                  <a:gd name="connsiteX58" fmla="*/ 242144 w 1941023"/>
                  <a:gd name="connsiteY58" fmla="*/ 744326 h 1383722"/>
                  <a:gd name="connsiteX59" fmla="*/ 207133 w 1941023"/>
                  <a:gd name="connsiteY59" fmla="*/ 729737 h 1383722"/>
                  <a:gd name="connsiteX60" fmla="*/ 172122 w 1941023"/>
                  <a:gd name="connsiteY60" fmla="*/ 729737 h 1383722"/>
                  <a:gd name="connsiteX61" fmla="*/ 172122 w 1941023"/>
                  <a:gd name="connsiteY61" fmla="*/ 712230 h 1383722"/>
                  <a:gd name="connsiteX62" fmla="*/ 154617 w 1941023"/>
                  <a:gd name="connsiteY62" fmla="*/ 694723 h 1383722"/>
                  <a:gd name="connsiteX63" fmla="*/ 137111 w 1941023"/>
                  <a:gd name="connsiteY63" fmla="*/ 677215 h 1383722"/>
                  <a:gd name="connsiteX64" fmla="*/ 154617 w 1941023"/>
                  <a:gd name="connsiteY64" fmla="*/ 659708 h 1383722"/>
                  <a:gd name="connsiteX65" fmla="*/ 172122 w 1941023"/>
                  <a:gd name="connsiteY65" fmla="*/ 642201 h 1383722"/>
                  <a:gd name="connsiteX66" fmla="*/ 189627 w 1941023"/>
                  <a:gd name="connsiteY66" fmla="*/ 624693 h 1383722"/>
                  <a:gd name="connsiteX67" fmla="*/ 207133 w 1941023"/>
                  <a:gd name="connsiteY67" fmla="*/ 607186 h 1383722"/>
                  <a:gd name="connsiteX68" fmla="*/ 224638 w 1941023"/>
                  <a:gd name="connsiteY68" fmla="*/ 589679 h 1383722"/>
                  <a:gd name="connsiteX69" fmla="*/ 242144 w 1941023"/>
                  <a:gd name="connsiteY69" fmla="*/ 572171 h 1383722"/>
                  <a:gd name="connsiteX70" fmla="*/ 256878 w 1941023"/>
                  <a:gd name="connsiteY70" fmla="*/ 554664 h 1383722"/>
                  <a:gd name="connsiteX71" fmla="*/ 275113 w 1941023"/>
                  <a:gd name="connsiteY71" fmla="*/ 572171 h 1383722"/>
                  <a:gd name="connsiteX72" fmla="*/ 312895 w 1941023"/>
                  <a:gd name="connsiteY72" fmla="*/ 589679 h 1383722"/>
                  <a:gd name="connsiteX73" fmla="*/ 347177 w 1941023"/>
                  <a:gd name="connsiteY73" fmla="*/ 607186 h 1383722"/>
                  <a:gd name="connsiteX74" fmla="*/ 347177 w 1941023"/>
                  <a:gd name="connsiteY74" fmla="*/ 624693 h 1383722"/>
                  <a:gd name="connsiteX75" fmla="*/ 396388 w 1941023"/>
                  <a:gd name="connsiteY75" fmla="*/ 624693 h 1383722"/>
                  <a:gd name="connsiteX76" fmla="*/ 445599 w 1941023"/>
                  <a:gd name="connsiteY76" fmla="*/ 624693 h 1383722"/>
                  <a:gd name="connsiteX77" fmla="*/ 447445 w 1941023"/>
                  <a:gd name="connsiteY77" fmla="*/ 640742 h 1383722"/>
                  <a:gd name="connsiteX78" fmla="*/ 499983 w 1941023"/>
                  <a:gd name="connsiteY78" fmla="*/ 658471 h 1383722"/>
                  <a:gd name="connsiteX79" fmla="*/ 552500 w 1941023"/>
                  <a:gd name="connsiteY79" fmla="*/ 675978 h 1383722"/>
                  <a:gd name="connsiteX80" fmla="*/ 587877 w 1941023"/>
                  <a:gd name="connsiteY80" fmla="*/ 693555 h 1383722"/>
                  <a:gd name="connsiteX81" fmla="*/ 621429 w 1941023"/>
                  <a:gd name="connsiteY81" fmla="*/ 712521 h 1383722"/>
                  <a:gd name="connsiteX82" fmla="*/ 656440 w 1941023"/>
                  <a:gd name="connsiteY82" fmla="*/ 729737 h 1383722"/>
                  <a:gd name="connsiteX83" fmla="*/ 691451 w 1941023"/>
                  <a:gd name="connsiteY83" fmla="*/ 729737 h 1383722"/>
                  <a:gd name="connsiteX84" fmla="*/ 691451 w 1941023"/>
                  <a:gd name="connsiteY84" fmla="*/ 747244 h 1383722"/>
                  <a:gd name="connsiteX85" fmla="*/ 726074 w 1941023"/>
                  <a:gd name="connsiteY85" fmla="*/ 764752 h 1383722"/>
                  <a:gd name="connsiteX86" fmla="*/ 762544 w 1941023"/>
                  <a:gd name="connsiteY86" fmla="*/ 780800 h 1383722"/>
                  <a:gd name="connsiteX87" fmla="*/ 780437 w 1941023"/>
                  <a:gd name="connsiteY87" fmla="*/ 798695 h 1383722"/>
                  <a:gd name="connsiteX88" fmla="*/ 796483 w 1941023"/>
                  <a:gd name="connsiteY88" fmla="*/ 814063 h 1383722"/>
                  <a:gd name="connsiteX89" fmla="*/ 841706 w 1941023"/>
                  <a:gd name="connsiteY89" fmla="*/ 830200 h 1383722"/>
                  <a:gd name="connsiteX90" fmla="*/ 866505 w 1941023"/>
                  <a:gd name="connsiteY90" fmla="*/ 827719 h 1383722"/>
                  <a:gd name="connsiteX91" fmla="*/ 866505 w 1941023"/>
                  <a:gd name="connsiteY91" fmla="*/ 796236 h 1383722"/>
                  <a:gd name="connsiteX92" fmla="*/ 884011 w 1941023"/>
                  <a:gd name="connsiteY92" fmla="*/ 764752 h 1383722"/>
                  <a:gd name="connsiteX93" fmla="*/ 901516 w 1941023"/>
                  <a:gd name="connsiteY93" fmla="*/ 744326 h 1383722"/>
                  <a:gd name="connsiteX94" fmla="*/ 884011 w 1941023"/>
                  <a:gd name="connsiteY94" fmla="*/ 723901 h 1383722"/>
                  <a:gd name="connsiteX95" fmla="*/ 866505 w 1941023"/>
                  <a:gd name="connsiteY95" fmla="*/ 706394 h 1383722"/>
                  <a:gd name="connsiteX96" fmla="*/ 849000 w 1941023"/>
                  <a:gd name="connsiteY96" fmla="*/ 688887 h 1383722"/>
                  <a:gd name="connsiteX97" fmla="*/ 831494 w 1941023"/>
                  <a:gd name="connsiteY97" fmla="*/ 688887 h 1383722"/>
                  <a:gd name="connsiteX98" fmla="*/ 831494 w 1941023"/>
                  <a:gd name="connsiteY98" fmla="*/ 653872 h 1383722"/>
                  <a:gd name="connsiteX99" fmla="*/ 831494 w 1941023"/>
                  <a:gd name="connsiteY99" fmla="*/ 618857 h 1383722"/>
                  <a:gd name="connsiteX100" fmla="*/ 813989 w 1941023"/>
                  <a:gd name="connsiteY100" fmla="*/ 618857 h 1383722"/>
                  <a:gd name="connsiteX101" fmla="*/ 796483 w 1941023"/>
                  <a:gd name="connsiteY101" fmla="*/ 604268 h 1383722"/>
                  <a:gd name="connsiteX102" fmla="*/ 778978 w 1941023"/>
                  <a:gd name="connsiteY102" fmla="*/ 589679 h 1383722"/>
                  <a:gd name="connsiteX103" fmla="*/ 761472 w 1941023"/>
                  <a:gd name="connsiteY103" fmla="*/ 572171 h 1383722"/>
                  <a:gd name="connsiteX104" fmla="*/ 754179 w 1941023"/>
                  <a:gd name="connsiteY104" fmla="*/ 553776 h 1383722"/>
                  <a:gd name="connsiteX105" fmla="*/ 738132 w 1941023"/>
                  <a:gd name="connsiteY105" fmla="*/ 552318 h 1383722"/>
                  <a:gd name="connsiteX106" fmla="*/ 727533 w 1941023"/>
                  <a:gd name="connsiteY106" fmla="*/ 535699 h 1383722"/>
                  <a:gd name="connsiteX107" fmla="*/ 691063 w 1941023"/>
                  <a:gd name="connsiteY107" fmla="*/ 519651 h 1383722"/>
                  <a:gd name="connsiteX108" fmla="*/ 656440 w 1941023"/>
                  <a:gd name="connsiteY108" fmla="*/ 502143 h 1383722"/>
                  <a:gd name="connsiteX109" fmla="*/ 656440 w 1941023"/>
                  <a:gd name="connsiteY109" fmla="*/ 484636 h 1383722"/>
                  <a:gd name="connsiteX110" fmla="*/ 606841 w 1941023"/>
                  <a:gd name="connsiteY110" fmla="*/ 484636 h 1383722"/>
                  <a:gd name="connsiteX111" fmla="*/ 557242 w 1941023"/>
                  <a:gd name="connsiteY111" fmla="*/ 484636 h 1383722"/>
                  <a:gd name="connsiteX112" fmla="*/ 557242 w 1941023"/>
                  <a:gd name="connsiteY112" fmla="*/ 467129 h 1383722"/>
                  <a:gd name="connsiteX113" fmla="*/ 557242 w 1941023"/>
                  <a:gd name="connsiteY113" fmla="*/ 449621 h 1383722"/>
                  <a:gd name="connsiteX114" fmla="*/ 501421 w 1941023"/>
                  <a:gd name="connsiteY114" fmla="*/ 449621 h 1383722"/>
                  <a:gd name="connsiteX115" fmla="*/ 445599 w 1941023"/>
                  <a:gd name="connsiteY115" fmla="*/ 449621 h 1383722"/>
                  <a:gd name="connsiteX116" fmla="*/ 447445 w 1941023"/>
                  <a:gd name="connsiteY116" fmla="*/ 433601 h 1383722"/>
                  <a:gd name="connsiteX117" fmla="*/ 466797 w 1941023"/>
                  <a:gd name="connsiteY117" fmla="*/ 414577 h 1383722"/>
                  <a:gd name="connsiteX118" fmla="*/ 484303 w 1941023"/>
                  <a:gd name="connsiteY118" fmla="*/ 397042 h 1383722"/>
                  <a:gd name="connsiteX119" fmla="*/ 499996 w 1941023"/>
                  <a:gd name="connsiteY119" fmla="*/ 380698 h 1383722"/>
                  <a:gd name="connsiteX120" fmla="*/ 517501 w 1941023"/>
                  <a:gd name="connsiteY120" fmla="*/ 363190 h 1383722"/>
                  <a:gd name="connsiteX121" fmla="*/ 533901 w 1941023"/>
                  <a:gd name="connsiteY121" fmla="*/ 345448 h 1383722"/>
                  <a:gd name="connsiteX122" fmla="*/ 554649 w 1941023"/>
                  <a:gd name="connsiteY122" fmla="*/ 323222 h 1383722"/>
                  <a:gd name="connsiteX123" fmla="*/ 586804 w 1941023"/>
                  <a:gd name="connsiteY123" fmla="*/ 312436 h 1383722"/>
                  <a:gd name="connsiteX124" fmla="*/ 621429 w 1941023"/>
                  <a:gd name="connsiteY124" fmla="*/ 295039 h 1383722"/>
                  <a:gd name="connsiteX125" fmla="*/ 640648 w 1941023"/>
                  <a:gd name="connsiteY125" fmla="*/ 279417 h 1383722"/>
                  <a:gd name="connsiteX126" fmla="*/ 657492 w 1941023"/>
                  <a:gd name="connsiteY126" fmla="*/ 293368 h 1383722"/>
                  <a:gd name="connsiteX127" fmla="*/ 655115 w 1941023"/>
                  <a:gd name="connsiteY127" fmla="*/ 309563 h 1383722"/>
                  <a:gd name="connsiteX128" fmla="*/ 690788 w 1941023"/>
                  <a:gd name="connsiteY128" fmla="*/ 309563 h 1383722"/>
                  <a:gd name="connsiteX129" fmla="*/ 726461 w 1941023"/>
                  <a:gd name="connsiteY129" fmla="*/ 326843 h 1383722"/>
                  <a:gd name="connsiteX130" fmla="*/ 726461 w 1941023"/>
                  <a:gd name="connsiteY130" fmla="*/ 344123 h 1383722"/>
                  <a:gd name="connsiteX131" fmla="*/ 777519 w 1941023"/>
                  <a:gd name="connsiteY131" fmla="*/ 345808 h 1383722"/>
                  <a:gd name="connsiteX132" fmla="*/ 830423 w 1941023"/>
                  <a:gd name="connsiteY132" fmla="*/ 363543 h 1383722"/>
                  <a:gd name="connsiteX133" fmla="*/ 866893 w 1941023"/>
                  <a:gd name="connsiteY133" fmla="*/ 379591 h 1383722"/>
                  <a:gd name="connsiteX134" fmla="*/ 901516 w 1941023"/>
                  <a:gd name="connsiteY134" fmla="*/ 396807 h 1383722"/>
                  <a:gd name="connsiteX135" fmla="*/ 935068 w 1941023"/>
                  <a:gd name="connsiteY135" fmla="*/ 415774 h 1383722"/>
                  <a:gd name="connsiteX136" fmla="*/ 970467 w 1941023"/>
                  <a:gd name="connsiteY136" fmla="*/ 433572 h 1383722"/>
                  <a:gd name="connsiteX137" fmla="*/ 1004019 w 1941023"/>
                  <a:gd name="connsiteY137" fmla="*/ 449620 h 1383722"/>
                  <a:gd name="connsiteX138" fmla="*/ 1035725 w 1941023"/>
                  <a:gd name="connsiteY138" fmla="*/ 467128 h 1383722"/>
                  <a:gd name="connsiteX139" fmla="*/ 1035725 w 1941023"/>
                  <a:gd name="connsiteY139" fmla="*/ 484635 h 1383722"/>
                  <a:gd name="connsiteX140" fmla="*/ 1070735 w 1941023"/>
                  <a:gd name="connsiteY140" fmla="*/ 484635 h 1383722"/>
                  <a:gd name="connsiteX141" fmla="*/ 1105746 w 1941023"/>
                  <a:gd name="connsiteY141" fmla="*/ 484635 h 1383722"/>
                  <a:gd name="connsiteX142" fmla="*/ 1105746 w 1941023"/>
                  <a:gd name="connsiteY142" fmla="*/ 502142 h 1383722"/>
                  <a:gd name="connsiteX143" fmla="*/ 1105746 w 1941023"/>
                  <a:gd name="connsiteY143" fmla="*/ 519650 h 1383722"/>
                  <a:gd name="connsiteX144" fmla="*/ 1140757 w 1941023"/>
                  <a:gd name="connsiteY144" fmla="*/ 519650 h 1383722"/>
                  <a:gd name="connsiteX145" fmla="*/ 1175768 w 1941023"/>
                  <a:gd name="connsiteY145" fmla="*/ 519650 h 1383722"/>
                  <a:gd name="connsiteX146" fmla="*/ 1175768 w 1941023"/>
                  <a:gd name="connsiteY146" fmla="*/ 537157 h 1383722"/>
                  <a:gd name="connsiteX147" fmla="*/ 1175768 w 1941023"/>
                  <a:gd name="connsiteY147" fmla="*/ 554664 h 1383722"/>
                  <a:gd name="connsiteX148" fmla="*/ 1210779 w 1941023"/>
                  <a:gd name="connsiteY148" fmla="*/ 554664 h 1383722"/>
                  <a:gd name="connsiteX149" fmla="*/ 1245790 w 1941023"/>
                  <a:gd name="connsiteY149" fmla="*/ 554664 h 1383722"/>
                  <a:gd name="connsiteX150" fmla="*/ 1246679 w 1941023"/>
                  <a:gd name="connsiteY150" fmla="*/ 532780 h 1383722"/>
                  <a:gd name="connsiteX151" fmla="*/ 1248923 w 1941023"/>
                  <a:gd name="connsiteY151" fmla="*/ 505060 h 1383722"/>
                  <a:gd name="connsiteX152" fmla="*/ 1250952 w 1941023"/>
                  <a:gd name="connsiteY152" fmla="*/ 491930 h 1383722"/>
                  <a:gd name="connsiteX153" fmla="*/ 1266213 w 1941023"/>
                  <a:gd name="connsiteY153" fmla="*/ 484635 h 1383722"/>
                  <a:gd name="connsiteX154" fmla="*/ 1280801 w 1941023"/>
                  <a:gd name="connsiteY154" fmla="*/ 467128 h 1383722"/>
                  <a:gd name="connsiteX155" fmla="*/ 1266213 w 1941023"/>
                  <a:gd name="connsiteY155" fmla="*/ 449620 h 1383722"/>
                  <a:gd name="connsiteX156" fmla="*/ 1251625 w 1941023"/>
                  <a:gd name="connsiteY156" fmla="*/ 432113 h 1383722"/>
                  <a:gd name="connsiteX157" fmla="*/ 1234411 w 1941023"/>
                  <a:gd name="connsiteY157" fmla="*/ 414606 h 1383722"/>
                  <a:gd name="connsiteX158" fmla="*/ 1215447 w 1941023"/>
                  <a:gd name="connsiteY158" fmla="*/ 381050 h 1383722"/>
                  <a:gd name="connsiteX159" fmla="*/ 1197650 w 1941023"/>
                  <a:gd name="connsiteY159" fmla="*/ 345648 h 1383722"/>
                  <a:gd name="connsiteX160" fmla="*/ 1181604 w 1941023"/>
                  <a:gd name="connsiteY160" fmla="*/ 326682 h 1383722"/>
                  <a:gd name="connsiteX161" fmla="*/ 1164486 w 1941023"/>
                  <a:gd name="connsiteY161" fmla="*/ 309562 h 1383722"/>
                  <a:gd name="connsiteX162" fmla="*/ 1145521 w 1941023"/>
                  <a:gd name="connsiteY162" fmla="*/ 293514 h 1383722"/>
                  <a:gd name="connsiteX163" fmla="*/ 1127982 w 1941023"/>
                  <a:gd name="connsiteY163" fmla="*/ 275653 h 1383722"/>
                  <a:gd name="connsiteX164" fmla="*/ 1110476 w 1941023"/>
                  <a:gd name="connsiteY164" fmla="*/ 258145 h 1383722"/>
                  <a:gd name="connsiteX165" fmla="*/ 1075112 w 1941023"/>
                  <a:gd name="connsiteY165" fmla="*/ 240701 h 1383722"/>
                  <a:gd name="connsiteX166" fmla="*/ 1041560 w 1941023"/>
                  <a:gd name="connsiteY166" fmla="*/ 221734 h 1383722"/>
                  <a:gd name="connsiteX167" fmla="*/ 1006937 w 1941023"/>
                  <a:gd name="connsiteY167" fmla="*/ 204518 h 1383722"/>
                  <a:gd name="connsiteX168" fmla="*/ 970467 w 1941023"/>
                  <a:gd name="connsiteY168" fmla="*/ 188470 h 1383722"/>
                  <a:gd name="connsiteX169" fmla="*/ 953191 w 1941023"/>
                  <a:gd name="connsiteY169" fmla="*/ 170634 h 1383722"/>
                  <a:gd name="connsiteX170" fmla="*/ 935116 w 1941023"/>
                  <a:gd name="connsiteY170" fmla="*/ 155003 h 1383722"/>
                  <a:gd name="connsiteX171" fmla="*/ 978732 w 1941023"/>
                  <a:gd name="connsiteY171" fmla="*/ 139282 h 1383722"/>
                  <a:gd name="connsiteX172" fmla="*/ 1041560 w 1941023"/>
                  <a:gd name="connsiteY172" fmla="*/ 158122 h 1383722"/>
                  <a:gd name="connsiteX173" fmla="*/ 1056148 w 1941023"/>
                  <a:gd name="connsiteY173" fmla="*/ 169504 h 1383722"/>
                  <a:gd name="connsiteX174" fmla="*/ 1070736 w 1941023"/>
                  <a:gd name="connsiteY174" fmla="*/ 154914 h 1383722"/>
                  <a:gd name="connsiteX175" fmla="*/ 1054068 w 1941023"/>
                  <a:gd name="connsiteY175" fmla="*/ 140325 h 1383722"/>
                  <a:gd name="connsiteX176" fmla="*/ 1038021 w 1941023"/>
                  <a:gd name="connsiteY176" fmla="*/ 122831 h 1383722"/>
                  <a:gd name="connsiteX177" fmla="*/ 1071807 w 1941023"/>
                  <a:gd name="connsiteY177" fmla="*/ 105323 h 1383722"/>
                  <a:gd name="connsiteX178" fmla="*/ 1106818 w 1941023"/>
                  <a:gd name="connsiteY178" fmla="*/ 121359 h 1383722"/>
                  <a:gd name="connsiteX179" fmla="*/ 1124711 w 1941023"/>
                  <a:gd name="connsiteY179" fmla="*/ 139253 h 1383722"/>
                  <a:gd name="connsiteX180" fmla="*/ 1140757 w 1941023"/>
                  <a:gd name="connsiteY180" fmla="*/ 158220 h 1383722"/>
                  <a:gd name="connsiteX181" fmla="*/ 1175768 w 1941023"/>
                  <a:gd name="connsiteY181" fmla="*/ 175340 h 1383722"/>
                  <a:gd name="connsiteX182" fmla="*/ 1210779 w 1941023"/>
                  <a:gd name="connsiteY182" fmla="*/ 189929 h 1383722"/>
                  <a:gd name="connsiteX183" fmla="*/ 1181604 w 1941023"/>
                  <a:gd name="connsiteY183" fmla="*/ 204518 h 1383722"/>
                  <a:gd name="connsiteX184" fmla="*/ 1148052 w 1941023"/>
                  <a:gd name="connsiteY184" fmla="*/ 204750 h 1383722"/>
                  <a:gd name="connsiteX185" fmla="*/ 1141628 w 1941023"/>
                  <a:gd name="connsiteY185" fmla="*/ 191619 h 1383722"/>
                  <a:gd name="connsiteX186" fmla="*/ 1100887 w 1941023"/>
                  <a:gd name="connsiteY186" fmla="*/ 171786 h 1383722"/>
                  <a:gd name="connsiteX187" fmla="*/ 1071847 w 1941023"/>
                  <a:gd name="connsiteY187" fmla="*/ 188056 h 1383722"/>
                  <a:gd name="connsiteX188" fmla="*/ 1086408 w 1941023"/>
                  <a:gd name="connsiteY188" fmla="*/ 205556 h 1383722"/>
                  <a:gd name="connsiteX189" fmla="*/ 1105719 w 1941023"/>
                  <a:gd name="connsiteY189" fmla="*/ 224616 h 1383722"/>
                  <a:gd name="connsiteX190" fmla="*/ 1142217 w 1941023"/>
                  <a:gd name="connsiteY190" fmla="*/ 240241 h 1383722"/>
                  <a:gd name="connsiteX191" fmla="*/ 1175768 w 1941023"/>
                  <a:gd name="connsiteY191" fmla="*/ 238686 h 1383722"/>
                  <a:gd name="connsiteX192" fmla="*/ 1175768 w 1941023"/>
                  <a:gd name="connsiteY192" fmla="*/ 256617 h 1383722"/>
                  <a:gd name="connsiteX193" fmla="*/ 1193274 w 1941023"/>
                  <a:gd name="connsiteY193" fmla="*/ 274547 h 1383722"/>
                  <a:gd name="connsiteX194" fmla="*/ 1210779 w 1941023"/>
                  <a:gd name="connsiteY194" fmla="*/ 292054 h 1383722"/>
                  <a:gd name="connsiteX195" fmla="*/ 1228285 w 1941023"/>
                  <a:gd name="connsiteY195" fmla="*/ 309562 h 1383722"/>
                  <a:gd name="connsiteX196" fmla="*/ 1245790 w 1941023"/>
                  <a:gd name="connsiteY196" fmla="*/ 309562 h 1383722"/>
                  <a:gd name="connsiteX197" fmla="*/ 1245790 w 1941023"/>
                  <a:gd name="connsiteY197" fmla="*/ 344576 h 1383722"/>
                  <a:gd name="connsiteX198" fmla="*/ 1245790 w 1941023"/>
                  <a:gd name="connsiteY198" fmla="*/ 379591 h 1383722"/>
                  <a:gd name="connsiteX199" fmla="*/ 1263296 w 1941023"/>
                  <a:gd name="connsiteY199" fmla="*/ 379591 h 1383722"/>
                  <a:gd name="connsiteX200" fmla="*/ 1280801 w 1941023"/>
                  <a:gd name="connsiteY200" fmla="*/ 379591 h 1383722"/>
                  <a:gd name="connsiteX201" fmla="*/ 1280801 w 1941023"/>
                  <a:gd name="connsiteY201" fmla="*/ 414606 h 1383722"/>
                  <a:gd name="connsiteX202" fmla="*/ 1280801 w 1941023"/>
                  <a:gd name="connsiteY202" fmla="*/ 449620 h 1383722"/>
                  <a:gd name="connsiteX203" fmla="*/ 1298307 w 1941023"/>
                  <a:gd name="connsiteY203" fmla="*/ 449620 h 1383722"/>
                  <a:gd name="connsiteX204" fmla="*/ 1315812 w 1941023"/>
                  <a:gd name="connsiteY204" fmla="*/ 432113 h 1383722"/>
                  <a:gd name="connsiteX205" fmla="*/ 1333318 w 1941023"/>
                  <a:gd name="connsiteY205" fmla="*/ 414606 h 1383722"/>
                  <a:gd name="connsiteX206" fmla="*/ 1350823 w 1941023"/>
                  <a:gd name="connsiteY206" fmla="*/ 397098 h 1383722"/>
                  <a:gd name="connsiteX207" fmla="*/ 1368329 w 1941023"/>
                  <a:gd name="connsiteY207" fmla="*/ 379591 h 1383722"/>
                  <a:gd name="connsiteX208" fmla="*/ 1385834 w 1941023"/>
                  <a:gd name="connsiteY208" fmla="*/ 397098 h 1383722"/>
                  <a:gd name="connsiteX209" fmla="*/ 1403339 w 1941023"/>
                  <a:gd name="connsiteY209" fmla="*/ 414606 h 1383722"/>
                  <a:gd name="connsiteX210" fmla="*/ 1420845 w 1941023"/>
                  <a:gd name="connsiteY210" fmla="*/ 414606 h 1383722"/>
                  <a:gd name="connsiteX211" fmla="*/ 1420845 w 1941023"/>
                  <a:gd name="connsiteY211" fmla="*/ 379591 h 1383722"/>
                  <a:gd name="connsiteX212" fmla="*/ 1420845 w 1941023"/>
                  <a:gd name="connsiteY212" fmla="*/ 344576 h 1383722"/>
                  <a:gd name="connsiteX213" fmla="*/ 1385834 w 1941023"/>
                  <a:gd name="connsiteY213" fmla="*/ 344576 h 1383722"/>
                  <a:gd name="connsiteX214" fmla="*/ 1350823 w 1941023"/>
                  <a:gd name="connsiteY214" fmla="*/ 344576 h 1383722"/>
                  <a:gd name="connsiteX215" fmla="*/ 1350823 w 1941023"/>
                  <a:gd name="connsiteY215" fmla="*/ 327069 h 1383722"/>
                  <a:gd name="connsiteX216" fmla="*/ 1333318 w 1941023"/>
                  <a:gd name="connsiteY216" fmla="*/ 309562 h 1383722"/>
                  <a:gd name="connsiteX217" fmla="*/ 1315812 w 1941023"/>
                  <a:gd name="connsiteY217" fmla="*/ 292054 h 1383722"/>
                  <a:gd name="connsiteX218" fmla="*/ 1298307 w 1941023"/>
                  <a:gd name="connsiteY218" fmla="*/ 274547 h 1383722"/>
                  <a:gd name="connsiteX219" fmla="*/ 1280801 w 1941023"/>
                  <a:gd name="connsiteY219" fmla="*/ 260582 h 1383722"/>
                  <a:gd name="connsiteX220" fmla="*/ 1323106 w 1941023"/>
                  <a:gd name="connsiteY220" fmla="*/ 240112 h 1383722"/>
                  <a:gd name="connsiteX221" fmla="*/ 1350823 w 1941023"/>
                  <a:gd name="connsiteY221" fmla="*/ 256599 h 1383722"/>
                  <a:gd name="connsiteX222" fmla="*/ 1350823 w 1941023"/>
                  <a:gd name="connsiteY222" fmla="*/ 274547 h 1383722"/>
                  <a:gd name="connsiteX223" fmla="*/ 1385834 w 1941023"/>
                  <a:gd name="connsiteY223" fmla="*/ 274547 h 1383722"/>
                  <a:gd name="connsiteX224" fmla="*/ 1420845 w 1941023"/>
                  <a:gd name="connsiteY224" fmla="*/ 291763 h 1383722"/>
                  <a:gd name="connsiteX225" fmla="*/ 1454397 w 1941023"/>
                  <a:gd name="connsiteY225" fmla="*/ 310730 h 1383722"/>
                  <a:gd name="connsiteX226" fmla="*/ 1489761 w 1941023"/>
                  <a:gd name="connsiteY226" fmla="*/ 328174 h 1383722"/>
                  <a:gd name="connsiteX227" fmla="*/ 1507267 w 1941023"/>
                  <a:gd name="connsiteY227" fmla="*/ 345682 h 1383722"/>
                  <a:gd name="connsiteX228" fmla="*/ 1524772 w 1941023"/>
                  <a:gd name="connsiteY228" fmla="*/ 363189 h 1383722"/>
                  <a:gd name="connsiteX229" fmla="*/ 1542278 w 1941023"/>
                  <a:gd name="connsiteY229" fmla="*/ 380696 h 1383722"/>
                  <a:gd name="connsiteX230" fmla="*/ 1558050 w 1941023"/>
                  <a:gd name="connsiteY230" fmla="*/ 397098 h 1383722"/>
                  <a:gd name="connsiteX231" fmla="*/ 1577234 w 1941023"/>
                  <a:gd name="connsiteY231" fmla="*/ 413533 h 1383722"/>
                  <a:gd name="connsiteX232" fmla="*/ 1596339 w 1941023"/>
                  <a:gd name="connsiteY232" fmla="*/ 415379 h 1383722"/>
                  <a:gd name="connsiteX233" fmla="*/ 1594006 w 1941023"/>
                  <a:gd name="connsiteY233" fmla="*/ 384300 h 1383722"/>
                  <a:gd name="connsiteX234" fmla="*/ 1594447 w 1941023"/>
                  <a:gd name="connsiteY234" fmla="*/ 334309 h 1383722"/>
                  <a:gd name="connsiteX235" fmla="*/ 1614066 w 1941023"/>
                  <a:gd name="connsiteY235" fmla="*/ 315399 h 1383722"/>
                  <a:gd name="connsiteX236" fmla="*/ 1630909 w 1941023"/>
                  <a:gd name="connsiteY236" fmla="*/ 294974 h 1383722"/>
                  <a:gd name="connsiteX237" fmla="*/ 1613404 w 1941023"/>
                  <a:gd name="connsiteY237" fmla="*/ 274548 h 1383722"/>
                  <a:gd name="connsiteX238" fmla="*/ 1595898 w 1941023"/>
                  <a:gd name="connsiteY238" fmla="*/ 274548 h 1383722"/>
                  <a:gd name="connsiteX239" fmla="*/ 1595898 w 1941023"/>
                  <a:gd name="connsiteY239" fmla="*/ 239534 h 1383722"/>
                  <a:gd name="connsiteX240" fmla="*/ 1595898 w 1941023"/>
                  <a:gd name="connsiteY240" fmla="*/ 204519 h 1383722"/>
                  <a:gd name="connsiteX241" fmla="*/ 1578393 w 1941023"/>
                  <a:gd name="connsiteY241" fmla="*/ 204519 h 1383722"/>
                  <a:gd name="connsiteX242" fmla="*/ 1560887 w 1941023"/>
                  <a:gd name="connsiteY242" fmla="*/ 187012 h 1383722"/>
                  <a:gd name="connsiteX243" fmla="*/ 1543382 w 1941023"/>
                  <a:gd name="connsiteY243" fmla="*/ 169504 h 1383722"/>
                  <a:gd name="connsiteX244" fmla="*/ 1525877 w 1941023"/>
                  <a:gd name="connsiteY244" fmla="*/ 151997 h 1383722"/>
                  <a:gd name="connsiteX245" fmla="*/ 1525877 w 1941023"/>
                  <a:gd name="connsiteY245" fmla="*/ 134490 h 1383722"/>
                  <a:gd name="connsiteX246" fmla="*/ 1490865 w 1941023"/>
                  <a:gd name="connsiteY246" fmla="*/ 134490 h 1383722"/>
                  <a:gd name="connsiteX247" fmla="*/ 1455855 w 1941023"/>
                  <a:gd name="connsiteY247" fmla="*/ 134490 h 1383722"/>
                  <a:gd name="connsiteX248" fmla="*/ 1455855 w 1941023"/>
                  <a:gd name="connsiteY248" fmla="*/ 116983 h 1383722"/>
                  <a:gd name="connsiteX249" fmla="*/ 1455855 w 1941023"/>
                  <a:gd name="connsiteY249" fmla="*/ 99475 h 1383722"/>
                  <a:gd name="connsiteX250" fmla="*/ 1420844 w 1941023"/>
                  <a:gd name="connsiteY250" fmla="*/ 99475 h 1383722"/>
                  <a:gd name="connsiteX251" fmla="*/ 1385833 w 1941023"/>
                  <a:gd name="connsiteY251" fmla="*/ 99475 h 1383722"/>
                  <a:gd name="connsiteX252" fmla="*/ 1385833 w 1941023"/>
                  <a:gd name="connsiteY252" fmla="*/ 67379 h 1383722"/>
                  <a:gd name="connsiteX253" fmla="*/ 1403338 w 1941023"/>
                  <a:gd name="connsiteY253" fmla="*/ 35282 h 1383722"/>
                  <a:gd name="connsiteX254" fmla="*/ 1420844 w 1941023"/>
                  <a:gd name="connsiteY254" fmla="*/ 17548 h 1383722"/>
                  <a:gd name="connsiteX255" fmla="*/ 1420844 w 1941023"/>
                  <a:gd name="connsiteY255" fmla="*/ -187 h 1383722"/>
                  <a:gd name="connsiteX256" fmla="*/ 1471653 w 1941023"/>
                  <a:gd name="connsiteY256" fmla="*/ 1498 h 1383722"/>
                  <a:gd name="connsiteX257" fmla="*/ 1525859 w 1941023"/>
                  <a:gd name="connsiteY257" fmla="*/ 17773 h 1383722"/>
                  <a:gd name="connsiteX258" fmla="*/ 1545072 w 1941023"/>
                  <a:gd name="connsiteY258" fmla="*/ 34209 h 1383722"/>
                  <a:gd name="connsiteX259" fmla="*/ 1560887 w 1941023"/>
                  <a:gd name="connsiteY259" fmla="*/ 18161 h 1383722"/>
                  <a:gd name="connsiteX260" fmla="*/ 1560887 w 1941023"/>
                  <a:gd name="connsiteY260" fmla="*/ 266 h 1383722"/>
                  <a:gd name="connsiteX261" fmla="*/ 1645497 w 1941023"/>
                  <a:gd name="connsiteY261" fmla="*/ 266 h 1383722"/>
                  <a:gd name="connsiteX262" fmla="*/ 1729416 w 1941023"/>
                  <a:gd name="connsiteY262" fmla="*/ 4643 h 1383722"/>
                  <a:gd name="connsiteX263" fmla="*/ 1749301 w 1941023"/>
                  <a:gd name="connsiteY263" fmla="*/ 35281 h 1383722"/>
                  <a:gd name="connsiteX264" fmla="*/ 1768265 w 1941023"/>
                  <a:gd name="connsiteY264" fmla="*/ 51329 h 1383722"/>
                  <a:gd name="connsiteX265" fmla="*/ 1801227 w 1941023"/>
                  <a:gd name="connsiteY265" fmla="*/ 69117 h 1383722"/>
                  <a:gd name="connsiteX266" fmla="*/ 1836238 w 1941023"/>
                  <a:gd name="connsiteY266" fmla="*/ 86624 h 1383722"/>
                  <a:gd name="connsiteX267" fmla="*/ 1853750 w 1941023"/>
                  <a:gd name="connsiteY267" fmla="*/ 104205 h 1383722"/>
                  <a:gd name="connsiteX268" fmla="*/ 1871256 w 1941023"/>
                  <a:gd name="connsiteY268" fmla="*/ 121712 h 1383722"/>
                  <a:gd name="connsiteX269" fmla="*/ 1889115 w 1941023"/>
                  <a:gd name="connsiteY269" fmla="*/ 139253 h 1383722"/>
                  <a:gd name="connsiteX270" fmla="*/ 1905161 w 1941023"/>
                  <a:gd name="connsiteY270" fmla="*/ 155302 h 1383722"/>
                  <a:gd name="connsiteX271" fmla="*/ 1919087 w 1941023"/>
                  <a:gd name="connsiteY271" fmla="*/ 169503 h 1383722"/>
                  <a:gd name="connsiteX272" fmla="*/ 1935722 w 1941023"/>
                  <a:gd name="connsiteY272" fmla="*/ 185552 h 1383722"/>
                  <a:gd name="connsiteX273" fmla="*/ 1939992 w 1941023"/>
                  <a:gd name="connsiteY273" fmla="*/ 207436 h 1383722"/>
                  <a:gd name="connsiteX274" fmla="*/ 1940863 w 1941023"/>
                  <a:gd name="connsiteY274" fmla="*/ 243909 h 1383722"/>
                  <a:gd name="connsiteX275" fmla="*/ 1922667 w 1941023"/>
                  <a:gd name="connsiteY275" fmla="*/ 274547 h 1383722"/>
                  <a:gd name="connsiteX276" fmla="*/ 1905161 w 1941023"/>
                  <a:gd name="connsiteY276" fmla="*/ 274547 h 1383722"/>
                  <a:gd name="connsiteX277" fmla="*/ 1905161 w 1941023"/>
                  <a:gd name="connsiteY277" fmla="*/ 309562 h 1383722"/>
                  <a:gd name="connsiteX278" fmla="*/ 1905161 w 1941023"/>
                  <a:gd name="connsiteY278" fmla="*/ 344576 h 1383722"/>
                  <a:gd name="connsiteX279" fmla="*/ 1887656 w 1941023"/>
                  <a:gd name="connsiteY279" fmla="*/ 344576 h 1383722"/>
                  <a:gd name="connsiteX280" fmla="*/ 1870151 w 1941023"/>
                  <a:gd name="connsiteY280" fmla="*/ 362084 h 1383722"/>
                  <a:gd name="connsiteX281" fmla="*/ 1852645 w 1941023"/>
                  <a:gd name="connsiteY281" fmla="*/ 379591 h 1383722"/>
                  <a:gd name="connsiteX282" fmla="*/ 1835139 w 1941023"/>
                  <a:gd name="connsiteY282" fmla="*/ 397098 h 1383722"/>
                  <a:gd name="connsiteX283" fmla="*/ 1817634 w 1941023"/>
                  <a:gd name="connsiteY283" fmla="*/ 414606 h 1383722"/>
                  <a:gd name="connsiteX284" fmla="*/ 1800129 w 1941023"/>
                  <a:gd name="connsiteY284" fmla="*/ 432113 h 1383722"/>
                  <a:gd name="connsiteX285" fmla="*/ 1782623 w 1941023"/>
                  <a:gd name="connsiteY285" fmla="*/ 449620 h 1383722"/>
                  <a:gd name="connsiteX286" fmla="*/ 1765117 w 1941023"/>
                  <a:gd name="connsiteY286" fmla="*/ 467127 h 1383722"/>
                  <a:gd name="connsiteX287" fmla="*/ 1747612 w 1941023"/>
                  <a:gd name="connsiteY287" fmla="*/ 484635 h 1383722"/>
                  <a:gd name="connsiteX288" fmla="*/ 1730107 w 1941023"/>
                  <a:gd name="connsiteY288" fmla="*/ 502142 h 1383722"/>
                  <a:gd name="connsiteX289" fmla="*/ 1712601 w 1941023"/>
                  <a:gd name="connsiteY289" fmla="*/ 519649 h 1383722"/>
                  <a:gd name="connsiteX290" fmla="*/ 1695096 w 1941023"/>
                  <a:gd name="connsiteY290" fmla="*/ 536769 h 1383722"/>
                  <a:gd name="connsiteX291" fmla="*/ 1679049 w 1941023"/>
                  <a:gd name="connsiteY291" fmla="*/ 555735 h 1383722"/>
                  <a:gd name="connsiteX292" fmla="*/ 1662433 w 1941023"/>
                  <a:gd name="connsiteY292" fmla="*/ 566335 h 1383722"/>
                  <a:gd name="connsiteX293" fmla="*/ 1660975 w 1941023"/>
                  <a:gd name="connsiteY293" fmla="*/ 582384 h 1383722"/>
                  <a:gd name="connsiteX294" fmla="*/ 1628380 w 1941023"/>
                  <a:gd name="connsiteY294" fmla="*/ 589679 h 1383722"/>
                  <a:gd name="connsiteX295" fmla="*/ 1594828 w 1941023"/>
                  <a:gd name="connsiteY295" fmla="*/ 605727 h 1383722"/>
                  <a:gd name="connsiteX296" fmla="*/ 1559430 w 1941023"/>
                  <a:gd name="connsiteY296" fmla="*/ 623525 h 1383722"/>
                  <a:gd name="connsiteX297" fmla="*/ 1525878 w 1941023"/>
                  <a:gd name="connsiteY297" fmla="*/ 642492 h 1383722"/>
                  <a:gd name="connsiteX298" fmla="*/ 1508760 w 1941023"/>
                  <a:gd name="connsiteY298" fmla="*/ 659708 h 1383722"/>
                  <a:gd name="connsiteX299" fmla="*/ 1489796 w 1941023"/>
                  <a:gd name="connsiteY299" fmla="*/ 675756 h 1383722"/>
                  <a:gd name="connsiteX300" fmla="*/ 1454397 w 1941023"/>
                  <a:gd name="connsiteY300" fmla="*/ 693554 h 1383722"/>
                  <a:gd name="connsiteX301" fmla="*/ 1420845 w 1941023"/>
                  <a:gd name="connsiteY301" fmla="*/ 712521 h 1383722"/>
                  <a:gd name="connsiteX302" fmla="*/ 1403727 w 1941023"/>
                  <a:gd name="connsiteY302" fmla="*/ 729737 h 1383722"/>
                  <a:gd name="connsiteX303" fmla="*/ 1384763 w 1941023"/>
                  <a:gd name="connsiteY303" fmla="*/ 745587 h 1383722"/>
                  <a:gd name="connsiteX304" fmla="*/ 1349364 w 1941023"/>
                  <a:gd name="connsiteY304" fmla="*/ 761502 h 1383722"/>
                  <a:gd name="connsiteX305" fmla="*/ 1315812 w 1941023"/>
                  <a:gd name="connsiteY305" fmla="*/ 777749 h 1383722"/>
                  <a:gd name="connsiteX306" fmla="*/ 1280801 w 1941023"/>
                  <a:gd name="connsiteY306" fmla="*/ 793930 h 1383722"/>
                  <a:gd name="connsiteX307" fmla="*/ 1245790 w 1941023"/>
                  <a:gd name="connsiteY307" fmla="*/ 793930 h 1383722"/>
                  <a:gd name="connsiteX308" fmla="*/ 1245790 w 1941023"/>
                  <a:gd name="connsiteY308" fmla="*/ 811438 h 1383722"/>
                  <a:gd name="connsiteX309" fmla="*/ 1202027 w 1941023"/>
                  <a:gd name="connsiteY309" fmla="*/ 831413 h 1383722"/>
                  <a:gd name="connsiteX310" fmla="*/ 1175768 w 1941023"/>
                  <a:gd name="connsiteY310" fmla="*/ 849370 h 1383722"/>
                  <a:gd name="connsiteX311" fmla="*/ 1140757 w 1941023"/>
                  <a:gd name="connsiteY311" fmla="*/ 866877 h 1383722"/>
                  <a:gd name="connsiteX312" fmla="*/ 1108894 w 1941023"/>
                  <a:gd name="connsiteY312" fmla="*/ 882926 h 1383722"/>
                  <a:gd name="connsiteX313" fmla="*/ 1075342 w 1941023"/>
                  <a:gd name="connsiteY313" fmla="*/ 898974 h 1383722"/>
                  <a:gd name="connsiteX314" fmla="*/ 1041560 w 1941023"/>
                  <a:gd name="connsiteY314" fmla="*/ 916481 h 1383722"/>
                  <a:gd name="connsiteX315" fmla="*/ 1041560 w 1941023"/>
                  <a:gd name="connsiteY315" fmla="*/ 933989 h 1383722"/>
                  <a:gd name="connsiteX316" fmla="*/ 987355 w 1941023"/>
                  <a:gd name="connsiteY316" fmla="*/ 933989 h 1383722"/>
                  <a:gd name="connsiteX317" fmla="*/ 933150 w 1941023"/>
                  <a:gd name="connsiteY317" fmla="*/ 933989 h 1383722"/>
                  <a:gd name="connsiteX318" fmla="*/ 933379 w 1941023"/>
                  <a:gd name="connsiteY318" fmla="*/ 950037 h 1383722"/>
                  <a:gd name="connsiteX319" fmla="*/ 933608 w 1941023"/>
                  <a:gd name="connsiteY319" fmla="*/ 966085 h 1383722"/>
                  <a:gd name="connsiteX320" fmla="*/ 865450 w 1941023"/>
                  <a:gd name="connsiteY320" fmla="*/ 967727 h 1383722"/>
                  <a:gd name="connsiteX321" fmla="*/ 797292 w 1941023"/>
                  <a:gd name="connsiteY321" fmla="*/ 969368 h 1383722"/>
                  <a:gd name="connsiteX322" fmla="*/ 795429 w 1941023"/>
                  <a:gd name="connsiteY322" fmla="*/ 953137 h 1383722"/>
                  <a:gd name="connsiteX323" fmla="*/ 760012 w 1941023"/>
                  <a:gd name="connsiteY323" fmla="*/ 935157 h 1383722"/>
                  <a:gd name="connsiteX324" fmla="*/ 726460 w 1941023"/>
                  <a:gd name="connsiteY324" fmla="*/ 915899 h 1383722"/>
                  <a:gd name="connsiteX325" fmla="*/ 726460 w 1941023"/>
                  <a:gd name="connsiteY325" fmla="*/ 898392 h 1383722"/>
                  <a:gd name="connsiteX326" fmla="*/ 692908 w 1941023"/>
                  <a:gd name="connsiteY326" fmla="*/ 900144 h 1383722"/>
                  <a:gd name="connsiteX327" fmla="*/ 657510 w 1941023"/>
                  <a:gd name="connsiteY327" fmla="*/ 917942 h 1383722"/>
                  <a:gd name="connsiteX328" fmla="*/ 673556 w 1941023"/>
                  <a:gd name="connsiteY328" fmla="*/ 933990 h 1383722"/>
                  <a:gd name="connsiteX329" fmla="*/ 691450 w 1941023"/>
                  <a:gd name="connsiteY329" fmla="*/ 933990 h 1383722"/>
                  <a:gd name="connsiteX330" fmla="*/ 691450 w 1941023"/>
                  <a:gd name="connsiteY330" fmla="*/ 970694 h 1383722"/>
                  <a:gd name="connsiteX331" fmla="*/ 707496 w 1941023"/>
                  <a:gd name="connsiteY331" fmla="*/ 1007168 h 1383722"/>
                  <a:gd name="connsiteX332" fmla="*/ 723543 w 1941023"/>
                  <a:gd name="connsiteY332" fmla="*/ 1006938 h 1383722"/>
                  <a:gd name="connsiteX333" fmla="*/ 723543 w 1941023"/>
                  <a:gd name="connsiteY333" fmla="*/ 1144079 h 1383722"/>
                  <a:gd name="connsiteX334" fmla="*/ 723543 w 1941023"/>
                  <a:gd name="connsiteY334" fmla="*/ 1281219 h 1383722"/>
                  <a:gd name="connsiteX335" fmla="*/ 708955 w 1941023"/>
                  <a:gd name="connsiteY335" fmla="*/ 1281219 h 1383722"/>
                  <a:gd name="connsiteX336" fmla="*/ 691450 w 1941023"/>
                  <a:gd name="connsiteY336" fmla="*/ 1298726 h 1383722"/>
                  <a:gd name="connsiteX337" fmla="*/ 671890 w 1941023"/>
                  <a:gd name="connsiteY337" fmla="*/ 1318138 h 1383722"/>
                  <a:gd name="connsiteX338" fmla="*/ 657952 w 1941023"/>
                  <a:gd name="connsiteY338" fmla="*/ 1334186 h 1383722"/>
                  <a:gd name="connsiteX339" fmla="*/ 626270 w 1941023"/>
                  <a:gd name="connsiteY339" fmla="*/ 1348330 h 1383722"/>
                  <a:gd name="connsiteX340" fmla="*/ 588527 w 1941023"/>
                  <a:gd name="connsiteY340" fmla="*/ 1339577 h 1383722"/>
                  <a:gd name="connsiteX341" fmla="*/ 621429 w 1941023"/>
                  <a:gd name="connsiteY341" fmla="*/ 846453 h 1383722"/>
                  <a:gd name="connsiteX342" fmla="*/ 638934 w 1941023"/>
                  <a:gd name="connsiteY342" fmla="*/ 828945 h 1383722"/>
                  <a:gd name="connsiteX343" fmla="*/ 656440 w 1941023"/>
                  <a:gd name="connsiteY343" fmla="*/ 815036 h 1383722"/>
                  <a:gd name="connsiteX344" fmla="*/ 643757 w 1941023"/>
                  <a:gd name="connsiteY344" fmla="*/ 797811 h 1383722"/>
                  <a:gd name="connsiteX345" fmla="*/ 621429 w 1941023"/>
                  <a:gd name="connsiteY345" fmla="*/ 814701 h 1383722"/>
                  <a:gd name="connsiteX346" fmla="*/ 603923 w 1941023"/>
                  <a:gd name="connsiteY346" fmla="*/ 828945 h 1383722"/>
                  <a:gd name="connsiteX347" fmla="*/ 586418 w 1941023"/>
                  <a:gd name="connsiteY347" fmla="*/ 814210 h 1383722"/>
                  <a:gd name="connsiteX348" fmla="*/ 603923 w 1941023"/>
                  <a:gd name="connsiteY348" fmla="*/ 795973 h 1383722"/>
                  <a:gd name="connsiteX349" fmla="*/ 621429 w 1941023"/>
                  <a:gd name="connsiteY349" fmla="*/ 778903 h 1383722"/>
                  <a:gd name="connsiteX350" fmla="*/ 587876 w 1941023"/>
                  <a:gd name="connsiteY350" fmla="*/ 763584 h 1383722"/>
                  <a:gd name="connsiteX351" fmla="*/ 552478 w 1941023"/>
                  <a:gd name="connsiteY351" fmla="*/ 745786 h 1383722"/>
                  <a:gd name="connsiteX352" fmla="*/ 516008 w 1941023"/>
                  <a:gd name="connsiteY352" fmla="*/ 729737 h 1383722"/>
                  <a:gd name="connsiteX353" fmla="*/ 481385 w 1941023"/>
                  <a:gd name="connsiteY353" fmla="*/ 712230 h 1383722"/>
                  <a:gd name="connsiteX354" fmla="*/ 481385 w 1941023"/>
                  <a:gd name="connsiteY354" fmla="*/ 694723 h 1383722"/>
                  <a:gd name="connsiteX355" fmla="*/ 438099 w 1941023"/>
                  <a:gd name="connsiteY355" fmla="*/ 694723 h 1383722"/>
                  <a:gd name="connsiteX356" fmla="*/ 380815 w 1941023"/>
                  <a:gd name="connsiteY356" fmla="*/ 674005 h 1383722"/>
                  <a:gd name="connsiteX357" fmla="*/ 347857 w 1941023"/>
                  <a:gd name="connsiteY357" fmla="*/ 659708 h 1383722"/>
                  <a:gd name="connsiteX358" fmla="*/ 312166 w 1941023"/>
                  <a:gd name="connsiteY358" fmla="*/ 659708 h 1383722"/>
                  <a:gd name="connsiteX359" fmla="*/ 312166 w 1941023"/>
                  <a:gd name="connsiteY359" fmla="*/ 642201 h 1383722"/>
                  <a:gd name="connsiteX360" fmla="*/ 295048 w 1941023"/>
                  <a:gd name="connsiteY360" fmla="*/ 624693 h 1383722"/>
                  <a:gd name="connsiteX361" fmla="*/ 276084 w 1941023"/>
                  <a:gd name="connsiteY361" fmla="*/ 640742 h 1383722"/>
                  <a:gd name="connsiteX362" fmla="*/ 258190 w 1941023"/>
                  <a:gd name="connsiteY362" fmla="*/ 658637 h 1383722"/>
                  <a:gd name="connsiteX363" fmla="*/ 242144 w 1941023"/>
                  <a:gd name="connsiteY363" fmla="*/ 674061 h 1383722"/>
                  <a:gd name="connsiteX364" fmla="*/ 286385 w 1941023"/>
                  <a:gd name="connsiteY364" fmla="*/ 694723 h 1383722"/>
                  <a:gd name="connsiteX365" fmla="*/ 312166 w 1941023"/>
                  <a:gd name="connsiteY365" fmla="*/ 712230 h 1383722"/>
                  <a:gd name="connsiteX366" fmla="*/ 312166 w 1941023"/>
                  <a:gd name="connsiteY366" fmla="*/ 729737 h 1383722"/>
                  <a:gd name="connsiteX367" fmla="*/ 364682 w 1941023"/>
                  <a:gd name="connsiteY367" fmla="*/ 729737 h 1383722"/>
                  <a:gd name="connsiteX368" fmla="*/ 417198 w 1941023"/>
                  <a:gd name="connsiteY368" fmla="*/ 744327 h 1383722"/>
                  <a:gd name="connsiteX369" fmla="*/ 443457 w 1941023"/>
                  <a:gd name="connsiteY369" fmla="*/ 759646 h 1383722"/>
                  <a:gd name="connsiteX370" fmla="*/ 485032 w 1941023"/>
                  <a:gd name="connsiteY370" fmla="*/ 769129 h 1383722"/>
                  <a:gd name="connsiteX371" fmla="*/ 486491 w 1941023"/>
                  <a:gd name="connsiteY371" fmla="*/ 785177 h 1383722"/>
                  <a:gd name="connsiteX372" fmla="*/ 506184 w 1941023"/>
                  <a:gd name="connsiteY372" fmla="*/ 794010 h 1383722"/>
                  <a:gd name="connsiteX373" fmla="*/ 552538 w 1941023"/>
                  <a:gd name="connsiteY373" fmla="*/ 813492 h 1383722"/>
                  <a:gd name="connsiteX374" fmla="*/ 570371 w 1941023"/>
                  <a:gd name="connsiteY374" fmla="*/ 827874 h 1383722"/>
                  <a:gd name="connsiteX375" fmla="*/ 586418 w 1941023"/>
                  <a:gd name="connsiteY375" fmla="*/ 846841 h 1383722"/>
                  <a:gd name="connsiteX376" fmla="*/ 603923 w 1941023"/>
                  <a:gd name="connsiteY376" fmla="*/ 863960 h 1383722"/>
                  <a:gd name="connsiteX377" fmla="*/ 621429 w 1941023"/>
                  <a:gd name="connsiteY377" fmla="*/ 846453 h 1383722"/>
                  <a:gd name="connsiteX378" fmla="*/ 691451 w 1941023"/>
                  <a:gd name="connsiteY378" fmla="*/ 849764 h 1383722"/>
                  <a:gd name="connsiteX379" fmla="*/ 679832 w 1941023"/>
                  <a:gd name="connsiteY379" fmla="*/ 831880 h 1383722"/>
                  <a:gd name="connsiteX380" fmla="*/ 656440 w 1941023"/>
                  <a:gd name="connsiteY380" fmla="*/ 849715 h 1383722"/>
                  <a:gd name="connsiteX381" fmla="*/ 673945 w 1941023"/>
                  <a:gd name="connsiteY381" fmla="*/ 863960 h 1383722"/>
                  <a:gd name="connsiteX382" fmla="*/ 691451 w 1941023"/>
                  <a:gd name="connsiteY382" fmla="*/ 849764 h 1383722"/>
                  <a:gd name="connsiteX383" fmla="*/ 1034613 w 1941023"/>
                  <a:gd name="connsiteY383" fmla="*/ 676178 h 1383722"/>
                  <a:gd name="connsiteX384" fmla="*/ 1020025 w 1941023"/>
                  <a:gd name="connsiteY384" fmla="*/ 658670 h 1383722"/>
                  <a:gd name="connsiteX385" fmla="*/ 1003038 w 1941023"/>
                  <a:gd name="connsiteY385" fmla="*/ 640437 h 1383722"/>
                  <a:gd name="connsiteX386" fmla="*/ 1020544 w 1941023"/>
                  <a:gd name="connsiteY386" fmla="*/ 625847 h 1383722"/>
                  <a:gd name="connsiteX387" fmla="*/ 1040489 w 1941023"/>
                  <a:gd name="connsiteY387" fmla="*/ 643660 h 1383722"/>
                  <a:gd name="connsiteX388" fmla="*/ 1056148 w 1941023"/>
                  <a:gd name="connsiteY388" fmla="*/ 659708 h 1383722"/>
                  <a:gd name="connsiteX389" fmla="*/ 1071807 w 1941023"/>
                  <a:gd name="connsiteY389" fmla="*/ 675707 h 1383722"/>
                  <a:gd name="connsiteX390" fmla="*/ 1084205 w 1941023"/>
                  <a:gd name="connsiteY390" fmla="*/ 693708 h 1383722"/>
                  <a:gd name="connsiteX391" fmla="*/ 1107325 w 1941023"/>
                  <a:gd name="connsiteY391" fmla="*/ 675086 h 1383722"/>
                  <a:gd name="connsiteX392" fmla="*/ 1089082 w 1941023"/>
                  <a:gd name="connsiteY392" fmla="*/ 658577 h 1383722"/>
                  <a:gd name="connsiteX393" fmla="*/ 1071807 w 1941023"/>
                  <a:gd name="connsiteY393" fmla="*/ 640742 h 1383722"/>
                  <a:gd name="connsiteX394" fmla="*/ 1053853 w 1941023"/>
                  <a:gd name="connsiteY394" fmla="*/ 624693 h 1383722"/>
                  <a:gd name="connsiteX395" fmla="*/ 1040315 w 1941023"/>
                  <a:gd name="connsiteY395" fmla="*/ 607186 h 1383722"/>
                  <a:gd name="connsiteX396" fmla="*/ 1056081 w 1941023"/>
                  <a:gd name="connsiteY396" fmla="*/ 589679 h 1383722"/>
                  <a:gd name="connsiteX397" fmla="*/ 1072778 w 1941023"/>
                  <a:gd name="connsiteY397" fmla="*/ 607186 h 1383722"/>
                  <a:gd name="connsiteX398" fmla="*/ 1091013 w 1941023"/>
                  <a:gd name="connsiteY398" fmla="*/ 624693 h 1383722"/>
                  <a:gd name="connsiteX399" fmla="*/ 1105746 w 1941023"/>
                  <a:gd name="connsiteY399" fmla="*/ 607186 h 1383722"/>
                  <a:gd name="connsiteX400" fmla="*/ 1088241 w 1941023"/>
                  <a:gd name="connsiteY400" fmla="*/ 589679 h 1383722"/>
                  <a:gd name="connsiteX401" fmla="*/ 1070735 w 1941023"/>
                  <a:gd name="connsiteY401" fmla="*/ 572463 h 1383722"/>
                  <a:gd name="connsiteX402" fmla="*/ 1037183 w 1941023"/>
                  <a:gd name="connsiteY402" fmla="*/ 553497 h 1383722"/>
                  <a:gd name="connsiteX403" fmla="*/ 1005508 w 1941023"/>
                  <a:gd name="connsiteY403" fmla="*/ 535698 h 1383722"/>
                  <a:gd name="connsiteX404" fmla="*/ 989461 w 1941023"/>
                  <a:gd name="connsiteY404" fmla="*/ 519650 h 1383722"/>
                  <a:gd name="connsiteX405" fmla="*/ 971538 w 1941023"/>
                  <a:gd name="connsiteY405" fmla="*/ 502142 h 1383722"/>
                  <a:gd name="connsiteX406" fmla="*/ 971538 w 1941023"/>
                  <a:gd name="connsiteY406" fmla="*/ 484635 h 1383722"/>
                  <a:gd name="connsiteX407" fmla="*/ 936527 w 1941023"/>
                  <a:gd name="connsiteY407" fmla="*/ 484635 h 1383722"/>
                  <a:gd name="connsiteX408" fmla="*/ 901516 w 1941023"/>
                  <a:gd name="connsiteY408" fmla="*/ 484635 h 1383722"/>
                  <a:gd name="connsiteX409" fmla="*/ 901516 w 1941023"/>
                  <a:gd name="connsiteY409" fmla="*/ 467128 h 1383722"/>
                  <a:gd name="connsiteX410" fmla="*/ 901516 w 1941023"/>
                  <a:gd name="connsiteY410" fmla="*/ 449620 h 1383722"/>
                  <a:gd name="connsiteX411" fmla="*/ 866505 w 1941023"/>
                  <a:gd name="connsiteY411" fmla="*/ 449620 h 1383722"/>
                  <a:gd name="connsiteX412" fmla="*/ 831494 w 1941023"/>
                  <a:gd name="connsiteY412" fmla="*/ 449620 h 1383722"/>
                  <a:gd name="connsiteX413" fmla="*/ 831494 w 1941023"/>
                  <a:gd name="connsiteY413" fmla="*/ 432113 h 1383722"/>
                  <a:gd name="connsiteX414" fmla="*/ 831494 w 1941023"/>
                  <a:gd name="connsiteY414" fmla="*/ 414606 h 1383722"/>
                  <a:gd name="connsiteX415" fmla="*/ 796483 w 1941023"/>
                  <a:gd name="connsiteY415" fmla="*/ 414606 h 1383722"/>
                  <a:gd name="connsiteX416" fmla="*/ 761472 w 1941023"/>
                  <a:gd name="connsiteY416" fmla="*/ 414606 h 1383722"/>
                  <a:gd name="connsiteX417" fmla="*/ 761472 w 1941023"/>
                  <a:gd name="connsiteY417" fmla="*/ 397099 h 1383722"/>
                  <a:gd name="connsiteX418" fmla="*/ 761472 w 1941023"/>
                  <a:gd name="connsiteY418" fmla="*/ 379591 h 1383722"/>
                  <a:gd name="connsiteX419" fmla="*/ 726461 w 1941023"/>
                  <a:gd name="connsiteY419" fmla="*/ 379591 h 1383722"/>
                  <a:gd name="connsiteX420" fmla="*/ 691451 w 1941023"/>
                  <a:gd name="connsiteY420" fmla="*/ 379591 h 1383722"/>
                  <a:gd name="connsiteX421" fmla="*/ 691451 w 1941023"/>
                  <a:gd name="connsiteY421" fmla="*/ 362084 h 1383722"/>
                  <a:gd name="connsiteX422" fmla="*/ 691451 w 1941023"/>
                  <a:gd name="connsiteY422" fmla="*/ 344577 h 1383722"/>
                  <a:gd name="connsiteX423" fmla="*/ 638934 w 1941023"/>
                  <a:gd name="connsiteY423" fmla="*/ 344577 h 1383722"/>
                  <a:gd name="connsiteX424" fmla="*/ 586418 w 1941023"/>
                  <a:gd name="connsiteY424" fmla="*/ 344577 h 1383722"/>
                  <a:gd name="connsiteX425" fmla="*/ 586418 w 1941023"/>
                  <a:gd name="connsiteY425" fmla="*/ 362084 h 1383722"/>
                  <a:gd name="connsiteX426" fmla="*/ 568525 w 1941023"/>
                  <a:gd name="connsiteY426" fmla="*/ 379591 h 1383722"/>
                  <a:gd name="connsiteX427" fmla="*/ 552478 w 1941023"/>
                  <a:gd name="connsiteY427" fmla="*/ 395640 h 1383722"/>
                  <a:gd name="connsiteX428" fmla="*/ 587876 w 1941023"/>
                  <a:gd name="connsiteY428" fmla="*/ 413438 h 1383722"/>
                  <a:gd name="connsiteX429" fmla="*/ 621429 w 1941023"/>
                  <a:gd name="connsiteY429" fmla="*/ 432405 h 1383722"/>
                  <a:gd name="connsiteX430" fmla="*/ 621429 w 1941023"/>
                  <a:gd name="connsiteY430" fmla="*/ 449620 h 1383722"/>
                  <a:gd name="connsiteX431" fmla="*/ 673945 w 1941023"/>
                  <a:gd name="connsiteY431" fmla="*/ 449620 h 1383722"/>
                  <a:gd name="connsiteX432" fmla="*/ 726461 w 1941023"/>
                  <a:gd name="connsiteY432" fmla="*/ 449620 h 1383722"/>
                  <a:gd name="connsiteX433" fmla="*/ 726461 w 1941023"/>
                  <a:gd name="connsiteY433" fmla="*/ 467128 h 1383722"/>
                  <a:gd name="connsiteX434" fmla="*/ 726461 w 1941023"/>
                  <a:gd name="connsiteY434" fmla="*/ 484635 h 1383722"/>
                  <a:gd name="connsiteX435" fmla="*/ 761472 w 1941023"/>
                  <a:gd name="connsiteY435" fmla="*/ 484635 h 1383722"/>
                  <a:gd name="connsiteX436" fmla="*/ 796483 w 1941023"/>
                  <a:gd name="connsiteY436" fmla="*/ 484635 h 1383722"/>
                  <a:gd name="connsiteX437" fmla="*/ 796483 w 1941023"/>
                  <a:gd name="connsiteY437" fmla="*/ 502142 h 1383722"/>
                  <a:gd name="connsiteX438" fmla="*/ 813989 w 1941023"/>
                  <a:gd name="connsiteY438" fmla="*/ 519650 h 1383722"/>
                  <a:gd name="connsiteX439" fmla="*/ 831494 w 1941023"/>
                  <a:gd name="connsiteY439" fmla="*/ 537157 h 1383722"/>
                  <a:gd name="connsiteX440" fmla="*/ 831494 w 1941023"/>
                  <a:gd name="connsiteY440" fmla="*/ 554664 h 1383722"/>
                  <a:gd name="connsiteX441" fmla="*/ 866505 w 1941023"/>
                  <a:gd name="connsiteY441" fmla="*/ 554664 h 1383722"/>
                  <a:gd name="connsiteX442" fmla="*/ 901516 w 1941023"/>
                  <a:gd name="connsiteY442" fmla="*/ 554664 h 1383722"/>
                  <a:gd name="connsiteX443" fmla="*/ 901516 w 1941023"/>
                  <a:gd name="connsiteY443" fmla="*/ 572172 h 1383722"/>
                  <a:gd name="connsiteX444" fmla="*/ 919021 w 1941023"/>
                  <a:gd name="connsiteY444" fmla="*/ 589679 h 1383722"/>
                  <a:gd name="connsiteX445" fmla="*/ 936527 w 1941023"/>
                  <a:gd name="connsiteY445" fmla="*/ 607186 h 1383722"/>
                  <a:gd name="connsiteX446" fmla="*/ 954032 w 1941023"/>
                  <a:gd name="connsiteY446" fmla="*/ 624693 h 1383722"/>
                  <a:gd name="connsiteX447" fmla="*/ 971538 w 1941023"/>
                  <a:gd name="connsiteY447" fmla="*/ 642201 h 1383722"/>
                  <a:gd name="connsiteX448" fmla="*/ 989043 w 1941023"/>
                  <a:gd name="connsiteY448" fmla="*/ 659708 h 1383722"/>
                  <a:gd name="connsiteX449" fmla="*/ 1006549 w 1941023"/>
                  <a:gd name="connsiteY449" fmla="*/ 677622 h 1383722"/>
                  <a:gd name="connsiteX450" fmla="*/ 1019678 w 1941023"/>
                  <a:gd name="connsiteY450" fmla="*/ 693670 h 1383722"/>
                  <a:gd name="connsiteX451" fmla="*/ 1034613 w 1941023"/>
                  <a:gd name="connsiteY451" fmla="*/ 676178 h 1383722"/>
                  <a:gd name="connsiteX452" fmla="*/ 1350823 w 1941023"/>
                  <a:gd name="connsiteY452" fmla="*/ 467128 h 1383722"/>
                  <a:gd name="connsiteX453" fmla="*/ 1368328 w 1941023"/>
                  <a:gd name="connsiteY453" fmla="*/ 449620 h 1383722"/>
                  <a:gd name="connsiteX454" fmla="*/ 1385834 w 1941023"/>
                  <a:gd name="connsiteY454" fmla="*/ 467128 h 1383722"/>
                  <a:gd name="connsiteX455" fmla="*/ 1403339 w 1941023"/>
                  <a:gd name="connsiteY455" fmla="*/ 484635 h 1383722"/>
                  <a:gd name="connsiteX456" fmla="*/ 1420845 w 1941023"/>
                  <a:gd name="connsiteY456" fmla="*/ 467128 h 1383722"/>
                  <a:gd name="connsiteX457" fmla="*/ 1438350 w 1941023"/>
                  <a:gd name="connsiteY457" fmla="*/ 449620 h 1383722"/>
                  <a:gd name="connsiteX458" fmla="*/ 1455856 w 1941023"/>
                  <a:gd name="connsiteY458" fmla="*/ 432113 h 1383722"/>
                  <a:gd name="connsiteX459" fmla="*/ 1438350 w 1941023"/>
                  <a:gd name="connsiteY459" fmla="*/ 414606 h 1383722"/>
                  <a:gd name="connsiteX460" fmla="*/ 1420845 w 1941023"/>
                  <a:gd name="connsiteY460" fmla="*/ 432113 h 1383722"/>
                  <a:gd name="connsiteX461" fmla="*/ 1403339 w 1941023"/>
                  <a:gd name="connsiteY461" fmla="*/ 449620 h 1383722"/>
                  <a:gd name="connsiteX462" fmla="*/ 1385834 w 1941023"/>
                  <a:gd name="connsiteY462" fmla="*/ 432113 h 1383722"/>
                  <a:gd name="connsiteX463" fmla="*/ 1368328 w 1941023"/>
                  <a:gd name="connsiteY463" fmla="*/ 414606 h 1383722"/>
                  <a:gd name="connsiteX464" fmla="*/ 1350823 w 1941023"/>
                  <a:gd name="connsiteY464" fmla="*/ 432113 h 1383722"/>
                  <a:gd name="connsiteX465" fmla="*/ 1333317 w 1941023"/>
                  <a:gd name="connsiteY465" fmla="*/ 449620 h 1383722"/>
                  <a:gd name="connsiteX466" fmla="*/ 1315812 w 1941023"/>
                  <a:gd name="connsiteY466" fmla="*/ 467128 h 1383722"/>
                  <a:gd name="connsiteX467" fmla="*/ 1333317 w 1941023"/>
                  <a:gd name="connsiteY467" fmla="*/ 484635 h 1383722"/>
                  <a:gd name="connsiteX468" fmla="*/ 1350823 w 1941023"/>
                  <a:gd name="connsiteY468" fmla="*/ 467128 h 1383722"/>
                  <a:gd name="connsiteX469" fmla="*/ 1765119 w 1941023"/>
                  <a:gd name="connsiteY469" fmla="*/ 292055 h 1383722"/>
                  <a:gd name="connsiteX470" fmla="*/ 1783012 w 1941023"/>
                  <a:gd name="connsiteY470" fmla="*/ 274547 h 1383722"/>
                  <a:gd name="connsiteX471" fmla="*/ 1799058 w 1941023"/>
                  <a:gd name="connsiteY471" fmla="*/ 258499 h 1383722"/>
                  <a:gd name="connsiteX472" fmla="*/ 1781165 w 1941023"/>
                  <a:gd name="connsiteY472" fmla="*/ 240605 h 1383722"/>
                  <a:gd name="connsiteX473" fmla="*/ 1765119 w 1941023"/>
                  <a:gd name="connsiteY473" fmla="*/ 256653 h 1383722"/>
                  <a:gd name="connsiteX474" fmla="*/ 1747225 w 1941023"/>
                  <a:gd name="connsiteY474" fmla="*/ 274547 h 1383722"/>
                  <a:gd name="connsiteX475" fmla="*/ 1731179 w 1941023"/>
                  <a:gd name="connsiteY475" fmla="*/ 258499 h 1383722"/>
                  <a:gd name="connsiteX476" fmla="*/ 1741778 w 1941023"/>
                  <a:gd name="connsiteY476" fmla="*/ 241665 h 1383722"/>
                  <a:gd name="connsiteX477" fmla="*/ 1757437 w 1941023"/>
                  <a:gd name="connsiteY477" fmla="*/ 240205 h 1383722"/>
                  <a:gd name="connsiteX478" fmla="*/ 1766190 w 1941023"/>
                  <a:gd name="connsiteY478" fmla="*/ 223484 h 1383722"/>
                  <a:gd name="connsiteX479" fmla="*/ 1784083 w 1941023"/>
                  <a:gd name="connsiteY479" fmla="*/ 205589 h 1383722"/>
                  <a:gd name="connsiteX480" fmla="*/ 1800129 w 1941023"/>
                  <a:gd name="connsiteY480" fmla="*/ 172421 h 1383722"/>
                  <a:gd name="connsiteX481" fmla="*/ 1784083 w 1941023"/>
                  <a:gd name="connsiteY481" fmla="*/ 139253 h 1383722"/>
                  <a:gd name="connsiteX482" fmla="*/ 1766173 w 1941023"/>
                  <a:gd name="connsiteY482" fmla="*/ 117971 h 1383722"/>
                  <a:gd name="connsiteX483" fmla="*/ 1755961 w 1941023"/>
                  <a:gd name="connsiteY483" fmla="*/ 101739 h 1383722"/>
                  <a:gd name="connsiteX484" fmla="*/ 1730108 w 1941023"/>
                  <a:gd name="connsiteY484" fmla="*/ 84551 h 1383722"/>
                  <a:gd name="connsiteX485" fmla="*/ 1696555 w 1941023"/>
                  <a:gd name="connsiteY485" fmla="*/ 69127 h 1383722"/>
                  <a:gd name="connsiteX486" fmla="*/ 1662907 w 1941023"/>
                  <a:gd name="connsiteY486" fmla="*/ 52788 h 1383722"/>
                  <a:gd name="connsiteX487" fmla="*/ 1612258 w 1941023"/>
                  <a:gd name="connsiteY487" fmla="*/ 36518 h 1383722"/>
                  <a:gd name="connsiteX488" fmla="*/ 1561706 w 1941023"/>
                  <a:gd name="connsiteY488" fmla="*/ 34837 h 1383722"/>
                  <a:gd name="connsiteX489" fmla="*/ 1559838 w 1941023"/>
                  <a:gd name="connsiteY489" fmla="*/ 51106 h 1383722"/>
                  <a:gd name="connsiteX490" fmla="*/ 1543383 w 1941023"/>
                  <a:gd name="connsiteY490" fmla="*/ 67376 h 1383722"/>
                  <a:gd name="connsiteX491" fmla="*/ 1526948 w 1941023"/>
                  <a:gd name="connsiteY491" fmla="*/ 51328 h 1383722"/>
                  <a:gd name="connsiteX492" fmla="*/ 1507984 w 1941023"/>
                  <a:gd name="connsiteY492" fmla="*/ 35280 h 1383722"/>
                  <a:gd name="connsiteX493" fmla="*/ 1490866 w 1941023"/>
                  <a:gd name="connsiteY493" fmla="*/ 52787 h 1383722"/>
                  <a:gd name="connsiteX494" fmla="*/ 1507984 w 1941023"/>
                  <a:gd name="connsiteY494" fmla="*/ 70294 h 1383722"/>
                  <a:gd name="connsiteX495" fmla="*/ 1526948 w 1941023"/>
                  <a:gd name="connsiteY495" fmla="*/ 86342 h 1383722"/>
                  <a:gd name="connsiteX496" fmla="*/ 1543383 w 1941023"/>
                  <a:gd name="connsiteY496" fmla="*/ 102470 h 1383722"/>
                  <a:gd name="connsiteX497" fmla="*/ 1559799 w 1941023"/>
                  <a:gd name="connsiteY497" fmla="*/ 121436 h 1383722"/>
                  <a:gd name="connsiteX498" fmla="*/ 1578763 w 1941023"/>
                  <a:gd name="connsiteY498" fmla="*/ 140323 h 1383722"/>
                  <a:gd name="connsiteX499" fmla="*/ 1595899 w 1941023"/>
                  <a:gd name="connsiteY499" fmla="*/ 154525 h 1383722"/>
                  <a:gd name="connsiteX500" fmla="*/ 1611946 w 1941023"/>
                  <a:gd name="connsiteY500" fmla="*/ 170574 h 1383722"/>
                  <a:gd name="connsiteX501" fmla="*/ 1629804 w 1941023"/>
                  <a:gd name="connsiteY501" fmla="*/ 188115 h 1383722"/>
                  <a:gd name="connsiteX502" fmla="*/ 1647310 w 1941023"/>
                  <a:gd name="connsiteY502" fmla="*/ 205622 h 1383722"/>
                  <a:gd name="connsiteX503" fmla="*/ 1664850 w 1941023"/>
                  <a:gd name="connsiteY503" fmla="*/ 223483 h 1383722"/>
                  <a:gd name="connsiteX504" fmla="*/ 1680896 w 1941023"/>
                  <a:gd name="connsiteY504" fmla="*/ 239531 h 1383722"/>
                  <a:gd name="connsiteX505" fmla="*/ 1695770 w 1941023"/>
                  <a:gd name="connsiteY505" fmla="*/ 246826 h 1383722"/>
                  <a:gd name="connsiteX506" fmla="*/ 1697227 w 1941023"/>
                  <a:gd name="connsiteY506" fmla="*/ 262874 h 1383722"/>
                  <a:gd name="connsiteX507" fmla="*/ 1714060 w 1941023"/>
                  <a:gd name="connsiteY507" fmla="*/ 273474 h 1383722"/>
                  <a:gd name="connsiteX508" fmla="*/ 1730106 w 1941023"/>
                  <a:gd name="connsiteY508" fmla="*/ 292441 h 1383722"/>
                  <a:gd name="connsiteX509" fmla="*/ 1747612 w 1941023"/>
                  <a:gd name="connsiteY509" fmla="*/ 309561 h 1383722"/>
                  <a:gd name="connsiteX510" fmla="*/ 1765117 w 1941023"/>
                  <a:gd name="connsiteY510" fmla="*/ 292053 h 1383722"/>
                  <a:gd name="connsiteX511" fmla="*/ 1835140 w 1941023"/>
                  <a:gd name="connsiteY511" fmla="*/ 295366 h 1383722"/>
                  <a:gd name="connsiteX512" fmla="*/ 1823522 w 1941023"/>
                  <a:gd name="connsiteY512" fmla="*/ 277482 h 1383722"/>
                  <a:gd name="connsiteX513" fmla="*/ 1800129 w 1941023"/>
                  <a:gd name="connsiteY513" fmla="*/ 295317 h 1383722"/>
                  <a:gd name="connsiteX514" fmla="*/ 1817635 w 1941023"/>
                  <a:gd name="connsiteY514" fmla="*/ 309562 h 1383722"/>
                  <a:gd name="connsiteX515" fmla="*/ 1835140 w 1941023"/>
                  <a:gd name="connsiteY515" fmla="*/ 295366 h 1383722"/>
                  <a:gd name="connsiteX516" fmla="*/ 1835140 w 1941023"/>
                  <a:gd name="connsiteY516" fmla="*/ 225916 h 1383722"/>
                  <a:gd name="connsiteX517" fmla="*/ 1814580 w 1941023"/>
                  <a:gd name="connsiteY517" fmla="*/ 208952 h 1383722"/>
                  <a:gd name="connsiteX518" fmla="*/ 1800129 w 1941023"/>
                  <a:gd name="connsiteY518" fmla="*/ 225624 h 1383722"/>
                  <a:gd name="connsiteX519" fmla="*/ 1817635 w 1941023"/>
                  <a:gd name="connsiteY519" fmla="*/ 239533 h 1383722"/>
                  <a:gd name="connsiteX520" fmla="*/ 1835140 w 1941023"/>
                  <a:gd name="connsiteY520" fmla="*/ 225916 h 1383722"/>
                  <a:gd name="connsiteX521" fmla="*/ 39372 w 1941023"/>
                  <a:gd name="connsiteY521" fmla="*/ 900788 h 1383722"/>
                  <a:gd name="connsiteX522" fmla="*/ 59795 w 1941023"/>
                  <a:gd name="connsiteY522" fmla="*/ 900788 h 1383722"/>
                  <a:gd name="connsiteX523" fmla="*/ 49584 w 1941023"/>
                  <a:gd name="connsiteY523" fmla="*/ 903456 h 1383722"/>
                  <a:gd name="connsiteX524" fmla="*/ 39372 w 1941023"/>
                  <a:gd name="connsiteY524" fmla="*/ 900788 h 1383722"/>
                  <a:gd name="connsiteX525" fmla="*/ 74383 w 1941023"/>
                  <a:gd name="connsiteY525" fmla="*/ 865773 h 1383722"/>
                  <a:gd name="connsiteX526" fmla="*/ 94806 w 1941023"/>
                  <a:gd name="connsiteY526" fmla="*/ 865773 h 1383722"/>
                  <a:gd name="connsiteX527" fmla="*/ 84595 w 1941023"/>
                  <a:gd name="connsiteY527" fmla="*/ 868442 h 1383722"/>
                  <a:gd name="connsiteX528" fmla="*/ 74383 w 1941023"/>
                  <a:gd name="connsiteY528" fmla="*/ 865773 h 1383722"/>
                  <a:gd name="connsiteX529" fmla="*/ 109394 w 1941023"/>
                  <a:gd name="connsiteY529" fmla="*/ 830758 h 1383722"/>
                  <a:gd name="connsiteX530" fmla="*/ 129817 w 1941023"/>
                  <a:gd name="connsiteY530" fmla="*/ 830758 h 1383722"/>
                  <a:gd name="connsiteX531" fmla="*/ 119606 w 1941023"/>
                  <a:gd name="connsiteY531" fmla="*/ 833427 h 1383722"/>
                  <a:gd name="connsiteX532" fmla="*/ 109394 w 1941023"/>
                  <a:gd name="connsiteY532" fmla="*/ 830758 h 1383722"/>
                  <a:gd name="connsiteX533" fmla="*/ 188273 w 1941023"/>
                  <a:gd name="connsiteY533" fmla="*/ 795537 h 1383722"/>
                  <a:gd name="connsiteX534" fmla="*/ 223284 w 1941023"/>
                  <a:gd name="connsiteY534" fmla="*/ 795603 h 1383722"/>
                  <a:gd name="connsiteX535" fmla="*/ 204215 w 1941023"/>
                  <a:gd name="connsiteY535" fmla="*/ 797965 h 1383722"/>
                  <a:gd name="connsiteX536" fmla="*/ 188273 w 1941023"/>
                  <a:gd name="connsiteY536" fmla="*/ 795544 h 1383722"/>
                  <a:gd name="connsiteX537" fmla="*/ 803888 w 1941023"/>
                  <a:gd name="connsiteY537" fmla="*/ 760708 h 1383722"/>
                  <a:gd name="connsiteX538" fmla="*/ 821394 w 1941023"/>
                  <a:gd name="connsiteY538" fmla="*/ 760928 h 1383722"/>
                  <a:gd name="connsiteX539" fmla="*/ 811071 w 1941023"/>
                  <a:gd name="connsiteY539" fmla="*/ 763619 h 1383722"/>
                  <a:gd name="connsiteX540" fmla="*/ 803888 w 1941023"/>
                  <a:gd name="connsiteY540" fmla="*/ 760712 h 1383722"/>
                  <a:gd name="connsiteX541" fmla="*/ 742613 w 1941023"/>
                  <a:gd name="connsiteY541" fmla="*/ 725508 h 1383722"/>
                  <a:gd name="connsiteX542" fmla="*/ 777624 w 1941023"/>
                  <a:gd name="connsiteY542" fmla="*/ 725574 h 1383722"/>
                  <a:gd name="connsiteX543" fmla="*/ 758555 w 1941023"/>
                  <a:gd name="connsiteY543" fmla="*/ 727936 h 1383722"/>
                  <a:gd name="connsiteX544" fmla="*/ 742613 w 1941023"/>
                  <a:gd name="connsiteY544" fmla="*/ 725515 h 1383722"/>
                  <a:gd name="connsiteX545" fmla="*/ 663845 w 1941023"/>
                  <a:gd name="connsiteY545" fmla="*/ 690679 h 1383722"/>
                  <a:gd name="connsiteX546" fmla="*/ 681350 w 1941023"/>
                  <a:gd name="connsiteY546" fmla="*/ 690899 h 1383722"/>
                  <a:gd name="connsiteX547" fmla="*/ 671028 w 1941023"/>
                  <a:gd name="connsiteY547" fmla="*/ 693589 h 1383722"/>
                  <a:gd name="connsiteX548" fmla="*/ 663845 w 1941023"/>
                  <a:gd name="connsiteY548" fmla="*/ 690683 h 1383722"/>
                  <a:gd name="connsiteX549" fmla="*/ 482306 w 1941023"/>
                  <a:gd name="connsiteY549" fmla="*/ 601351 h 1383722"/>
                  <a:gd name="connsiteX550" fmla="*/ 485250 w 1941023"/>
                  <a:gd name="connsiteY550" fmla="*/ 594056 h 1383722"/>
                  <a:gd name="connsiteX551" fmla="*/ 485250 w 1941023"/>
                  <a:gd name="connsiteY551" fmla="*/ 608645 h 1383722"/>
                  <a:gd name="connsiteX552" fmla="*/ 482306 w 1941023"/>
                  <a:gd name="connsiteY552" fmla="*/ 601351 h 1383722"/>
                  <a:gd name="connsiteX553" fmla="*/ 377706 w 1941023"/>
                  <a:gd name="connsiteY553" fmla="*/ 572172 h 1383722"/>
                  <a:gd name="connsiteX554" fmla="*/ 380375 w 1941023"/>
                  <a:gd name="connsiteY554" fmla="*/ 561959 h 1383722"/>
                  <a:gd name="connsiteX555" fmla="*/ 380375 w 1941023"/>
                  <a:gd name="connsiteY555" fmla="*/ 582384 h 1383722"/>
                  <a:gd name="connsiteX556" fmla="*/ 377706 w 1941023"/>
                  <a:gd name="connsiteY556" fmla="*/ 572172 h 1383722"/>
                  <a:gd name="connsiteX557" fmla="*/ 1071873 w 1941023"/>
                  <a:gd name="connsiteY557" fmla="*/ 435031 h 1383722"/>
                  <a:gd name="connsiteX558" fmla="*/ 1074779 w 1941023"/>
                  <a:gd name="connsiteY558" fmla="*/ 427848 h 1383722"/>
                  <a:gd name="connsiteX559" fmla="*/ 1074559 w 1941023"/>
                  <a:gd name="connsiteY559" fmla="*/ 445355 h 1383722"/>
                  <a:gd name="connsiteX560" fmla="*/ 1071869 w 1941023"/>
                  <a:gd name="connsiteY560" fmla="*/ 435031 h 1383722"/>
                  <a:gd name="connsiteX561" fmla="*/ 1002067 w 1941023"/>
                  <a:gd name="connsiteY561" fmla="*/ 397099 h 1383722"/>
                  <a:gd name="connsiteX562" fmla="*/ 1004736 w 1941023"/>
                  <a:gd name="connsiteY562" fmla="*/ 386886 h 1383722"/>
                  <a:gd name="connsiteX563" fmla="*/ 1004736 w 1941023"/>
                  <a:gd name="connsiteY563" fmla="*/ 407311 h 1383722"/>
                  <a:gd name="connsiteX564" fmla="*/ 1002067 w 1941023"/>
                  <a:gd name="connsiteY564" fmla="*/ 397099 h 1383722"/>
                  <a:gd name="connsiteX565" fmla="*/ 1557294 w 1941023"/>
                  <a:gd name="connsiteY565" fmla="*/ 342000 h 1383722"/>
                  <a:gd name="connsiteX566" fmla="*/ 1556800 w 1941023"/>
                  <a:gd name="connsiteY566" fmla="*/ 323033 h 1383722"/>
                  <a:gd name="connsiteX567" fmla="*/ 1560211 w 1941023"/>
                  <a:gd name="connsiteY567" fmla="*/ 328122 h 1383722"/>
                  <a:gd name="connsiteX568" fmla="*/ 1574017 w 1941023"/>
                  <a:gd name="connsiteY568" fmla="*/ 346294 h 1383722"/>
                  <a:gd name="connsiteX569" fmla="*/ 1587146 w 1941023"/>
                  <a:gd name="connsiteY569" fmla="*/ 348823 h 1383722"/>
                  <a:gd name="connsiteX570" fmla="*/ 1573834 w 1941023"/>
                  <a:gd name="connsiteY570" fmla="*/ 349617 h 1383722"/>
                  <a:gd name="connsiteX571" fmla="*/ 1557294 w 1941023"/>
                  <a:gd name="connsiteY571" fmla="*/ 341999 h 1383722"/>
                  <a:gd name="connsiteX572" fmla="*/ 1522283 w 1941023"/>
                  <a:gd name="connsiteY572" fmla="*/ 306985 h 1383722"/>
                  <a:gd name="connsiteX573" fmla="*/ 1521789 w 1941023"/>
                  <a:gd name="connsiteY573" fmla="*/ 288019 h 1383722"/>
                  <a:gd name="connsiteX574" fmla="*/ 1525200 w 1941023"/>
                  <a:gd name="connsiteY574" fmla="*/ 293108 h 1383722"/>
                  <a:gd name="connsiteX575" fmla="*/ 1539006 w 1941023"/>
                  <a:gd name="connsiteY575" fmla="*/ 311279 h 1383722"/>
                  <a:gd name="connsiteX576" fmla="*/ 1552136 w 1941023"/>
                  <a:gd name="connsiteY576" fmla="*/ 313808 h 1383722"/>
                  <a:gd name="connsiteX577" fmla="*/ 1538823 w 1941023"/>
                  <a:gd name="connsiteY577" fmla="*/ 314602 h 1383722"/>
                  <a:gd name="connsiteX578" fmla="*/ 1522283 w 1941023"/>
                  <a:gd name="connsiteY578" fmla="*/ 306985 h 1383722"/>
                  <a:gd name="connsiteX579" fmla="*/ 1495243 w 1941023"/>
                  <a:gd name="connsiteY579" fmla="*/ 276519 h 1383722"/>
                  <a:gd name="connsiteX580" fmla="*/ 1509831 w 1941023"/>
                  <a:gd name="connsiteY580" fmla="*/ 276519 h 1383722"/>
                  <a:gd name="connsiteX581" fmla="*/ 1502537 w 1941023"/>
                  <a:gd name="connsiteY581" fmla="*/ 279462 h 1383722"/>
                  <a:gd name="connsiteX582" fmla="*/ 1495243 w 1941023"/>
                  <a:gd name="connsiteY582" fmla="*/ 276519 h 1383722"/>
                  <a:gd name="connsiteX583" fmla="*/ 1404878 w 1941023"/>
                  <a:gd name="connsiteY583" fmla="*/ 241181 h 1383722"/>
                  <a:gd name="connsiteX584" fmla="*/ 1434054 w 1941023"/>
                  <a:gd name="connsiteY584" fmla="*/ 241270 h 1383722"/>
                  <a:gd name="connsiteX585" fmla="*/ 1417927 w 1941023"/>
                  <a:gd name="connsiteY585" fmla="*/ 243708 h 1383722"/>
                  <a:gd name="connsiteX586" fmla="*/ 1404878 w 1941023"/>
                  <a:gd name="connsiteY586" fmla="*/ 241190 h 1383722"/>
                  <a:gd name="connsiteX587" fmla="*/ 1210779 w 1941023"/>
                  <a:gd name="connsiteY587" fmla="*/ 224944 h 1383722"/>
                  <a:gd name="connsiteX588" fmla="*/ 1215156 w 1941023"/>
                  <a:gd name="connsiteY588" fmla="*/ 209880 h 1383722"/>
                  <a:gd name="connsiteX589" fmla="*/ 1280801 w 1941023"/>
                  <a:gd name="connsiteY589" fmla="*/ 225576 h 1383722"/>
                  <a:gd name="connsiteX590" fmla="*/ 1245790 w 1941023"/>
                  <a:gd name="connsiteY590" fmla="*/ 239533 h 1383722"/>
                  <a:gd name="connsiteX591" fmla="*/ 1210779 w 1941023"/>
                  <a:gd name="connsiteY591" fmla="*/ 224944 h 1383722"/>
                  <a:gd name="connsiteX592" fmla="*/ 1340611 w 1941023"/>
                  <a:gd name="connsiteY592" fmla="*/ 206174 h 1383722"/>
                  <a:gd name="connsiteX593" fmla="*/ 1372705 w 1941023"/>
                  <a:gd name="connsiteY593" fmla="*/ 206174 h 1383722"/>
                  <a:gd name="connsiteX594" fmla="*/ 1356658 w 1941023"/>
                  <a:gd name="connsiteY594" fmla="*/ 208605 h 1383722"/>
                  <a:gd name="connsiteX595" fmla="*/ 1340611 w 1941023"/>
                  <a:gd name="connsiteY595" fmla="*/ 206174 h 1383722"/>
                  <a:gd name="connsiteX596" fmla="*/ 1267776 w 1941023"/>
                  <a:gd name="connsiteY596" fmla="*/ 171110 h 1383722"/>
                  <a:gd name="connsiteX597" fmla="*/ 1302787 w 1941023"/>
                  <a:gd name="connsiteY597" fmla="*/ 171176 h 1383722"/>
                  <a:gd name="connsiteX598" fmla="*/ 1283719 w 1941023"/>
                  <a:gd name="connsiteY598" fmla="*/ 173538 h 1383722"/>
                  <a:gd name="connsiteX599" fmla="*/ 1267776 w 1941023"/>
                  <a:gd name="connsiteY599" fmla="*/ 171117 h 1383722"/>
                  <a:gd name="connsiteX600" fmla="*/ 1191815 w 1941023"/>
                  <a:gd name="connsiteY600" fmla="*/ 136103 h 1383722"/>
                  <a:gd name="connsiteX601" fmla="*/ 1229743 w 1941023"/>
                  <a:gd name="connsiteY601" fmla="*/ 136103 h 1383722"/>
                  <a:gd name="connsiteX602" fmla="*/ 1210779 w 1941023"/>
                  <a:gd name="connsiteY602" fmla="*/ 138457 h 1383722"/>
                  <a:gd name="connsiteX603" fmla="*/ 1191815 w 1941023"/>
                  <a:gd name="connsiteY603" fmla="*/ 136103 h 1383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</a:cxnLst>
                <a:rect l="l" t="t" r="r" b="b"/>
                <a:pathLst>
                  <a:path w="1941023" h="1383722">
                    <a:moveTo>
                      <a:pt x="277155" y="1365933"/>
                    </a:moveTo>
                    <a:lnTo>
                      <a:pt x="277155" y="1348328"/>
                    </a:lnTo>
                    <a:lnTo>
                      <a:pt x="229015" y="1347638"/>
                    </a:lnTo>
                    <a:cubicBezTo>
                      <a:pt x="202538" y="1347259"/>
                      <a:pt x="178905" y="1347259"/>
                      <a:pt x="176498" y="1347638"/>
                    </a:cubicBezTo>
                    <a:cubicBezTo>
                      <a:pt x="174091" y="1348017"/>
                      <a:pt x="172122" y="1340451"/>
                      <a:pt x="172122" y="1330822"/>
                    </a:cubicBezTo>
                    <a:cubicBezTo>
                      <a:pt x="172122" y="1313492"/>
                      <a:pt x="171798" y="1313315"/>
                      <a:pt x="140029" y="1313315"/>
                    </a:cubicBezTo>
                    <a:cubicBezTo>
                      <a:pt x="122377" y="1313315"/>
                      <a:pt x="107607" y="1310689"/>
                      <a:pt x="107206" y="1307479"/>
                    </a:cubicBezTo>
                    <a:cubicBezTo>
                      <a:pt x="106805" y="1304269"/>
                      <a:pt x="105820" y="1299017"/>
                      <a:pt x="105018" y="1295808"/>
                    </a:cubicBezTo>
                    <a:cubicBezTo>
                      <a:pt x="104215" y="1292598"/>
                      <a:pt x="103231" y="1287528"/>
                      <a:pt x="102829" y="1284542"/>
                    </a:cubicBezTo>
                    <a:cubicBezTo>
                      <a:pt x="102428" y="1281555"/>
                      <a:pt x="96300" y="1278272"/>
                      <a:pt x="89210" y="1277247"/>
                    </a:cubicBezTo>
                    <a:cubicBezTo>
                      <a:pt x="81127" y="1276078"/>
                      <a:pt x="75064" y="1270021"/>
                      <a:pt x="72951" y="1261006"/>
                    </a:cubicBezTo>
                    <a:cubicBezTo>
                      <a:pt x="70860" y="1252088"/>
                      <a:pt x="64204" y="1245359"/>
                      <a:pt x="55419" y="1243286"/>
                    </a:cubicBezTo>
                    <a:cubicBezTo>
                      <a:pt x="46630" y="1241210"/>
                      <a:pt x="39981" y="1234487"/>
                      <a:pt x="37895" y="1225565"/>
                    </a:cubicBezTo>
                    <a:cubicBezTo>
                      <a:pt x="35542" y="1215500"/>
                      <a:pt x="29942" y="1210650"/>
                      <a:pt x="19220" y="1209391"/>
                    </a:cubicBezTo>
                    <a:cubicBezTo>
                      <a:pt x="4950" y="1207714"/>
                      <a:pt x="3771" y="1205309"/>
                      <a:pt x="1945" y="1174128"/>
                    </a:cubicBezTo>
                    <a:lnTo>
                      <a:pt x="-15" y="1140663"/>
                    </a:lnTo>
                    <a:lnTo>
                      <a:pt x="16032" y="1143033"/>
                    </a:lnTo>
                    <a:cubicBezTo>
                      <a:pt x="29464" y="1145016"/>
                      <a:pt x="32172" y="1148385"/>
                      <a:pt x="32653" y="1163706"/>
                    </a:cubicBezTo>
                    <a:cubicBezTo>
                      <a:pt x="34117" y="1210302"/>
                      <a:pt x="34417" y="1211122"/>
                      <a:pt x="50689" y="1213001"/>
                    </a:cubicBezTo>
                    <a:cubicBezTo>
                      <a:pt x="62817" y="1214402"/>
                      <a:pt x="66794" y="1218379"/>
                      <a:pt x="68194" y="1230509"/>
                    </a:cubicBezTo>
                    <a:cubicBezTo>
                      <a:pt x="69617" y="1242827"/>
                      <a:pt x="73138" y="1246227"/>
                      <a:pt x="84557" y="1246315"/>
                    </a:cubicBezTo>
                    <a:cubicBezTo>
                      <a:pt x="96063" y="1246403"/>
                      <a:pt x="99729" y="1250021"/>
                      <a:pt x="102083" y="1263611"/>
                    </a:cubicBezTo>
                    <a:cubicBezTo>
                      <a:pt x="104406" y="1277023"/>
                      <a:pt x="108256" y="1280925"/>
                      <a:pt x="119626" y="1281388"/>
                    </a:cubicBezTo>
                    <a:cubicBezTo>
                      <a:pt x="177808" y="1283758"/>
                      <a:pt x="176488" y="1283355"/>
                      <a:pt x="173715" y="1297861"/>
                    </a:cubicBezTo>
                    <a:cubicBezTo>
                      <a:pt x="171333" y="1310326"/>
                      <a:pt x="173627" y="1311935"/>
                      <a:pt x="198679" y="1315369"/>
                    </a:cubicBezTo>
                    <a:cubicBezTo>
                      <a:pt x="213853" y="1317449"/>
                      <a:pt x="237717" y="1319150"/>
                      <a:pt x="251711" y="1319150"/>
                    </a:cubicBezTo>
                    <a:cubicBezTo>
                      <a:pt x="274633" y="1319150"/>
                      <a:pt x="277155" y="1320529"/>
                      <a:pt x="277155" y="1333068"/>
                    </a:cubicBezTo>
                    <a:cubicBezTo>
                      <a:pt x="277155" y="1345580"/>
                      <a:pt x="280432" y="1347394"/>
                      <a:pt x="309637" y="1351043"/>
                    </a:cubicBezTo>
                    <a:cubicBezTo>
                      <a:pt x="327503" y="1353276"/>
                      <a:pt x="396430" y="1354400"/>
                      <a:pt x="462810" y="1353542"/>
                    </a:cubicBezTo>
                    <a:lnTo>
                      <a:pt x="583500" y="1351980"/>
                    </a:lnTo>
                    <a:lnTo>
                      <a:pt x="583500" y="1366203"/>
                    </a:lnTo>
                    <a:lnTo>
                      <a:pt x="583500" y="1380425"/>
                    </a:lnTo>
                    <a:lnTo>
                      <a:pt x="430327" y="1381980"/>
                    </a:lnTo>
                    <a:lnTo>
                      <a:pt x="277155" y="1383535"/>
                    </a:lnTo>
                    <a:close/>
                    <a:moveTo>
                      <a:pt x="588528" y="1339575"/>
                    </a:moveTo>
                    <a:cubicBezTo>
                      <a:pt x="582942" y="1325016"/>
                      <a:pt x="591020" y="1313314"/>
                      <a:pt x="606658" y="1313314"/>
                    </a:cubicBezTo>
                    <a:cubicBezTo>
                      <a:pt x="620821" y="1313314"/>
                      <a:pt x="621429" y="1311873"/>
                      <a:pt x="621429" y="1278299"/>
                    </a:cubicBezTo>
                    <a:lnTo>
                      <a:pt x="621429" y="1243285"/>
                    </a:lnTo>
                    <a:lnTo>
                      <a:pt x="639094" y="1243285"/>
                    </a:lnTo>
                    <a:lnTo>
                      <a:pt x="656760" y="1243285"/>
                    </a:lnTo>
                    <a:lnTo>
                      <a:pt x="655141" y="1160125"/>
                    </a:lnTo>
                    <a:lnTo>
                      <a:pt x="653522" y="1076965"/>
                    </a:lnTo>
                    <a:lnTo>
                      <a:pt x="637756" y="1075146"/>
                    </a:lnTo>
                    <a:cubicBezTo>
                      <a:pt x="622927" y="1073434"/>
                      <a:pt x="621886" y="1071353"/>
                      <a:pt x="620250" y="1040131"/>
                    </a:cubicBezTo>
                    <a:cubicBezTo>
                      <a:pt x="618625" y="1009103"/>
                      <a:pt x="617559" y="1006931"/>
                      <a:pt x="603923" y="1006853"/>
                    </a:cubicBezTo>
                    <a:cubicBezTo>
                      <a:pt x="590324" y="1006787"/>
                      <a:pt x="589138" y="1004403"/>
                      <a:pt x="586418" y="971839"/>
                    </a:cubicBezTo>
                    <a:cubicBezTo>
                      <a:pt x="583667" y="938908"/>
                      <a:pt x="582581" y="936801"/>
                      <a:pt x="567453" y="935060"/>
                    </a:cubicBezTo>
                    <a:cubicBezTo>
                      <a:pt x="554303" y="933547"/>
                      <a:pt x="551407" y="930329"/>
                      <a:pt x="551407" y="917228"/>
                    </a:cubicBezTo>
                    <a:cubicBezTo>
                      <a:pt x="551407" y="903617"/>
                      <a:pt x="549033" y="901290"/>
                      <a:pt x="535430" y="901567"/>
                    </a:cubicBezTo>
                    <a:cubicBezTo>
                      <a:pt x="522140" y="901839"/>
                      <a:pt x="518945" y="898949"/>
                      <a:pt x="516432" y="884385"/>
                    </a:cubicBezTo>
                    <a:cubicBezTo>
                      <a:pt x="513530" y="867577"/>
                      <a:pt x="512071" y="866808"/>
                      <a:pt x="479892" y="865128"/>
                    </a:cubicBezTo>
                    <a:cubicBezTo>
                      <a:pt x="448978" y="863513"/>
                      <a:pt x="446374" y="862299"/>
                      <a:pt x="446374" y="849499"/>
                    </a:cubicBezTo>
                    <a:cubicBezTo>
                      <a:pt x="446374" y="835054"/>
                      <a:pt x="437551" y="832676"/>
                      <a:pt x="364682" y="827483"/>
                    </a:cubicBezTo>
                    <a:cubicBezTo>
                      <a:pt x="348488" y="826329"/>
                      <a:pt x="343873" y="823308"/>
                      <a:pt x="342394" y="812897"/>
                    </a:cubicBezTo>
                    <a:cubicBezTo>
                      <a:pt x="340607" y="800310"/>
                      <a:pt x="330982" y="796685"/>
                      <a:pt x="306330" y="799318"/>
                    </a:cubicBezTo>
                    <a:cubicBezTo>
                      <a:pt x="299057" y="800095"/>
                      <a:pt x="298944" y="799330"/>
                      <a:pt x="305662" y="794800"/>
                    </a:cubicBezTo>
                    <a:cubicBezTo>
                      <a:pt x="310988" y="791207"/>
                      <a:pt x="312443" y="784158"/>
                      <a:pt x="309927" y="774132"/>
                    </a:cubicBezTo>
                    <a:cubicBezTo>
                      <a:pt x="306393" y="760050"/>
                      <a:pt x="303725" y="758916"/>
                      <a:pt x="274126" y="758916"/>
                    </a:cubicBezTo>
                    <a:cubicBezTo>
                      <a:pt x="243902" y="758916"/>
                      <a:pt x="242144" y="758113"/>
                      <a:pt x="242144" y="744326"/>
                    </a:cubicBezTo>
                    <a:cubicBezTo>
                      <a:pt x="242144" y="730386"/>
                      <a:pt x="240588" y="729737"/>
                      <a:pt x="207133" y="729737"/>
                    </a:cubicBezTo>
                    <a:lnTo>
                      <a:pt x="172122" y="729737"/>
                    </a:lnTo>
                    <a:lnTo>
                      <a:pt x="172122" y="712230"/>
                    </a:lnTo>
                    <a:cubicBezTo>
                      <a:pt x="172122" y="696668"/>
                      <a:pt x="170177" y="694723"/>
                      <a:pt x="154617" y="694723"/>
                    </a:cubicBezTo>
                    <a:cubicBezTo>
                      <a:pt x="139056" y="694723"/>
                      <a:pt x="137111" y="692777"/>
                      <a:pt x="137111" y="677215"/>
                    </a:cubicBezTo>
                    <a:cubicBezTo>
                      <a:pt x="137111" y="661653"/>
                      <a:pt x="139056" y="659708"/>
                      <a:pt x="154617" y="659708"/>
                    </a:cubicBezTo>
                    <a:cubicBezTo>
                      <a:pt x="170177" y="659708"/>
                      <a:pt x="172122" y="657763"/>
                      <a:pt x="172122" y="642201"/>
                    </a:cubicBezTo>
                    <a:cubicBezTo>
                      <a:pt x="172122" y="626639"/>
                      <a:pt x="174067" y="624693"/>
                      <a:pt x="189627" y="624693"/>
                    </a:cubicBezTo>
                    <a:cubicBezTo>
                      <a:pt x="205188" y="624693"/>
                      <a:pt x="207133" y="622748"/>
                      <a:pt x="207133" y="607186"/>
                    </a:cubicBezTo>
                    <a:cubicBezTo>
                      <a:pt x="207133" y="591624"/>
                      <a:pt x="209078" y="589679"/>
                      <a:pt x="224638" y="589679"/>
                    </a:cubicBezTo>
                    <a:cubicBezTo>
                      <a:pt x="240199" y="589679"/>
                      <a:pt x="242144" y="587733"/>
                      <a:pt x="242144" y="572171"/>
                    </a:cubicBezTo>
                    <a:cubicBezTo>
                      <a:pt x="242144" y="557341"/>
                      <a:pt x="244397" y="554664"/>
                      <a:pt x="256878" y="554664"/>
                    </a:cubicBezTo>
                    <a:cubicBezTo>
                      <a:pt x="268580" y="554664"/>
                      <a:pt x="272332" y="558266"/>
                      <a:pt x="275113" y="572171"/>
                    </a:cubicBezTo>
                    <a:cubicBezTo>
                      <a:pt x="278526" y="589240"/>
                      <a:pt x="279473" y="589679"/>
                      <a:pt x="312895" y="589679"/>
                    </a:cubicBezTo>
                    <a:cubicBezTo>
                      <a:pt x="347096" y="589679"/>
                      <a:pt x="347177" y="589723"/>
                      <a:pt x="347177" y="607186"/>
                    </a:cubicBezTo>
                    <a:lnTo>
                      <a:pt x="347177" y="624693"/>
                    </a:lnTo>
                    <a:lnTo>
                      <a:pt x="396388" y="624693"/>
                    </a:lnTo>
                    <a:lnTo>
                      <a:pt x="445599" y="624693"/>
                    </a:lnTo>
                    <a:lnTo>
                      <a:pt x="447445" y="640742"/>
                    </a:lnTo>
                    <a:cubicBezTo>
                      <a:pt x="449284" y="656726"/>
                      <a:pt x="449494" y="656797"/>
                      <a:pt x="499983" y="658471"/>
                    </a:cubicBezTo>
                    <a:cubicBezTo>
                      <a:pt x="550293" y="660138"/>
                      <a:pt x="550688" y="660271"/>
                      <a:pt x="552500" y="675978"/>
                    </a:cubicBezTo>
                    <a:cubicBezTo>
                      <a:pt x="554221" y="690903"/>
                      <a:pt x="556236" y="691904"/>
                      <a:pt x="587877" y="693555"/>
                    </a:cubicBezTo>
                    <a:cubicBezTo>
                      <a:pt x="620745" y="695268"/>
                      <a:pt x="621429" y="695657"/>
                      <a:pt x="621429" y="712521"/>
                    </a:cubicBezTo>
                    <a:cubicBezTo>
                      <a:pt x="621429" y="729672"/>
                      <a:pt x="621561" y="729737"/>
                      <a:pt x="656440" y="729737"/>
                    </a:cubicBezTo>
                    <a:lnTo>
                      <a:pt x="691451" y="729737"/>
                    </a:lnTo>
                    <a:lnTo>
                      <a:pt x="691451" y="747244"/>
                    </a:lnTo>
                    <a:cubicBezTo>
                      <a:pt x="691451" y="764730"/>
                      <a:pt x="691493" y="764752"/>
                      <a:pt x="726074" y="764752"/>
                    </a:cubicBezTo>
                    <a:cubicBezTo>
                      <a:pt x="759507" y="764752"/>
                      <a:pt x="760761" y="765303"/>
                      <a:pt x="762544" y="780800"/>
                    </a:cubicBezTo>
                    <a:cubicBezTo>
                      <a:pt x="763994" y="793405"/>
                      <a:pt x="767833" y="797245"/>
                      <a:pt x="780437" y="798695"/>
                    </a:cubicBezTo>
                    <a:cubicBezTo>
                      <a:pt x="792794" y="800118"/>
                      <a:pt x="796483" y="803650"/>
                      <a:pt x="796483" y="814063"/>
                    </a:cubicBezTo>
                    <a:cubicBezTo>
                      <a:pt x="796483" y="829937"/>
                      <a:pt x="806960" y="833676"/>
                      <a:pt x="841706" y="830200"/>
                    </a:cubicBezTo>
                    <a:lnTo>
                      <a:pt x="866505" y="827719"/>
                    </a:lnTo>
                    <a:lnTo>
                      <a:pt x="866505" y="796236"/>
                    </a:lnTo>
                    <a:cubicBezTo>
                      <a:pt x="866505" y="765144"/>
                      <a:pt x="866726" y="764752"/>
                      <a:pt x="884011" y="764752"/>
                    </a:cubicBezTo>
                    <a:cubicBezTo>
                      <a:pt x="900127" y="764752"/>
                      <a:pt x="901516" y="763130"/>
                      <a:pt x="901516" y="744326"/>
                    </a:cubicBezTo>
                    <a:cubicBezTo>
                      <a:pt x="901516" y="725522"/>
                      <a:pt x="900127" y="723901"/>
                      <a:pt x="884011" y="723901"/>
                    </a:cubicBezTo>
                    <a:cubicBezTo>
                      <a:pt x="868450" y="723901"/>
                      <a:pt x="866505" y="721956"/>
                      <a:pt x="866505" y="706394"/>
                    </a:cubicBezTo>
                    <a:cubicBezTo>
                      <a:pt x="866505" y="690832"/>
                      <a:pt x="864560" y="688887"/>
                      <a:pt x="849000" y="688887"/>
                    </a:cubicBezTo>
                    <a:lnTo>
                      <a:pt x="831494" y="688887"/>
                    </a:lnTo>
                    <a:lnTo>
                      <a:pt x="831494" y="653872"/>
                    </a:lnTo>
                    <a:lnTo>
                      <a:pt x="831494" y="618857"/>
                    </a:lnTo>
                    <a:lnTo>
                      <a:pt x="813989" y="618857"/>
                    </a:lnTo>
                    <a:cubicBezTo>
                      <a:pt x="799206" y="618857"/>
                      <a:pt x="796483" y="616588"/>
                      <a:pt x="796483" y="604268"/>
                    </a:cubicBezTo>
                    <a:cubicBezTo>
                      <a:pt x="796483" y="591948"/>
                      <a:pt x="793760" y="589679"/>
                      <a:pt x="778978" y="589679"/>
                    </a:cubicBezTo>
                    <a:cubicBezTo>
                      <a:pt x="763418" y="589679"/>
                      <a:pt x="761472" y="587733"/>
                      <a:pt x="761472" y="572171"/>
                    </a:cubicBezTo>
                    <a:cubicBezTo>
                      <a:pt x="761472" y="562530"/>
                      <a:pt x="758195" y="554265"/>
                      <a:pt x="754179" y="553776"/>
                    </a:cubicBezTo>
                    <a:cubicBezTo>
                      <a:pt x="750167" y="553286"/>
                      <a:pt x="742946" y="552631"/>
                      <a:pt x="738132" y="552318"/>
                    </a:cubicBezTo>
                    <a:cubicBezTo>
                      <a:pt x="733109" y="551991"/>
                      <a:pt x="728592" y="544908"/>
                      <a:pt x="727533" y="535699"/>
                    </a:cubicBezTo>
                    <a:cubicBezTo>
                      <a:pt x="725750" y="520203"/>
                      <a:pt x="724496" y="519651"/>
                      <a:pt x="691063" y="519651"/>
                    </a:cubicBezTo>
                    <a:cubicBezTo>
                      <a:pt x="656483" y="519651"/>
                      <a:pt x="656440" y="519629"/>
                      <a:pt x="656440" y="502143"/>
                    </a:cubicBezTo>
                    <a:lnTo>
                      <a:pt x="656440" y="484636"/>
                    </a:lnTo>
                    <a:lnTo>
                      <a:pt x="606841" y="484636"/>
                    </a:lnTo>
                    <a:lnTo>
                      <a:pt x="557242" y="484636"/>
                    </a:lnTo>
                    <a:lnTo>
                      <a:pt x="557242" y="467129"/>
                    </a:lnTo>
                    <a:lnTo>
                      <a:pt x="557242" y="449621"/>
                    </a:lnTo>
                    <a:lnTo>
                      <a:pt x="501421" y="449621"/>
                    </a:lnTo>
                    <a:lnTo>
                      <a:pt x="445599" y="449621"/>
                    </a:lnTo>
                    <a:lnTo>
                      <a:pt x="447445" y="433601"/>
                    </a:lnTo>
                    <a:cubicBezTo>
                      <a:pt x="448904" y="420940"/>
                      <a:pt x="452963" y="416950"/>
                      <a:pt x="466797" y="414577"/>
                    </a:cubicBezTo>
                    <a:cubicBezTo>
                      <a:pt x="480757" y="412183"/>
                      <a:pt x="484303" y="408631"/>
                      <a:pt x="484303" y="397042"/>
                    </a:cubicBezTo>
                    <a:cubicBezTo>
                      <a:pt x="484303" y="385608"/>
                      <a:pt x="487648" y="382124"/>
                      <a:pt x="499996" y="380698"/>
                    </a:cubicBezTo>
                    <a:cubicBezTo>
                      <a:pt x="512124" y="379297"/>
                      <a:pt x="516101" y="375320"/>
                      <a:pt x="517501" y="363190"/>
                    </a:cubicBezTo>
                    <a:cubicBezTo>
                      <a:pt x="518849" y="351519"/>
                      <a:pt x="523053" y="346971"/>
                      <a:pt x="533901" y="345448"/>
                    </a:cubicBezTo>
                    <a:cubicBezTo>
                      <a:pt x="549806" y="343216"/>
                      <a:pt x="558535" y="333865"/>
                      <a:pt x="554649" y="323222"/>
                    </a:cubicBezTo>
                    <a:cubicBezTo>
                      <a:pt x="553045" y="318828"/>
                      <a:pt x="564322" y="315046"/>
                      <a:pt x="586804" y="312436"/>
                    </a:cubicBezTo>
                    <a:cubicBezTo>
                      <a:pt x="617842" y="308834"/>
                      <a:pt x="621429" y="307031"/>
                      <a:pt x="621429" y="295039"/>
                    </a:cubicBezTo>
                    <a:cubicBezTo>
                      <a:pt x="621429" y="284254"/>
                      <a:pt x="625154" y="281226"/>
                      <a:pt x="640648" y="279417"/>
                    </a:cubicBezTo>
                    <a:cubicBezTo>
                      <a:pt x="658749" y="277304"/>
                      <a:pt x="659730" y="278116"/>
                      <a:pt x="657492" y="293368"/>
                    </a:cubicBezTo>
                    <a:lnTo>
                      <a:pt x="655115" y="309563"/>
                    </a:lnTo>
                    <a:lnTo>
                      <a:pt x="690788" y="309563"/>
                    </a:lnTo>
                    <a:cubicBezTo>
                      <a:pt x="726431" y="309563"/>
                      <a:pt x="726461" y="309578"/>
                      <a:pt x="726461" y="326843"/>
                    </a:cubicBezTo>
                    <a:lnTo>
                      <a:pt x="726461" y="344123"/>
                    </a:lnTo>
                    <a:lnTo>
                      <a:pt x="777519" y="345808"/>
                    </a:lnTo>
                    <a:cubicBezTo>
                      <a:pt x="828406" y="347489"/>
                      <a:pt x="828583" y="347549"/>
                      <a:pt x="830423" y="363543"/>
                    </a:cubicBezTo>
                    <a:cubicBezTo>
                      <a:pt x="832206" y="379039"/>
                      <a:pt x="833459" y="379591"/>
                      <a:pt x="866893" y="379591"/>
                    </a:cubicBezTo>
                    <a:cubicBezTo>
                      <a:pt x="901343" y="379591"/>
                      <a:pt x="901516" y="379679"/>
                      <a:pt x="901516" y="396807"/>
                    </a:cubicBezTo>
                    <a:cubicBezTo>
                      <a:pt x="901516" y="413673"/>
                      <a:pt x="902200" y="414059"/>
                      <a:pt x="935068" y="415774"/>
                    </a:cubicBezTo>
                    <a:cubicBezTo>
                      <a:pt x="966831" y="417430"/>
                      <a:pt x="968719" y="418380"/>
                      <a:pt x="970467" y="433572"/>
                    </a:cubicBezTo>
                    <a:cubicBezTo>
                      <a:pt x="972229" y="448884"/>
                      <a:pt x="973768" y="449620"/>
                      <a:pt x="1004019" y="449620"/>
                    </a:cubicBezTo>
                    <a:cubicBezTo>
                      <a:pt x="1035357" y="449620"/>
                      <a:pt x="1035725" y="449819"/>
                      <a:pt x="1035725" y="467128"/>
                    </a:cubicBezTo>
                    <a:lnTo>
                      <a:pt x="1035725" y="484635"/>
                    </a:lnTo>
                    <a:lnTo>
                      <a:pt x="1070735" y="484635"/>
                    </a:lnTo>
                    <a:lnTo>
                      <a:pt x="1105746" y="484635"/>
                    </a:lnTo>
                    <a:lnTo>
                      <a:pt x="1105746" y="502142"/>
                    </a:lnTo>
                    <a:lnTo>
                      <a:pt x="1105746" y="519650"/>
                    </a:lnTo>
                    <a:lnTo>
                      <a:pt x="1140757" y="519650"/>
                    </a:lnTo>
                    <a:lnTo>
                      <a:pt x="1175768" y="519650"/>
                    </a:lnTo>
                    <a:lnTo>
                      <a:pt x="1175768" y="537157"/>
                    </a:lnTo>
                    <a:lnTo>
                      <a:pt x="1175768" y="554664"/>
                    </a:lnTo>
                    <a:lnTo>
                      <a:pt x="1210779" y="554664"/>
                    </a:lnTo>
                    <a:lnTo>
                      <a:pt x="1245790" y="554664"/>
                    </a:lnTo>
                    <a:lnTo>
                      <a:pt x="1246679" y="532780"/>
                    </a:lnTo>
                    <a:cubicBezTo>
                      <a:pt x="1247168" y="520744"/>
                      <a:pt x="1248179" y="508270"/>
                      <a:pt x="1248923" y="505060"/>
                    </a:cubicBezTo>
                    <a:cubicBezTo>
                      <a:pt x="1249669" y="501851"/>
                      <a:pt x="1250582" y="495942"/>
                      <a:pt x="1250952" y="491930"/>
                    </a:cubicBezTo>
                    <a:cubicBezTo>
                      <a:pt x="1251323" y="487918"/>
                      <a:pt x="1258190" y="484635"/>
                      <a:pt x="1266213" y="484635"/>
                    </a:cubicBezTo>
                    <a:cubicBezTo>
                      <a:pt x="1278532" y="484635"/>
                      <a:pt x="1280801" y="481911"/>
                      <a:pt x="1280801" y="467128"/>
                    </a:cubicBezTo>
                    <a:cubicBezTo>
                      <a:pt x="1280801" y="452344"/>
                      <a:pt x="1278532" y="449620"/>
                      <a:pt x="1266213" y="449620"/>
                    </a:cubicBezTo>
                    <a:cubicBezTo>
                      <a:pt x="1253895" y="449620"/>
                      <a:pt x="1251625" y="446897"/>
                      <a:pt x="1251625" y="432113"/>
                    </a:cubicBezTo>
                    <a:cubicBezTo>
                      <a:pt x="1251625" y="416617"/>
                      <a:pt x="1249647" y="414606"/>
                      <a:pt x="1234411" y="414606"/>
                    </a:cubicBezTo>
                    <a:cubicBezTo>
                      <a:pt x="1217548" y="414606"/>
                      <a:pt x="1217161" y="413922"/>
                      <a:pt x="1215447" y="381050"/>
                    </a:cubicBezTo>
                    <a:cubicBezTo>
                      <a:pt x="1213791" y="349284"/>
                      <a:pt x="1212841" y="347396"/>
                      <a:pt x="1197650" y="345648"/>
                    </a:cubicBezTo>
                    <a:cubicBezTo>
                      <a:pt x="1184211" y="344102"/>
                      <a:pt x="1181604" y="341020"/>
                      <a:pt x="1181604" y="326682"/>
                    </a:cubicBezTo>
                    <a:cubicBezTo>
                      <a:pt x="1181604" y="311636"/>
                      <a:pt x="1179530" y="309562"/>
                      <a:pt x="1164486" y="309562"/>
                    </a:cubicBezTo>
                    <a:cubicBezTo>
                      <a:pt x="1150149" y="309562"/>
                      <a:pt x="1147068" y="306954"/>
                      <a:pt x="1145521" y="293514"/>
                    </a:cubicBezTo>
                    <a:cubicBezTo>
                      <a:pt x="1144083" y="281010"/>
                      <a:pt x="1140209" y="277065"/>
                      <a:pt x="1127982" y="275653"/>
                    </a:cubicBezTo>
                    <a:cubicBezTo>
                      <a:pt x="1115854" y="274252"/>
                      <a:pt x="1111877" y="270275"/>
                      <a:pt x="1110476" y="258145"/>
                    </a:cubicBezTo>
                    <a:cubicBezTo>
                      <a:pt x="1108772" y="243379"/>
                      <a:pt x="1106679" y="242347"/>
                      <a:pt x="1075112" y="240701"/>
                    </a:cubicBezTo>
                    <a:cubicBezTo>
                      <a:pt x="1042244" y="238987"/>
                      <a:pt x="1041560" y="238599"/>
                      <a:pt x="1041560" y="221734"/>
                    </a:cubicBezTo>
                    <a:cubicBezTo>
                      <a:pt x="1041560" y="204604"/>
                      <a:pt x="1041383" y="204518"/>
                      <a:pt x="1006937" y="204518"/>
                    </a:cubicBezTo>
                    <a:cubicBezTo>
                      <a:pt x="973503" y="204518"/>
                      <a:pt x="972250" y="203967"/>
                      <a:pt x="970467" y="188470"/>
                    </a:cubicBezTo>
                    <a:cubicBezTo>
                      <a:pt x="969038" y="176044"/>
                      <a:pt x="965137" y="172018"/>
                      <a:pt x="953191" y="170634"/>
                    </a:cubicBezTo>
                    <a:cubicBezTo>
                      <a:pt x="942305" y="169373"/>
                      <a:pt x="936983" y="164771"/>
                      <a:pt x="935116" y="155003"/>
                    </a:cubicBezTo>
                    <a:cubicBezTo>
                      <a:pt x="932534" y="141494"/>
                      <a:pt x="933594" y="141112"/>
                      <a:pt x="978732" y="139282"/>
                    </a:cubicBezTo>
                    <a:cubicBezTo>
                      <a:pt x="1029365" y="137229"/>
                      <a:pt x="1041560" y="140886"/>
                      <a:pt x="1041560" y="158122"/>
                    </a:cubicBezTo>
                    <a:cubicBezTo>
                      <a:pt x="1041560" y="166372"/>
                      <a:pt x="1045574" y="169504"/>
                      <a:pt x="1056148" y="169504"/>
                    </a:cubicBezTo>
                    <a:cubicBezTo>
                      <a:pt x="1067818" y="169504"/>
                      <a:pt x="1070736" y="166586"/>
                      <a:pt x="1070736" y="154914"/>
                    </a:cubicBezTo>
                    <a:cubicBezTo>
                      <a:pt x="1070736" y="142757"/>
                      <a:pt x="1067957" y="140325"/>
                      <a:pt x="1054068" y="140325"/>
                    </a:cubicBezTo>
                    <a:cubicBezTo>
                      <a:pt x="1039302" y="140325"/>
                      <a:pt x="1037471" y="138327"/>
                      <a:pt x="1038021" y="122831"/>
                    </a:cubicBezTo>
                    <a:cubicBezTo>
                      <a:pt x="1038636" y="105522"/>
                      <a:pt x="1038994" y="105337"/>
                      <a:pt x="1071807" y="105323"/>
                    </a:cubicBezTo>
                    <a:cubicBezTo>
                      <a:pt x="1103652" y="105311"/>
                      <a:pt x="1105045" y="105948"/>
                      <a:pt x="1106818" y="121359"/>
                    </a:cubicBezTo>
                    <a:cubicBezTo>
                      <a:pt x="1108269" y="133964"/>
                      <a:pt x="1112107" y="137803"/>
                      <a:pt x="1124711" y="139253"/>
                    </a:cubicBezTo>
                    <a:cubicBezTo>
                      <a:pt x="1138150" y="140800"/>
                      <a:pt x="1140757" y="143882"/>
                      <a:pt x="1140757" y="158220"/>
                    </a:cubicBezTo>
                    <a:cubicBezTo>
                      <a:pt x="1140757" y="175253"/>
                      <a:pt x="1140934" y="175340"/>
                      <a:pt x="1175768" y="175340"/>
                    </a:cubicBezTo>
                    <a:cubicBezTo>
                      <a:pt x="1209223" y="175340"/>
                      <a:pt x="1210779" y="175988"/>
                      <a:pt x="1210779" y="189929"/>
                    </a:cubicBezTo>
                    <a:cubicBezTo>
                      <a:pt x="1210779" y="203545"/>
                      <a:pt x="1208834" y="204518"/>
                      <a:pt x="1181604" y="204518"/>
                    </a:cubicBezTo>
                    <a:cubicBezTo>
                      <a:pt x="1165557" y="204518"/>
                      <a:pt x="1150459" y="204629"/>
                      <a:pt x="1148052" y="204750"/>
                    </a:cubicBezTo>
                    <a:cubicBezTo>
                      <a:pt x="1145645" y="204882"/>
                      <a:pt x="1142754" y="198968"/>
                      <a:pt x="1141628" y="191619"/>
                    </a:cubicBezTo>
                    <a:cubicBezTo>
                      <a:pt x="1138904" y="173838"/>
                      <a:pt x="1133108" y="171017"/>
                      <a:pt x="1100887" y="171786"/>
                    </a:cubicBezTo>
                    <a:cubicBezTo>
                      <a:pt x="1075891" y="172381"/>
                      <a:pt x="1073505" y="173718"/>
                      <a:pt x="1071847" y="188056"/>
                    </a:cubicBezTo>
                    <a:cubicBezTo>
                      <a:pt x="1070310" y="201362"/>
                      <a:pt x="1072467" y="203955"/>
                      <a:pt x="1086408" y="205556"/>
                    </a:cubicBezTo>
                    <a:cubicBezTo>
                      <a:pt x="1099365" y="207045"/>
                      <a:pt x="1103387" y="211014"/>
                      <a:pt x="1105719" y="224616"/>
                    </a:cubicBezTo>
                    <a:cubicBezTo>
                      <a:pt x="1108619" y="241526"/>
                      <a:pt x="1109192" y="241771"/>
                      <a:pt x="1142217" y="240241"/>
                    </a:cubicBezTo>
                    <a:lnTo>
                      <a:pt x="1175768" y="238686"/>
                    </a:lnTo>
                    <a:lnTo>
                      <a:pt x="1175768" y="256617"/>
                    </a:lnTo>
                    <a:cubicBezTo>
                      <a:pt x="1175768" y="272649"/>
                      <a:pt x="1177621" y="274547"/>
                      <a:pt x="1193274" y="274547"/>
                    </a:cubicBezTo>
                    <a:cubicBezTo>
                      <a:pt x="1208834" y="274547"/>
                      <a:pt x="1210779" y="276492"/>
                      <a:pt x="1210779" y="292054"/>
                    </a:cubicBezTo>
                    <a:cubicBezTo>
                      <a:pt x="1210779" y="307617"/>
                      <a:pt x="1212725" y="309562"/>
                      <a:pt x="1228285" y="309562"/>
                    </a:cubicBezTo>
                    <a:lnTo>
                      <a:pt x="1245790" y="309562"/>
                    </a:lnTo>
                    <a:lnTo>
                      <a:pt x="1245790" y="344576"/>
                    </a:lnTo>
                    <a:lnTo>
                      <a:pt x="1245790" y="379591"/>
                    </a:lnTo>
                    <a:lnTo>
                      <a:pt x="1263296" y="379591"/>
                    </a:lnTo>
                    <a:lnTo>
                      <a:pt x="1280801" y="379591"/>
                    </a:lnTo>
                    <a:lnTo>
                      <a:pt x="1280801" y="414606"/>
                    </a:lnTo>
                    <a:lnTo>
                      <a:pt x="1280801" y="449620"/>
                    </a:lnTo>
                    <a:lnTo>
                      <a:pt x="1298307" y="449620"/>
                    </a:lnTo>
                    <a:cubicBezTo>
                      <a:pt x="1313867" y="449620"/>
                      <a:pt x="1315812" y="447675"/>
                      <a:pt x="1315812" y="432113"/>
                    </a:cubicBezTo>
                    <a:cubicBezTo>
                      <a:pt x="1315812" y="416551"/>
                      <a:pt x="1317757" y="414606"/>
                      <a:pt x="1333318" y="414606"/>
                    </a:cubicBezTo>
                    <a:cubicBezTo>
                      <a:pt x="1348878" y="414606"/>
                      <a:pt x="1350823" y="412660"/>
                      <a:pt x="1350823" y="397098"/>
                    </a:cubicBezTo>
                    <a:cubicBezTo>
                      <a:pt x="1350823" y="381536"/>
                      <a:pt x="1352768" y="379591"/>
                      <a:pt x="1368329" y="379591"/>
                    </a:cubicBezTo>
                    <a:cubicBezTo>
                      <a:pt x="1383889" y="379591"/>
                      <a:pt x="1385834" y="381536"/>
                      <a:pt x="1385834" y="397098"/>
                    </a:cubicBezTo>
                    <a:cubicBezTo>
                      <a:pt x="1385834" y="412660"/>
                      <a:pt x="1387779" y="414606"/>
                      <a:pt x="1403339" y="414606"/>
                    </a:cubicBezTo>
                    <a:lnTo>
                      <a:pt x="1420845" y="414606"/>
                    </a:lnTo>
                    <a:lnTo>
                      <a:pt x="1420845" y="379591"/>
                    </a:lnTo>
                    <a:lnTo>
                      <a:pt x="1420845" y="344576"/>
                    </a:lnTo>
                    <a:lnTo>
                      <a:pt x="1385834" y="344576"/>
                    </a:lnTo>
                    <a:lnTo>
                      <a:pt x="1350823" y="344576"/>
                    </a:lnTo>
                    <a:lnTo>
                      <a:pt x="1350823" y="327069"/>
                    </a:lnTo>
                    <a:cubicBezTo>
                      <a:pt x="1350823" y="311507"/>
                      <a:pt x="1348878" y="309562"/>
                      <a:pt x="1333318" y="309562"/>
                    </a:cubicBezTo>
                    <a:cubicBezTo>
                      <a:pt x="1317757" y="309562"/>
                      <a:pt x="1315812" y="307616"/>
                      <a:pt x="1315812" y="292054"/>
                    </a:cubicBezTo>
                    <a:cubicBezTo>
                      <a:pt x="1315812" y="276492"/>
                      <a:pt x="1313867" y="274547"/>
                      <a:pt x="1298307" y="274547"/>
                    </a:cubicBezTo>
                    <a:cubicBezTo>
                      <a:pt x="1283733" y="274547"/>
                      <a:pt x="1280801" y="272208"/>
                      <a:pt x="1280801" y="260582"/>
                    </a:cubicBezTo>
                    <a:cubicBezTo>
                      <a:pt x="1280801" y="244380"/>
                      <a:pt x="1285524" y="242094"/>
                      <a:pt x="1323106" y="240112"/>
                    </a:cubicBezTo>
                    <a:cubicBezTo>
                      <a:pt x="1350481" y="238670"/>
                      <a:pt x="1350823" y="238873"/>
                      <a:pt x="1350823" y="256599"/>
                    </a:cubicBezTo>
                    <a:lnTo>
                      <a:pt x="1350823" y="274547"/>
                    </a:lnTo>
                    <a:lnTo>
                      <a:pt x="1385834" y="274547"/>
                    </a:lnTo>
                    <a:cubicBezTo>
                      <a:pt x="1420713" y="274547"/>
                      <a:pt x="1420845" y="274613"/>
                      <a:pt x="1420845" y="291763"/>
                    </a:cubicBezTo>
                    <a:cubicBezTo>
                      <a:pt x="1420845" y="308629"/>
                      <a:pt x="1421529" y="309015"/>
                      <a:pt x="1454397" y="310730"/>
                    </a:cubicBezTo>
                    <a:cubicBezTo>
                      <a:pt x="1485964" y="312375"/>
                      <a:pt x="1488056" y="313408"/>
                      <a:pt x="1489761" y="328174"/>
                    </a:cubicBezTo>
                    <a:cubicBezTo>
                      <a:pt x="1491162" y="340304"/>
                      <a:pt x="1495139" y="344281"/>
                      <a:pt x="1507267" y="345682"/>
                    </a:cubicBezTo>
                    <a:cubicBezTo>
                      <a:pt x="1519395" y="347082"/>
                      <a:pt x="1523372" y="351060"/>
                      <a:pt x="1524772" y="363189"/>
                    </a:cubicBezTo>
                    <a:cubicBezTo>
                      <a:pt x="1526173" y="375319"/>
                      <a:pt x="1530149" y="379296"/>
                      <a:pt x="1542278" y="380696"/>
                    </a:cubicBezTo>
                    <a:cubicBezTo>
                      <a:pt x="1554617" y="382121"/>
                      <a:pt x="1557988" y="385627"/>
                      <a:pt x="1558050" y="397098"/>
                    </a:cubicBezTo>
                    <a:cubicBezTo>
                      <a:pt x="1558116" y="409294"/>
                      <a:pt x="1561264" y="411991"/>
                      <a:pt x="1577234" y="413533"/>
                    </a:cubicBezTo>
                    <a:lnTo>
                      <a:pt x="1596339" y="415379"/>
                    </a:lnTo>
                    <a:lnTo>
                      <a:pt x="1594006" y="384300"/>
                    </a:lnTo>
                    <a:cubicBezTo>
                      <a:pt x="1592723" y="367206"/>
                      <a:pt x="1592923" y="344710"/>
                      <a:pt x="1594447" y="334309"/>
                    </a:cubicBezTo>
                    <a:cubicBezTo>
                      <a:pt x="1596842" y="317994"/>
                      <a:pt x="1599535" y="315399"/>
                      <a:pt x="1614066" y="315399"/>
                    </a:cubicBezTo>
                    <a:cubicBezTo>
                      <a:pt x="1629425" y="315399"/>
                      <a:pt x="1630909" y="313599"/>
                      <a:pt x="1630909" y="294974"/>
                    </a:cubicBezTo>
                    <a:cubicBezTo>
                      <a:pt x="1630909" y="276169"/>
                      <a:pt x="1629520" y="274548"/>
                      <a:pt x="1613404" y="274548"/>
                    </a:cubicBezTo>
                    <a:lnTo>
                      <a:pt x="1595898" y="274548"/>
                    </a:lnTo>
                    <a:lnTo>
                      <a:pt x="1595898" y="239534"/>
                    </a:lnTo>
                    <a:lnTo>
                      <a:pt x="1595898" y="204519"/>
                    </a:lnTo>
                    <a:lnTo>
                      <a:pt x="1578393" y="204519"/>
                    </a:lnTo>
                    <a:cubicBezTo>
                      <a:pt x="1562832" y="204519"/>
                      <a:pt x="1560887" y="202574"/>
                      <a:pt x="1560887" y="187012"/>
                    </a:cubicBezTo>
                    <a:cubicBezTo>
                      <a:pt x="1560887" y="171450"/>
                      <a:pt x="1558942" y="169504"/>
                      <a:pt x="1543382" y="169504"/>
                    </a:cubicBezTo>
                    <a:cubicBezTo>
                      <a:pt x="1527821" y="169504"/>
                      <a:pt x="1525877" y="167559"/>
                      <a:pt x="1525877" y="151997"/>
                    </a:cubicBezTo>
                    <a:lnTo>
                      <a:pt x="1525877" y="134490"/>
                    </a:lnTo>
                    <a:lnTo>
                      <a:pt x="1490865" y="134490"/>
                    </a:lnTo>
                    <a:lnTo>
                      <a:pt x="1455855" y="134490"/>
                    </a:lnTo>
                    <a:lnTo>
                      <a:pt x="1455855" y="116983"/>
                    </a:lnTo>
                    <a:lnTo>
                      <a:pt x="1455855" y="99475"/>
                    </a:lnTo>
                    <a:lnTo>
                      <a:pt x="1420844" y="99475"/>
                    </a:lnTo>
                    <a:lnTo>
                      <a:pt x="1385833" y="99475"/>
                    </a:lnTo>
                    <a:lnTo>
                      <a:pt x="1385833" y="67379"/>
                    </a:lnTo>
                    <a:cubicBezTo>
                      <a:pt x="1385833" y="35606"/>
                      <a:pt x="1386009" y="35282"/>
                      <a:pt x="1403338" y="35282"/>
                    </a:cubicBezTo>
                    <a:cubicBezTo>
                      <a:pt x="1418948" y="35282"/>
                      <a:pt x="1420844" y="33361"/>
                      <a:pt x="1420844" y="17548"/>
                    </a:cubicBezTo>
                    <a:lnTo>
                      <a:pt x="1420844" y="-187"/>
                    </a:lnTo>
                    <a:lnTo>
                      <a:pt x="1471653" y="1498"/>
                    </a:lnTo>
                    <a:cubicBezTo>
                      <a:pt x="1520457" y="3117"/>
                      <a:pt x="1522596" y="3760"/>
                      <a:pt x="1525859" y="17773"/>
                    </a:cubicBezTo>
                    <a:cubicBezTo>
                      <a:pt x="1528289" y="28212"/>
                      <a:pt x="1533755" y="32888"/>
                      <a:pt x="1545072" y="34209"/>
                    </a:cubicBezTo>
                    <a:cubicBezTo>
                      <a:pt x="1559232" y="35864"/>
                      <a:pt x="1560887" y="34188"/>
                      <a:pt x="1560887" y="18161"/>
                    </a:cubicBezTo>
                    <a:lnTo>
                      <a:pt x="1560887" y="266"/>
                    </a:lnTo>
                    <a:lnTo>
                      <a:pt x="1645497" y="266"/>
                    </a:lnTo>
                    <a:cubicBezTo>
                      <a:pt x="1692033" y="266"/>
                      <a:pt x="1729796" y="2236"/>
                      <a:pt x="1729416" y="4643"/>
                    </a:cubicBezTo>
                    <a:cubicBezTo>
                      <a:pt x="1725797" y="27566"/>
                      <a:pt x="1730805" y="35281"/>
                      <a:pt x="1749301" y="35281"/>
                    </a:cubicBezTo>
                    <a:cubicBezTo>
                      <a:pt x="1766406" y="35281"/>
                      <a:pt x="1768470" y="37028"/>
                      <a:pt x="1768265" y="51329"/>
                    </a:cubicBezTo>
                    <a:cubicBezTo>
                      <a:pt x="1768043" y="66783"/>
                      <a:pt x="1769264" y="67442"/>
                      <a:pt x="1801227" y="69117"/>
                    </a:cubicBezTo>
                    <a:cubicBezTo>
                      <a:pt x="1832446" y="70754"/>
                      <a:pt x="1834527" y="71793"/>
                      <a:pt x="1836238" y="86624"/>
                    </a:cubicBezTo>
                    <a:cubicBezTo>
                      <a:pt x="1837647" y="98831"/>
                      <a:pt x="1841601" y="102801"/>
                      <a:pt x="1853750" y="104205"/>
                    </a:cubicBezTo>
                    <a:cubicBezTo>
                      <a:pt x="1865879" y="105605"/>
                      <a:pt x="1869855" y="109582"/>
                      <a:pt x="1871256" y="121712"/>
                    </a:cubicBezTo>
                    <a:cubicBezTo>
                      <a:pt x="1872667" y="133940"/>
                      <a:pt x="1876612" y="137815"/>
                      <a:pt x="1889115" y="139253"/>
                    </a:cubicBezTo>
                    <a:cubicBezTo>
                      <a:pt x="1901718" y="140705"/>
                      <a:pt x="1905161" y="144147"/>
                      <a:pt x="1905161" y="155302"/>
                    </a:cubicBezTo>
                    <a:cubicBezTo>
                      <a:pt x="1905161" y="166379"/>
                      <a:pt x="1908225" y="169503"/>
                      <a:pt x="1919087" y="169503"/>
                    </a:cubicBezTo>
                    <a:cubicBezTo>
                      <a:pt x="1929732" y="169503"/>
                      <a:pt x="1933651" y="173285"/>
                      <a:pt x="1935722" y="185552"/>
                    </a:cubicBezTo>
                    <a:cubicBezTo>
                      <a:pt x="1937212" y="194378"/>
                      <a:pt x="1939133" y="204226"/>
                      <a:pt x="1939992" y="207436"/>
                    </a:cubicBezTo>
                    <a:cubicBezTo>
                      <a:pt x="1940853" y="210646"/>
                      <a:pt x="1941243" y="227059"/>
                      <a:pt x="1940863" y="243909"/>
                    </a:cubicBezTo>
                    <a:cubicBezTo>
                      <a:pt x="1940186" y="273907"/>
                      <a:pt x="1939807" y="274547"/>
                      <a:pt x="1922667" y="274547"/>
                    </a:cubicBezTo>
                    <a:lnTo>
                      <a:pt x="1905161" y="274547"/>
                    </a:lnTo>
                    <a:lnTo>
                      <a:pt x="1905161" y="309562"/>
                    </a:lnTo>
                    <a:lnTo>
                      <a:pt x="1905161" y="344576"/>
                    </a:lnTo>
                    <a:lnTo>
                      <a:pt x="1887656" y="344576"/>
                    </a:lnTo>
                    <a:cubicBezTo>
                      <a:pt x="1872096" y="344576"/>
                      <a:pt x="1870151" y="346522"/>
                      <a:pt x="1870151" y="362084"/>
                    </a:cubicBezTo>
                    <a:cubicBezTo>
                      <a:pt x="1870151" y="377646"/>
                      <a:pt x="1868205" y="379591"/>
                      <a:pt x="1852645" y="379591"/>
                    </a:cubicBezTo>
                    <a:cubicBezTo>
                      <a:pt x="1837085" y="379591"/>
                      <a:pt x="1835139" y="381536"/>
                      <a:pt x="1835139" y="397098"/>
                    </a:cubicBezTo>
                    <a:cubicBezTo>
                      <a:pt x="1835139" y="412660"/>
                      <a:pt x="1833194" y="414606"/>
                      <a:pt x="1817634" y="414606"/>
                    </a:cubicBezTo>
                    <a:cubicBezTo>
                      <a:pt x="1802074" y="414606"/>
                      <a:pt x="1800129" y="416551"/>
                      <a:pt x="1800129" y="432113"/>
                    </a:cubicBezTo>
                    <a:cubicBezTo>
                      <a:pt x="1800129" y="447675"/>
                      <a:pt x="1798184" y="449620"/>
                      <a:pt x="1782623" y="449620"/>
                    </a:cubicBezTo>
                    <a:cubicBezTo>
                      <a:pt x="1767063" y="449620"/>
                      <a:pt x="1765117" y="451565"/>
                      <a:pt x="1765117" y="467127"/>
                    </a:cubicBezTo>
                    <a:cubicBezTo>
                      <a:pt x="1765117" y="482690"/>
                      <a:pt x="1763172" y="484635"/>
                      <a:pt x="1747612" y="484635"/>
                    </a:cubicBezTo>
                    <a:cubicBezTo>
                      <a:pt x="1732052" y="484635"/>
                      <a:pt x="1730107" y="486580"/>
                      <a:pt x="1730107" y="502142"/>
                    </a:cubicBezTo>
                    <a:cubicBezTo>
                      <a:pt x="1730107" y="517704"/>
                      <a:pt x="1728162" y="519649"/>
                      <a:pt x="1712601" y="519649"/>
                    </a:cubicBezTo>
                    <a:cubicBezTo>
                      <a:pt x="1697129" y="519649"/>
                      <a:pt x="1695096" y="521637"/>
                      <a:pt x="1695096" y="536769"/>
                    </a:cubicBezTo>
                    <a:cubicBezTo>
                      <a:pt x="1695096" y="551107"/>
                      <a:pt x="1692488" y="554189"/>
                      <a:pt x="1679049" y="555735"/>
                    </a:cubicBezTo>
                    <a:cubicBezTo>
                      <a:pt x="1669841" y="556794"/>
                      <a:pt x="1662759" y="561312"/>
                      <a:pt x="1662433" y="566335"/>
                    </a:cubicBezTo>
                    <a:cubicBezTo>
                      <a:pt x="1662119" y="571150"/>
                      <a:pt x="1661462" y="578372"/>
                      <a:pt x="1660975" y="582384"/>
                    </a:cubicBezTo>
                    <a:cubicBezTo>
                      <a:pt x="1660386" y="587215"/>
                      <a:pt x="1649381" y="589679"/>
                      <a:pt x="1628380" y="589679"/>
                    </a:cubicBezTo>
                    <a:cubicBezTo>
                      <a:pt x="1598130" y="589679"/>
                      <a:pt x="1596590" y="590415"/>
                      <a:pt x="1594828" y="605727"/>
                    </a:cubicBezTo>
                    <a:cubicBezTo>
                      <a:pt x="1593079" y="620919"/>
                      <a:pt x="1591192" y="621869"/>
                      <a:pt x="1559430" y="623525"/>
                    </a:cubicBezTo>
                    <a:cubicBezTo>
                      <a:pt x="1526561" y="625239"/>
                      <a:pt x="1525878" y="625627"/>
                      <a:pt x="1525878" y="642492"/>
                    </a:cubicBezTo>
                    <a:cubicBezTo>
                      <a:pt x="1525878" y="657644"/>
                      <a:pt x="1523825" y="659708"/>
                      <a:pt x="1508760" y="659708"/>
                    </a:cubicBezTo>
                    <a:cubicBezTo>
                      <a:pt x="1494423" y="659708"/>
                      <a:pt x="1491342" y="662315"/>
                      <a:pt x="1489796" y="675756"/>
                    </a:cubicBezTo>
                    <a:cubicBezTo>
                      <a:pt x="1488047" y="690948"/>
                      <a:pt x="1486160" y="691898"/>
                      <a:pt x="1454397" y="693554"/>
                    </a:cubicBezTo>
                    <a:cubicBezTo>
                      <a:pt x="1421529" y="695268"/>
                      <a:pt x="1420845" y="695657"/>
                      <a:pt x="1420845" y="712521"/>
                    </a:cubicBezTo>
                    <a:cubicBezTo>
                      <a:pt x="1420845" y="727673"/>
                      <a:pt x="1418792" y="729737"/>
                      <a:pt x="1403727" y="729737"/>
                    </a:cubicBezTo>
                    <a:cubicBezTo>
                      <a:pt x="1389448" y="729737"/>
                      <a:pt x="1386303" y="732366"/>
                      <a:pt x="1384763" y="745587"/>
                    </a:cubicBezTo>
                    <a:cubicBezTo>
                      <a:pt x="1382994" y="760770"/>
                      <a:pt x="1381503" y="761440"/>
                      <a:pt x="1349364" y="761502"/>
                    </a:cubicBezTo>
                    <a:cubicBezTo>
                      <a:pt x="1316601" y="761568"/>
                      <a:pt x="1315812" y="761948"/>
                      <a:pt x="1315812" y="777749"/>
                    </a:cubicBezTo>
                    <a:cubicBezTo>
                      <a:pt x="1315812" y="793636"/>
                      <a:pt x="1315175" y="793930"/>
                      <a:pt x="1280801" y="793930"/>
                    </a:cubicBezTo>
                    <a:lnTo>
                      <a:pt x="1245790" y="793930"/>
                    </a:lnTo>
                    <a:lnTo>
                      <a:pt x="1245790" y="811438"/>
                    </a:lnTo>
                    <a:cubicBezTo>
                      <a:pt x="1245790" y="830142"/>
                      <a:pt x="1244811" y="830589"/>
                      <a:pt x="1202027" y="831413"/>
                    </a:cubicBezTo>
                    <a:cubicBezTo>
                      <a:pt x="1180763" y="831823"/>
                      <a:pt x="1178426" y="833420"/>
                      <a:pt x="1175768" y="849370"/>
                    </a:cubicBezTo>
                    <a:cubicBezTo>
                      <a:pt x="1172939" y="866347"/>
                      <a:pt x="1171878" y="866877"/>
                      <a:pt x="1140757" y="866877"/>
                    </a:cubicBezTo>
                    <a:cubicBezTo>
                      <a:pt x="1109581" y="866877"/>
                      <a:pt x="1108671" y="867336"/>
                      <a:pt x="1108894" y="882926"/>
                    </a:cubicBezTo>
                    <a:cubicBezTo>
                      <a:pt x="1109119" y="898611"/>
                      <a:pt x="1108360" y="898974"/>
                      <a:pt x="1075342" y="898974"/>
                    </a:cubicBezTo>
                    <a:cubicBezTo>
                      <a:pt x="1041696" y="898974"/>
                      <a:pt x="1041560" y="899040"/>
                      <a:pt x="1041560" y="916481"/>
                    </a:cubicBezTo>
                    <a:lnTo>
                      <a:pt x="1041560" y="933989"/>
                    </a:lnTo>
                    <a:lnTo>
                      <a:pt x="987355" y="933989"/>
                    </a:lnTo>
                    <a:lnTo>
                      <a:pt x="933150" y="933989"/>
                    </a:lnTo>
                    <a:lnTo>
                      <a:pt x="933379" y="950037"/>
                    </a:lnTo>
                    <a:lnTo>
                      <a:pt x="933608" y="966085"/>
                    </a:lnTo>
                    <a:lnTo>
                      <a:pt x="865450" y="967727"/>
                    </a:lnTo>
                    <a:lnTo>
                      <a:pt x="797292" y="969368"/>
                    </a:lnTo>
                    <a:lnTo>
                      <a:pt x="795429" y="953137"/>
                    </a:lnTo>
                    <a:cubicBezTo>
                      <a:pt x="793659" y="937726"/>
                      <a:pt x="791872" y="936819"/>
                      <a:pt x="760012" y="935157"/>
                    </a:cubicBezTo>
                    <a:cubicBezTo>
                      <a:pt x="727011" y="933437"/>
                      <a:pt x="726460" y="933119"/>
                      <a:pt x="726460" y="915899"/>
                    </a:cubicBezTo>
                    <a:lnTo>
                      <a:pt x="726460" y="898392"/>
                    </a:lnTo>
                    <a:lnTo>
                      <a:pt x="692908" y="900144"/>
                    </a:lnTo>
                    <a:cubicBezTo>
                      <a:pt x="661146" y="901800"/>
                      <a:pt x="659258" y="902750"/>
                      <a:pt x="657510" y="917942"/>
                    </a:cubicBezTo>
                    <a:cubicBezTo>
                      <a:pt x="655851" y="932362"/>
                      <a:pt x="657481" y="933990"/>
                      <a:pt x="673556" y="933990"/>
                    </a:cubicBezTo>
                    <a:lnTo>
                      <a:pt x="691450" y="933990"/>
                    </a:lnTo>
                    <a:lnTo>
                      <a:pt x="691450" y="970694"/>
                    </a:lnTo>
                    <a:cubicBezTo>
                      <a:pt x="691450" y="1006899"/>
                      <a:pt x="691668" y="1007395"/>
                      <a:pt x="707496" y="1007168"/>
                    </a:cubicBezTo>
                    <a:lnTo>
                      <a:pt x="723543" y="1006938"/>
                    </a:lnTo>
                    <a:lnTo>
                      <a:pt x="723543" y="1144079"/>
                    </a:lnTo>
                    <a:lnTo>
                      <a:pt x="723543" y="1281219"/>
                    </a:lnTo>
                    <a:lnTo>
                      <a:pt x="708955" y="1281219"/>
                    </a:lnTo>
                    <a:cubicBezTo>
                      <a:pt x="697285" y="1281219"/>
                      <a:pt x="693784" y="1284721"/>
                      <a:pt x="691450" y="1298726"/>
                    </a:cubicBezTo>
                    <a:cubicBezTo>
                      <a:pt x="689107" y="1312782"/>
                      <a:pt x="685251" y="1316609"/>
                      <a:pt x="671890" y="1318138"/>
                    </a:cubicBezTo>
                    <a:cubicBezTo>
                      <a:pt x="657772" y="1319752"/>
                      <a:pt x="655658" y="1322187"/>
                      <a:pt x="657952" y="1334186"/>
                    </a:cubicBezTo>
                    <a:cubicBezTo>
                      <a:pt x="660565" y="1347860"/>
                      <a:pt x="659513" y="1348330"/>
                      <a:pt x="626270" y="1348330"/>
                    </a:cubicBezTo>
                    <a:cubicBezTo>
                      <a:pt x="601089" y="1348330"/>
                      <a:pt x="590987" y="1345987"/>
                      <a:pt x="588527" y="1339577"/>
                    </a:cubicBezTo>
                    <a:close/>
                    <a:moveTo>
                      <a:pt x="621429" y="846453"/>
                    </a:moveTo>
                    <a:cubicBezTo>
                      <a:pt x="621429" y="830891"/>
                      <a:pt x="623374" y="828945"/>
                      <a:pt x="638934" y="828945"/>
                    </a:cubicBezTo>
                    <a:cubicBezTo>
                      <a:pt x="653488" y="828945"/>
                      <a:pt x="656440" y="826600"/>
                      <a:pt x="656440" y="815036"/>
                    </a:cubicBezTo>
                    <a:cubicBezTo>
                      <a:pt x="656440" y="805666"/>
                      <a:pt x="652302" y="800046"/>
                      <a:pt x="643757" y="797811"/>
                    </a:cubicBezTo>
                    <a:cubicBezTo>
                      <a:pt x="626905" y="793404"/>
                      <a:pt x="621429" y="797546"/>
                      <a:pt x="621429" y="814701"/>
                    </a:cubicBezTo>
                    <a:cubicBezTo>
                      <a:pt x="621429" y="826637"/>
                      <a:pt x="618593" y="828945"/>
                      <a:pt x="603923" y="828945"/>
                    </a:cubicBezTo>
                    <a:cubicBezTo>
                      <a:pt x="589095" y="828945"/>
                      <a:pt x="586418" y="826692"/>
                      <a:pt x="586418" y="814210"/>
                    </a:cubicBezTo>
                    <a:cubicBezTo>
                      <a:pt x="586418" y="802506"/>
                      <a:pt x="590019" y="798755"/>
                      <a:pt x="603923" y="795973"/>
                    </a:cubicBezTo>
                    <a:cubicBezTo>
                      <a:pt x="617351" y="793288"/>
                      <a:pt x="621429" y="789311"/>
                      <a:pt x="621429" y="778903"/>
                    </a:cubicBezTo>
                    <a:cubicBezTo>
                      <a:pt x="621429" y="766478"/>
                      <a:pt x="618601" y="765187"/>
                      <a:pt x="587876" y="763584"/>
                    </a:cubicBezTo>
                    <a:cubicBezTo>
                      <a:pt x="556114" y="761928"/>
                      <a:pt x="554226" y="760978"/>
                      <a:pt x="552478" y="745786"/>
                    </a:cubicBezTo>
                    <a:cubicBezTo>
                      <a:pt x="550695" y="730289"/>
                      <a:pt x="549442" y="729737"/>
                      <a:pt x="516008" y="729737"/>
                    </a:cubicBezTo>
                    <a:cubicBezTo>
                      <a:pt x="481428" y="729737"/>
                      <a:pt x="481385" y="729716"/>
                      <a:pt x="481385" y="712230"/>
                    </a:cubicBezTo>
                    <a:lnTo>
                      <a:pt x="481385" y="694723"/>
                    </a:lnTo>
                    <a:lnTo>
                      <a:pt x="438099" y="694723"/>
                    </a:lnTo>
                    <a:cubicBezTo>
                      <a:pt x="384048" y="694723"/>
                      <a:pt x="377320" y="692290"/>
                      <a:pt x="380815" y="674005"/>
                    </a:cubicBezTo>
                    <a:cubicBezTo>
                      <a:pt x="383474" y="660093"/>
                      <a:pt x="382586" y="659708"/>
                      <a:pt x="347857" y="659708"/>
                    </a:cubicBezTo>
                    <a:lnTo>
                      <a:pt x="312166" y="659708"/>
                    </a:lnTo>
                    <a:lnTo>
                      <a:pt x="312166" y="642201"/>
                    </a:lnTo>
                    <a:cubicBezTo>
                      <a:pt x="312166" y="626727"/>
                      <a:pt x="310177" y="624693"/>
                      <a:pt x="295048" y="624693"/>
                    </a:cubicBezTo>
                    <a:cubicBezTo>
                      <a:pt x="280711" y="624693"/>
                      <a:pt x="277630" y="627301"/>
                      <a:pt x="276084" y="640742"/>
                    </a:cubicBezTo>
                    <a:cubicBezTo>
                      <a:pt x="274633" y="653347"/>
                      <a:pt x="270794" y="657187"/>
                      <a:pt x="258190" y="658637"/>
                    </a:cubicBezTo>
                    <a:cubicBezTo>
                      <a:pt x="245812" y="660062"/>
                      <a:pt x="242144" y="663587"/>
                      <a:pt x="242144" y="674061"/>
                    </a:cubicBezTo>
                    <a:cubicBezTo>
                      <a:pt x="242144" y="690216"/>
                      <a:pt x="251794" y="694723"/>
                      <a:pt x="286385" y="694723"/>
                    </a:cubicBezTo>
                    <a:cubicBezTo>
                      <a:pt x="311140" y="694723"/>
                      <a:pt x="312166" y="695420"/>
                      <a:pt x="312166" y="712230"/>
                    </a:cubicBezTo>
                    <a:lnTo>
                      <a:pt x="312166" y="729737"/>
                    </a:lnTo>
                    <a:lnTo>
                      <a:pt x="364682" y="729737"/>
                    </a:lnTo>
                    <a:cubicBezTo>
                      <a:pt x="416809" y="729737"/>
                      <a:pt x="417198" y="729847"/>
                      <a:pt x="417198" y="744327"/>
                    </a:cubicBezTo>
                    <a:cubicBezTo>
                      <a:pt x="417198" y="757620"/>
                      <a:pt x="419532" y="758981"/>
                      <a:pt x="443457" y="759646"/>
                    </a:cubicBezTo>
                    <a:cubicBezTo>
                      <a:pt x="482246" y="760724"/>
                      <a:pt x="484237" y="761176"/>
                      <a:pt x="485032" y="769129"/>
                    </a:cubicBezTo>
                    <a:cubicBezTo>
                      <a:pt x="485433" y="773141"/>
                      <a:pt x="486090" y="780363"/>
                      <a:pt x="486491" y="785177"/>
                    </a:cubicBezTo>
                    <a:cubicBezTo>
                      <a:pt x="486976" y="790995"/>
                      <a:pt x="493581" y="793957"/>
                      <a:pt x="506184" y="794010"/>
                    </a:cubicBezTo>
                    <a:cubicBezTo>
                      <a:pt x="536661" y="794143"/>
                      <a:pt x="550615" y="800003"/>
                      <a:pt x="552538" y="813492"/>
                    </a:cubicBezTo>
                    <a:cubicBezTo>
                      <a:pt x="553788" y="822266"/>
                      <a:pt x="559140" y="826582"/>
                      <a:pt x="570371" y="827874"/>
                    </a:cubicBezTo>
                    <a:cubicBezTo>
                      <a:pt x="583810" y="829420"/>
                      <a:pt x="586418" y="832502"/>
                      <a:pt x="586418" y="846841"/>
                    </a:cubicBezTo>
                    <a:cubicBezTo>
                      <a:pt x="586418" y="861972"/>
                      <a:pt x="588451" y="863960"/>
                      <a:pt x="603923" y="863960"/>
                    </a:cubicBezTo>
                    <a:cubicBezTo>
                      <a:pt x="619484" y="863960"/>
                      <a:pt x="621429" y="862014"/>
                      <a:pt x="621429" y="846453"/>
                    </a:cubicBezTo>
                    <a:close/>
                    <a:moveTo>
                      <a:pt x="691451" y="849764"/>
                    </a:moveTo>
                    <a:cubicBezTo>
                      <a:pt x="691451" y="840714"/>
                      <a:pt x="687239" y="834231"/>
                      <a:pt x="679832" y="831880"/>
                    </a:cubicBezTo>
                    <a:cubicBezTo>
                      <a:pt x="664060" y="826873"/>
                      <a:pt x="656440" y="832683"/>
                      <a:pt x="656440" y="849715"/>
                    </a:cubicBezTo>
                    <a:cubicBezTo>
                      <a:pt x="656440" y="861652"/>
                      <a:pt x="659276" y="863960"/>
                      <a:pt x="673945" y="863960"/>
                    </a:cubicBezTo>
                    <a:cubicBezTo>
                      <a:pt x="688598" y="863960"/>
                      <a:pt x="691451" y="861647"/>
                      <a:pt x="691451" y="849764"/>
                    </a:cubicBezTo>
                    <a:close/>
                    <a:moveTo>
                      <a:pt x="1034613" y="676178"/>
                    </a:moveTo>
                    <a:cubicBezTo>
                      <a:pt x="1036152" y="662858"/>
                      <a:pt x="1033997" y="660273"/>
                      <a:pt x="1020025" y="658670"/>
                    </a:cubicBezTo>
                    <a:cubicBezTo>
                      <a:pt x="1006580" y="657128"/>
                      <a:pt x="1003524" y="653849"/>
                      <a:pt x="1003038" y="640437"/>
                    </a:cubicBezTo>
                    <a:cubicBezTo>
                      <a:pt x="1002498" y="625556"/>
                      <a:pt x="1004075" y="624242"/>
                      <a:pt x="1020544" y="625847"/>
                    </a:cubicBezTo>
                    <a:cubicBezTo>
                      <a:pt x="1035418" y="627297"/>
                      <a:pt x="1038971" y="630470"/>
                      <a:pt x="1040489" y="643660"/>
                    </a:cubicBezTo>
                    <a:cubicBezTo>
                      <a:pt x="1041922" y="656128"/>
                      <a:pt x="1045417" y="659708"/>
                      <a:pt x="1056148" y="659708"/>
                    </a:cubicBezTo>
                    <a:cubicBezTo>
                      <a:pt x="1066867" y="659708"/>
                      <a:pt x="1070374" y="663291"/>
                      <a:pt x="1071807" y="675707"/>
                    </a:cubicBezTo>
                    <a:cubicBezTo>
                      <a:pt x="1072947" y="685580"/>
                      <a:pt x="1077693" y="692472"/>
                      <a:pt x="1084205" y="693708"/>
                    </a:cubicBezTo>
                    <a:cubicBezTo>
                      <a:pt x="1102399" y="697160"/>
                      <a:pt x="1110324" y="690776"/>
                      <a:pt x="1107325" y="675086"/>
                    </a:cubicBezTo>
                    <a:cubicBezTo>
                      <a:pt x="1105287" y="664418"/>
                      <a:pt x="1100263" y="659872"/>
                      <a:pt x="1089082" y="658577"/>
                    </a:cubicBezTo>
                    <a:cubicBezTo>
                      <a:pt x="1077136" y="657194"/>
                      <a:pt x="1073236" y="653167"/>
                      <a:pt x="1071807" y="640742"/>
                    </a:cubicBezTo>
                    <a:cubicBezTo>
                      <a:pt x="1070289" y="627556"/>
                      <a:pt x="1067087" y="624693"/>
                      <a:pt x="1053853" y="624693"/>
                    </a:cubicBezTo>
                    <a:cubicBezTo>
                      <a:pt x="1039275" y="624693"/>
                      <a:pt x="1037990" y="623030"/>
                      <a:pt x="1040315" y="607186"/>
                    </a:cubicBezTo>
                    <a:cubicBezTo>
                      <a:pt x="1042302" y="593652"/>
                      <a:pt x="1045879" y="589679"/>
                      <a:pt x="1056081" y="589679"/>
                    </a:cubicBezTo>
                    <a:cubicBezTo>
                      <a:pt x="1066075" y="589679"/>
                      <a:pt x="1070126" y="593927"/>
                      <a:pt x="1072778" y="607186"/>
                    </a:cubicBezTo>
                    <a:cubicBezTo>
                      <a:pt x="1075559" y="621092"/>
                      <a:pt x="1079310" y="624693"/>
                      <a:pt x="1091013" y="624693"/>
                    </a:cubicBezTo>
                    <a:cubicBezTo>
                      <a:pt x="1103493" y="624693"/>
                      <a:pt x="1105746" y="622016"/>
                      <a:pt x="1105746" y="607186"/>
                    </a:cubicBezTo>
                    <a:cubicBezTo>
                      <a:pt x="1105746" y="591624"/>
                      <a:pt x="1103801" y="589679"/>
                      <a:pt x="1088241" y="589679"/>
                    </a:cubicBezTo>
                    <a:cubicBezTo>
                      <a:pt x="1072746" y="589679"/>
                      <a:pt x="1070735" y="587700"/>
                      <a:pt x="1070735" y="572463"/>
                    </a:cubicBezTo>
                    <a:cubicBezTo>
                      <a:pt x="1070735" y="555598"/>
                      <a:pt x="1070052" y="555211"/>
                      <a:pt x="1037183" y="553497"/>
                    </a:cubicBezTo>
                    <a:cubicBezTo>
                      <a:pt x="1004368" y="551785"/>
                      <a:pt x="1003673" y="551395"/>
                      <a:pt x="1005508" y="535698"/>
                    </a:cubicBezTo>
                    <a:cubicBezTo>
                      <a:pt x="1007195" y="521267"/>
                      <a:pt x="1005574" y="519650"/>
                      <a:pt x="989461" y="519650"/>
                    </a:cubicBezTo>
                    <a:cubicBezTo>
                      <a:pt x="973436" y="519650"/>
                      <a:pt x="971538" y="517795"/>
                      <a:pt x="971538" y="502142"/>
                    </a:cubicBezTo>
                    <a:lnTo>
                      <a:pt x="971538" y="484635"/>
                    </a:lnTo>
                    <a:lnTo>
                      <a:pt x="936527" y="484635"/>
                    </a:lnTo>
                    <a:lnTo>
                      <a:pt x="901516" y="484635"/>
                    </a:lnTo>
                    <a:lnTo>
                      <a:pt x="901516" y="467128"/>
                    </a:lnTo>
                    <a:lnTo>
                      <a:pt x="901516" y="449620"/>
                    </a:lnTo>
                    <a:lnTo>
                      <a:pt x="866505" y="449620"/>
                    </a:lnTo>
                    <a:lnTo>
                      <a:pt x="831494" y="449620"/>
                    </a:lnTo>
                    <a:lnTo>
                      <a:pt x="831494" y="432113"/>
                    </a:lnTo>
                    <a:lnTo>
                      <a:pt x="831494" y="414606"/>
                    </a:lnTo>
                    <a:lnTo>
                      <a:pt x="796483" y="414606"/>
                    </a:lnTo>
                    <a:lnTo>
                      <a:pt x="761472" y="414606"/>
                    </a:lnTo>
                    <a:lnTo>
                      <a:pt x="761472" y="397099"/>
                    </a:lnTo>
                    <a:lnTo>
                      <a:pt x="761472" y="379591"/>
                    </a:lnTo>
                    <a:lnTo>
                      <a:pt x="726461" y="379591"/>
                    </a:lnTo>
                    <a:lnTo>
                      <a:pt x="691451" y="379591"/>
                    </a:lnTo>
                    <a:lnTo>
                      <a:pt x="691451" y="362084"/>
                    </a:lnTo>
                    <a:lnTo>
                      <a:pt x="691451" y="344577"/>
                    </a:lnTo>
                    <a:lnTo>
                      <a:pt x="638934" y="344577"/>
                    </a:lnTo>
                    <a:lnTo>
                      <a:pt x="586418" y="344577"/>
                    </a:lnTo>
                    <a:lnTo>
                      <a:pt x="586418" y="362084"/>
                    </a:lnTo>
                    <a:cubicBezTo>
                      <a:pt x="586418" y="377730"/>
                      <a:pt x="584516" y="379591"/>
                      <a:pt x="568525" y="379591"/>
                    </a:cubicBezTo>
                    <a:cubicBezTo>
                      <a:pt x="552448" y="379591"/>
                      <a:pt x="550819" y="381219"/>
                      <a:pt x="552478" y="395640"/>
                    </a:cubicBezTo>
                    <a:cubicBezTo>
                      <a:pt x="554226" y="410832"/>
                      <a:pt x="556114" y="411781"/>
                      <a:pt x="587876" y="413438"/>
                    </a:cubicBezTo>
                    <a:cubicBezTo>
                      <a:pt x="620745" y="415152"/>
                      <a:pt x="621429" y="415540"/>
                      <a:pt x="621429" y="432405"/>
                    </a:cubicBezTo>
                    <a:lnTo>
                      <a:pt x="621429" y="449620"/>
                    </a:lnTo>
                    <a:lnTo>
                      <a:pt x="673945" y="449620"/>
                    </a:lnTo>
                    <a:lnTo>
                      <a:pt x="726461" y="449620"/>
                    </a:lnTo>
                    <a:lnTo>
                      <a:pt x="726461" y="467128"/>
                    </a:lnTo>
                    <a:lnTo>
                      <a:pt x="726461" y="484635"/>
                    </a:lnTo>
                    <a:lnTo>
                      <a:pt x="761472" y="484635"/>
                    </a:lnTo>
                    <a:lnTo>
                      <a:pt x="796483" y="484635"/>
                    </a:lnTo>
                    <a:lnTo>
                      <a:pt x="796483" y="502142"/>
                    </a:lnTo>
                    <a:cubicBezTo>
                      <a:pt x="796483" y="517705"/>
                      <a:pt x="798428" y="519650"/>
                      <a:pt x="813989" y="519650"/>
                    </a:cubicBezTo>
                    <a:cubicBezTo>
                      <a:pt x="829549" y="519650"/>
                      <a:pt x="831494" y="521595"/>
                      <a:pt x="831494" y="537157"/>
                    </a:cubicBezTo>
                    <a:lnTo>
                      <a:pt x="831494" y="554664"/>
                    </a:lnTo>
                    <a:lnTo>
                      <a:pt x="866505" y="554664"/>
                    </a:lnTo>
                    <a:lnTo>
                      <a:pt x="901516" y="554664"/>
                    </a:lnTo>
                    <a:lnTo>
                      <a:pt x="901516" y="572172"/>
                    </a:lnTo>
                    <a:cubicBezTo>
                      <a:pt x="901516" y="587734"/>
                      <a:pt x="903461" y="589679"/>
                      <a:pt x="919021" y="589679"/>
                    </a:cubicBezTo>
                    <a:cubicBezTo>
                      <a:pt x="934582" y="589679"/>
                      <a:pt x="936527" y="591624"/>
                      <a:pt x="936527" y="607186"/>
                    </a:cubicBezTo>
                    <a:cubicBezTo>
                      <a:pt x="936527" y="622748"/>
                      <a:pt x="938472" y="624693"/>
                      <a:pt x="954032" y="624693"/>
                    </a:cubicBezTo>
                    <a:cubicBezTo>
                      <a:pt x="969593" y="624693"/>
                      <a:pt x="971538" y="626639"/>
                      <a:pt x="971538" y="642201"/>
                    </a:cubicBezTo>
                    <a:cubicBezTo>
                      <a:pt x="971538" y="657763"/>
                      <a:pt x="973483" y="659708"/>
                      <a:pt x="989043" y="659708"/>
                    </a:cubicBezTo>
                    <a:cubicBezTo>
                      <a:pt x="1004692" y="659708"/>
                      <a:pt x="1006549" y="661609"/>
                      <a:pt x="1006549" y="677622"/>
                    </a:cubicBezTo>
                    <a:cubicBezTo>
                      <a:pt x="1006549" y="692860"/>
                      <a:pt x="1008509" y="695256"/>
                      <a:pt x="1019678" y="693670"/>
                    </a:cubicBezTo>
                    <a:cubicBezTo>
                      <a:pt x="1028976" y="692349"/>
                      <a:pt x="1033334" y="687245"/>
                      <a:pt x="1034613" y="676178"/>
                    </a:cubicBezTo>
                    <a:close/>
                    <a:moveTo>
                      <a:pt x="1350823" y="467128"/>
                    </a:moveTo>
                    <a:cubicBezTo>
                      <a:pt x="1350823" y="451566"/>
                      <a:pt x="1352768" y="449620"/>
                      <a:pt x="1368328" y="449620"/>
                    </a:cubicBezTo>
                    <a:cubicBezTo>
                      <a:pt x="1383889" y="449620"/>
                      <a:pt x="1385834" y="451566"/>
                      <a:pt x="1385834" y="467128"/>
                    </a:cubicBezTo>
                    <a:cubicBezTo>
                      <a:pt x="1385834" y="482690"/>
                      <a:pt x="1387779" y="484635"/>
                      <a:pt x="1403339" y="484635"/>
                    </a:cubicBezTo>
                    <a:cubicBezTo>
                      <a:pt x="1418900" y="484635"/>
                      <a:pt x="1420845" y="482690"/>
                      <a:pt x="1420845" y="467128"/>
                    </a:cubicBezTo>
                    <a:cubicBezTo>
                      <a:pt x="1420845" y="451566"/>
                      <a:pt x="1422790" y="449620"/>
                      <a:pt x="1438350" y="449620"/>
                    </a:cubicBezTo>
                    <a:cubicBezTo>
                      <a:pt x="1453910" y="449620"/>
                      <a:pt x="1455856" y="447675"/>
                      <a:pt x="1455856" y="432113"/>
                    </a:cubicBezTo>
                    <a:cubicBezTo>
                      <a:pt x="1455856" y="416551"/>
                      <a:pt x="1453910" y="414606"/>
                      <a:pt x="1438350" y="414606"/>
                    </a:cubicBezTo>
                    <a:cubicBezTo>
                      <a:pt x="1422790" y="414606"/>
                      <a:pt x="1420845" y="416551"/>
                      <a:pt x="1420845" y="432113"/>
                    </a:cubicBezTo>
                    <a:cubicBezTo>
                      <a:pt x="1420845" y="447675"/>
                      <a:pt x="1418900" y="449620"/>
                      <a:pt x="1403339" y="449620"/>
                    </a:cubicBezTo>
                    <a:cubicBezTo>
                      <a:pt x="1387779" y="449620"/>
                      <a:pt x="1385834" y="447675"/>
                      <a:pt x="1385834" y="432113"/>
                    </a:cubicBezTo>
                    <a:cubicBezTo>
                      <a:pt x="1385834" y="416551"/>
                      <a:pt x="1383889" y="414606"/>
                      <a:pt x="1368328" y="414606"/>
                    </a:cubicBezTo>
                    <a:cubicBezTo>
                      <a:pt x="1352768" y="414606"/>
                      <a:pt x="1350823" y="416551"/>
                      <a:pt x="1350823" y="432113"/>
                    </a:cubicBezTo>
                    <a:cubicBezTo>
                      <a:pt x="1350823" y="447675"/>
                      <a:pt x="1348878" y="449620"/>
                      <a:pt x="1333317" y="449620"/>
                    </a:cubicBezTo>
                    <a:cubicBezTo>
                      <a:pt x="1317757" y="449620"/>
                      <a:pt x="1315812" y="451566"/>
                      <a:pt x="1315812" y="467128"/>
                    </a:cubicBezTo>
                    <a:cubicBezTo>
                      <a:pt x="1315812" y="482690"/>
                      <a:pt x="1317757" y="484635"/>
                      <a:pt x="1333317" y="484635"/>
                    </a:cubicBezTo>
                    <a:cubicBezTo>
                      <a:pt x="1348878" y="484635"/>
                      <a:pt x="1350823" y="482690"/>
                      <a:pt x="1350823" y="467128"/>
                    </a:cubicBezTo>
                    <a:close/>
                    <a:moveTo>
                      <a:pt x="1765119" y="292055"/>
                    </a:moveTo>
                    <a:cubicBezTo>
                      <a:pt x="1765119" y="276409"/>
                      <a:pt x="1767022" y="274547"/>
                      <a:pt x="1783012" y="274547"/>
                    </a:cubicBezTo>
                    <a:cubicBezTo>
                      <a:pt x="1799089" y="274547"/>
                      <a:pt x="1800718" y="272920"/>
                      <a:pt x="1799058" y="258499"/>
                    </a:cubicBezTo>
                    <a:cubicBezTo>
                      <a:pt x="1797607" y="245894"/>
                      <a:pt x="1793769" y="242055"/>
                      <a:pt x="1781165" y="240605"/>
                    </a:cubicBezTo>
                    <a:cubicBezTo>
                      <a:pt x="1766747" y="238946"/>
                      <a:pt x="1765119" y="240582"/>
                      <a:pt x="1765119" y="256653"/>
                    </a:cubicBezTo>
                    <a:cubicBezTo>
                      <a:pt x="1765119" y="272732"/>
                      <a:pt x="1763303" y="274547"/>
                      <a:pt x="1747225" y="274547"/>
                    </a:cubicBezTo>
                    <a:cubicBezTo>
                      <a:pt x="1731148" y="274547"/>
                      <a:pt x="1729520" y="272920"/>
                      <a:pt x="1731179" y="258499"/>
                    </a:cubicBezTo>
                    <a:cubicBezTo>
                      <a:pt x="1732222" y="249422"/>
                      <a:pt x="1736827" y="242110"/>
                      <a:pt x="1741778" y="241665"/>
                    </a:cubicBezTo>
                    <a:cubicBezTo>
                      <a:pt x="1746592" y="241233"/>
                      <a:pt x="1753639" y="240576"/>
                      <a:pt x="1757437" y="240205"/>
                    </a:cubicBezTo>
                    <a:cubicBezTo>
                      <a:pt x="1761236" y="239834"/>
                      <a:pt x="1765174" y="232310"/>
                      <a:pt x="1766190" y="223484"/>
                    </a:cubicBezTo>
                    <a:cubicBezTo>
                      <a:pt x="1767641" y="210879"/>
                      <a:pt x="1771479" y="207039"/>
                      <a:pt x="1784083" y="205589"/>
                    </a:cubicBezTo>
                    <a:cubicBezTo>
                      <a:pt x="1799366" y="203831"/>
                      <a:pt x="1800129" y="202251"/>
                      <a:pt x="1800129" y="172421"/>
                    </a:cubicBezTo>
                    <a:cubicBezTo>
                      <a:pt x="1800129" y="142590"/>
                      <a:pt x="1799366" y="141011"/>
                      <a:pt x="1784083" y="139253"/>
                    </a:cubicBezTo>
                    <a:cubicBezTo>
                      <a:pt x="1770620" y="137704"/>
                      <a:pt x="1767736" y="134277"/>
                      <a:pt x="1766173" y="117971"/>
                    </a:cubicBezTo>
                    <a:cubicBezTo>
                      <a:pt x="1764827" y="103942"/>
                      <a:pt x="1761987" y="99427"/>
                      <a:pt x="1755961" y="101739"/>
                    </a:cubicBezTo>
                    <a:cubicBezTo>
                      <a:pt x="1742122" y="107051"/>
                      <a:pt x="1730108" y="99063"/>
                      <a:pt x="1730108" y="84551"/>
                    </a:cubicBezTo>
                    <a:cubicBezTo>
                      <a:pt x="1730108" y="71998"/>
                      <a:pt x="1727357" y="70734"/>
                      <a:pt x="1696555" y="69127"/>
                    </a:cubicBezTo>
                    <a:cubicBezTo>
                      <a:pt x="1665154" y="67488"/>
                      <a:pt x="1662997" y="66442"/>
                      <a:pt x="1662907" y="52788"/>
                    </a:cubicBezTo>
                    <a:cubicBezTo>
                      <a:pt x="1662819" y="38486"/>
                      <a:pt x="1661813" y="38165"/>
                      <a:pt x="1612258" y="36518"/>
                    </a:cubicBezTo>
                    <a:lnTo>
                      <a:pt x="1561706" y="34837"/>
                    </a:lnTo>
                    <a:lnTo>
                      <a:pt x="1559838" y="51106"/>
                    </a:lnTo>
                    <a:cubicBezTo>
                      <a:pt x="1558349" y="64072"/>
                      <a:pt x="1555008" y="67376"/>
                      <a:pt x="1543383" y="67376"/>
                    </a:cubicBezTo>
                    <a:cubicBezTo>
                      <a:pt x="1531806" y="67376"/>
                      <a:pt x="1528414" y="64063"/>
                      <a:pt x="1526948" y="51328"/>
                    </a:cubicBezTo>
                    <a:cubicBezTo>
                      <a:pt x="1525402" y="37887"/>
                      <a:pt x="1522321" y="35280"/>
                      <a:pt x="1507984" y="35280"/>
                    </a:cubicBezTo>
                    <a:cubicBezTo>
                      <a:pt x="1492854" y="35280"/>
                      <a:pt x="1490866" y="37313"/>
                      <a:pt x="1490866" y="52787"/>
                    </a:cubicBezTo>
                    <a:cubicBezTo>
                      <a:pt x="1490866" y="68261"/>
                      <a:pt x="1492853" y="70294"/>
                      <a:pt x="1507984" y="70294"/>
                    </a:cubicBezTo>
                    <a:cubicBezTo>
                      <a:pt x="1522321" y="70294"/>
                      <a:pt x="1525402" y="72902"/>
                      <a:pt x="1526948" y="86342"/>
                    </a:cubicBezTo>
                    <a:cubicBezTo>
                      <a:pt x="1528411" y="99051"/>
                      <a:pt x="1531830" y="102407"/>
                      <a:pt x="1543383" y="102470"/>
                    </a:cubicBezTo>
                    <a:cubicBezTo>
                      <a:pt x="1555541" y="102536"/>
                      <a:pt x="1558275" y="105694"/>
                      <a:pt x="1559799" y="121436"/>
                    </a:cubicBezTo>
                    <a:cubicBezTo>
                      <a:pt x="1561405" y="138026"/>
                      <a:pt x="1563712" y="140323"/>
                      <a:pt x="1578763" y="140323"/>
                    </a:cubicBezTo>
                    <a:cubicBezTo>
                      <a:pt x="1593027" y="140323"/>
                      <a:pt x="1595899" y="142704"/>
                      <a:pt x="1595899" y="154525"/>
                    </a:cubicBezTo>
                    <a:cubicBezTo>
                      <a:pt x="1595899" y="165680"/>
                      <a:pt x="1599342" y="169123"/>
                      <a:pt x="1611946" y="170574"/>
                    </a:cubicBezTo>
                    <a:cubicBezTo>
                      <a:pt x="1624448" y="172012"/>
                      <a:pt x="1628392" y="175886"/>
                      <a:pt x="1629804" y="188115"/>
                    </a:cubicBezTo>
                    <a:cubicBezTo>
                      <a:pt x="1631205" y="200244"/>
                      <a:pt x="1635182" y="204222"/>
                      <a:pt x="1647310" y="205622"/>
                    </a:cubicBezTo>
                    <a:cubicBezTo>
                      <a:pt x="1659537" y="207034"/>
                      <a:pt x="1663411" y="210979"/>
                      <a:pt x="1664850" y="223483"/>
                    </a:cubicBezTo>
                    <a:cubicBezTo>
                      <a:pt x="1666301" y="236088"/>
                      <a:pt x="1669743" y="239531"/>
                      <a:pt x="1680896" y="239531"/>
                    </a:cubicBezTo>
                    <a:cubicBezTo>
                      <a:pt x="1688706" y="239531"/>
                      <a:pt x="1695399" y="242814"/>
                      <a:pt x="1695770" y="246826"/>
                    </a:cubicBezTo>
                    <a:cubicBezTo>
                      <a:pt x="1696140" y="250838"/>
                      <a:pt x="1696797" y="258060"/>
                      <a:pt x="1697227" y="262874"/>
                    </a:cubicBezTo>
                    <a:cubicBezTo>
                      <a:pt x="1697673" y="267826"/>
                      <a:pt x="1704983" y="272430"/>
                      <a:pt x="1714060" y="273474"/>
                    </a:cubicBezTo>
                    <a:cubicBezTo>
                      <a:pt x="1727499" y="275021"/>
                      <a:pt x="1730106" y="278103"/>
                      <a:pt x="1730106" y="292441"/>
                    </a:cubicBezTo>
                    <a:cubicBezTo>
                      <a:pt x="1730106" y="307572"/>
                      <a:pt x="1732140" y="309561"/>
                      <a:pt x="1747612" y="309561"/>
                    </a:cubicBezTo>
                    <a:cubicBezTo>
                      <a:pt x="1763172" y="309561"/>
                      <a:pt x="1765117" y="307615"/>
                      <a:pt x="1765117" y="292053"/>
                    </a:cubicBezTo>
                    <a:close/>
                    <a:moveTo>
                      <a:pt x="1835140" y="295366"/>
                    </a:moveTo>
                    <a:cubicBezTo>
                      <a:pt x="1835140" y="286316"/>
                      <a:pt x="1830929" y="279833"/>
                      <a:pt x="1823522" y="277482"/>
                    </a:cubicBezTo>
                    <a:cubicBezTo>
                      <a:pt x="1807749" y="272476"/>
                      <a:pt x="1800129" y="278285"/>
                      <a:pt x="1800129" y="295317"/>
                    </a:cubicBezTo>
                    <a:cubicBezTo>
                      <a:pt x="1800129" y="307254"/>
                      <a:pt x="1802965" y="309562"/>
                      <a:pt x="1817635" y="309562"/>
                    </a:cubicBezTo>
                    <a:cubicBezTo>
                      <a:pt x="1832288" y="309562"/>
                      <a:pt x="1835140" y="307249"/>
                      <a:pt x="1835140" y="295366"/>
                    </a:cubicBezTo>
                    <a:close/>
                    <a:moveTo>
                      <a:pt x="1835140" y="225916"/>
                    </a:moveTo>
                    <a:cubicBezTo>
                      <a:pt x="1835140" y="208191"/>
                      <a:pt x="1832021" y="205618"/>
                      <a:pt x="1814580" y="208952"/>
                    </a:cubicBezTo>
                    <a:cubicBezTo>
                      <a:pt x="1804017" y="210973"/>
                      <a:pt x="1800129" y="215457"/>
                      <a:pt x="1800129" y="225624"/>
                    </a:cubicBezTo>
                    <a:cubicBezTo>
                      <a:pt x="1800129" y="237188"/>
                      <a:pt x="1803081" y="239533"/>
                      <a:pt x="1817635" y="239533"/>
                    </a:cubicBezTo>
                    <a:cubicBezTo>
                      <a:pt x="1832084" y="239533"/>
                      <a:pt x="1835140" y="237156"/>
                      <a:pt x="1835140" y="225916"/>
                    </a:cubicBezTo>
                    <a:close/>
                    <a:moveTo>
                      <a:pt x="39372" y="900788"/>
                    </a:moveTo>
                    <a:cubicBezTo>
                      <a:pt x="44989" y="899321"/>
                      <a:pt x="54179" y="899321"/>
                      <a:pt x="59795" y="900788"/>
                    </a:cubicBezTo>
                    <a:cubicBezTo>
                      <a:pt x="65412" y="902257"/>
                      <a:pt x="60816" y="903456"/>
                      <a:pt x="49584" y="903456"/>
                    </a:cubicBezTo>
                    <a:cubicBezTo>
                      <a:pt x="38351" y="903456"/>
                      <a:pt x="33756" y="902254"/>
                      <a:pt x="39372" y="900788"/>
                    </a:cubicBezTo>
                    <a:close/>
                    <a:moveTo>
                      <a:pt x="74383" y="865773"/>
                    </a:moveTo>
                    <a:cubicBezTo>
                      <a:pt x="79999" y="864304"/>
                      <a:pt x="89190" y="864304"/>
                      <a:pt x="94806" y="865773"/>
                    </a:cubicBezTo>
                    <a:cubicBezTo>
                      <a:pt x="100423" y="867240"/>
                      <a:pt x="95827" y="868442"/>
                      <a:pt x="84595" y="868442"/>
                    </a:cubicBezTo>
                    <a:cubicBezTo>
                      <a:pt x="73362" y="868442"/>
                      <a:pt x="68767" y="867240"/>
                      <a:pt x="74383" y="865773"/>
                    </a:cubicBezTo>
                    <a:close/>
                    <a:moveTo>
                      <a:pt x="109394" y="830758"/>
                    </a:moveTo>
                    <a:cubicBezTo>
                      <a:pt x="115010" y="829290"/>
                      <a:pt x="124201" y="829290"/>
                      <a:pt x="129817" y="830758"/>
                    </a:cubicBezTo>
                    <a:cubicBezTo>
                      <a:pt x="135433" y="832227"/>
                      <a:pt x="130838" y="833427"/>
                      <a:pt x="119606" y="833427"/>
                    </a:cubicBezTo>
                    <a:cubicBezTo>
                      <a:pt x="108373" y="833427"/>
                      <a:pt x="103778" y="832227"/>
                      <a:pt x="109394" y="830758"/>
                    </a:cubicBezTo>
                    <a:close/>
                    <a:moveTo>
                      <a:pt x="188273" y="795537"/>
                    </a:moveTo>
                    <a:cubicBezTo>
                      <a:pt x="198761" y="794238"/>
                      <a:pt x="214516" y="794264"/>
                      <a:pt x="223284" y="795603"/>
                    </a:cubicBezTo>
                    <a:cubicBezTo>
                      <a:pt x="232052" y="796936"/>
                      <a:pt x="223471" y="797997"/>
                      <a:pt x="204215" y="797965"/>
                    </a:cubicBezTo>
                    <a:cubicBezTo>
                      <a:pt x="184959" y="797921"/>
                      <a:pt x="177785" y="796842"/>
                      <a:pt x="188273" y="795544"/>
                    </a:cubicBezTo>
                    <a:close/>
                    <a:moveTo>
                      <a:pt x="803888" y="760708"/>
                    </a:moveTo>
                    <a:cubicBezTo>
                      <a:pt x="809566" y="759228"/>
                      <a:pt x="817443" y="759325"/>
                      <a:pt x="821394" y="760928"/>
                    </a:cubicBezTo>
                    <a:cubicBezTo>
                      <a:pt x="825344" y="762528"/>
                      <a:pt x="820699" y="763737"/>
                      <a:pt x="811071" y="763619"/>
                    </a:cubicBezTo>
                    <a:cubicBezTo>
                      <a:pt x="801443" y="763508"/>
                      <a:pt x="798211" y="762192"/>
                      <a:pt x="803888" y="760712"/>
                    </a:cubicBezTo>
                    <a:close/>
                    <a:moveTo>
                      <a:pt x="742613" y="725508"/>
                    </a:moveTo>
                    <a:cubicBezTo>
                      <a:pt x="753100" y="724209"/>
                      <a:pt x="768855" y="724235"/>
                      <a:pt x="777624" y="725574"/>
                    </a:cubicBezTo>
                    <a:cubicBezTo>
                      <a:pt x="786392" y="726906"/>
                      <a:pt x="777811" y="727968"/>
                      <a:pt x="758555" y="727936"/>
                    </a:cubicBezTo>
                    <a:cubicBezTo>
                      <a:pt x="739299" y="727892"/>
                      <a:pt x="732125" y="726813"/>
                      <a:pt x="742613" y="725515"/>
                    </a:cubicBezTo>
                    <a:close/>
                    <a:moveTo>
                      <a:pt x="663845" y="690679"/>
                    </a:moveTo>
                    <a:cubicBezTo>
                      <a:pt x="669522" y="689199"/>
                      <a:pt x="677400" y="689296"/>
                      <a:pt x="681350" y="690899"/>
                    </a:cubicBezTo>
                    <a:cubicBezTo>
                      <a:pt x="685301" y="692498"/>
                      <a:pt x="680656" y="693708"/>
                      <a:pt x="671028" y="693589"/>
                    </a:cubicBezTo>
                    <a:cubicBezTo>
                      <a:pt x="661400" y="693479"/>
                      <a:pt x="658167" y="692162"/>
                      <a:pt x="663845" y="690683"/>
                    </a:cubicBezTo>
                    <a:close/>
                    <a:moveTo>
                      <a:pt x="482306" y="601351"/>
                    </a:moveTo>
                    <a:cubicBezTo>
                      <a:pt x="482306" y="593326"/>
                      <a:pt x="483631" y="590044"/>
                      <a:pt x="485250" y="594056"/>
                    </a:cubicBezTo>
                    <a:cubicBezTo>
                      <a:pt x="486868" y="598068"/>
                      <a:pt x="486868" y="604633"/>
                      <a:pt x="485250" y="608645"/>
                    </a:cubicBezTo>
                    <a:cubicBezTo>
                      <a:pt x="483631" y="612657"/>
                      <a:pt x="482306" y="609375"/>
                      <a:pt x="482306" y="601351"/>
                    </a:cubicBezTo>
                    <a:close/>
                    <a:moveTo>
                      <a:pt x="377706" y="572172"/>
                    </a:moveTo>
                    <a:cubicBezTo>
                      <a:pt x="377706" y="560938"/>
                      <a:pt x="378907" y="556342"/>
                      <a:pt x="380375" y="561959"/>
                    </a:cubicBezTo>
                    <a:cubicBezTo>
                      <a:pt x="381842" y="567576"/>
                      <a:pt x="381842" y="576767"/>
                      <a:pt x="380375" y="582384"/>
                    </a:cubicBezTo>
                    <a:cubicBezTo>
                      <a:pt x="378907" y="588001"/>
                      <a:pt x="377706" y="583406"/>
                      <a:pt x="377706" y="572172"/>
                    </a:cubicBezTo>
                    <a:close/>
                    <a:moveTo>
                      <a:pt x="1071873" y="435031"/>
                    </a:moveTo>
                    <a:cubicBezTo>
                      <a:pt x="1071983" y="425402"/>
                      <a:pt x="1073300" y="422170"/>
                      <a:pt x="1074779" y="427848"/>
                    </a:cubicBezTo>
                    <a:cubicBezTo>
                      <a:pt x="1076259" y="433525"/>
                      <a:pt x="1076162" y="441404"/>
                      <a:pt x="1074559" y="445355"/>
                    </a:cubicBezTo>
                    <a:cubicBezTo>
                      <a:pt x="1072960" y="449306"/>
                      <a:pt x="1071750" y="444660"/>
                      <a:pt x="1071869" y="435031"/>
                    </a:cubicBezTo>
                    <a:close/>
                    <a:moveTo>
                      <a:pt x="1002067" y="397099"/>
                    </a:moveTo>
                    <a:cubicBezTo>
                      <a:pt x="1002067" y="385865"/>
                      <a:pt x="1003267" y="381269"/>
                      <a:pt x="1004736" y="386886"/>
                    </a:cubicBezTo>
                    <a:cubicBezTo>
                      <a:pt x="1006205" y="392503"/>
                      <a:pt x="1006205" y="401694"/>
                      <a:pt x="1004736" y="407311"/>
                    </a:cubicBezTo>
                    <a:cubicBezTo>
                      <a:pt x="1003267" y="412928"/>
                      <a:pt x="1002067" y="408333"/>
                      <a:pt x="1002067" y="397099"/>
                    </a:cubicBezTo>
                    <a:close/>
                    <a:moveTo>
                      <a:pt x="1557294" y="342000"/>
                    </a:moveTo>
                    <a:cubicBezTo>
                      <a:pt x="1555519" y="337373"/>
                      <a:pt x="1555296" y="328838"/>
                      <a:pt x="1556800" y="323033"/>
                    </a:cubicBezTo>
                    <a:cubicBezTo>
                      <a:pt x="1558635" y="315954"/>
                      <a:pt x="1559757" y="317629"/>
                      <a:pt x="1560211" y="328122"/>
                    </a:cubicBezTo>
                    <a:cubicBezTo>
                      <a:pt x="1560701" y="339424"/>
                      <a:pt x="1564532" y="344467"/>
                      <a:pt x="1574017" y="346294"/>
                    </a:cubicBezTo>
                    <a:lnTo>
                      <a:pt x="1587146" y="348823"/>
                    </a:lnTo>
                    <a:lnTo>
                      <a:pt x="1573834" y="349617"/>
                    </a:lnTo>
                    <a:cubicBezTo>
                      <a:pt x="1566512" y="350054"/>
                      <a:pt x="1559069" y="346626"/>
                      <a:pt x="1557294" y="341999"/>
                    </a:cubicBezTo>
                    <a:close/>
                    <a:moveTo>
                      <a:pt x="1522283" y="306985"/>
                    </a:moveTo>
                    <a:cubicBezTo>
                      <a:pt x="1520508" y="302358"/>
                      <a:pt x="1520285" y="293823"/>
                      <a:pt x="1521789" y="288019"/>
                    </a:cubicBezTo>
                    <a:cubicBezTo>
                      <a:pt x="1523624" y="280940"/>
                      <a:pt x="1524746" y="282615"/>
                      <a:pt x="1525200" y="293108"/>
                    </a:cubicBezTo>
                    <a:cubicBezTo>
                      <a:pt x="1525690" y="304410"/>
                      <a:pt x="1529520" y="309452"/>
                      <a:pt x="1539006" y="311279"/>
                    </a:cubicBezTo>
                    <a:lnTo>
                      <a:pt x="1552136" y="313808"/>
                    </a:lnTo>
                    <a:lnTo>
                      <a:pt x="1538823" y="314602"/>
                    </a:lnTo>
                    <a:cubicBezTo>
                      <a:pt x="1531502" y="315039"/>
                      <a:pt x="1524058" y="311611"/>
                      <a:pt x="1522283" y="306985"/>
                    </a:cubicBezTo>
                    <a:close/>
                    <a:moveTo>
                      <a:pt x="1495243" y="276519"/>
                    </a:moveTo>
                    <a:cubicBezTo>
                      <a:pt x="1499255" y="274899"/>
                      <a:pt x="1505819" y="274899"/>
                      <a:pt x="1509831" y="276519"/>
                    </a:cubicBezTo>
                    <a:cubicBezTo>
                      <a:pt x="1513842" y="278137"/>
                      <a:pt x="1510561" y="279462"/>
                      <a:pt x="1502537" y="279462"/>
                    </a:cubicBezTo>
                    <a:cubicBezTo>
                      <a:pt x="1494513" y="279462"/>
                      <a:pt x="1491231" y="278136"/>
                      <a:pt x="1495243" y="276519"/>
                    </a:cubicBezTo>
                    <a:close/>
                    <a:moveTo>
                      <a:pt x="1404878" y="241181"/>
                    </a:moveTo>
                    <a:cubicBezTo>
                      <a:pt x="1413748" y="239840"/>
                      <a:pt x="1426877" y="239876"/>
                      <a:pt x="1434054" y="241270"/>
                    </a:cubicBezTo>
                    <a:cubicBezTo>
                      <a:pt x="1441231" y="242654"/>
                      <a:pt x="1433966" y="243752"/>
                      <a:pt x="1417927" y="243708"/>
                    </a:cubicBezTo>
                    <a:cubicBezTo>
                      <a:pt x="1401880" y="243664"/>
                      <a:pt x="1396008" y="242530"/>
                      <a:pt x="1404878" y="241190"/>
                    </a:cubicBezTo>
                    <a:close/>
                    <a:moveTo>
                      <a:pt x="1210779" y="224944"/>
                    </a:moveTo>
                    <a:cubicBezTo>
                      <a:pt x="1210779" y="216919"/>
                      <a:pt x="1212749" y="210141"/>
                      <a:pt x="1215156" y="209880"/>
                    </a:cubicBezTo>
                    <a:cubicBezTo>
                      <a:pt x="1267879" y="204168"/>
                      <a:pt x="1280801" y="207258"/>
                      <a:pt x="1280801" y="225576"/>
                    </a:cubicBezTo>
                    <a:cubicBezTo>
                      <a:pt x="1280801" y="238744"/>
                      <a:pt x="1278823" y="239533"/>
                      <a:pt x="1245790" y="239533"/>
                    </a:cubicBezTo>
                    <a:cubicBezTo>
                      <a:pt x="1212335" y="239533"/>
                      <a:pt x="1210779" y="238884"/>
                      <a:pt x="1210779" y="224944"/>
                    </a:cubicBezTo>
                    <a:close/>
                    <a:moveTo>
                      <a:pt x="1340611" y="206174"/>
                    </a:moveTo>
                    <a:cubicBezTo>
                      <a:pt x="1349437" y="204838"/>
                      <a:pt x="1363879" y="204838"/>
                      <a:pt x="1372705" y="206174"/>
                    </a:cubicBezTo>
                    <a:cubicBezTo>
                      <a:pt x="1381530" y="207511"/>
                      <a:pt x="1374310" y="208605"/>
                      <a:pt x="1356658" y="208605"/>
                    </a:cubicBezTo>
                    <a:cubicBezTo>
                      <a:pt x="1339007" y="208605"/>
                      <a:pt x="1331786" y="207511"/>
                      <a:pt x="1340611" y="206174"/>
                    </a:cubicBezTo>
                    <a:close/>
                    <a:moveTo>
                      <a:pt x="1267776" y="171110"/>
                    </a:moveTo>
                    <a:cubicBezTo>
                      <a:pt x="1278264" y="169811"/>
                      <a:pt x="1294019" y="169838"/>
                      <a:pt x="1302787" y="171176"/>
                    </a:cubicBezTo>
                    <a:cubicBezTo>
                      <a:pt x="1311555" y="172509"/>
                      <a:pt x="1302964" y="173571"/>
                      <a:pt x="1283719" y="173538"/>
                    </a:cubicBezTo>
                    <a:cubicBezTo>
                      <a:pt x="1264462" y="173516"/>
                      <a:pt x="1257289" y="172416"/>
                      <a:pt x="1267776" y="171117"/>
                    </a:cubicBezTo>
                    <a:close/>
                    <a:moveTo>
                      <a:pt x="1191815" y="136103"/>
                    </a:moveTo>
                    <a:cubicBezTo>
                      <a:pt x="1202245" y="134809"/>
                      <a:pt x="1219313" y="134809"/>
                      <a:pt x="1229743" y="136103"/>
                    </a:cubicBezTo>
                    <a:cubicBezTo>
                      <a:pt x="1240174" y="137398"/>
                      <a:pt x="1231640" y="138457"/>
                      <a:pt x="1210779" y="138457"/>
                    </a:cubicBezTo>
                    <a:cubicBezTo>
                      <a:pt x="1189918" y="138457"/>
                      <a:pt x="1181385" y="137398"/>
                      <a:pt x="1191815" y="136103"/>
                    </a:cubicBezTo>
                    <a:close/>
                  </a:path>
                </a:pathLst>
              </a:custGeom>
              <a:solidFill>
                <a:srgbClr val="C4731C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0" name="Forma libre: forma 9">
                <a:extLst>
                  <a:ext uri="{FF2B5EF4-FFF2-40B4-BE49-F238E27FC236}">
                    <a16:creationId xmlns:a16="http://schemas.microsoft.com/office/drawing/2014/main" id="{73AA9F2C-B157-80B1-349A-1D71275D505C}"/>
                  </a:ext>
                </a:extLst>
              </p:cNvPr>
              <p:cNvSpPr/>
              <p:nvPr/>
            </p:nvSpPr>
            <p:spPr>
              <a:xfrm>
                <a:off x="1524478" y="2945817"/>
                <a:ext cx="2035059" cy="1341806"/>
              </a:xfrm>
              <a:custGeom>
                <a:avLst/>
                <a:gdLst>
                  <a:gd name="connsiteX0" fmla="*/ 691692 w 2035059"/>
                  <a:gd name="connsiteY0" fmla="*/ 1338350 h 1341806"/>
                  <a:gd name="connsiteX1" fmla="*/ 703647 w 2035059"/>
                  <a:gd name="connsiteY1" fmla="*/ 1311789 h 1341806"/>
                  <a:gd name="connsiteX2" fmla="*/ 722612 w 2035059"/>
                  <a:gd name="connsiteY2" fmla="*/ 1292435 h 1341806"/>
                  <a:gd name="connsiteX3" fmla="*/ 740117 w 2035059"/>
                  <a:gd name="connsiteY3" fmla="*/ 1274928 h 1341806"/>
                  <a:gd name="connsiteX4" fmla="*/ 754705 w 2035059"/>
                  <a:gd name="connsiteY4" fmla="*/ 1274928 h 1341806"/>
                  <a:gd name="connsiteX5" fmla="*/ 754705 w 2035059"/>
                  <a:gd name="connsiteY5" fmla="*/ 1137787 h 1341806"/>
                  <a:gd name="connsiteX6" fmla="*/ 754705 w 2035059"/>
                  <a:gd name="connsiteY6" fmla="*/ 1000647 h 1341806"/>
                  <a:gd name="connsiteX7" fmla="*/ 738658 w 2035059"/>
                  <a:gd name="connsiteY7" fmla="*/ 1000876 h 1341806"/>
                  <a:gd name="connsiteX8" fmla="*/ 722612 w 2035059"/>
                  <a:gd name="connsiteY8" fmla="*/ 964402 h 1341806"/>
                  <a:gd name="connsiteX9" fmla="*/ 722612 w 2035059"/>
                  <a:gd name="connsiteY9" fmla="*/ 927699 h 1341806"/>
                  <a:gd name="connsiteX10" fmla="*/ 704718 w 2035059"/>
                  <a:gd name="connsiteY10" fmla="*/ 927699 h 1341806"/>
                  <a:gd name="connsiteX11" fmla="*/ 688672 w 2035059"/>
                  <a:gd name="connsiteY11" fmla="*/ 911651 h 1341806"/>
                  <a:gd name="connsiteX12" fmla="*/ 724070 w 2035059"/>
                  <a:gd name="connsiteY12" fmla="*/ 893852 h 1341806"/>
                  <a:gd name="connsiteX13" fmla="*/ 757622 w 2035059"/>
                  <a:gd name="connsiteY13" fmla="*/ 892101 h 1341806"/>
                  <a:gd name="connsiteX14" fmla="*/ 757622 w 2035059"/>
                  <a:gd name="connsiteY14" fmla="*/ 909608 h 1341806"/>
                  <a:gd name="connsiteX15" fmla="*/ 791175 w 2035059"/>
                  <a:gd name="connsiteY15" fmla="*/ 928866 h 1341806"/>
                  <a:gd name="connsiteX16" fmla="*/ 826591 w 2035059"/>
                  <a:gd name="connsiteY16" fmla="*/ 946846 h 1341806"/>
                  <a:gd name="connsiteX17" fmla="*/ 828454 w 2035059"/>
                  <a:gd name="connsiteY17" fmla="*/ 963076 h 1341806"/>
                  <a:gd name="connsiteX18" fmla="*/ 896612 w 2035059"/>
                  <a:gd name="connsiteY18" fmla="*/ 961435 h 1341806"/>
                  <a:gd name="connsiteX19" fmla="*/ 964770 w 2035059"/>
                  <a:gd name="connsiteY19" fmla="*/ 959794 h 1341806"/>
                  <a:gd name="connsiteX20" fmla="*/ 964541 w 2035059"/>
                  <a:gd name="connsiteY20" fmla="*/ 943746 h 1341806"/>
                  <a:gd name="connsiteX21" fmla="*/ 964312 w 2035059"/>
                  <a:gd name="connsiteY21" fmla="*/ 927697 h 1341806"/>
                  <a:gd name="connsiteX22" fmla="*/ 1018517 w 2035059"/>
                  <a:gd name="connsiteY22" fmla="*/ 927697 h 1341806"/>
                  <a:gd name="connsiteX23" fmla="*/ 1072722 w 2035059"/>
                  <a:gd name="connsiteY23" fmla="*/ 927697 h 1341806"/>
                  <a:gd name="connsiteX24" fmla="*/ 1072722 w 2035059"/>
                  <a:gd name="connsiteY24" fmla="*/ 910190 h 1341806"/>
                  <a:gd name="connsiteX25" fmla="*/ 1106504 w 2035059"/>
                  <a:gd name="connsiteY25" fmla="*/ 892683 h 1341806"/>
                  <a:gd name="connsiteX26" fmla="*/ 1140056 w 2035059"/>
                  <a:gd name="connsiteY26" fmla="*/ 876634 h 1341806"/>
                  <a:gd name="connsiteX27" fmla="*/ 1171920 w 2035059"/>
                  <a:gd name="connsiteY27" fmla="*/ 860586 h 1341806"/>
                  <a:gd name="connsiteX28" fmla="*/ 1206931 w 2035059"/>
                  <a:gd name="connsiteY28" fmla="*/ 843079 h 1341806"/>
                  <a:gd name="connsiteX29" fmla="*/ 1233189 w 2035059"/>
                  <a:gd name="connsiteY29" fmla="*/ 825122 h 1341806"/>
                  <a:gd name="connsiteX30" fmla="*/ 1276952 w 2035059"/>
                  <a:gd name="connsiteY30" fmla="*/ 805146 h 1341806"/>
                  <a:gd name="connsiteX31" fmla="*/ 1276952 w 2035059"/>
                  <a:gd name="connsiteY31" fmla="*/ 787639 h 1341806"/>
                  <a:gd name="connsiteX32" fmla="*/ 1311963 w 2035059"/>
                  <a:gd name="connsiteY32" fmla="*/ 787639 h 1341806"/>
                  <a:gd name="connsiteX33" fmla="*/ 1346974 w 2035059"/>
                  <a:gd name="connsiteY33" fmla="*/ 771457 h 1341806"/>
                  <a:gd name="connsiteX34" fmla="*/ 1380526 w 2035059"/>
                  <a:gd name="connsiteY34" fmla="*/ 755211 h 1341806"/>
                  <a:gd name="connsiteX35" fmla="*/ 1415925 w 2035059"/>
                  <a:gd name="connsiteY35" fmla="*/ 739296 h 1341806"/>
                  <a:gd name="connsiteX36" fmla="*/ 1434889 w 2035059"/>
                  <a:gd name="connsiteY36" fmla="*/ 723445 h 1341806"/>
                  <a:gd name="connsiteX37" fmla="*/ 1452007 w 2035059"/>
                  <a:gd name="connsiteY37" fmla="*/ 706229 h 1341806"/>
                  <a:gd name="connsiteX38" fmla="*/ 1485559 w 2035059"/>
                  <a:gd name="connsiteY38" fmla="*/ 687263 h 1341806"/>
                  <a:gd name="connsiteX39" fmla="*/ 1520958 w 2035059"/>
                  <a:gd name="connsiteY39" fmla="*/ 669465 h 1341806"/>
                  <a:gd name="connsiteX40" fmla="*/ 1539922 w 2035059"/>
                  <a:gd name="connsiteY40" fmla="*/ 653416 h 1341806"/>
                  <a:gd name="connsiteX41" fmla="*/ 1557040 w 2035059"/>
                  <a:gd name="connsiteY41" fmla="*/ 636200 h 1341806"/>
                  <a:gd name="connsiteX42" fmla="*/ 1590592 w 2035059"/>
                  <a:gd name="connsiteY42" fmla="*/ 617234 h 1341806"/>
                  <a:gd name="connsiteX43" fmla="*/ 1625990 w 2035059"/>
                  <a:gd name="connsiteY43" fmla="*/ 599435 h 1341806"/>
                  <a:gd name="connsiteX44" fmla="*/ 1659542 w 2035059"/>
                  <a:gd name="connsiteY44" fmla="*/ 583387 h 1341806"/>
                  <a:gd name="connsiteX45" fmla="*/ 1692137 w 2035059"/>
                  <a:gd name="connsiteY45" fmla="*/ 576093 h 1341806"/>
                  <a:gd name="connsiteX46" fmla="*/ 1693595 w 2035059"/>
                  <a:gd name="connsiteY46" fmla="*/ 560044 h 1341806"/>
                  <a:gd name="connsiteX47" fmla="*/ 1710211 w 2035059"/>
                  <a:gd name="connsiteY47" fmla="*/ 549444 h 1341806"/>
                  <a:gd name="connsiteX48" fmla="*/ 1726258 w 2035059"/>
                  <a:gd name="connsiteY48" fmla="*/ 530478 h 1341806"/>
                  <a:gd name="connsiteX49" fmla="*/ 1743764 w 2035059"/>
                  <a:gd name="connsiteY49" fmla="*/ 513358 h 1341806"/>
                  <a:gd name="connsiteX50" fmla="*/ 1761269 w 2035059"/>
                  <a:gd name="connsiteY50" fmla="*/ 495850 h 1341806"/>
                  <a:gd name="connsiteX51" fmla="*/ 1778774 w 2035059"/>
                  <a:gd name="connsiteY51" fmla="*/ 478343 h 1341806"/>
                  <a:gd name="connsiteX52" fmla="*/ 1796280 w 2035059"/>
                  <a:gd name="connsiteY52" fmla="*/ 460836 h 1341806"/>
                  <a:gd name="connsiteX53" fmla="*/ 1813786 w 2035059"/>
                  <a:gd name="connsiteY53" fmla="*/ 443328 h 1341806"/>
                  <a:gd name="connsiteX54" fmla="*/ 1831291 w 2035059"/>
                  <a:gd name="connsiteY54" fmla="*/ 425821 h 1341806"/>
                  <a:gd name="connsiteX55" fmla="*/ 1848796 w 2035059"/>
                  <a:gd name="connsiteY55" fmla="*/ 408314 h 1341806"/>
                  <a:gd name="connsiteX56" fmla="*/ 1866302 w 2035059"/>
                  <a:gd name="connsiteY56" fmla="*/ 390807 h 1341806"/>
                  <a:gd name="connsiteX57" fmla="*/ 1883807 w 2035059"/>
                  <a:gd name="connsiteY57" fmla="*/ 373299 h 1341806"/>
                  <a:gd name="connsiteX58" fmla="*/ 1901313 w 2035059"/>
                  <a:gd name="connsiteY58" fmla="*/ 355792 h 1341806"/>
                  <a:gd name="connsiteX59" fmla="*/ 1918818 w 2035059"/>
                  <a:gd name="connsiteY59" fmla="*/ 338285 h 1341806"/>
                  <a:gd name="connsiteX60" fmla="*/ 1936324 w 2035059"/>
                  <a:gd name="connsiteY60" fmla="*/ 338285 h 1341806"/>
                  <a:gd name="connsiteX61" fmla="*/ 1936324 w 2035059"/>
                  <a:gd name="connsiteY61" fmla="*/ 303270 h 1341806"/>
                  <a:gd name="connsiteX62" fmla="*/ 1936324 w 2035059"/>
                  <a:gd name="connsiteY62" fmla="*/ 268256 h 1341806"/>
                  <a:gd name="connsiteX63" fmla="*/ 1953829 w 2035059"/>
                  <a:gd name="connsiteY63" fmla="*/ 268256 h 1341806"/>
                  <a:gd name="connsiteX64" fmla="*/ 1971334 w 2035059"/>
                  <a:gd name="connsiteY64" fmla="*/ 239421 h 1341806"/>
                  <a:gd name="connsiteX65" fmla="*/ 1977425 w 2035059"/>
                  <a:gd name="connsiteY65" fmla="*/ 206822 h 1341806"/>
                  <a:gd name="connsiteX66" fmla="*/ 2000510 w 2035059"/>
                  <a:gd name="connsiteY66" fmla="*/ 245240 h 1341806"/>
                  <a:gd name="connsiteX67" fmla="*/ 2016557 w 2035059"/>
                  <a:gd name="connsiteY67" fmla="*/ 275163 h 1341806"/>
                  <a:gd name="connsiteX68" fmla="*/ 2034298 w 2035059"/>
                  <a:gd name="connsiteY68" fmla="*/ 325154 h 1341806"/>
                  <a:gd name="connsiteX69" fmla="*/ 2021169 w 2035059"/>
                  <a:gd name="connsiteY69" fmla="*/ 373299 h 1341806"/>
                  <a:gd name="connsiteX70" fmla="*/ 2005616 w 2035059"/>
                  <a:gd name="connsiteY70" fmla="*/ 382053 h 1341806"/>
                  <a:gd name="connsiteX71" fmla="*/ 2004158 w 2035059"/>
                  <a:gd name="connsiteY71" fmla="*/ 398101 h 1341806"/>
                  <a:gd name="connsiteX72" fmla="*/ 1987736 w 2035059"/>
                  <a:gd name="connsiteY72" fmla="*/ 407209 h 1341806"/>
                  <a:gd name="connsiteX73" fmla="*/ 1970230 w 2035059"/>
                  <a:gd name="connsiteY73" fmla="*/ 424485 h 1341806"/>
                  <a:gd name="connsiteX74" fmla="*/ 1954043 w 2035059"/>
                  <a:gd name="connsiteY74" fmla="*/ 443311 h 1341806"/>
                  <a:gd name="connsiteX75" fmla="*/ 1936324 w 2035059"/>
                  <a:gd name="connsiteY75" fmla="*/ 460836 h 1341806"/>
                  <a:gd name="connsiteX76" fmla="*/ 1918819 w 2035059"/>
                  <a:gd name="connsiteY76" fmla="*/ 478343 h 1341806"/>
                  <a:gd name="connsiteX77" fmla="*/ 1901313 w 2035059"/>
                  <a:gd name="connsiteY77" fmla="*/ 495850 h 1341806"/>
                  <a:gd name="connsiteX78" fmla="*/ 1883595 w 2035059"/>
                  <a:gd name="connsiteY78" fmla="*/ 513384 h 1341806"/>
                  <a:gd name="connsiteX79" fmla="*/ 1867414 w 2035059"/>
                  <a:gd name="connsiteY79" fmla="*/ 529195 h 1341806"/>
                  <a:gd name="connsiteX80" fmla="*/ 1848450 w 2035059"/>
                  <a:gd name="connsiteY80" fmla="*/ 547619 h 1341806"/>
                  <a:gd name="connsiteX81" fmla="*/ 1831291 w 2035059"/>
                  <a:gd name="connsiteY81" fmla="*/ 568494 h 1341806"/>
                  <a:gd name="connsiteX82" fmla="*/ 1817274 w 2035059"/>
                  <a:gd name="connsiteY82" fmla="*/ 583387 h 1341806"/>
                  <a:gd name="connsiteX83" fmla="*/ 1797155 w 2035059"/>
                  <a:gd name="connsiteY83" fmla="*/ 600894 h 1341806"/>
                  <a:gd name="connsiteX84" fmla="*/ 1776549 w 2035059"/>
                  <a:gd name="connsiteY84" fmla="*/ 618401 h 1341806"/>
                  <a:gd name="connsiteX85" fmla="*/ 1760198 w 2035059"/>
                  <a:gd name="connsiteY85" fmla="*/ 634450 h 1341806"/>
                  <a:gd name="connsiteX86" fmla="*/ 1745772 w 2035059"/>
                  <a:gd name="connsiteY86" fmla="*/ 652291 h 1341806"/>
                  <a:gd name="connsiteX87" fmla="*/ 1729636 w 2035059"/>
                  <a:gd name="connsiteY87" fmla="*/ 668251 h 1341806"/>
                  <a:gd name="connsiteX88" fmla="*/ 1711582 w 2035059"/>
                  <a:gd name="connsiteY88" fmla="*/ 686057 h 1341806"/>
                  <a:gd name="connsiteX89" fmla="*/ 1697083 w 2035059"/>
                  <a:gd name="connsiteY89" fmla="*/ 700530 h 1341806"/>
                  <a:gd name="connsiteX90" fmla="*/ 1650785 w 2035059"/>
                  <a:gd name="connsiteY90" fmla="*/ 723445 h 1341806"/>
                  <a:gd name="connsiteX91" fmla="*/ 1627061 w 2035059"/>
                  <a:gd name="connsiteY91" fmla="*/ 734912 h 1341806"/>
                  <a:gd name="connsiteX92" fmla="*/ 1600860 w 2035059"/>
                  <a:gd name="connsiteY92" fmla="*/ 756425 h 1341806"/>
                  <a:gd name="connsiteX93" fmla="*/ 1592030 w 2035059"/>
                  <a:gd name="connsiteY93" fmla="*/ 773049 h 1341806"/>
                  <a:gd name="connsiteX94" fmla="*/ 1556962 w 2035059"/>
                  <a:gd name="connsiteY94" fmla="*/ 790556 h 1341806"/>
                  <a:gd name="connsiteX95" fmla="*/ 1523118 w 2035059"/>
                  <a:gd name="connsiteY95" fmla="*/ 806410 h 1341806"/>
                  <a:gd name="connsiteX96" fmla="*/ 1502695 w 2035059"/>
                  <a:gd name="connsiteY96" fmla="*/ 825137 h 1341806"/>
                  <a:gd name="connsiteX97" fmla="*/ 1469512 w 2035059"/>
                  <a:gd name="connsiteY97" fmla="*/ 826792 h 1341806"/>
                  <a:gd name="connsiteX98" fmla="*/ 1453056 w 2035059"/>
                  <a:gd name="connsiteY98" fmla="*/ 841848 h 1341806"/>
                  <a:gd name="connsiteX99" fmla="*/ 1434410 w 2035059"/>
                  <a:gd name="connsiteY99" fmla="*/ 861480 h 1341806"/>
                  <a:gd name="connsiteX100" fmla="*/ 1415855 w 2035059"/>
                  <a:gd name="connsiteY100" fmla="*/ 877300 h 1341806"/>
                  <a:gd name="connsiteX101" fmla="*/ 1380886 w 2035059"/>
                  <a:gd name="connsiteY101" fmla="*/ 891504 h 1341806"/>
                  <a:gd name="connsiteX102" fmla="*/ 1345875 w 2035059"/>
                  <a:gd name="connsiteY102" fmla="*/ 909012 h 1341806"/>
                  <a:gd name="connsiteX103" fmla="*/ 1311963 w 2035059"/>
                  <a:gd name="connsiteY103" fmla="*/ 927697 h 1341806"/>
                  <a:gd name="connsiteX104" fmla="*/ 1278087 w 2035059"/>
                  <a:gd name="connsiteY104" fmla="*/ 945999 h 1341806"/>
                  <a:gd name="connsiteX105" fmla="*/ 1259123 w 2035059"/>
                  <a:gd name="connsiteY105" fmla="*/ 964819 h 1341806"/>
                  <a:gd name="connsiteX106" fmla="*/ 1241941 w 2035059"/>
                  <a:gd name="connsiteY106" fmla="*/ 982991 h 1341806"/>
                  <a:gd name="connsiteX107" fmla="*/ 1220059 w 2035059"/>
                  <a:gd name="connsiteY107" fmla="*/ 997806 h 1341806"/>
                  <a:gd name="connsiteX108" fmla="*/ 1171919 w 2035059"/>
                  <a:gd name="connsiteY108" fmla="*/ 1018541 h 1341806"/>
                  <a:gd name="connsiteX109" fmla="*/ 1138367 w 2035059"/>
                  <a:gd name="connsiteY109" fmla="*/ 1033909 h 1341806"/>
                  <a:gd name="connsiteX110" fmla="*/ 1103003 w 2035059"/>
                  <a:gd name="connsiteY110" fmla="*/ 1051348 h 1341806"/>
                  <a:gd name="connsiteX111" fmla="*/ 1089011 w 2035059"/>
                  <a:gd name="connsiteY111" fmla="*/ 1068855 h 1341806"/>
                  <a:gd name="connsiteX112" fmla="*/ 1070400 w 2035059"/>
                  <a:gd name="connsiteY112" fmla="*/ 1082345 h 1341806"/>
                  <a:gd name="connsiteX113" fmla="*/ 1009848 w 2035059"/>
                  <a:gd name="connsiteY113" fmla="*/ 1102681 h 1341806"/>
                  <a:gd name="connsiteX114" fmla="*/ 963952 w 2035059"/>
                  <a:gd name="connsiteY114" fmla="*/ 1119996 h 1341806"/>
                  <a:gd name="connsiteX115" fmla="*/ 930783 w 2035059"/>
                  <a:gd name="connsiteY115" fmla="*/ 1138962 h 1341806"/>
                  <a:gd name="connsiteX116" fmla="*/ 897585 w 2035059"/>
                  <a:gd name="connsiteY116" fmla="*/ 1155292 h 1341806"/>
                  <a:gd name="connsiteX117" fmla="*/ 874008 w 2035059"/>
                  <a:gd name="connsiteY117" fmla="*/ 1170593 h 1341806"/>
                  <a:gd name="connsiteX118" fmla="*/ 826491 w 2035059"/>
                  <a:gd name="connsiteY118" fmla="*/ 1203200 h 1341806"/>
                  <a:gd name="connsiteX119" fmla="*/ 810140 w 2035059"/>
                  <a:gd name="connsiteY119" fmla="*/ 1236987 h 1341806"/>
                  <a:gd name="connsiteX120" fmla="*/ 793707 w 2035059"/>
                  <a:gd name="connsiteY120" fmla="*/ 1256176 h 1341806"/>
                  <a:gd name="connsiteX121" fmla="*/ 777234 w 2035059"/>
                  <a:gd name="connsiteY121" fmla="*/ 1275651 h 1341806"/>
                  <a:gd name="connsiteX122" fmla="*/ 757501 w 2035059"/>
                  <a:gd name="connsiteY122" fmla="*/ 1292756 h 1341806"/>
                  <a:gd name="connsiteX123" fmla="*/ 736275 w 2035059"/>
                  <a:gd name="connsiteY123" fmla="*/ 1308064 h 1341806"/>
                  <a:gd name="connsiteX124" fmla="*/ 716752 w 2035059"/>
                  <a:gd name="connsiteY124" fmla="*/ 1324499 h 1341806"/>
                  <a:gd name="connsiteX125" fmla="*/ 691693 w 2035059"/>
                  <a:gd name="connsiteY125" fmla="*/ 1338348 h 1341806"/>
                  <a:gd name="connsiteX126" fmla="*/ 99172 w 2035059"/>
                  <a:gd name="connsiteY126" fmla="*/ 1254502 h 1341806"/>
                  <a:gd name="connsiteX127" fmla="*/ 102115 w 2035059"/>
                  <a:gd name="connsiteY127" fmla="*/ 1247208 h 1341806"/>
                  <a:gd name="connsiteX128" fmla="*/ 102115 w 2035059"/>
                  <a:gd name="connsiteY128" fmla="*/ 1261797 h 1341806"/>
                  <a:gd name="connsiteX129" fmla="*/ 99172 w 2035059"/>
                  <a:gd name="connsiteY129" fmla="*/ 1254502 h 1341806"/>
                  <a:gd name="connsiteX130" fmla="*/ 6230 w 2035059"/>
                  <a:gd name="connsiteY130" fmla="*/ 1127069 h 1341806"/>
                  <a:gd name="connsiteX131" fmla="*/ 395 w 2035059"/>
                  <a:gd name="connsiteY131" fmla="*/ 994394 h 1341806"/>
                  <a:gd name="connsiteX132" fmla="*/ 1970 w 2035059"/>
                  <a:gd name="connsiteY132" fmla="*/ 866424 h 1341806"/>
                  <a:gd name="connsiteX133" fmla="*/ 17736 w 2035059"/>
                  <a:gd name="connsiteY133" fmla="*/ 864605 h 1341806"/>
                  <a:gd name="connsiteX134" fmla="*/ 35242 w 2035059"/>
                  <a:gd name="connsiteY134" fmla="*/ 829829 h 1341806"/>
                  <a:gd name="connsiteX135" fmla="*/ 51569 w 2035059"/>
                  <a:gd name="connsiteY135" fmla="*/ 793479 h 1341806"/>
                  <a:gd name="connsiteX136" fmla="*/ 67928 w 2035059"/>
                  <a:gd name="connsiteY136" fmla="*/ 759476 h 1341806"/>
                  <a:gd name="connsiteX137" fmla="*/ 86892 w 2035059"/>
                  <a:gd name="connsiteY137" fmla="*/ 725428 h 1341806"/>
                  <a:gd name="connsiteX138" fmla="*/ 104085 w 2035059"/>
                  <a:gd name="connsiteY138" fmla="*/ 705599 h 1341806"/>
                  <a:gd name="connsiteX139" fmla="*/ 119901 w 2035059"/>
                  <a:gd name="connsiteY139" fmla="*/ 687362 h 1341806"/>
                  <a:gd name="connsiteX140" fmla="*/ 139078 w 2035059"/>
                  <a:gd name="connsiteY140" fmla="*/ 671139 h 1341806"/>
                  <a:gd name="connsiteX141" fmla="*/ 156815 w 2035059"/>
                  <a:gd name="connsiteY141" fmla="*/ 653401 h 1341806"/>
                  <a:gd name="connsiteX142" fmla="*/ 173065 w 2035059"/>
                  <a:gd name="connsiteY142" fmla="*/ 633925 h 1341806"/>
                  <a:gd name="connsiteX143" fmla="*/ 184735 w 2035059"/>
                  <a:gd name="connsiteY143" fmla="*/ 619421 h 1341806"/>
                  <a:gd name="connsiteX144" fmla="*/ 205292 w 2035059"/>
                  <a:gd name="connsiteY144" fmla="*/ 603552 h 1341806"/>
                  <a:gd name="connsiteX145" fmla="*/ 220170 w 2035059"/>
                  <a:gd name="connsiteY145" fmla="*/ 588566 h 1341806"/>
                  <a:gd name="connsiteX146" fmla="*/ 241879 w 2035059"/>
                  <a:gd name="connsiteY146" fmla="*/ 568217 h 1341806"/>
                  <a:gd name="connsiteX147" fmla="*/ 249138 w 2035059"/>
                  <a:gd name="connsiteY147" fmla="*/ 553764 h 1341806"/>
                  <a:gd name="connsiteX148" fmla="*/ 263093 w 2035059"/>
                  <a:gd name="connsiteY148" fmla="*/ 551362 h 1341806"/>
                  <a:gd name="connsiteX149" fmla="*/ 273305 w 2035059"/>
                  <a:gd name="connsiteY149" fmla="*/ 566398 h 1341806"/>
                  <a:gd name="connsiteX150" fmla="*/ 255799 w 2035059"/>
                  <a:gd name="connsiteY150" fmla="*/ 583389 h 1341806"/>
                  <a:gd name="connsiteX151" fmla="*/ 238294 w 2035059"/>
                  <a:gd name="connsiteY151" fmla="*/ 600897 h 1341806"/>
                  <a:gd name="connsiteX152" fmla="*/ 220788 w 2035059"/>
                  <a:gd name="connsiteY152" fmla="*/ 618404 h 1341806"/>
                  <a:gd name="connsiteX153" fmla="*/ 203283 w 2035059"/>
                  <a:gd name="connsiteY153" fmla="*/ 635911 h 1341806"/>
                  <a:gd name="connsiteX154" fmla="*/ 185777 w 2035059"/>
                  <a:gd name="connsiteY154" fmla="*/ 653419 h 1341806"/>
                  <a:gd name="connsiteX155" fmla="*/ 168272 w 2035059"/>
                  <a:gd name="connsiteY155" fmla="*/ 670926 h 1341806"/>
                  <a:gd name="connsiteX156" fmla="*/ 185777 w 2035059"/>
                  <a:gd name="connsiteY156" fmla="*/ 688433 h 1341806"/>
                  <a:gd name="connsiteX157" fmla="*/ 203283 w 2035059"/>
                  <a:gd name="connsiteY157" fmla="*/ 705940 h 1341806"/>
                  <a:gd name="connsiteX158" fmla="*/ 203283 w 2035059"/>
                  <a:gd name="connsiteY158" fmla="*/ 723448 h 1341806"/>
                  <a:gd name="connsiteX159" fmla="*/ 238294 w 2035059"/>
                  <a:gd name="connsiteY159" fmla="*/ 723448 h 1341806"/>
                  <a:gd name="connsiteX160" fmla="*/ 273305 w 2035059"/>
                  <a:gd name="connsiteY160" fmla="*/ 738037 h 1341806"/>
                  <a:gd name="connsiteX161" fmla="*/ 304774 w 2035059"/>
                  <a:gd name="connsiteY161" fmla="*/ 752627 h 1341806"/>
                  <a:gd name="connsiteX162" fmla="*/ 339785 w 2035059"/>
                  <a:gd name="connsiteY162" fmla="*/ 761858 h 1341806"/>
                  <a:gd name="connsiteX163" fmla="*/ 273305 w 2035059"/>
                  <a:gd name="connsiteY163" fmla="*/ 787641 h 1341806"/>
                  <a:gd name="connsiteX164" fmla="*/ 203283 w 2035059"/>
                  <a:gd name="connsiteY164" fmla="*/ 787641 h 1341806"/>
                  <a:gd name="connsiteX165" fmla="*/ 203283 w 2035059"/>
                  <a:gd name="connsiteY165" fmla="*/ 805148 h 1341806"/>
                  <a:gd name="connsiteX166" fmla="*/ 203283 w 2035059"/>
                  <a:gd name="connsiteY166" fmla="*/ 822656 h 1341806"/>
                  <a:gd name="connsiteX167" fmla="*/ 168272 w 2035059"/>
                  <a:gd name="connsiteY167" fmla="*/ 822656 h 1341806"/>
                  <a:gd name="connsiteX168" fmla="*/ 133261 w 2035059"/>
                  <a:gd name="connsiteY168" fmla="*/ 822656 h 1341806"/>
                  <a:gd name="connsiteX169" fmla="*/ 133261 w 2035059"/>
                  <a:gd name="connsiteY169" fmla="*/ 840163 h 1341806"/>
                  <a:gd name="connsiteX170" fmla="*/ 115756 w 2035059"/>
                  <a:gd name="connsiteY170" fmla="*/ 857671 h 1341806"/>
                  <a:gd name="connsiteX171" fmla="*/ 98250 w 2035059"/>
                  <a:gd name="connsiteY171" fmla="*/ 875178 h 1341806"/>
                  <a:gd name="connsiteX172" fmla="*/ 80745 w 2035059"/>
                  <a:gd name="connsiteY172" fmla="*/ 892685 h 1341806"/>
                  <a:gd name="connsiteX173" fmla="*/ 63239 w 2035059"/>
                  <a:gd name="connsiteY173" fmla="*/ 892685 h 1341806"/>
                  <a:gd name="connsiteX174" fmla="*/ 63239 w 2035059"/>
                  <a:gd name="connsiteY174" fmla="*/ 927700 h 1341806"/>
                  <a:gd name="connsiteX175" fmla="*/ 63239 w 2035059"/>
                  <a:gd name="connsiteY175" fmla="*/ 962714 h 1341806"/>
                  <a:gd name="connsiteX176" fmla="*/ 45734 w 2035059"/>
                  <a:gd name="connsiteY176" fmla="*/ 962714 h 1341806"/>
                  <a:gd name="connsiteX177" fmla="*/ 28228 w 2035059"/>
                  <a:gd name="connsiteY177" fmla="*/ 962714 h 1341806"/>
                  <a:gd name="connsiteX178" fmla="*/ 28228 w 2035059"/>
                  <a:gd name="connsiteY178" fmla="*/ 1047333 h 1341806"/>
                  <a:gd name="connsiteX179" fmla="*/ 6230 w 2035059"/>
                  <a:gd name="connsiteY179" fmla="*/ 1127069 h 1341806"/>
                  <a:gd name="connsiteX180" fmla="*/ 923924 w 2035059"/>
                  <a:gd name="connsiteY180" fmla="*/ 752627 h 1341806"/>
                  <a:gd name="connsiteX181" fmla="*/ 930104 w 2035059"/>
                  <a:gd name="connsiteY181" fmla="*/ 746791 h 1341806"/>
                  <a:gd name="connsiteX182" fmla="*/ 932677 w 2035059"/>
                  <a:gd name="connsiteY182" fmla="*/ 752627 h 1341806"/>
                  <a:gd name="connsiteX183" fmla="*/ 926497 w 2035059"/>
                  <a:gd name="connsiteY183" fmla="*/ 758462 h 1341806"/>
                  <a:gd name="connsiteX184" fmla="*/ 923924 w 2035059"/>
                  <a:gd name="connsiteY184" fmla="*/ 752627 h 1341806"/>
                  <a:gd name="connsiteX185" fmla="*/ 904960 w 2035059"/>
                  <a:gd name="connsiteY185" fmla="*/ 719425 h 1341806"/>
                  <a:gd name="connsiteX186" fmla="*/ 925383 w 2035059"/>
                  <a:gd name="connsiteY186" fmla="*/ 719425 h 1341806"/>
                  <a:gd name="connsiteX187" fmla="*/ 915171 w 2035059"/>
                  <a:gd name="connsiteY187" fmla="*/ 722094 h 1341806"/>
                  <a:gd name="connsiteX188" fmla="*/ 904960 w 2035059"/>
                  <a:gd name="connsiteY188" fmla="*/ 719425 h 1341806"/>
                  <a:gd name="connsiteX189" fmla="*/ 724070 w 2035059"/>
                  <a:gd name="connsiteY189" fmla="*/ 684411 h 1341806"/>
                  <a:gd name="connsiteX190" fmla="*/ 744493 w 2035059"/>
                  <a:gd name="connsiteY190" fmla="*/ 684411 h 1341806"/>
                  <a:gd name="connsiteX191" fmla="*/ 734282 w 2035059"/>
                  <a:gd name="connsiteY191" fmla="*/ 687079 h 1341806"/>
                  <a:gd name="connsiteX192" fmla="*/ 724070 w 2035059"/>
                  <a:gd name="connsiteY192" fmla="*/ 684411 h 1341806"/>
                  <a:gd name="connsiteX193" fmla="*/ 875895 w 2035059"/>
                  <a:gd name="connsiteY193" fmla="*/ 684388 h 1341806"/>
                  <a:gd name="connsiteX194" fmla="*/ 893401 w 2035059"/>
                  <a:gd name="connsiteY194" fmla="*/ 684609 h 1341806"/>
                  <a:gd name="connsiteX195" fmla="*/ 883078 w 2035059"/>
                  <a:gd name="connsiteY195" fmla="*/ 687299 h 1341806"/>
                  <a:gd name="connsiteX196" fmla="*/ 875895 w 2035059"/>
                  <a:gd name="connsiteY196" fmla="*/ 684393 h 1341806"/>
                  <a:gd name="connsiteX197" fmla="*/ 619763 w 2035059"/>
                  <a:gd name="connsiteY197" fmla="*/ 644857 h 1341806"/>
                  <a:gd name="connsiteX198" fmla="*/ 618980 w 2035059"/>
                  <a:gd name="connsiteY198" fmla="*/ 628808 h 1341806"/>
                  <a:gd name="connsiteX199" fmla="*/ 624557 w 2035059"/>
                  <a:gd name="connsiteY199" fmla="*/ 637370 h 1341806"/>
                  <a:gd name="connsiteX200" fmla="*/ 619763 w 2035059"/>
                  <a:gd name="connsiteY200" fmla="*/ 644857 h 1341806"/>
                  <a:gd name="connsiteX201" fmla="*/ 642489 w 2035059"/>
                  <a:gd name="connsiteY201" fmla="*/ 649374 h 1341806"/>
                  <a:gd name="connsiteX202" fmla="*/ 659995 w 2035059"/>
                  <a:gd name="connsiteY202" fmla="*/ 649594 h 1341806"/>
                  <a:gd name="connsiteX203" fmla="*/ 649672 w 2035059"/>
                  <a:gd name="connsiteY203" fmla="*/ 652285 h 1341806"/>
                  <a:gd name="connsiteX204" fmla="*/ 642489 w 2035059"/>
                  <a:gd name="connsiteY204" fmla="*/ 649378 h 1341806"/>
                  <a:gd name="connsiteX205" fmla="*/ 516116 w 2035059"/>
                  <a:gd name="connsiteY205" fmla="*/ 613623 h 1341806"/>
                  <a:gd name="connsiteX206" fmla="*/ 530360 w 2035059"/>
                  <a:gd name="connsiteY206" fmla="*/ 611368 h 1341806"/>
                  <a:gd name="connsiteX207" fmla="*/ 547557 w 2035059"/>
                  <a:gd name="connsiteY207" fmla="*/ 616148 h 1341806"/>
                  <a:gd name="connsiteX208" fmla="*/ 516116 w 2035059"/>
                  <a:gd name="connsiteY208" fmla="*/ 613623 h 1341806"/>
                  <a:gd name="connsiteX209" fmla="*/ 840884 w 2035059"/>
                  <a:gd name="connsiteY209" fmla="*/ 614360 h 1341806"/>
                  <a:gd name="connsiteX210" fmla="*/ 858390 w 2035059"/>
                  <a:gd name="connsiteY210" fmla="*/ 614581 h 1341806"/>
                  <a:gd name="connsiteX211" fmla="*/ 848067 w 2035059"/>
                  <a:gd name="connsiteY211" fmla="*/ 617271 h 1341806"/>
                  <a:gd name="connsiteX212" fmla="*/ 840884 w 2035059"/>
                  <a:gd name="connsiteY212" fmla="*/ 614364 h 1341806"/>
                  <a:gd name="connsiteX213" fmla="*/ 1171918 w 2035059"/>
                  <a:gd name="connsiteY213" fmla="*/ 472168 h 1341806"/>
                  <a:gd name="connsiteX214" fmla="*/ 1177753 w 2035059"/>
                  <a:gd name="connsiteY214" fmla="*/ 469594 h 1341806"/>
                  <a:gd name="connsiteX215" fmla="*/ 1183588 w 2035059"/>
                  <a:gd name="connsiteY215" fmla="*/ 475774 h 1341806"/>
                  <a:gd name="connsiteX216" fmla="*/ 1177753 w 2035059"/>
                  <a:gd name="connsiteY216" fmla="*/ 478348 h 1341806"/>
                  <a:gd name="connsiteX217" fmla="*/ 1171918 w 2035059"/>
                  <a:gd name="connsiteY217" fmla="*/ 472168 h 1341806"/>
                  <a:gd name="connsiteX218" fmla="*/ 450653 w 2035059"/>
                  <a:gd name="connsiteY218" fmla="*/ 434103 h 1341806"/>
                  <a:gd name="connsiteX219" fmla="*/ 454195 w 2035059"/>
                  <a:gd name="connsiteY219" fmla="*/ 419919 h 1341806"/>
                  <a:gd name="connsiteX220" fmla="*/ 467324 w 2035059"/>
                  <a:gd name="connsiteY220" fmla="*/ 413101 h 1341806"/>
                  <a:gd name="connsiteX221" fmla="*/ 482299 w 2035059"/>
                  <a:gd name="connsiteY221" fmla="*/ 395188 h 1341806"/>
                  <a:gd name="connsiteX222" fmla="*/ 498001 w 2035059"/>
                  <a:gd name="connsiteY222" fmla="*/ 379140 h 1341806"/>
                  <a:gd name="connsiteX223" fmla="*/ 521145 w 2035059"/>
                  <a:gd name="connsiteY223" fmla="*/ 355797 h 1341806"/>
                  <a:gd name="connsiteX224" fmla="*/ 534894 w 2035059"/>
                  <a:gd name="connsiteY224" fmla="*/ 345117 h 1341806"/>
                  <a:gd name="connsiteX225" fmla="*/ 554429 w 2035059"/>
                  <a:gd name="connsiteY225" fmla="*/ 326151 h 1341806"/>
                  <a:gd name="connsiteX226" fmla="*/ 571124 w 2035059"/>
                  <a:gd name="connsiteY226" fmla="*/ 309111 h 1341806"/>
                  <a:gd name="connsiteX227" fmla="*/ 566027 w 2035059"/>
                  <a:gd name="connsiteY227" fmla="*/ 339409 h 1341806"/>
                  <a:gd name="connsiteX228" fmla="*/ 548662 w 2035059"/>
                  <a:gd name="connsiteY228" fmla="*/ 356902 h 1341806"/>
                  <a:gd name="connsiteX229" fmla="*/ 531157 w 2035059"/>
                  <a:gd name="connsiteY229" fmla="*/ 374410 h 1341806"/>
                  <a:gd name="connsiteX230" fmla="*/ 515464 w 2035059"/>
                  <a:gd name="connsiteY230" fmla="*/ 390754 h 1341806"/>
                  <a:gd name="connsiteX231" fmla="*/ 497958 w 2035059"/>
                  <a:gd name="connsiteY231" fmla="*/ 408289 h 1341806"/>
                  <a:gd name="connsiteX232" fmla="*/ 478606 w 2035059"/>
                  <a:gd name="connsiteY232" fmla="*/ 427313 h 1341806"/>
                  <a:gd name="connsiteX233" fmla="*/ 461935 w 2035059"/>
                  <a:gd name="connsiteY233" fmla="*/ 443333 h 1341806"/>
                  <a:gd name="connsiteX234" fmla="*/ 450653 w 2035059"/>
                  <a:gd name="connsiteY234" fmla="*/ 434103 h 1341806"/>
                  <a:gd name="connsiteX235" fmla="*/ 1278305 w 2035059"/>
                  <a:gd name="connsiteY235" fmla="*/ 425826 h 1341806"/>
                  <a:gd name="connsiteX236" fmla="*/ 1280973 w 2035059"/>
                  <a:gd name="connsiteY236" fmla="*/ 415613 h 1341806"/>
                  <a:gd name="connsiteX237" fmla="*/ 1280973 w 2035059"/>
                  <a:gd name="connsiteY237" fmla="*/ 436038 h 1341806"/>
                  <a:gd name="connsiteX238" fmla="*/ 1278305 w 2035059"/>
                  <a:gd name="connsiteY238" fmla="*/ 425826 h 1341806"/>
                  <a:gd name="connsiteX239" fmla="*/ 1243748 w 2035059"/>
                  <a:gd name="connsiteY239" fmla="*/ 376222 h 1341806"/>
                  <a:gd name="connsiteX240" fmla="*/ 1246169 w 2035059"/>
                  <a:gd name="connsiteY240" fmla="*/ 360278 h 1341806"/>
                  <a:gd name="connsiteX241" fmla="*/ 1246103 w 2035059"/>
                  <a:gd name="connsiteY241" fmla="*/ 395293 h 1341806"/>
                  <a:gd name="connsiteX242" fmla="*/ 1243742 w 2035059"/>
                  <a:gd name="connsiteY242" fmla="*/ 376222 h 1341806"/>
                  <a:gd name="connsiteX243" fmla="*/ 1208067 w 2035059"/>
                  <a:gd name="connsiteY243" fmla="*/ 317864 h 1341806"/>
                  <a:gd name="connsiteX244" fmla="*/ 1210973 w 2035059"/>
                  <a:gd name="connsiteY244" fmla="*/ 310681 h 1341806"/>
                  <a:gd name="connsiteX245" fmla="*/ 1210752 w 2035059"/>
                  <a:gd name="connsiteY245" fmla="*/ 328188 h 1341806"/>
                  <a:gd name="connsiteX246" fmla="*/ 1208063 w 2035059"/>
                  <a:gd name="connsiteY246" fmla="*/ 317864 h 1341806"/>
                  <a:gd name="connsiteX247" fmla="*/ 1634354 w 2035059"/>
                  <a:gd name="connsiteY247" fmla="*/ 305088 h 1341806"/>
                  <a:gd name="connsiteX248" fmla="*/ 1654777 w 2035059"/>
                  <a:gd name="connsiteY248" fmla="*/ 305088 h 1341806"/>
                  <a:gd name="connsiteX249" fmla="*/ 1644566 w 2035059"/>
                  <a:gd name="connsiteY249" fmla="*/ 307757 h 1341806"/>
                  <a:gd name="connsiteX250" fmla="*/ 1634354 w 2035059"/>
                  <a:gd name="connsiteY250" fmla="*/ 305088 h 1341806"/>
                  <a:gd name="connsiteX251" fmla="*/ 625669 w 2035059"/>
                  <a:gd name="connsiteY251" fmla="*/ 290144 h 1341806"/>
                  <a:gd name="connsiteX252" fmla="*/ 639461 w 2035059"/>
                  <a:gd name="connsiteY252" fmla="*/ 275149 h 1341806"/>
                  <a:gd name="connsiteX253" fmla="*/ 652590 w 2035059"/>
                  <a:gd name="connsiteY253" fmla="*/ 288279 h 1341806"/>
                  <a:gd name="connsiteX254" fmla="*/ 638799 w 2035059"/>
                  <a:gd name="connsiteY254" fmla="*/ 303275 h 1341806"/>
                  <a:gd name="connsiteX255" fmla="*/ 625669 w 2035059"/>
                  <a:gd name="connsiteY255" fmla="*/ 290144 h 1341806"/>
                  <a:gd name="connsiteX256" fmla="*/ 1173056 w 2035059"/>
                  <a:gd name="connsiteY256" fmla="*/ 288686 h 1341806"/>
                  <a:gd name="connsiteX257" fmla="*/ 1175962 w 2035059"/>
                  <a:gd name="connsiteY257" fmla="*/ 281503 h 1341806"/>
                  <a:gd name="connsiteX258" fmla="*/ 1175741 w 2035059"/>
                  <a:gd name="connsiteY258" fmla="*/ 299010 h 1341806"/>
                  <a:gd name="connsiteX259" fmla="*/ 1173052 w 2035059"/>
                  <a:gd name="connsiteY259" fmla="*/ 288686 h 1341806"/>
                  <a:gd name="connsiteX260" fmla="*/ 1137829 w 2035059"/>
                  <a:gd name="connsiteY260" fmla="*/ 250754 h 1341806"/>
                  <a:gd name="connsiteX261" fmla="*/ 1140772 w 2035059"/>
                  <a:gd name="connsiteY261" fmla="*/ 243459 h 1341806"/>
                  <a:gd name="connsiteX262" fmla="*/ 1140772 w 2035059"/>
                  <a:gd name="connsiteY262" fmla="*/ 258048 h 1341806"/>
                  <a:gd name="connsiteX263" fmla="*/ 1137829 w 2035059"/>
                  <a:gd name="connsiteY263" fmla="*/ 250754 h 1341806"/>
                  <a:gd name="connsiteX264" fmla="*/ 1068023 w 2035059"/>
                  <a:gd name="connsiteY264" fmla="*/ 212821 h 1341806"/>
                  <a:gd name="connsiteX265" fmla="*/ 1070929 w 2035059"/>
                  <a:gd name="connsiteY265" fmla="*/ 205638 h 1341806"/>
                  <a:gd name="connsiteX266" fmla="*/ 1070709 w 2035059"/>
                  <a:gd name="connsiteY266" fmla="*/ 223145 h 1341806"/>
                  <a:gd name="connsiteX267" fmla="*/ 1068019 w 2035059"/>
                  <a:gd name="connsiteY267" fmla="*/ 212821 h 1341806"/>
                  <a:gd name="connsiteX268" fmla="*/ 970422 w 2035059"/>
                  <a:gd name="connsiteY268" fmla="*/ 189479 h 1341806"/>
                  <a:gd name="connsiteX269" fmla="*/ 964953 w 2035059"/>
                  <a:gd name="connsiteY269" fmla="*/ 171971 h 1341806"/>
                  <a:gd name="connsiteX270" fmla="*/ 950365 w 2035059"/>
                  <a:gd name="connsiteY270" fmla="*/ 163217 h 1341806"/>
                  <a:gd name="connsiteX271" fmla="*/ 943848 w 2035059"/>
                  <a:gd name="connsiteY271" fmla="*/ 140483 h 1341806"/>
                  <a:gd name="connsiteX272" fmla="*/ 967688 w 2035059"/>
                  <a:gd name="connsiteY272" fmla="*/ 150975 h 1341806"/>
                  <a:gd name="connsiteX273" fmla="*/ 983735 w 2035059"/>
                  <a:gd name="connsiteY273" fmla="*/ 164289 h 1341806"/>
                  <a:gd name="connsiteX274" fmla="*/ 1001628 w 2035059"/>
                  <a:gd name="connsiteY274" fmla="*/ 182184 h 1341806"/>
                  <a:gd name="connsiteX275" fmla="*/ 988315 w 2035059"/>
                  <a:gd name="connsiteY275" fmla="*/ 198232 h 1341806"/>
                  <a:gd name="connsiteX276" fmla="*/ 970422 w 2035059"/>
                  <a:gd name="connsiteY276" fmla="*/ 189479 h 1341806"/>
                  <a:gd name="connsiteX277" fmla="*/ 1936323 w 2035059"/>
                  <a:gd name="connsiteY277" fmla="*/ 149016 h 1341806"/>
                  <a:gd name="connsiteX278" fmla="*/ 1920277 w 2035059"/>
                  <a:gd name="connsiteY278" fmla="*/ 132967 h 1341806"/>
                  <a:gd name="connsiteX279" fmla="*/ 1902418 w 2035059"/>
                  <a:gd name="connsiteY279" fmla="*/ 115426 h 1341806"/>
                  <a:gd name="connsiteX280" fmla="*/ 1884912 w 2035059"/>
                  <a:gd name="connsiteY280" fmla="*/ 97919 h 1341806"/>
                  <a:gd name="connsiteX281" fmla="*/ 1867328 w 2035059"/>
                  <a:gd name="connsiteY281" fmla="*/ 79595 h 1341806"/>
                  <a:gd name="connsiteX282" fmla="*/ 1878998 w 2035059"/>
                  <a:gd name="connsiteY282" fmla="*/ 65006 h 1341806"/>
                  <a:gd name="connsiteX283" fmla="*/ 1894433 w 2035059"/>
                  <a:gd name="connsiteY283" fmla="*/ 80122 h 1341806"/>
                  <a:gd name="connsiteX284" fmla="*/ 1912655 w 2035059"/>
                  <a:gd name="connsiteY284" fmla="*/ 101772 h 1341806"/>
                  <a:gd name="connsiteX285" fmla="*/ 1931989 w 2035059"/>
                  <a:gd name="connsiteY285" fmla="*/ 121639 h 1341806"/>
                  <a:gd name="connsiteX286" fmla="*/ 1948777 w 2035059"/>
                  <a:gd name="connsiteY286" fmla="*/ 135003 h 1341806"/>
                  <a:gd name="connsiteX287" fmla="*/ 1964446 w 2035059"/>
                  <a:gd name="connsiteY287" fmla="*/ 150087 h 1341806"/>
                  <a:gd name="connsiteX288" fmla="*/ 1951317 w 2035059"/>
                  <a:gd name="connsiteY288" fmla="*/ 163217 h 1341806"/>
                  <a:gd name="connsiteX289" fmla="*/ 1936323 w 2035059"/>
                  <a:gd name="connsiteY289" fmla="*/ 149016 h 1341806"/>
                  <a:gd name="connsiteX290" fmla="*/ 1037152 w 2035059"/>
                  <a:gd name="connsiteY290" fmla="*/ 120788 h 1341806"/>
                  <a:gd name="connsiteX291" fmla="*/ 1067305 w 2035059"/>
                  <a:gd name="connsiteY291" fmla="*/ 102945 h 1341806"/>
                  <a:gd name="connsiteX292" fmla="*/ 1049604 w 2035059"/>
                  <a:gd name="connsiteY292" fmla="*/ 132754 h 1341806"/>
                  <a:gd name="connsiteX293" fmla="*/ 1037152 w 2035059"/>
                  <a:gd name="connsiteY293" fmla="*/ 120788 h 1341806"/>
                  <a:gd name="connsiteX294" fmla="*/ 1800170 w 2035059"/>
                  <a:gd name="connsiteY294" fmla="*/ 60119 h 1341806"/>
                  <a:gd name="connsiteX295" fmla="*/ 1801588 w 2035059"/>
                  <a:gd name="connsiteY295" fmla="*/ 32238 h 1341806"/>
                  <a:gd name="connsiteX296" fmla="*/ 1826958 w 2035059"/>
                  <a:gd name="connsiteY296" fmla="*/ 49812 h 1341806"/>
                  <a:gd name="connsiteX297" fmla="*/ 1816865 w 2035059"/>
                  <a:gd name="connsiteY297" fmla="*/ 64009 h 1341806"/>
                  <a:gd name="connsiteX298" fmla="*/ 1800169 w 2035059"/>
                  <a:gd name="connsiteY298" fmla="*/ 60119 h 1341806"/>
                  <a:gd name="connsiteX299" fmla="*/ 1387819 w 2035059"/>
                  <a:gd name="connsiteY299" fmla="*/ 46499 h 1341806"/>
                  <a:gd name="connsiteX300" fmla="*/ 1398322 w 2035059"/>
                  <a:gd name="connsiteY300" fmla="*/ 34827 h 1341806"/>
                  <a:gd name="connsiteX301" fmla="*/ 1422830 w 2035059"/>
                  <a:gd name="connsiteY301" fmla="*/ 10317 h 1341806"/>
                  <a:gd name="connsiteX302" fmla="*/ 1437418 w 2035059"/>
                  <a:gd name="connsiteY302" fmla="*/ -187 h 1341806"/>
                  <a:gd name="connsiteX303" fmla="*/ 1452006 w 2035059"/>
                  <a:gd name="connsiteY303" fmla="*/ 14402 h 1341806"/>
                  <a:gd name="connsiteX304" fmla="*/ 1434500 w 2035059"/>
                  <a:gd name="connsiteY304" fmla="*/ 28992 h 1341806"/>
                  <a:gd name="connsiteX305" fmla="*/ 1416995 w 2035059"/>
                  <a:gd name="connsiteY305" fmla="*/ 43581 h 1341806"/>
                  <a:gd name="connsiteX306" fmla="*/ 1402407 w 2035059"/>
                  <a:gd name="connsiteY306" fmla="*/ 58170 h 1341806"/>
                  <a:gd name="connsiteX307" fmla="*/ 1387819 w 2035059"/>
                  <a:gd name="connsiteY307" fmla="*/ 46499 h 1341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</a:cxnLst>
                <a:rect l="l" t="t" r="r" b="b"/>
                <a:pathLst>
                  <a:path w="2035059" h="1341806">
                    <a:moveTo>
                      <a:pt x="691692" y="1338350"/>
                    </a:moveTo>
                    <a:cubicBezTo>
                      <a:pt x="681564" y="1328221"/>
                      <a:pt x="688157" y="1313572"/>
                      <a:pt x="703647" y="1311789"/>
                    </a:cubicBezTo>
                    <a:cubicBezTo>
                      <a:pt x="716362" y="1310327"/>
                      <a:pt x="720300" y="1306307"/>
                      <a:pt x="722612" y="1292435"/>
                    </a:cubicBezTo>
                    <a:cubicBezTo>
                      <a:pt x="724946" y="1278429"/>
                      <a:pt x="728447" y="1274928"/>
                      <a:pt x="740117" y="1274928"/>
                    </a:cubicBezTo>
                    <a:lnTo>
                      <a:pt x="754705" y="1274928"/>
                    </a:lnTo>
                    <a:lnTo>
                      <a:pt x="754705" y="1137787"/>
                    </a:lnTo>
                    <a:lnTo>
                      <a:pt x="754705" y="1000647"/>
                    </a:lnTo>
                    <a:lnTo>
                      <a:pt x="738658" y="1000876"/>
                    </a:lnTo>
                    <a:cubicBezTo>
                      <a:pt x="722829" y="1001103"/>
                      <a:pt x="722612" y="1000609"/>
                      <a:pt x="722612" y="964402"/>
                    </a:cubicBezTo>
                    <a:lnTo>
                      <a:pt x="722612" y="927699"/>
                    </a:lnTo>
                    <a:lnTo>
                      <a:pt x="704718" y="927699"/>
                    </a:lnTo>
                    <a:cubicBezTo>
                      <a:pt x="688641" y="927699"/>
                      <a:pt x="687013" y="926071"/>
                      <a:pt x="688672" y="911651"/>
                    </a:cubicBezTo>
                    <a:cubicBezTo>
                      <a:pt x="690420" y="896458"/>
                      <a:pt x="692308" y="895509"/>
                      <a:pt x="724070" y="893852"/>
                    </a:cubicBezTo>
                    <a:lnTo>
                      <a:pt x="757622" y="892101"/>
                    </a:lnTo>
                    <a:lnTo>
                      <a:pt x="757622" y="909608"/>
                    </a:lnTo>
                    <a:cubicBezTo>
                      <a:pt x="757622" y="926828"/>
                      <a:pt x="758173" y="927144"/>
                      <a:pt x="791175" y="928866"/>
                    </a:cubicBezTo>
                    <a:cubicBezTo>
                      <a:pt x="823034" y="930526"/>
                      <a:pt x="824821" y="931435"/>
                      <a:pt x="826591" y="946846"/>
                    </a:cubicBezTo>
                    <a:lnTo>
                      <a:pt x="828454" y="963076"/>
                    </a:lnTo>
                    <a:lnTo>
                      <a:pt x="896612" y="961435"/>
                    </a:lnTo>
                    <a:lnTo>
                      <a:pt x="964770" y="959794"/>
                    </a:lnTo>
                    <a:lnTo>
                      <a:pt x="964541" y="943746"/>
                    </a:lnTo>
                    <a:lnTo>
                      <a:pt x="964312" y="927697"/>
                    </a:lnTo>
                    <a:lnTo>
                      <a:pt x="1018517" y="927697"/>
                    </a:lnTo>
                    <a:lnTo>
                      <a:pt x="1072722" y="927697"/>
                    </a:lnTo>
                    <a:lnTo>
                      <a:pt x="1072722" y="910190"/>
                    </a:lnTo>
                    <a:cubicBezTo>
                      <a:pt x="1072722" y="892753"/>
                      <a:pt x="1072854" y="892683"/>
                      <a:pt x="1106504" y="892683"/>
                    </a:cubicBezTo>
                    <a:cubicBezTo>
                      <a:pt x="1139523" y="892683"/>
                      <a:pt x="1140281" y="892321"/>
                      <a:pt x="1140056" y="876634"/>
                    </a:cubicBezTo>
                    <a:cubicBezTo>
                      <a:pt x="1139834" y="861044"/>
                      <a:pt x="1140742" y="860586"/>
                      <a:pt x="1171920" y="860586"/>
                    </a:cubicBezTo>
                    <a:cubicBezTo>
                      <a:pt x="1203040" y="860586"/>
                      <a:pt x="1204101" y="860056"/>
                      <a:pt x="1206931" y="843079"/>
                    </a:cubicBezTo>
                    <a:cubicBezTo>
                      <a:pt x="1209589" y="827129"/>
                      <a:pt x="1211925" y="825531"/>
                      <a:pt x="1233189" y="825122"/>
                    </a:cubicBezTo>
                    <a:cubicBezTo>
                      <a:pt x="1275973" y="824297"/>
                      <a:pt x="1276952" y="823851"/>
                      <a:pt x="1276952" y="805146"/>
                    </a:cubicBezTo>
                    <a:lnTo>
                      <a:pt x="1276952" y="787639"/>
                    </a:lnTo>
                    <a:lnTo>
                      <a:pt x="1311963" y="787639"/>
                    </a:lnTo>
                    <a:cubicBezTo>
                      <a:pt x="1346337" y="787639"/>
                      <a:pt x="1346974" y="787343"/>
                      <a:pt x="1346974" y="771457"/>
                    </a:cubicBezTo>
                    <a:cubicBezTo>
                      <a:pt x="1346974" y="755656"/>
                      <a:pt x="1347762" y="755274"/>
                      <a:pt x="1380526" y="755211"/>
                    </a:cubicBezTo>
                    <a:cubicBezTo>
                      <a:pt x="1412665" y="755145"/>
                      <a:pt x="1414156" y="754479"/>
                      <a:pt x="1415925" y="739296"/>
                    </a:cubicBezTo>
                    <a:cubicBezTo>
                      <a:pt x="1417464" y="726074"/>
                      <a:pt x="1420610" y="723445"/>
                      <a:pt x="1434889" y="723445"/>
                    </a:cubicBezTo>
                    <a:cubicBezTo>
                      <a:pt x="1449954" y="723445"/>
                      <a:pt x="1452007" y="721381"/>
                      <a:pt x="1452007" y="706229"/>
                    </a:cubicBezTo>
                    <a:cubicBezTo>
                      <a:pt x="1452007" y="689364"/>
                      <a:pt x="1452691" y="688978"/>
                      <a:pt x="1485559" y="687263"/>
                    </a:cubicBezTo>
                    <a:cubicBezTo>
                      <a:pt x="1517322" y="685607"/>
                      <a:pt x="1519210" y="684657"/>
                      <a:pt x="1520958" y="669465"/>
                    </a:cubicBezTo>
                    <a:cubicBezTo>
                      <a:pt x="1522504" y="656024"/>
                      <a:pt x="1525585" y="653416"/>
                      <a:pt x="1539922" y="653416"/>
                    </a:cubicBezTo>
                    <a:cubicBezTo>
                      <a:pt x="1554987" y="653416"/>
                      <a:pt x="1557040" y="651351"/>
                      <a:pt x="1557040" y="636200"/>
                    </a:cubicBezTo>
                    <a:cubicBezTo>
                      <a:pt x="1557040" y="619335"/>
                      <a:pt x="1557723" y="618949"/>
                      <a:pt x="1590592" y="617234"/>
                    </a:cubicBezTo>
                    <a:cubicBezTo>
                      <a:pt x="1622354" y="615577"/>
                      <a:pt x="1624242" y="614628"/>
                      <a:pt x="1625990" y="599435"/>
                    </a:cubicBezTo>
                    <a:cubicBezTo>
                      <a:pt x="1627752" y="584124"/>
                      <a:pt x="1629292" y="583387"/>
                      <a:pt x="1659542" y="583387"/>
                    </a:cubicBezTo>
                    <a:cubicBezTo>
                      <a:pt x="1680543" y="583387"/>
                      <a:pt x="1691548" y="580924"/>
                      <a:pt x="1692137" y="576093"/>
                    </a:cubicBezTo>
                    <a:cubicBezTo>
                      <a:pt x="1692627" y="572080"/>
                      <a:pt x="1693281" y="564858"/>
                      <a:pt x="1693595" y="560044"/>
                    </a:cubicBezTo>
                    <a:cubicBezTo>
                      <a:pt x="1693921" y="555021"/>
                      <a:pt x="1701003" y="550504"/>
                      <a:pt x="1710211" y="549444"/>
                    </a:cubicBezTo>
                    <a:cubicBezTo>
                      <a:pt x="1723651" y="547898"/>
                      <a:pt x="1726258" y="544815"/>
                      <a:pt x="1726258" y="530478"/>
                    </a:cubicBezTo>
                    <a:cubicBezTo>
                      <a:pt x="1726258" y="515346"/>
                      <a:pt x="1728291" y="513358"/>
                      <a:pt x="1743764" y="513358"/>
                    </a:cubicBezTo>
                    <a:cubicBezTo>
                      <a:pt x="1759324" y="513358"/>
                      <a:pt x="1761269" y="511412"/>
                      <a:pt x="1761269" y="495850"/>
                    </a:cubicBezTo>
                    <a:cubicBezTo>
                      <a:pt x="1761269" y="480289"/>
                      <a:pt x="1763214" y="478343"/>
                      <a:pt x="1778774" y="478343"/>
                    </a:cubicBezTo>
                    <a:cubicBezTo>
                      <a:pt x="1794335" y="478343"/>
                      <a:pt x="1796280" y="476398"/>
                      <a:pt x="1796280" y="460836"/>
                    </a:cubicBezTo>
                    <a:cubicBezTo>
                      <a:pt x="1796280" y="445274"/>
                      <a:pt x="1798225" y="443328"/>
                      <a:pt x="1813786" y="443328"/>
                    </a:cubicBezTo>
                    <a:cubicBezTo>
                      <a:pt x="1829346" y="443328"/>
                      <a:pt x="1831291" y="441383"/>
                      <a:pt x="1831291" y="425821"/>
                    </a:cubicBezTo>
                    <a:cubicBezTo>
                      <a:pt x="1831291" y="410259"/>
                      <a:pt x="1833236" y="408314"/>
                      <a:pt x="1848796" y="408314"/>
                    </a:cubicBezTo>
                    <a:cubicBezTo>
                      <a:pt x="1864357" y="408314"/>
                      <a:pt x="1866302" y="406369"/>
                      <a:pt x="1866302" y="390807"/>
                    </a:cubicBezTo>
                    <a:cubicBezTo>
                      <a:pt x="1866302" y="375245"/>
                      <a:pt x="1868247" y="373299"/>
                      <a:pt x="1883807" y="373299"/>
                    </a:cubicBezTo>
                    <a:cubicBezTo>
                      <a:pt x="1899367" y="373299"/>
                      <a:pt x="1901313" y="371354"/>
                      <a:pt x="1901313" y="355792"/>
                    </a:cubicBezTo>
                    <a:cubicBezTo>
                      <a:pt x="1901313" y="340230"/>
                      <a:pt x="1903258" y="338285"/>
                      <a:pt x="1918818" y="338285"/>
                    </a:cubicBezTo>
                    <a:lnTo>
                      <a:pt x="1936324" y="338285"/>
                    </a:lnTo>
                    <a:lnTo>
                      <a:pt x="1936324" y="303270"/>
                    </a:lnTo>
                    <a:lnTo>
                      <a:pt x="1936324" y="268256"/>
                    </a:lnTo>
                    <a:lnTo>
                      <a:pt x="1953829" y="268256"/>
                    </a:lnTo>
                    <a:cubicBezTo>
                      <a:pt x="1970917" y="268256"/>
                      <a:pt x="1971334" y="267570"/>
                      <a:pt x="1971334" y="239421"/>
                    </a:cubicBezTo>
                    <a:cubicBezTo>
                      <a:pt x="1971334" y="223562"/>
                      <a:pt x="1974075" y="208893"/>
                      <a:pt x="1977425" y="206822"/>
                    </a:cubicBezTo>
                    <a:cubicBezTo>
                      <a:pt x="1989801" y="199173"/>
                      <a:pt x="2000510" y="216996"/>
                      <a:pt x="2000510" y="245240"/>
                    </a:cubicBezTo>
                    <a:cubicBezTo>
                      <a:pt x="2000510" y="271531"/>
                      <a:pt x="2001531" y="273433"/>
                      <a:pt x="2016557" y="275163"/>
                    </a:cubicBezTo>
                    <a:cubicBezTo>
                      <a:pt x="2032457" y="276993"/>
                      <a:pt x="2032619" y="277448"/>
                      <a:pt x="2034298" y="325154"/>
                    </a:cubicBezTo>
                    <a:cubicBezTo>
                      <a:pt x="2035992" y="373268"/>
                      <a:pt x="2035983" y="373299"/>
                      <a:pt x="2021169" y="373299"/>
                    </a:cubicBezTo>
                    <a:cubicBezTo>
                      <a:pt x="2012207" y="373299"/>
                      <a:pt x="2006057" y="376761"/>
                      <a:pt x="2005616" y="382053"/>
                    </a:cubicBezTo>
                    <a:cubicBezTo>
                      <a:pt x="2005214" y="386868"/>
                      <a:pt x="2004560" y="394089"/>
                      <a:pt x="2004158" y="398101"/>
                    </a:cubicBezTo>
                    <a:cubicBezTo>
                      <a:pt x="2003757" y="402113"/>
                      <a:pt x="1996367" y="406212"/>
                      <a:pt x="1987736" y="407209"/>
                    </a:cubicBezTo>
                    <a:cubicBezTo>
                      <a:pt x="1975682" y="408600"/>
                      <a:pt x="1971622" y="412607"/>
                      <a:pt x="1970230" y="424485"/>
                    </a:cubicBezTo>
                    <a:cubicBezTo>
                      <a:pt x="1968955" y="435361"/>
                      <a:pt x="1964153" y="440946"/>
                      <a:pt x="1954043" y="443311"/>
                    </a:cubicBezTo>
                    <a:cubicBezTo>
                      <a:pt x="1945122" y="445397"/>
                      <a:pt x="1938399" y="452046"/>
                      <a:pt x="1936324" y="460836"/>
                    </a:cubicBezTo>
                    <a:cubicBezTo>
                      <a:pt x="1934271" y="469535"/>
                      <a:pt x="1927517" y="476290"/>
                      <a:pt x="1918819" y="478343"/>
                    </a:cubicBezTo>
                    <a:cubicBezTo>
                      <a:pt x="1910120" y="480397"/>
                      <a:pt x="1903367" y="487151"/>
                      <a:pt x="1901313" y="495850"/>
                    </a:cubicBezTo>
                    <a:cubicBezTo>
                      <a:pt x="1899240" y="504636"/>
                      <a:pt x="1892512" y="511294"/>
                      <a:pt x="1883595" y="513384"/>
                    </a:cubicBezTo>
                    <a:cubicBezTo>
                      <a:pt x="1874784" y="515449"/>
                      <a:pt x="1868521" y="521570"/>
                      <a:pt x="1867414" y="529195"/>
                    </a:cubicBezTo>
                    <a:cubicBezTo>
                      <a:pt x="1866303" y="536855"/>
                      <a:pt x="1859014" y="543936"/>
                      <a:pt x="1848450" y="547619"/>
                    </a:cubicBezTo>
                    <a:cubicBezTo>
                      <a:pt x="1835507" y="552132"/>
                      <a:pt x="1831291" y="557260"/>
                      <a:pt x="1831291" y="568494"/>
                    </a:cubicBezTo>
                    <a:cubicBezTo>
                      <a:pt x="1831291" y="580328"/>
                      <a:pt x="1828412" y="583387"/>
                      <a:pt x="1817274" y="583387"/>
                    </a:cubicBezTo>
                    <a:cubicBezTo>
                      <a:pt x="1806946" y="583387"/>
                      <a:pt x="1801651" y="587994"/>
                      <a:pt x="1797155" y="600894"/>
                    </a:cubicBezTo>
                    <a:cubicBezTo>
                      <a:pt x="1792582" y="614014"/>
                      <a:pt x="1787418" y="618401"/>
                      <a:pt x="1776549" y="618401"/>
                    </a:cubicBezTo>
                    <a:cubicBezTo>
                      <a:pt x="1765064" y="618401"/>
                      <a:pt x="1761660" y="621742"/>
                      <a:pt x="1760198" y="634450"/>
                    </a:cubicBezTo>
                    <a:cubicBezTo>
                      <a:pt x="1758904" y="645703"/>
                      <a:pt x="1754593" y="651034"/>
                      <a:pt x="1745772" y="652291"/>
                    </a:cubicBezTo>
                    <a:cubicBezTo>
                      <a:pt x="1738138" y="653379"/>
                      <a:pt x="1731793" y="659655"/>
                      <a:pt x="1729636" y="668251"/>
                    </a:cubicBezTo>
                    <a:cubicBezTo>
                      <a:pt x="1727473" y="676871"/>
                      <a:pt x="1720404" y="683842"/>
                      <a:pt x="1711582" y="686057"/>
                    </a:cubicBezTo>
                    <a:cubicBezTo>
                      <a:pt x="1702653" y="688298"/>
                      <a:pt x="1697083" y="693859"/>
                      <a:pt x="1697083" y="700530"/>
                    </a:cubicBezTo>
                    <a:cubicBezTo>
                      <a:pt x="1697083" y="714916"/>
                      <a:pt x="1679850" y="723445"/>
                      <a:pt x="1650785" y="723445"/>
                    </a:cubicBezTo>
                    <a:cubicBezTo>
                      <a:pt x="1631093" y="723445"/>
                      <a:pt x="1627061" y="725393"/>
                      <a:pt x="1627061" y="734912"/>
                    </a:cubicBezTo>
                    <a:cubicBezTo>
                      <a:pt x="1627061" y="746120"/>
                      <a:pt x="1612367" y="758185"/>
                      <a:pt x="1600860" y="756425"/>
                    </a:cubicBezTo>
                    <a:cubicBezTo>
                      <a:pt x="1597682" y="755941"/>
                      <a:pt x="1593709" y="763420"/>
                      <a:pt x="1592030" y="773049"/>
                    </a:cubicBezTo>
                    <a:cubicBezTo>
                      <a:pt x="1589074" y="790004"/>
                      <a:pt x="1587966" y="790556"/>
                      <a:pt x="1556962" y="790556"/>
                    </a:cubicBezTo>
                    <a:cubicBezTo>
                      <a:pt x="1526470" y="790556"/>
                      <a:pt x="1524859" y="791311"/>
                      <a:pt x="1523118" y="806410"/>
                    </a:cubicBezTo>
                    <a:cubicBezTo>
                      <a:pt x="1521643" y="819208"/>
                      <a:pt x="1517708" y="822817"/>
                      <a:pt x="1502695" y="825137"/>
                    </a:cubicBezTo>
                    <a:cubicBezTo>
                      <a:pt x="1492468" y="826719"/>
                      <a:pt x="1477535" y="827463"/>
                      <a:pt x="1469512" y="826792"/>
                    </a:cubicBezTo>
                    <a:cubicBezTo>
                      <a:pt x="1457522" y="825788"/>
                      <a:pt x="1454591" y="828470"/>
                      <a:pt x="1453056" y="841848"/>
                    </a:cubicBezTo>
                    <a:cubicBezTo>
                      <a:pt x="1451607" y="854465"/>
                      <a:pt x="1447416" y="858878"/>
                      <a:pt x="1434410" y="861480"/>
                    </a:cubicBezTo>
                    <a:cubicBezTo>
                      <a:pt x="1423084" y="863745"/>
                      <a:pt x="1417055" y="868886"/>
                      <a:pt x="1415855" y="877300"/>
                    </a:cubicBezTo>
                    <a:cubicBezTo>
                      <a:pt x="1414314" y="888113"/>
                      <a:pt x="1409679" y="889996"/>
                      <a:pt x="1380886" y="891504"/>
                    </a:cubicBezTo>
                    <a:cubicBezTo>
                      <a:pt x="1349667" y="893141"/>
                      <a:pt x="1347587" y="894181"/>
                      <a:pt x="1345875" y="909012"/>
                    </a:cubicBezTo>
                    <a:cubicBezTo>
                      <a:pt x="1344193" y="923592"/>
                      <a:pt x="1341639" y="924999"/>
                      <a:pt x="1311963" y="927697"/>
                    </a:cubicBezTo>
                    <a:cubicBezTo>
                      <a:pt x="1282507" y="930375"/>
                      <a:pt x="1279723" y="931880"/>
                      <a:pt x="1278087" y="945999"/>
                    </a:cubicBezTo>
                    <a:cubicBezTo>
                      <a:pt x="1276727" y="957752"/>
                      <a:pt x="1272250" y="962194"/>
                      <a:pt x="1259123" y="964819"/>
                    </a:cubicBezTo>
                    <a:cubicBezTo>
                      <a:pt x="1245548" y="967535"/>
                      <a:pt x="1241941" y="971349"/>
                      <a:pt x="1241941" y="982991"/>
                    </a:cubicBezTo>
                    <a:cubicBezTo>
                      <a:pt x="1241941" y="996114"/>
                      <a:pt x="1239546" y="997735"/>
                      <a:pt x="1220059" y="997806"/>
                    </a:cubicBezTo>
                    <a:cubicBezTo>
                      <a:pt x="1184435" y="997939"/>
                      <a:pt x="1171919" y="1003327"/>
                      <a:pt x="1171919" y="1018541"/>
                    </a:cubicBezTo>
                    <a:cubicBezTo>
                      <a:pt x="1171919" y="1031025"/>
                      <a:pt x="1169127" y="1032304"/>
                      <a:pt x="1138367" y="1033909"/>
                    </a:cubicBezTo>
                    <a:cubicBezTo>
                      <a:pt x="1106804" y="1035557"/>
                      <a:pt x="1104708" y="1036589"/>
                      <a:pt x="1103003" y="1051348"/>
                    </a:cubicBezTo>
                    <a:cubicBezTo>
                      <a:pt x="1101770" y="1062029"/>
                      <a:pt x="1097304" y="1067617"/>
                      <a:pt x="1089011" y="1068855"/>
                    </a:cubicBezTo>
                    <a:cubicBezTo>
                      <a:pt x="1082312" y="1069854"/>
                      <a:pt x="1073937" y="1075926"/>
                      <a:pt x="1070400" y="1082345"/>
                    </a:cubicBezTo>
                    <a:cubicBezTo>
                      <a:pt x="1060237" y="1100790"/>
                      <a:pt x="1054888" y="1102586"/>
                      <a:pt x="1009848" y="1102681"/>
                    </a:cubicBezTo>
                    <a:cubicBezTo>
                      <a:pt x="967529" y="1102769"/>
                      <a:pt x="967386" y="1102813"/>
                      <a:pt x="963952" y="1119996"/>
                    </a:cubicBezTo>
                    <a:cubicBezTo>
                      <a:pt x="960740" y="1136059"/>
                      <a:pt x="958502" y="1137339"/>
                      <a:pt x="930783" y="1138962"/>
                    </a:cubicBezTo>
                    <a:cubicBezTo>
                      <a:pt x="904544" y="1140500"/>
                      <a:pt x="900652" y="1142413"/>
                      <a:pt x="897585" y="1155292"/>
                    </a:cubicBezTo>
                    <a:cubicBezTo>
                      <a:pt x="894761" y="1167158"/>
                      <a:pt x="890358" y="1170014"/>
                      <a:pt x="874008" y="1170593"/>
                    </a:cubicBezTo>
                    <a:cubicBezTo>
                      <a:pt x="825275" y="1172318"/>
                      <a:pt x="828408" y="1170167"/>
                      <a:pt x="826491" y="1203200"/>
                    </a:cubicBezTo>
                    <a:cubicBezTo>
                      <a:pt x="824926" y="1230182"/>
                      <a:pt x="823087" y="1233982"/>
                      <a:pt x="810140" y="1236987"/>
                    </a:cubicBezTo>
                    <a:cubicBezTo>
                      <a:pt x="799702" y="1239409"/>
                      <a:pt x="795027" y="1244869"/>
                      <a:pt x="793707" y="1256176"/>
                    </a:cubicBezTo>
                    <a:cubicBezTo>
                      <a:pt x="792397" y="1267398"/>
                      <a:pt x="787621" y="1273044"/>
                      <a:pt x="777234" y="1275651"/>
                    </a:cubicBezTo>
                    <a:cubicBezTo>
                      <a:pt x="769190" y="1277669"/>
                      <a:pt x="760309" y="1285367"/>
                      <a:pt x="757501" y="1292756"/>
                    </a:cubicBezTo>
                    <a:cubicBezTo>
                      <a:pt x="754199" y="1301440"/>
                      <a:pt x="746696" y="1306851"/>
                      <a:pt x="736275" y="1308064"/>
                    </a:cubicBezTo>
                    <a:cubicBezTo>
                      <a:pt x="724661" y="1309417"/>
                      <a:pt x="719205" y="1314008"/>
                      <a:pt x="716752" y="1324499"/>
                    </a:cubicBezTo>
                    <a:cubicBezTo>
                      <a:pt x="713404" y="1338816"/>
                      <a:pt x="699722" y="1346378"/>
                      <a:pt x="691693" y="1338348"/>
                    </a:cubicBezTo>
                    <a:close/>
                    <a:moveTo>
                      <a:pt x="99172" y="1254502"/>
                    </a:moveTo>
                    <a:cubicBezTo>
                      <a:pt x="99172" y="1246478"/>
                      <a:pt x="100496" y="1243196"/>
                      <a:pt x="102115" y="1247208"/>
                    </a:cubicBezTo>
                    <a:cubicBezTo>
                      <a:pt x="103733" y="1251220"/>
                      <a:pt x="103733" y="1257785"/>
                      <a:pt x="102115" y="1261797"/>
                    </a:cubicBezTo>
                    <a:cubicBezTo>
                      <a:pt x="100496" y="1265809"/>
                      <a:pt x="99172" y="1262527"/>
                      <a:pt x="99172" y="1254502"/>
                    </a:cubicBezTo>
                    <a:close/>
                    <a:moveTo>
                      <a:pt x="6230" y="1127069"/>
                    </a:moveTo>
                    <a:cubicBezTo>
                      <a:pt x="527" y="1123449"/>
                      <a:pt x="-818" y="1092877"/>
                      <a:pt x="395" y="994394"/>
                    </a:cubicBezTo>
                    <a:lnTo>
                      <a:pt x="1970" y="866424"/>
                    </a:lnTo>
                    <a:lnTo>
                      <a:pt x="17736" y="864605"/>
                    </a:lnTo>
                    <a:cubicBezTo>
                      <a:pt x="32549" y="862895"/>
                      <a:pt x="33608" y="860791"/>
                      <a:pt x="35242" y="829829"/>
                    </a:cubicBezTo>
                    <a:cubicBezTo>
                      <a:pt x="36810" y="800111"/>
                      <a:pt x="38414" y="796540"/>
                      <a:pt x="51569" y="793479"/>
                    </a:cubicBezTo>
                    <a:cubicBezTo>
                      <a:pt x="64531" y="790463"/>
                      <a:pt x="66354" y="786674"/>
                      <a:pt x="67928" y="759476"/>
                    </a:cubicBezTo>
                    <a:cubicBezTo>
                      <a:pt x="69587" y="730799"/>
                      <a:pt x="70784" y="728650"/>
                      <a:pt x="86892" y="725428"/>
                    </a:cubicBezTo>
                    <a:cubicBezTo>
                      <a:pt x="101029" y="722600"/>
                      <a:pt x="104085" y="719075"/>
                      <a:pt x="104085" y="705599"/>
                    </a:cubicBezTo>
                    <a:cubicBezTo>
                      <a:pt x="104085" y="692121"/>
                      <a:pt x="106896" y="688880"/>
                      <a:pt x="119901" y="687362"/>
                    </a:cubicBezTo>
                    <a:cubicBezTo>
                      <a:pt x="131141" y="686050"/>
                      <a:pt x="136690" y="681356"/>
                      <a:pt x="139078" y="671139"/>
                    </a:cubicBezTo>
                    <a:cubicBezTo>
                      <a:pt x="141186" y="662126"/>
                      <a:pt x="147802" y="655508"/>
                      <a:pt x="156815" y="653401"/>
                    </a:cubicBezTo>
                    <a:cubicBezTo>
                      <a:pt x="167115" y="650992"/>
                      <a:pt x="171721" y="645472"/>
                      <a:pt x="173065" y="633925"/>
                    </a:cubicBezTo>
                    <a:cubicBezTo>
                      <a:pt x="174378" y="622641"/>
                      <a:pt x="177875" y="618294"/>
                      <a:pt x="184735" y="619421"/>
                    </a:cubicBezTo>
                    <a:cubicBezTo>
                      <a:pt x="198730" y="621721"/>
                      <a:pt x="209171" y="613661"/>
                      <a:pt x="205292" y="603552"/>
                    </a:cubicBezTo>
                    <a:cubicBezTo>
                      <a:pt x="203032" y="597661"/>
                      <a:pt x="207768" y="592890"/>
                      <a:pt x="220170" y="588566"/>
                    </a:cubicBezTo>
                    <a:cubicBezTo>
                      <a:pt x="231627" y="584572"/>
                      <a:pt x="239666" y="577037"/>
                      <a:pt x="241879" y="568217"/>
                    </a:cubicBezTo>
                    <a:cubicBezTo>
                      <a:pt x="243813" y="560513"/>
                      <a:pt x="247079" y="554010"/>
                      <a:pt x="249138" y="553764"/>
                    </a:cubicBezTo>
                    <a:cubicBezTo>
                      <a:pt x="251197" y="553519"/>
                      <a:pt x="257477" y="552438"/>
                      <a:pt x="263093" y="551362"/>
                    </a:cubicBezTo>
                    <a:cubicBezTo>
                      <a:pt x="270928" y="549863"/>
                      <a:pt x="273305" y="553363"/>
                      <a:pt x="273305" y="566398"/>
                    </a:cubicBezTo>
                    <a:cubicBezTo>
                      <a:pt x="273305" y="581387"/>
                      <a:pt x="271242" y="583389"/>
                      <a:pt x="255799" y="583389"/>
                    </a:cubicBezTo>
                    <a:cubicBezTo>
                      <a:pt x="240239" y="583389"/>
                      <a:pt x="238294" y="585335"/>
                      <a:pt x="238294" y="600897"/>
                    </a:cubicBezTo>
                    <a:cubicBezTo>
                      <a:pt x="238294" y="616459"/>
                      <a:pt x="236349" y="618404"/>
                      <a:pt x="220788" y="618404"/>
                    </a:cubicBezTo>
                    <a:cubicBezTo>
                      <a:pt x="205228" y="618404"/>
                      <a:pt x="203283" y="620349"/>
                      <a:pt x="203283" y="635911"/>
                    </a:cubicBezTo>
                    <a:cubicBezTo>
                      <a:pt x="203283" y="651473"/>
                      <a:pt x="201338" y="653419"/>
                      <a:pt x="185777" y="653419"/>
                    </a:cubicBezTo>
                    <a:cubicBezTo>
                      <a:pt x="170217" y="653419"/>
                      <a:pt x="168272" y="655364"/>
                      <a:pt x="168272" y="670926"/>
                    </a:cubicBezTo>
                    <a:cubicBezTo>
                      <a:pt x="168272" y="686488"/>
                      <a:pt x="170217" y="688433"/>
                      <a:pt x="185777" y="688433"/>
                    </a:cubicBezTo>
                    <a:cubicBezTo>
                      <a:pt x="201338" y="688433"/>
                      <a:pt x="203283" y="690379"/>
                      <a:pt x="203283" y="705940"/>
                    </a:cubicBezTo>
                    <a:lnTo>
                      <a:pt x="203283" y="723448"/>
                    </a:lnTo>
                    <a:lnTo>
                      <a:pt x="238294" y="723448"/>
                    </a:lnTo>
                    <a:cubicBezTo>
                      <a:pt x="271749" y="723448"/>
                      <a:pt x="273305" y="724096"/>
                      <a:pt x="273305" y="738037"/>
                    </a:cubicBezTo>
                    <a:cubicBezTo>
                      <a:pt x="273305" y="751796"/>
                      <a:pt x="275097" y="752627"/>
                      <a:pt x="304774" y="752627"/>
                    </a:cubicBezTo>
                    <a:cubicBezTo>
                      <a:pt x="328087" y="752627"/>
                      <a:pt x="337161" y="755019"/>
                      <a:pt x="339785" y="761858"/>
                    </a:cubicBezTo>
                    <a:cubicBezTo>
                      <a:pt x="349251" y="786529"/>
                      <a:pt x="346382" y="787641"/>
                      <a:pt x="273305" y="787641"/>
                    </a:cubicBezTo>
                    <a:lnTo>
                      <a:pt x="203283" y="787641"/>
                    </a:lnTo>
                    <a:lnTo>
                      <a:pt x="203283" y="805148"/>
                    </a:lnTo>
                    <a:lnTo>
                      <a:pt x="203283" y="822656"/>
                    </a:lnTo>
                    <a:lnTo>
                      <a:pt x="168272" y="822656"/>
                    </a:lnTo>
                    <a:lnTo>
                      <a:pt x="133261" y="822656"/>
                    </a:lnTo>
                    <a:lnTo>
                      <a:pt x="133261" y="840163"/>
                    </a:lnTo>
                    <a:cubicBezTo>
                      <a:pt x="133261" y="855725"/>
                      <a:pt x="131316" y="857671"/>
                      <a:pt x="115756" y="857671"/>
                    </a:cubicBezTo>
                    <a:cubicBezTo>
                      <a:pt x="100195" y="857671"/>
                      <a:pt x="98250" y="859616"/>
                      <a:pt x="98250" y="875178"/>
                    </a:cubicBezTo>
                    <a:cubicBezTo>
                      <a:pt x="98250" y="890740"/>
                      <a:pt x="96305" y="892685"/>
                      <a:pt x="80745" y="892685"/>
                    </a:cubicBezTo>
                    <a:lnTo>
                      <a:pt x="63239" y="892685"/>
                    </a:lnTo>
                    <a:lnTo>
                      <a:pt x="63239" y="927700"/>
                    </a:lnTo>
                    <a:lnTo>
                      <a:pt x="63239" y="962714"/>
                    </a:lnTo>
                    <a:lnTo>
                      <a:pt x="45734" y="962714"/>
                    </a:lnTo>
                    <a:lnTo>
                      <a:pt x="28228" y="962714"/>
                    </a:lnTo>
                    <a:lnTo>
                      <a:pt x="28228" y="1047333"/>
                    </a:lnTo>
                    <a:cubicBezTo>
                      <a:pt x="28228" y="1133417"/>
                      <a:pt x="26440" y="1139898"/>
                      <a:pt x="6230" y="1127069"/>
                    </a:cubicBezTo>
                    <a:close/>
                    <a:moveTo>
                      <a:pt x="923924" y="752627"/>
                    </a:moveTo>
                    <a:cubicBezTo>
                      <a:pt x="925907" y="749417"/>
                      <a:pt x="928688" y="746791"/>
                      <a:pt x="930104" y="746791"/>
                    </a:cubicBezTo>
                    <a:cubicBezTo>
                      <a:pt x="931520" y="746791"/>
                      <a:pt x="932677" y="749417"/>
                      <a:pt x="932677" y="752627"/>
                    </a:cubicBezTo>
                    <a:cubicBezTo>
                      <a:pt x="932677" y="755836"/>
                      <a:pt x="929896" y="758462"/>
                      <a:pt x="926497" y="758462"/>
                    </a:cubicBezTo>
                    <a:cubicBezTo>
                      <a:pt x="923099" y="758462"/>
                      <a:pt x="921941" y="755836"/>
                      <a:pt x="923924" y="752627"/>
                    </a:cubicBezTo>
                    <a:close/>
                    <a:moveTo>
                      <a:pt x="904960" y="719425"/>
                    </a:moveTo>
                    <a:cubicBezTo>
                      <a:pt x="910576" y="717958"/>
                      <a:pt x="919767" y="717958"/>
                      <a:pt x="925383" y="719425"/>
                    </a:cubicBezTo>
                    <a:cubicBezTo>
                      <a:pt x="930999" y="720894"/>
                      <a:pt x="926404" y="722094"/>
                      <a:pt x="915171" y="722094"/>
                    </a:cubicBezTo>
                    <a:cubicBezTo>
                      <a:pt x="903939" y="722094"/>
                      <a:pt x="899344" y="720892"/>
                      <a:pt x="904960" y="719425"/>
                    </a:cubicBezTo>
                    <a:close/>
                    <a:moveTo>
                      <a:pt x="724070" y="684411"/>
                    </a:moveTo>
                    <a:cubicBezTo>
                      <a:pt x="729687" y="682942"/>
                      <a:pt x="738877" y="682942"/>
                      <a:pt x="744493" y="684411"/>
                    </a:cubicBezTo>
                    <a:cubicBezTo>
                      <a:pt x="750110" y="685877"/>
                      <a:pt x="745514" y="687079"/>
                      <a:pt x="734282" y="687079"/>
                    </a:cubicBezTo>
                    <a:cubicBezTo>
                      <a:pt x="723049" y="687079"/>
                      <a:pt x="718454" y="685877"/>
                      <a:pt x="724070" y="684411"/>
                    </a:cubicBezTo>
                    <a:close/>
                    <a:moveTo>
                      <a:pt x="875895" y="684388"/>
                    </a:moveTo>
                    <a:cubicBezTo>
                      <a:pt x="881573" y="682909"/>
                      <a:pt x="889450" y="683005"/>
                      <a:pt x="893401" y="684609"/>
                    </a:cubicBezTo>
                    <a:cubicBezTo>
                      <a:pt x="897351" y="686208"/>
                      <a:pt x="892706" y="687418"/>
                      <a:pt x="883078" y="687299"/>
                    </a:cubicBezTo>
                    <a:cubicBezTo>
                      <a:pt x="873450" y="687189"/>
                      <a:pt x="870218" y="685872"/>
                      <a:pt x="875895" y="684393"/>
                    </a:cubicBezTo>
                    <a:close/>
                    <a:moveTo>
                      <a:pt x="619763" y="644857"/>
                    </a:moveTo>
                    <a:cubicBezTo>
                      <a:pt x="617956" y="640148"/>
                      <a:pt x="617604" y="632926"/>
                      <a:pt x="618980" y="628808"/>
                    </a:cubicBezTo>
                    <a:cubicBezTo>
                      <a:pt x="620357" y="624691"/>
                      <a:pt x="622866" y="628544"/>
                      <a:pt x="624557" y="637370"/>
                    </a:cubicBezTo>
                    <a:cubicBezTo>
                      <a:pt x="627858" y="654604"/>
                      <a:pt x="625134" y="658857"/>
                      <a:pt x="619763" y="644857"/>
                    </a:cubicBezTo>
                    <a:close/>
                    <a:moveTo>
                      <a:pt x="642489" y="649374"/>
                    </a:moveTo>
                    <a:cubicBezTo>
                      <a:pt x="648167" y="647894"/>
                      <a:pt x="656044" y="647991"/>
                      <a:pt x="659995" y="649594"/>
                    </a:cubicBezTo>
                    <a:cubicBezTo>
                      <a:pt x="663945" y="651194"/>
                      <a:pt x="659300" y="652404"/>
                      <a:pt x="649672" y="652285"/>
                    </a:cubicBezTo>
                    <a:cubicBezTo>
                      <a:pt x="640044" y="652174"/>
                      <a:pt x="636812" y="650857"/>
                      <a:pt x="642489" y="649378"/>
                    </a:cubicBezTo>
                    <a:close/>
                    <a:moveTo>
                      <a:pt x="516116" y="613623"/>
                    </a:moveTo>
                    <a:cubicBezTo>
                      <a:pt x="514492" y="610995"/>
                      <a:pt x="520901" y="609980"/>
                      <a:pt x="530360" y="611368"/>
                    </a:cubicBezTo>
                    <a:cubicBezTo>
                      <a:pt x="539818" y="612757"/>
                      <a:pt x="547557" y="614907"/>
                      <a:pt x="547557" y="616148"/>
                    </a:cubicBezTo>
                    <a:cubicBezTo>
                      <a:pt x="547557" y="620594"/>
                      <a:pt x="519007" y="618303"/>
                      <a:pt x="516116" y="613623"/>
                    </a:cubicBezTo>
                    <a:close/>
                    <a:moveTo>
                      <a:pt x="840884" y="614360"/>
                    </a:moveTo>
                    <a:cubicBezTo>
                      <a:pt x="846562" y="612880"/>
                      <a:pt x="854439" y="612977"/>
                      <a:pt x="858390" y="614581"/>
                    </a:cubicBezTo>
                    <a:cubicBezTo>
                      <a:pt x="862340" y="616180"/>
                      <a:pt x="857695" y="617390"/>
                      <a:pt x="848067" y="617271"/>
                    </a:cubicBezTo>
                    <a:cubicBezTo>
                      <a:pt x="838439" y="617161"/>
                      <a:pt x="835207" y="615844"/>
                      <a:pt x="840884" y="614364"/>
                    </a:cubicBezTo>
                    <a:close/>
                    <a:moveTo>
                      <a:pt x="1171918" y="472168"/>
                    </a:moveTo>
                    <a:cubicBezTo>
                      <a:pt x="1171918" y="468769"/>
                      <a:pt x="1174544" y="467611"/>
                      <a:pt x="1177753" y="469594"/>
                    </a:cubicBezTo>
                    <a:cubicBezTo>
                      <a:pt x="1180963" y="471577"/>
                      <a:pt x="1183588" y="474359"/>
                      <a:pt x="1183588" y="475774"/>
                    </a:cubicBezTo>
                    <a:cubicBezTo>
                      <a:pt x="1183588" y="477191"/>
                      <a:pt x="1180963" y="478348"/>
                      <a:pt x="1177753" y="478348"/>
                    </a:cubicBezTo>
                    <a:cubicBezTo>
                      <a:pt x="1174544" y="478348"/>
                      <a:pt x="1171918" y="475567"/>
                      <a:pt x="1171918" y="472168"/>
                    </a:cubicBezTo>
                    <a:close/>
                    <a:moveTo>
                      <a:pt x="450653" y="434103"/>
                    </a:moveTo>
                    <a:cubicBezTo>
                      <a:pt x="452601" y="429025"/>
                      <a:pt x="454195" y="422643"/>
                      <a:pt x="454195" y="419919"/>
                    </a:cubicBezTo>
                    <a:cubicBezTo>
                      <a:pt x="454195" y="417195"/>
                      <a:pt x="460102" y="414127"/>
                      <a:pt x="467324" y="413101"/>
                    </a:cubicBezTo>
                    <a:cubicBezTo>
                      <a:pt x="476724" y="411767"/>
                      <a:pt x="480977" y="406679"/>
                      <a:pt x="482299" y="395188"/>
                    </a:cubicBezTo>
                    <a:cubicBezTo>
                      <a:pt x="483735" y="382705"/>
                      <a:pt x="487223" y="379140"/>
                      <a:pt x="498001" y="379140"/>
                    </a:cubicBezTo>
                    <a:cubicBezTo>
                      <a:pt x="512473" y="379140"/>
                      <a:pt x="520883" y="370658"/>
                      <a:pt x="521145" y="355797"/>
                    </a:cubicBezTo>
                    <a:cubicBezTo>
                      <a:pt x="521228" y="350982"/>
                      <a:pt x="527417" y="346177"/>
                      <a:pt x="534894" y="345117"/>
                    </a:cubicBezTo>
                    <a:cubicBezTo>
                      <a:pt x="543775" y="343860"/>
                      <a:pt x="550549" y="337282"/>
                      <a:pt x="554429" y="326151"/>
                    </a:cubicBezTo>
                    <a:cubicBezTo>
                      <a:pt x="558095" y="315633"/>
                      <a:pt x="564486" y="309111"/>
                      <a:pt x="571124" y="309111"/>
                    </a:cubicBezTo>
                    <a:cubicBezTo>
                      <a:pt x="595246" y="309111"/>
                      <a:pt x="590628" y="336563"/>
                      <a:pt x="566027" y="339409"/>
                    </a:cubicBezTo>
                    <a:cubicBezTo>
                      <a:pt x="554048" y="340794"/>
                      <a:pt x="550058" y="344813"/>
                      <a:pt x="548662" y="356902"/>
                    </a:cubicBezTo>
                    <a:cubicBezTo>
                      <a:pt x="547262" y="369032"/>
                      <a:pt x="543285" y="373009"/>
                      <a:pt x="531157" y="374410"/>
                    </a:cubicBezTo>
                    <a:cubicBezTo>
                      <a:pt x="518809" y="375837"/>
                      <a:pt x="515464" y="379320"/>
                      <a:pt x="515464" y="390754"/>
                    </a:cubicBezTo>
                    <a:cubicBezTo>
                      <a:pt x="515464" y="402343"/>
                      <a:pt x="511918" y="405895"/>
                      <a:pt x="497958" y="408289"/>
                    </a:cubicBezTo>
                    <a:cubicBezTo>
                      <a:pt x="484124" y="410662"/>
                      <a:pt x="480065" y="414652"/>
                      <a:pt x="478606" y="427313"/>
                    </a:cubicBezTo>
                    <a:cubicBezTo>
                      <a:pt x="477133" y="440095"/>
                      <a:pt x="473763" y="443333"/>
                      <a:pt x="461935" y="443333"/>
                    </a:cubicBezTo>
                    <a:cubicBezTo>
                      <a:pt x="450815" y="443333"/>
                      <a:pt x="447996" y="441027"/>
                      <a:pt x="450653" y="434103"/>
                    </a:cubicBezTo>
                    <a:close/>
                    <a:moveTo>
                      <a:pt x="1278305" y="425826"/>
                    </a:moveTo>
                    <a:cubicBezTo>
                      <a:pt x="1278305" y="414592"/>
                      <a:pt x="1279507" y="409996"/>
                      <a:pt x="1280973" y="415613"/>
                    </a:cubicBezTo>
                    <a:cubicBezTo>
                      <a:pt x="1282442" y="421230"/>
                      <a:pt x="1282442" y="430422"/>
                      <a:pt x="1280973" y="436038"/>
                    </a:cubicBezTo>
                    <a:cubicBezTo>
                      <a:pt x="1279507" y="441655"/>
                      <a:pt x="1278305" y="437060"/>
                      <a:pt x="1278305" y="425826"/>
                    </a:cubicBezTo>
                    <a:close/>
                    <a:moveTo>
                      <a:pt x="1243748" y="376222"/>
                    </a:moveTo>
                    <a:cubicBezTo>
                      <a:pt x="1243792" y="356964"/>
                      <a:pt x="1244871" y="349789"/>
                      <a:pt x="1246169" y="360278"/>
                    </a:cubicBezTo>
                    <a:cubicBezTo>
                      <a:pt x="1247468" y="370767"/>
                      <a:pt x="1247442" y="386523"/>
                      <a:pt x="1246103" y="395293"/>
                    </a:cubicBezTo>
                    <a:cubicBezTo>
                      <a:pt x="1244771" y="404062"/>
                      <a:pt x="1243709" y="395469"/>
                      <a:pt x="1243742" y="376222"/>
                    </a:cubicBezTo>
                    <a:close/>
                    <a:moveTo>
                      <a:pt x="1208067" y="317864"/>
                    </a:moveTo>
                    <a:cubicBezTo>
                      <a:pt x="1208177" y="308235"/>
                      <a:pt x="1209494" y="305003"/>
                      <a:pt x="1210973" y="310681"/>
                    </a:cubicBezTo>
                    <a:cubicBezTo>
                      <a:pt x="1212453" y="316359"/>
                      <a:pt x="1212356" y="324237"/>
                      <a:pt x="1210752" y="328188"/>
                    </a:cubicBezTo>
                    <a:cubicBezTo>
                      <a:pt x="1209153" y="332139"/>
                      <a:pt x="1207944" y="327493"/>
                      <a:pt x="1208063" y="317864"/>
                    </a:cubicBezTo>
                    <a:close/>
                    <a:moveTo>
                      <a:pt x="1634354" y="305088"/>
                    </a:moveTo>
                    <a:cubicBezTo>
                      <a:pt x="1639970" y="303619"/>
                      <a:pt x="1649161" y="303619"/>
                      <a:pt x="1654777" y="305088"/>
                    </a:cubicBezTo>
                    <a:cubicBezTo>
                      <a:pt x="1660393" y="306557"/>
                      <a:pt x="1655798" y="307757"/>
                      <a:pt x="1644566" y="307757"/>
                    </a:cubicBezTo>
                    <a:cubicBezTo>
                      <a:pt x="1633333" y="307757"/>
                      <a:pt x="1628738" y="306555"/>
                      <a:pt x="1634354" y="305088"/>
                    </a:cubicBezTo>
                    <a:close/>
                    <a:moveTo>
                      <a:pt x="625669" y="290144"/>
                    </a:moveTo>
                    <a:cubicBezTo>
                      <a:pt x="626119" y="281229"/>
                      <a:pt x="630546" y="276415"/>
                      <a:pt x="639461" y="275149"/>
                    </a:cubicBezTo>
                    <a:cubicBezTo>
                      <a:pt x="650153" y="273629"/>
                      <a:pt x="652590" y="276067"/>
                      <a:pt x="652590" y="288279"/>
                    </a:cubicBezTo>
                    <a:cubicBezTo>
                      <a:pt x="652590" y="300153"/>
                      <a:pt x="649719" y="303275"/>
                      <a:pt x="638799" y="303275"/>
                    </a:cubicBezTo>
                    <a:cubicBezTo>
                      <a:pt x="628190" y="303275"/>
                      <a:pt x="625160" y="300244"/>
                      <a:pt x="625669" y="290144"/>
                    </a:cubicBezTo>
                    <a:close/>
                    <a:moveTo>
                      <a:pt x="1173056" y="288686"/>
                    </a:moveTo>
                    <a:cubicBezTo>
                      <a:pt x="1173166" y="279057"/>
                      <a:pt x="1174483" y="275825"/>
                      <a:pt x="1175962" y="281503"/>
                    </a:cubicBezTo>
                    <a:cubicBezTo>
                      <a:pt x="1177442" y="287181"/>
                      <a:pt x="1177345" y="295059"/>
                      <a:pt x="1175741" y="299010"/>
                    </a:cubicBezTo>
                    <a:cubicBezTo>
                      <a:pt x="1174143" y="302961"/>
                      <a:pt x="1172933" y="298315"/>
                      <a:pt x="1173052" y="288686"/>
                    </a:cubicBezTo>
                    <a:close/>
                    <a:moveTo>
                      <a:pt x="1137829" y="250754"/>
                    </a:moveTo>
                    <a:cubicBezTo>
                      <a:pt x="1137829" y="242730"/>
                      <a:pt x="1139154" y="239447"/>
                      <a:pt x="1140772" y="243459"/>
                    </a:cubicBezTo>
                    <a:cubicBezTo>
                      <a:pt x="1142391" y="247471"/>
                      <a:pt x="1142391" y="254036"/>
                      <a:pt x="1140772" y="258048"/>
                    </a:cubicBezTo>
                    <a:cubicBezTo>
                      <a:pt x="1139153" y="262061"/>
                      <a:pt x="1137829" y="258778"/>
                      <a:pt x="1137829" y="250754"/>
                    </a:cubicBezTo>
                    <a:close/>
                    <a:moveTo>
                      <a:pt x="1068023" y="212821"/>
                    </a:moveTo>
                    <a:cubicBezTo>
                      <a:pt x="1068133" y="203192"/>
                      <a:pt x="1069450" y="199960"/>
                      <a:pt x="1070929" y="205638"/>
                    </a:cubicBezTo>
                    <a:cubicBezTo>
                      <a:pt x="1072409" y="211316"/>
                      <a:pt x="1072312" y="219194"/>
                      <a:pt x="1070709" y="223145"/>
                    </a:cubicBezTo>
                    <a:cubicBezTo>
                      <a:pt x="1069110" y="227096"/>
                      <a:pt x="1067900" y="222450"/>
                      <a:pt x="1068019" y="212821"/>
                    </a:cubicBezTo>
                    <a:close/>
                    <a:moveTo>
                      <a:pt x="970422" y="189479"/>
                    </a:moveTo>
                    <a:cubicBezTo>
                      <a:pt x="968918" y="184664"/>
                      <a:pt x="966457" y="176786"/>
                      <a:pt x="964953" y="171971"/>
                    </a:cubicBezTo>
                    <a:cubicBezTo>
                      <a:pt x="963449" y="167157"/>
                      <a:pt x="956885" y="163217"/>
                      <a:pt x="950365" y="163217"/>
                    </a:cubicBezTo>
                    <a:cubicBezTo>
                      <a:pt x="937862" y="163217"/>
                      <a:pt x="935241" y="154076"/>
                      <a:pt x="943848" y="140483"/>
                    </a:cubicBezTo>
                    <a:cubicBezTo>
                      <a:pt x="950866" y="129398"/>
                      <a:pt x="967688" y="136801"/>
                      <a:pt x="967688" y="150975"/>
                    </a:cubicBezTo>
                    <a:cubicBezTo>
                      <a:pt x="967688" y="159146"/>
                      <a:pt x="972300" y="162973"/>
                      <a:pt x="983735" y="164289"/>
                    </a:cubicBezTo>
                    <a:cubicBezTo>
                      <a:pt x="996338" y="165740"/>
                      <a:pt x="1000177" y="169579"/>
                      <a:pt x="1001628" y="182184"/>
                    </a:cubicBezTo>
                    <a:cubicBezTo>
                      <a:pt x="1003222" y="196046"/>
                      <a:pt x="1001407" y="198232"/>
                      <a:pt x="988315" y="198232"/>
                    </a:cubicBezTo>
                    <a:cubicBezTo>
                      <a:pt x="979946" y="198232"/>
                      <a:pt x="971932" y="194311"/>
                      <a:pt x="970422" y="189479"/>
                    </a:cubicBezTo>
                    <a:close/>
                    <a:moveTo>
                      <a:pt x="1936323" y="149016"/>
                    </a:moveTo>
                    <a:cubicBezTo>
                      <a:pt x="1936323" y="137861"/>
                      <a:pt x="1932880" y="134418"/>
                      <a:pt x="1920277" y="132967"/>
                    </a:cubicBezTo>
                    <a:cubicBezTo>
                      <a:pt x="1907774" y="131529"/>
                      <a:pt x="1903830" y="127654"/>
                      <a:pt x="1902418" y="115426"/>
                    </a:cubicBezTo>
                    <a:cubicBezTo>
                      <a:pt x="1901017" y="103296"/>
                      <a:pt x="1897041" y="99319"/>
                      <a:pt x="1884912" y="97919"/>
                    </a:cubicBezTo>
                    <a:cubicBezTo>
                      <a:pt x="1872562" y="96492"/>
                      <a:pt x="1868816" y="92589"/>
                      <a:pt x="1867328" y="79595"/>
                    </a:cubicBezTo>
                    <a:cubicBezTo>
                      <a:pt x="1865683" y="65238"/>
                      <a:pt x="1867196" y="63335"/>
                      <a:pt x="1878998" y="65006"/>
                    </a:cubicBezTo>
                    <a:cubicBezTo>
                      <a:pt x="1887888" y="66265"/>
                      <a:pt x="1893205" y="71473"/>
                      <a:pt x="1894433" y="80122"/>
                    </a:cubicBezTo>
                    <a:cubicBezTo>
                      <a:pt x="1895476" y="87476"/>
                      <a:pt x="1903543" y="97060"/>
                      <a:pt x="1912655" y="101772"/>
                    </a:cubicBezTo>
                    <a:cubicBezTo>
                      <a:pt x="1921647" y="106423"/>
                      <a:pt x="1930347" y="115363"/>
                      <a:pt x="1931989" y="121639"/>
                    </a:cubicBezTo>
                    <a:cubicBezTo>
                      <a:pt x="1933660" y="128030"/>
                      <a:pt x="1941046" y="133909"/>
                      <a:pt x="1948777" y="135003"/>
                    </a:cubicBezTo>
                    <a:cubicBezTo>
                      <a:pt x="1957885" y="136291"/>
                      <a:pt x="1963216" y="141424"/>
                      <a:pt x="1964446" y="150087"/>
                    </a:cubicBezTo>
                    <a:cubicBezTo>
                      <a:pt x="1965966" y="160781"/>
                      <a:pt x="1963529" y="163217"/>
                      <a:pt x="1951317" y="163217"/>
                    </a:cubicBezTo>
                    <a:cubicBezTo>
                      <a:pt x="1939323" y="163217"/>
                      <a:pt x="1936323" y="160376"/>
                      <a:pt x="1936323" y="149016"/>
                    </a:cubicBezTo>
                    <a:close/>
                    <a:moveTo>
                      <a:pt x="1037152" y="120788"/>
                    </a:moveTo>
                    <a:cubicBezTo>
                      <a:pt x="1043509" y="103601"/>
                      <a:pt x="1058871" y="94510"/>
                      <a:pt x="1067305" y="102945"/>
                    </a:cubicBezTo>
                    <a:cubicBezTo>
                      <a:pt x="1078853" y="114494"/>
                      <a:pt x="1068326" y="132222"/>
                      <a:pt x="1049604" y="132754"/>
                    </a:cubicBezTo>
                    <a:cubicBezTo>
                      <a:pt x="1034571" y="133182"/>
                      <a:pt x="1033093" y="131761"/>
                      <a:pt x="1037152" y="120788"/>
                    </a:cubicBezTo>
                    <a:close/>
                    <a:moveTo>
                      <a:pt x="1800170" y="60119"/>
                    </a:moveTo>
                    <a:cubicBezTo>
                      <a:pt x="1794483" y="54432"/>
                      <a:pt x="1795419" y="36051"/>
                      <a:pt x="1801588" y="32238"/>
                    </a:cubicBezTo>
                    <a:cubicBezTo>
                      <a:pt x="1811166" y="26318"/>
                      <a:pt x="1824192" y="35341"/>
                      <a:pt x="1826958" y="49812"/>
                    </a:cubicBezTo>
                    <a:cubicBezTo>
                      <a:pt x="1829166" y="61363"/>
                      <a:pt x="1827285" y="64009"/>
                      <a:pt x="1816865" y="64009"/>
                    </a:cubicBezTo>
                    <a:cubicBezTo>
                      <a:pt x="1809822" y="64009"/>
                      <a:pt x="1802309" y="62258"/>
                      <a:pt x="1800169" y="60119"/>
                    </a:cubicBezTo>
                    <a:close/>
                    <a:moveTo>
                      <a:pt x="1387819" y="46499"/>
                    </a:moveTo>
                    <a:cubicBezTo>
                      <a:pt x="1387819" y="39150"/>
                      <a:pt x="1391709" y="34827"/>
                      <a:pt x="1398322" y="34827"/>
                    </a:cubicBezTo>
                    <a:cubicBezTo>
                      <a:pt x="1411766" y="34827"/>
                      <a:pt x="1422830" y="23762"/>
                      <a:pt x="1422830" y="10317"/>
                    </a:cubicBezTo>
                    <a:cubicBezTo>
                      <a:pt x="1422830" y="3003"/>
                      <a:pt x="1427260" y="-187"/>
                      <a:pt x="1437418" y="-187"/>
                    </a:cubicBezTo>
                    <a:cubicBezTo>
                      <a:pt x="1449088" y="-187"/>
                      <a:pt x="1452006" y="2731"/>
                      <a:pt x="1452006" y="14402"/>
                    </a:cubicBezTo>
                    <a:cubicBezTo>
                      <a:pt x="1452006" y="26722"/>
                      <a:pt x="1449283" y="28992"/>
                      <a:pt x="1434500" y="28992"/>
                    </a:cubicBezTo>
                    <a:cubicBezTo>
                      <a:pt x="1419718" y="28992"/>
                      <a:pt x="1416995" y="31261"/>
                      <a:pt x="1416995" y="43581"/>
                    </a:cubicBezTo>
                    <a:cubicBezTo>
                      <a:pt x="1416995" y="55253"/>
                      <a:pt x="1414077" y="58170"/>
                      <a:pt x="1402407" y="58170"/>
                    </a:cubicBezTo>
                    <a:cubicBezTo>
                      <a:pt x="1391709" y="58170"/>
                      <a:pt x="1387819" y="55058"/>
                      <a:pt x="1387819" y="46499"/>
                    </a:cubicBezTo>
                    <a:close/>
                  </a:path>
                </a:pathLst>
              </a:custGeom>
              <a:solidFill>
                <a:srgbClr val="B75C18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17EE9A59-F4F8-8981-96D6-AC2944F9059C}"/>
                  </a:ext>
                </a:extLst>
              </p:cNvPr>
              <p:cNvSpPr/>
              <p:nvPr/>
            </p:nvSpPr>
            <p:spPr>
              <a:xfrm>
                <a:off x="1485194" y="2940682"/>
                <a:ext cx="2088730" cy="1352124"/>
              </a:xfrm>
              <a:custGeom>
                <a:avLst/>
                <a:gdLst>
                  <a:gd name="connsiteX0" fmla="*/ 194531 w 2088730"/>
                  <a:gd name="connsiteY0" fmla="*/ 1348781 h 1352124"/>
                  <a:gd name="connsiteX1" fmla="*/ 229542 w 2088730"/>
                  <a:gd name="connsiteY1" fmla="*/ 1348846 h 1352124"/>
                  <a:gd name="connsiteX2" fmla="*/ 210473 w 2088730"/>
                  <a:gd name="connsiteY2" fmla="*/ 1351208 h 1352124"/>
                  <a:gd name="connsiteX3" fmla="*/ 194531 w 2088730"/>
                  <a:gd name="connsiteY3" fmla="*/ 1348787 h 1352124"/>
                  <a:gd name="connsiteX4" fmla="*/ 758571 w 2088730"/>
                  <a:gd name="connsiteY4" fmla="*/ 1348544 h 1352124"/>
                  <a:gd name="connsiteX5" fmla="*/ 756530 w 2088730"/>
                  <a:gd name="connsiteY5" fmla="*/ 1329668 h 1352124"/>
                  <a:gd name="connsiteX6" fmla="*/ 760732 w 2088730"/>
                  <a:gd name="connsiteY6" fmla="*/ 1315078 h 1352124"/>
                  <a:gd name="connsiteX7" fmla="*/ 761314 w 2088730"/>
                  <a:gd name="connsiteY7" fmla="*/ 1330835 h 1352124"/>
                  <a:gd name="connsiteX8" fmla="*/ 795448 w 2088730"/>
                  <a:gd name="connsiteY8" fmla="*/ 1348698 h 1352124"/>
                  <a:gd name="connsiteX9" fmla="*/ 829000 w 2088730"/>
                  <a:gd name="connsiteY9" fmla="*/ 1350805 h 1352124"/>
                  <a:gd name="connsiteX10" fmla="*/ 796906 w 2088730"/>
                  <a:gd name="connsiteY10" fmla="*/ 1351819 h 1352124"/>
                  <a:gd name="connsiteX11" fmla="*/ 758571 w 2088730"/>
                  <a:gd name="connsiteY11" fmla="*/ 1348546 h 1352124"/>
                  <a:gd name="connsiteX12" fmla="*/ 143369 w 2088730"/>
                  <a:gd name="connsiteY12" fmla="*/ 1315740 h 1352124"/>
                  <a:gd name="connsiteX13" fmla="*/ 160566 w 2088730"/>
                  <a:gd name="connsiteY13" fmla="*/ 1310961 h 1352124"/>
                  <a:gd name="connsiteX14" fmla="*/ 174810 w 2088730"/>
                  <a:gd name="connsiteY14" fmla="*/ 1313216 h 1352124"/>
                  <a:gd name="connsiteX15" fmla="*/ 143369 w 2088730"/>
                  <a:gd name="connsiteY15" fmla="*/ 1315740 h 1352124"/>
                  <a:gd name="connsiteX16" fmla="*/ 856893 w 2088730"/>
                  <a:gd name="connsiteY16" fmla="*/ 1313700 h 1352124"/>
                  <a:gd name="connsiteX17" fmla="*/ 909409 w 2088730"/>
                  <a:gd name="connsiteY17" fmla="*/ 1313745 h 1352124"/>
                  <a:gd name="connsiteX18" fmla="*/ 881516 w 2088730"/>
                  <a:gd name="connsiteY18" fmla="*/ 1315937 h 1352124"/>
                  <a:gd name="connsiteX19" fmla="*/ 856893 w 2088730"/>
                  <a:gd name="connsiteY19" fmla="*/ 1313712 h 1352124"/>
                  <a:gd name="connsiteX20" fmla="*/ 795283 w 2088730"/>
                  <a:gd name="connsiteY20" fmla="*/ 1300230 h 1352124"/>
                  <a:gd name="connsiteX21" fmla="*/ 814904 w 2088730"/>
                  <a:gd name="connsiteY21" fmla="*/ 1281937 h 1352124"/>
                  <a:gd name="connsiteX22" fmla="*/ 833032 w 2088730"/>
                  <a:gd name="connsiteY22" fmla="*/ 1260878 h 1352124"/>
                  <a:gd name="connsiteX23" fmla="*/ 849423 w 2088730"/>
                  <a:gd name="connsiteY23" fmla="*/ 1242126 h 1352124"/>
                  <a:gd name="connsiteX24" fmla="*/ 865774 w 2088730"/>
                  <a:gd name="connsiteY24" fmla="*/ 1208339 h 1352124"/>
                  <a:gd name="connsiteX25" fmla="*/ 913291 w 2088730"/>
                  <a:gd name="connsiteY25" fmla="*/ 1175732 h 1352124"/>
                  <a:gd name="connsiteX26" fmla="*/ 936868 w 2088730"/>
                  <a:gd name="connsiteY26" fmla="*/ 1160431 h 1352124"/>
                  <a:gd name="connsiteX27" fmla="*/ 970066 w 2088730"/>
                  <a:gd name="connsiteY27" fmla="*/ 1144102 h 1352124"/>
                  <a:gd name="connsiteX28" fmla="*/ 1003235 w 2088730"/>
                  <a:gd name="connsiteY28" fmla="*/ 1125135 h 1352124"/>
                  <a:gd name="connsiteX29" fmla="*/ 1049131 w 2088730"/>
                  <a:gd name="connsiteY29" fmla="*/ 1107820 h 1352124"/>
                  <a:gd name="connsiteX30" fmla="*/ 1109683 w 2088730"/>
                  <a:gd name="connsiteY30" fmla="*/ 1087484 h 1352124"/>
                  <a:gd name="connsiteX31" fmla="*/ 1128294 w 2088730"/>
                  <a:gd name="connsiteY31" fmla="*/ 1073994 h 1352124"/>
                  <a:gd name="connsiteX32" fmla="*/ 1142286 w 2088730"/>
                  <a:gd name="connsiteY32" fmla="*/ 1056487 h 1352124"/>
                  <a:gd name="connsiteX33" fmla="*/ 1177650 w 2088730"/>
                  <a:gd name="connsiteY33" fmla="*/ 1039048 h 1352124"/>
                  <a:gd name="connsiteX34" fmla="*/ 1211202 w 2088730"/>
                  <a:gd name="connsiteY34" fmla="*/ 1023680 h 1352124"/>
                  <a:gd name="connsiteX35" fmla="*/ 1259342 w 2088730"/>
                  <a:gd name="connsiteY35" fmla="*/ 1002945 h 1352124"/>
                  <a:gd name="connsiteX36" fmla="*/ 1281224 w 2088730"/>
                  <a:gd name="connsiteY36" fmla="*/ 988130 h 1352124"/>
                  <a:gd name="connsiteX37" fmla="*/ 1298406 w 2088730"/>
                  <a:gd name="connsiteY37" fmla="*/ 969958 h 1352124"/>
                  <a:gd name="connsiteX38" fmla="*/ 1317370 w 2088730"/>
                  <a:gd name="connsiteY38" fmla="*/ 951138 h 1352124"/>
                  <a:gd name="connsiteX39" fmla="*/ 1351246 w 2088730"/>
                  <a:gd name="connsiteY39" fmla="*/ 932836 h 1352124"/>
                  <a:gd name="connsiteX40" fmla="*/ 1385158 w 2088730"/>
                  <a:gd name="connsiteY40" fmla="*/ 914151 h 1352124"/>
                  <a:gd name="connsiteX41" fmla="*/ 1420169 w 2088730"/>
                  <a:gd name="connsiteY41" fmla="*/ 896643 h 1352124"/>
                  <a:gd name="connsiteX42" fmla="*/ 1455138 w 2088730"/>
                  <a:gd name="connsiteY42" fmla="*/ 882439 h 1352124"/>
                  <a:gd name="connsiteX43" fmla="*/ 1473693 w 2088730"/>
                  <a:gd name="connsiteY43" fmla="*/ 866619 h 1352124"/>
                  <a:gd name="connsiteX44" fmla="*/ 1492339 w 2088730"/>
                  <a:gd name="connsiteY44" fmla="*/ 846987 h 1352124"/>
                  <a:gd name="connsiteX45" fmla="*/ 1508795 w 2088730"/>
                  <a:gd name="connsiteY45" fmla="*/ 831931 h 1352124"/>
                  <a:gd name="connsiteX46" fmla="*/ 1541978 w 2088730"/>
                  <a:gd name="connsiteY46" fmla="*/ 830277 h 1352124"/>
                  <a:gd name="connsiteX47" fmla="*/ 1562401 w 2088730"/>
                  <a:gd name="connsiteY47" fmla="*/ 811549 h 1352124"/>
                  <a:gd name="connsiteX48" fmla="*/ 1596245 w 2088730"/>
                  <a:gd name="connsiteY48" fmla="*/ 795696 h 1352124"/>
                  <a:gd name="connsiteX49" fmla="*/ 1631255 w 2088730"/>
                  <a:gd name="connsiteY49" fmla="*/ 778519 h 1352124"/>
                  <a:gd name="connsiteX50" fmla="*/ 1637168 w 2088730"/>
                  <a:gd name="connsiteY50" fmla="*/ 763457 h 1352124"/>
                  <a:gd name="connsiteX51" fmla="*/ 1666344 w 2088730"/>
                  <a:gd name="connsiteY51" fmla="*/ 740051 h 1352124"/>
                  <a:gd name="connsiteX52" fmla="*/ 1690068 w 2088730"/>
                  <a:gd name="connsiteY52" fmla="*/ 728584 h 1352124"/>
                  <a:gd name="connsiteX53" fmla="*/ 1736366 w 2088730"/>
                  <a:gd name="connsiteY53" fmla="*/ 705669 h 1352124"/>
                  <a:gd name="connsiteX54" fmla="*/ 1750865 w 2088730"/>
                  <a:gd name="connsiteY54" fmla="*/ 691196 h 1352124"/>
                  <a:gd name="connsiteX55" fmla="*/ 1768919 w 2088730"/>
                  <a:gd name="connsiteY55" fmla="*/ 673390 h 1352124"/>
                  <a:gd name="connsiteX56" fmla="*/ 1785054 w 2088730"/>
                  <a:gd name="connsiteY56" fmla="*/ 657430 h 1352124"/>
                  <a:gd name="connsiteX57" fmla="*/ 1799481 w 2088730"/>
                  <a:gd name="connsiteY57" fmla="*/ 639589 h 1352124"/>
                  <a:gd name="connsiteX58" fmla="*/ 1815832 w 2088730"/>
                  <a:gd name="connsiteY58" fmla="*/ 623541 h 1352124"/>
                  <a:gd name="connsiteX59" fmla="*/ 1836438 w 2088730"/>
                  <a:gd name="connsiteY59" fmla="*/ 606033 h 1352124"/>
                  <a:gd name="connsiteX60" fmla="*/ 1856557 w 2088730"/>
                  <a:gd name="connsiteY60" fmla="*/ 588526 h 1352124"/>
                  <a:gd name="connsiteX61" fmla="*/ 1870574 w 2088730"/>
                  <a:gd name="connsiteY61" fmla="*/ 573633 h 1352124"/>
                  <a:gd name="connsiteX62" fmla="*/ 1887733 w 2088730"/>
                  <a:gd name="connsiteY62" fmla="*/ 552758 h 1352124"/>
                  <a:gd name="connsiteX63" fmla="*/ 1906697 w 2088730"/>
                  <a:gd name="connsiteY63" fmla="*/ 534334 h 1352124"/>
                  <a:gd name="connsiteX64" fmla="*/ 1922878 w 2088730"/>
                  <a:gd name="connsiteY64" fmla="*/ 518523 h 1352124"/>
                  <a:gd name="connsiteX65" fmla="*/ 1940596 w 2088730"/>
                  <a:gd name="connsiteY65" fmla="*/ 500990 h 1352124"/>
                  <a:gd name="connsiteX66" fmla="*/ 1958101 w 2088730"/>
                  <a:gd name="connsiteY66" fmla="*/ 483482 h 1352124"/>
                  <a:gd name="connsiteX67" fmla="*/ 1975607 w 2088730"/>
                  <a:gd name="connsiteY67" fmla="*/ 465975 h 1352124"/>
                  <a:gd name="connsiteX68" fmla="*/ 1993325 w 2088730"/>
                  <a:gd name="connsiteY68" fmla="*/ 448450 h 1352124"/>
                  <a:gd name="connsiteX69" fmla="*/ 2009513 w 2088730"/>
                  <a:gd name="connsiteY69" fmla="*/ 429624 h 1352124"/>
                  <a:gd name="connsiteX70" fmla="*/ 2027018 w 2088730"/>
                  <a:gd name="connsiteY70" fmla="*/ 412348 h 1352124"/>
                  <a:gd name="connsiteX71" fmla="*/ 2043441 w 2088730"/>
                  <a:gd name="connsiteY71" fmla="*/ 403240 h 1352124"/>
                  <a:gd name="connsiteX72" fmla="*/ 2044899 w 2088730"/>
                  <a:gd name="connsiteY72" fmla="*/ 387192 h 1352124"/>
                  <a:gd name="connsiteX73" fmla="*/ 2059989 w 2088730"/>
                  <a:gd name="connsiteY73" fmla="*/ 378438 h 1352124"/>
                  <a:gd name="connsiteX74" fmla="*/ 2076036 w 2088730"/>
                  <a:gd name="connsiteY74" fmla="*/ 327846 h 1352124"/>
                  <a:gd name="connsiteX75" fmla="*/ 2085161 w 2088730"/>
                  <a:gd name="connsiteY75" fmla="*/ 275762 h 1352124"/>
                  <a:gd name="connsiteX76" fmla="*/ 2086619 w 2088730"/>
                  <a:gd name="connsiteY76" fmla="*/ 277236 h 1352124"/>
                  <a:gd name="connsiteX77" fmla="*/ 2080638 w 2088730"/>
                  <a:gd name="connsiteY77" fmla="*/ 310916 h 1352124"/>
                  <a:gd name="connsiteX78" fmla="*/ 2076847 w 2088730"/>
                  <a:gd name="connsiteY78" fmla="*/ 395048 h 1352124"/>
                  <a:gd name="connsiteX79" fmla="*/ 2059341 w 2088730"/>
                  <a:gd name="connsiteY79" fmla="*/ 448467 h 1352124"/>
                  <a:gd name="connsiteX80" fmla="*/ 2045627 w 2088730"/>
                  <a:gd name="connsiteY80" fmla="*/ 465974 h 1352124"/>
                  <a:gd name="connsiteX81" fmla="*/ 2028122 w 2088730"/>
                  <a:gd name="connsiteY81" fmla="*/ 483481 h 1352124"/>
                  <a:gd name="connsiteX82" fmla="*/ 2010616 w 2088730"/>
                  <a:gd name="connsiteY82" fmla="*/ 500989 h 1352124"/>
                  <a:gd name="connsiteX83" fmla="*/ 1993111 w 2088730"/>
                  <a:gd name="connsiteY83" fmla="*/ 518496 h 1352124"/>
                  <a:gd name="connsiteX84" fmla="*/ 1975605 w 2088730"/>
                  <a:gd name="connsiteY84" fmla="*/ 536003 h 1352124"/>
                  <a:gd name="connsiteX85" fmla="*/ 1958100 w 2088730"/>
                  <a:gd name="connsiteY85" fmla="*/ 553511 h 1352124"/>
                  <a:gd name="connsiteX86" fmla="*/ 1940594 w 2088730"/>
                  <a:gd name="connsiteY86" fmla="*/ 571018 h 1352124"/>
                  <a:gd name="connsiteX87" fmla="*/ 1923089 w 2088730"/>
                  <a:gd name="connsiteY87" fmla="*/ 588525 h 1352124"/>
                  <a:gd name="connsiteX88" fmla="*/ 1905584 w 2088730"/>
                  <a:gd name="connsiteY88" fmla="*/ 606032 h 1352124"/>
                  <a:gd name="connsiteX89" fmla="*/ 1888078 w 2088730"/>
                  <a:gd name="connsiteY89" fmla="*/ 623540 h 1352124"/>
                  <a:gd name="connsiteX90" fmla="*/ 1870572 w 2088730"/>
                  <a:gd name="connsiteY90" fmla="*/ 641047 h 1352124"/>
                  <a:gd name="connsiteX91" fmla="*/ 1853067 w 2088730"/>
                  <a:gd name="connsiteY91" fmla="*/ 658554 h 1352124"/>
                  <a:gd name="connsiteX92" fmla="*/ 1835562 w 2088730"/>
                  <a:gd name="connsiteY92" fmla="*/ 676062 h 1352124"/>
                  <a:gd name="connsiteX93" fmla="*/ 1818056 w 2088730"/>
                  <a:gd name="connsiteY93" fmla="*/ 693569 h 1352124"/>
                  <a:gd name="connsiteX94" fmla="*/ 1800551 w 2088730"/>
                  <a:gd name="connsiteY94" fmla="*/ 711076 h 1352124"/>
                  <a:gd name="connsiteX95" fmla="*/ 1783433 w 2088730"/>
                  <a:gd name="connsiteY95" fmla="*/ 728584 h 1352124"/>
                  <a:gd name="connsiteX96" fmla="*/ 1764469 w 2088730"/>
                  <a:gd name="connsiteY96" fmla="*/ 744551 h 1352124"/>
                  <a:gd name="connsiteX97" fmla="*/ 1748034 w 2088730"/>
                  <a:gd name="connsiteY97" fmla="*/ 760599 h 1352124"/>
                  <a:gd name="connsiteX98" fmla="*/ 1732661 w 2088730"/>
                  <a:gd name="connsiteY98" fmla="*/ 769434 h 1352124"/>
                  <a:gd name="connsiteX99" fmla="*/ 1731203 w 2088730"/>
                  <a:gd name="connsiteY99" fmla="*/ 788820 h 1352124"/>
                  <a:gd name="connsiteX100" fmla="*/ 1698437 w 2088730"/>
                  <a:gd name="connsiteY100" fmla="*/ 795442 h 1352124"/>
                  <a:gd name="connsiteX101" fmla="*/ 1666343 w 2088730"/>
                  <a:gd name="connsiteY101" fmla="*/ 803299 h 1352124"/>
                  <a:gd name="connsiteX102" fmla="*/ 1645628 w 2088730"/>
                  <a:gd name="connsiteY102" fmla="*/ 829164 h 1352124"/>
                  <a:gd name="connsiteX103" fmla="*/ 1631333 w 2088730"/>
                  <a:gd name="connsiteY103" fmla="*/ 844618 h 1352124"/>
                  <a:gd name="connsiteX104" fmla="*/ 1631333 w 2088730"/>
                  <a:gd name="connsiteY104" fmla="*/ 862806 h 1352124"/>
                  <a:gd name="connsiteX105" fmla="*/ 1596321 w 2088730"/>
                  <a:gd name="connsiteY105" fmla="*/ 862806 h 1352124"/>
                  <a:gd name="connsiteX106" fmla="*/ 1561311 w 2088730"/>
                  <a:gd name="connsiteY106" fmla="*/ 862806 h 1352124"/>
                  <a:gd name="connsiteX107" fmla="*/ 1561311 w 2088730"/>
                  <a:gd name="connsiteY107" fmla="*/ 880313 h 1352124"/>
                  <a:gd name="connsiteX108" fmla="*/ 1561311 w 2088730"/>
                  <a:gd name="connsiteY108" fmla="*/ 897821 h 1352124"/>
                  <a:gd name="connsiteX109" fmla="*/ 1526300 w 2088730"/>
                  <a:gd name="connsiteY109" fmla="*/ 897821 h 1352124"/>
                  <a:gd name="connsiteX110" fmla="*/ 1491289 w 2088730"/>
                  <a:gd name="connsiteY110" fmla="*/ 914941 h 1352124"/>
                  <a:gd name="connsiteX111" fmla="*/ 1475242 w 2088730"/>
                  <a:gd name="connsiteY111" fmla="*/ 933907 h 1352124"/>
                  <a:gd name="connsiteX112" fmla="*/ 1457349 w 2088730"/>
                  <a:gd name="connsiteY112" fmla="*/ 951802 h 1352124"/>
                  <a:gd name="connsiteX113" fmla="*/ 1420879 w 2088730"/>
                  <a:gd name="connsiteY113" fmla="*/ 967850 h 1352124"/>
                  <a:gd name="connsiteX114" fmla="*/ 1386256 w 2088730"/>
                  <a:gd name="connsiteY114" fmla="*/ 985357 h 1352124"/>
                  <a:gd name="connsiteX115" fmla="*/ 1386256 w 2088730"/>
                  <a:gd name="connsiteY115" fmla="*/ 1002864 h 1352124"/>
                  <a:gd name="connsiteX116" fmla="*/ 1351245 w 2088730"/>
                  <a:gd name="connsiteY116" fmla="*/ 1002864 h 1352124"/>
                  <a:gd name="connsiteX117" fmla="*/ 1316234 w 2088730"/>
                  <a:gd name="connsiteY117" fmla="*/ 1020080 h 1352124"/>
                  <a:gd name="connsiteX118" fmla="*/ 1282682 w 2088730"/>
                  <a:gd name="connsiteY118" fmla="*/ 1039047 h 1352124"/>
                  <a:gd name="connsiteX119" fmla="*/ 1247284 w 2088730"/>
                  <a:gd name="connsiteY119" fmla="*/ 1056846 h 1352124"/>
                  <a:gd name="connsiteX120" fmla="*/ 1228319 w 2088730"/>
                  <a:gd name="connsiteY120" fmla="*/ 1072894 h 1352124"/>
                  <a:gd name="connsiteX121" fmla="*/ 1211201 w 2088730"/>
                  <a:gd name="connsiteY121" fmla="*/ 1090401 h 1352124"/>
                  <a:gd name="connsiteX122" fmla="*/ 1211201 w 2088730"/>
                  <a:gd name="connsiteY122" fmla="*/ 1107908 h 1352124"/>
                  <a:gd name="connsiteX123" fmla="*/ 1176191 w 2088730"/>
                  <a:gd name="connsiteY123" fmla="*/ 1107908 h 1352124"/>
                  <a:gd name="connsiteX124" fmla="*/ 1141180 w 2088730"/>
                  <a:gd name="connsiteY124" fmla="*/ 1107908 h 1352124"/>
                  <a:gd name="connsiteX125" fmla="*/ 1141180 w 2088730"/>
                  <a:gd name="connsiteY125" fmla="*/ 1125415 h 1352124"/>
                  <a:gd name="connsiteX126" fmla="*/ 1107397 w 2088730"/>
                  <a:gd name="connsiteY126" fmla="*/ 1142923 h 1352124"/>
                  <a:gd name="connsiteX127" fmla="*/ 1073845 w 2088730"/>
                  <a:gd name="connsiteY127" fmla="*/ 1158971 h 1352124"/>
                  <a:gd name="connsiteX128" fmla="*/ 1037429 w 2088730"/>
                  <a:gd name="connsiteY128" fmla="*/ 1176761 h 1352124"/>
                  <a:gd name="connsiteX129" fmla="*/ 1002418 w 2088730"/>
                  <a:gd name="connsiteY129" fmla="*/ 1194269 h 1352124"/>
                  <a:gd name="connsiteX130" fmla="*/ 988007 w 2088730"/>
                  <a:gd name="connsiteY130" fmla="*/ 1211881 h 1352124"/>
                  <a:gd name="connsiteX131" fmla="*/ 971960 w 2088730"/>
                  <a:gd name="connsiteY131" fmla="*/ 1227356 h 1352124"/>
                  <a:gd name="connsiteX132" fmla="*/ 936949 w 2088730"/>
                  <a:gd name="connsiteY132" fmla="*/ 1245049 h 1352124"/>
                  <a:gd name="connsiteX133" fmla="*/ 901938 w 2088730"/>
                  <a:gd name="connsiteY133" fmla="*/ 1263129 h 1352124"/>
                  <a:gd name="connsiteX134" fmla="*/ 866927 w 2088730"/>
                  <a:gd name="connsiteY134" fmla="*/ 1277146 h 1352124"/>
                  <a:gd name="connsiteX135" fmla="*/ 831028 w 2088730"/>
                  <a:gd name="connsiteY135" fmla="*/ 1284440 h 1352124"/>
                  <a:gd name="connsiteX136" fmla="*/ 829569 w 2088730"/>
                  <a:gd name="connsiteY136" fmla="*/ 1300488 h 1352124"/>
                  <a:gd name="connsiteX137" fmla="*/ 810493 w 2088730"/>
                  <a:gd name="connsiteY137" fmla="*/ 1311037 h 1352124"/>
                  <a:gd name="connsiteX138" fmla="*/ 795283 w 2088730"/>
                  <a:gd name="connsiteY138" fmla="*/ 1300229 h 1352124"/>
                  <a:gd name="connsiteX139" fmla="*/ 115858 w 2088730"/>
                  <a:gd name="connsiteY139" fmla="*/ 1279373 h 1352124"/>
                  <a:gd name="connsiteX140" fmla="*/ 171215 w 2088730"/>
                  <a:gd name="connsiteY140" fmla="*/ 1279708 h 1352124"/>
                  <a:gd name="connsiteX141" fmla="*/ 143369 w 2088730"/>
                  <a:gd name="connsiteY141" fmla="*/ 1282983 h 1352124"/>
                  <a:gd name="connsiteX142" fmla="*/ 115858 w 2088730"/>
                  <a:gd name="connsiteY142" fmla="*/ 1279374 h 1352124"/>
                  <a:gd name="connsiteX143" fmla="*/ 958832 w 2088730"/>
                  <a:gd name="connsiteY143" fmla="*/ 1278709 h 1352124"/>
                  <a:gd name="connsiteX144" fmla="*/ 1008431 w 2088730"/>
                  <a:gd name="connsiteY144" fmla="*/ 1278709 h 1352124"/>
                  <a:gd name="connsiteX145" fmla="*/ 983631 w 2088730"/>
                  <a:gd name="connsiteY145" fmla="*/ 1280943 h 1352124"/>
                  <a:gd name="connsiteX146" fmla="*/ 958832 w 2088730"/>
                  <a:gd name="connsiteY146" fmla="*/ 1278709 h 1352124"/>
                  <a:gd name="connsiteX147" fmla="*/ 1037285 w 2088730"/>
                  <a:gd name="connsiteY147" fmla="*/ 1262557 h 1352124"/>
                  <a:gd name="connsiteX148" fmla="*/ 1040191 w 2088730"/>
                  <a:gd name="connsiteY148" fmla="*/ 1255373 h 1352124"/>
                  <a:gd name="connsiteX149" fmla="*/ 1039971 w 2088730"/>
                  <a:gd name="connsiteY149" fmla="*/ 1272880 h 1352124"/>
                  <a:gd name="connsiteX150" fmla="*/ 1037281 w 2088730"/>
                  <a:gd name="connsiteY150" fmla="*/ 1262557 h 1352124"/>
                  <a:gd name="connsiteX151" fmla="*/ 106093 w 2088730"/>
                  <a:gd name="connsiteY151" fmla="*/ 1243187 h 1352124"/>
                  <a:gd name="connsiteX152" fmla="*/ 120337 w 2088730"/>
                  <a:gd name="connsiteY152" fmla="*/ 1240932 h 1352124"/>
                  <a:gd name="connsiteX153" fmla="*/ 137534 w 2088730"/>
                  <a:gd name="connsiteY153" fmla="*/ 1245711 h 1352124"/>
                  <a:gd name="connsiteX154" fmla="*/ 106093 w 2088730"/>
                  <a:gd name="connsiteY154" fmla="*/ 1243187 h 1352124"/>
                  <a:gd name="connsiteX155" fmla="*/ 68564 w 2088730"/>
                  <a:gd name="connsiteY155" fmla="*/ 1182315 h 1352124"/>
                  <a:gd name="connsiteX156" fmla="*/ 69616 w 2088730"/>
                  <a:gd name="connsiteY156" fmla="*/ 1151677 h 1352124"/>
                  <a:gd name="connsiteX157" fmla="*/ 71786 w 2088730"/>
                  <a:gd name="connsiteY157" fmla="*/ 1179039 h 1352124"/>
                  <a:gd name="connsiteX158" fmla="*/ 89699 w 2088730"/>
                  <a:gd name="connsiteY158" fmla="*/ 1208802 h 1352124"/>
                  <a:gd name="connsiteX159" fmla="*/ 86476 w 2088730"/>
                  <a:gd name="connsiteY159" fmla="*/ 1212078 h 1352124"/>
                  <a:gd name="connsiteX160" fmla="*/ 67512 w 2088730"/>
                  <a:gd name="connsiteY160" fmla="*/ 1212952 h 1352124"/>
                  <a:gd name="connsiteX161" fmla="*/ 38336 w 2088730"/>
                  <a:gd name="connsiteY161" fmla="*/ 1137088 h 1352124"/>
                  <a:gd name="connsiteX162" fmla="*/ 58759 w 2088730"/>
                  <a:gd name="connsiteY162" fmla="*/ 1137088 h 1352124"/>
                  <a:gd name="connsiteX163" fmla="*/ 54383 w 2088730"/>
                  <a:gd name="connsiteY163" fmla="*/ 1142513 h 1352124"/>
                  <a:gd name="connsiteX164" fmla="*/ 38336 w 2088730"/>
                  <a:gd name="connsiteY164" fmla="*/ 1137088 h 1352124"/>
                  <a:gd name="connsiteX165" fmla="*/ -15 w 2088730"/>
                  <a:gd name="connsiteY165" fmla="*/ 1002865 h 1352124"/>
                  <a:gd name="connsiteX166" fmla="*/ 1846 w 2088730"/>
                  <a:gd name="connsiteY166" fmla="*/ 937213 h 1352124"/>
                  <a:gd name="connsiteX167" fmla="*/ 1846 w 2088730"/>
                  <a:gd name="connsiteY167" fmla="*/ 1068517 h 1352124"/>
                  <a:gd name="connsiteX168" fmla="*/ -15 w 2088730"/>
                  <a:gd name="connsiteY168" fmla="*/ 1002865 h 1352124"/>
                  <a:gd name="connsiteX169" fmla="*/ 1661863 w 2088730"/>
                  <a:gd name="connsiteY169" fmla="*/ 915329 h 1352124"/>
                  <a:gd name="connsiteX170" fmla="*/ 1664531 w 2088730"/>
                  <a:gd name="connsiteY170" fmla="*/ 905116 h 1352124"/>
                  <a:gd name="connsiteX171" fmla="*/ 1664531 w 2088730"/>
                  <a:gd name="connsiteY171" fmla="*/ 925541 h 1352124"/>
                  <a:gd name="connsiteX172" fmla="*/ 1661863 w 2088730"/>
                  <a:gd name="connsiteY172" fmla="*/ 915329 h 1352124"/>
                  <a:gd name="connsiteX173" fmla="*/ 1696441 w 2088730"/>
                  <a:gd name="connsiteY173" fmla="*/ 874478 h 1352124"/>
                  <a:gd name="connsiteX174" fmla="*/ 1699384 w 2088730"/>
                  <a:gd name="connsiteY174" fmla="*/ 867183 h 1352124"/>
                  <a:gd name="connsiteX175" fmla="*/ 1699384 w 2088730"/>
                  <a:gd name="connsiteY175" fmla="*/ 881773 h 1352124"/>
                  <a:gd name="connsiteX176" fmla="*/ 1696441 w 2088730"/>
                  <a:gd name="connsiteY176" fmla="*/ 874478 h 1352124"/>
                  <a:gd name="connsiteX177" fmla="*/ 13537 w 2088730"/>
                  <a:gd name="connsiteY177" fmla="*/ 864777 h 1352124"/>
                  <a:gd name="connsiteX178" fmla="*/ 28125 w 2088730"/>
                  <a:gd name="connsiteY178" fmla="*/ 864777 h 1352124"/>
                  <a:gd name="connsiteX179" fmla="*/ 20831 w 2088730"/>
                  <a:gd name="connsiteY179" fmla="*/ 867721 h 1352124"/>
                  <a:gd name="connsiteX180" fmla="*/ 13537 w 2088730"/>
                  <a:gd name="connsiteY180" fmla="*/ 864777 h 1352124"/>
                  <a:gd name="connsiteX181" fmla="*/ 68866 w 2088730"/>
                  <a:gd name="connsiteY181" fmla="*/ 851135 h 1352124"/>
                  <a:gd name="connsiteX182" fmla="*/ 71534 w 2088730"/>
                  <a:gd name="connsiteY182" fmla="*/ 840922 h 1352124"/>
                  <a:gd name="connsiteX183" fmla="*/ 71534 w 2088730"/>
                  <a:gd name="connsiteY183" fmla="*/ 861348 h 1352124"/>
                  <a:gd name="connsiteX184" fmla="*/ 68866 w 2088730"/>
                  <a:gd name="connsiteY184" fmla="*/ 851135 h 1352124"/>
                  <a:gd name="connsiteX185" fmla="*/ 52924 w 2088730"/>
                  <a:gd name="connsiteY185" fmla="*/ 798613 h 1352124"/>
                  <a:gd name="connsiteX186" fmla="*/ 35419 w 2088730"/>
                  <a:gd name="connsiteY186" fmla="*/ 794158 h 1352124"/>
                  <a:gd name="connsiteX187" fmla="*/ 51121 w 2088730"/>
                  <a:gd name="connsiteY187" fmla="*/ 793468 h 1352124"/>
                  <a:gd name="connsiteX188" fmla="*/ 70430 w 2088730"/>
                  <a:gd name="connsiteY188" fmla="*/ 798613 h 1352124"/>
                  <a:gd name="connsiteX189" fmla="*/ 72233 w 2088730"/>
                  <a:gd name="connsiteY189" fmla="*/ 803759 h 1352124"/>
                  <a:gd name="connsiteX190" fmla="*/ 52924 w 2088730"/>
                  <a:gd name="connsiteY190" fmla="*/ 798613 h 1352124"/>
                  <a:gd name="connsiteX191" fmla="*/ 912150 w 2088730"/>
                  <a:gd name="connsiteY191" fmla="*/ 794748 h 1352124"/>
                  <a:gd name="connsiteX192" fmla="*/ 926738 w 2088730"/>
                  <a:gd name="connsiteY192" fmla="*/ 794748 h 1352124"/>
                  <a:gd name="connsiteX193" fmla="*/ 919444 w 2088730"/>
                  <a:gd name="connsiteY193" fmla="*/ 797692 h 1352124"/>
                  <a:gd name="connsiteX194" fmla="*/ 912150 w 2088730"/>
                  <a:gd name="connsiteY194" fmla="*/ 794748 h 1352124"/>
                  <a:gd name="connsiteX195" fmla="*/ 103575 w 2088730"/>
                  <a:gd name="connsiteY195" fmla="*/ 762140 h 1352124"/>
                  <a:gd name="connsiteX196" fmla="*/ 112735 w 2088730"/>
                  <a:gd name="connsiteY196" fmla="*/ 728673 h 1352124"/>
                  <a:gd name="connsiteX197" fmla="*/ 116027 w 2088730"/>
                  <a:gd name="connsiteY197" fmla="*/ 733163 h 1352124"/>
                  <a:gd name="connsiteX198" fmla="*/ 106867 w 2088730"/>
                  <a:gd name="connsiteY198" fmla="*/ 766629 h 1352124"/>
                  <a:gd name="connsiteX199" fmla="*/ 104627 w 2088730"/>
                  <a:gd name="connsiteY199" fmla="*/ 795695 h 1352124"/>
                  <a:gd name="connsiteX200" fmla="*/ 932586 w 2088730"/>
                  <a:gd name="connsiteY200" fmla="*/ 769434 h 1352124"/>
                  <a:gd name="connsiteX201" fmla="*/ 949077 w 2088730"/>
                  <a:gd name="connsiteY201" fmla="*/ 759603 h 1352124"/>
                  <a:gd name="connsiteX202" fmla="*/ 951538 w 2088730"/>
                  <a:gd name="connsiteY202" fmla="*/ 761738 h 1352124"/>
                  <a:gd name="connsiteX203" fmla="*/ 935047 w 2088730"/>
                  <a:gd name="connsiteY203" fmla="*/ 771569 h 1352124"/>
                  <a:gd name="connsiteX204" fmla="*/ 932586 w 2088730"/>
                  <a:gd name="connsiteY204" fmla="*/ 769434 h 1352124"/>
                  <a:gd name="connsiteX205" fmla="*/ 883328 w 2088730"/>
                  <a:gd name="connsiteY205" fmla="*/ 759453 h 1352124"/>
                  <a:gd name="connsiteX206" fmla="*/ 865823 w 2088730"/>
                  <a:gd name="connsiteY206" fmla="*/ 741361 h 1352124"/>
                  <a:gd name="connsiteX207" fmla="*/ 832150 w 2088730"/>
                  <a:gd name="connsiteY207" fmla="*/ 722748 h 1352124"/>
                  <a:gd name="connsiteX208" fmla="*/ 796899 w 2088730"/>
                  <a:gd name="connsiteY208" fmla="*/ 705241 h 1352124"/>
                  <a:gd name="connsiteX209" fmla="*/ 760489 w 2088730"/>
                  <a:gd name="connsiteY209" fmla="*/ 688910 h 1352124"/>
                  <a:gd name="connsiteX210" fmla="*/ 730032 w 2088730"/>
                  <a:gd name="connsiteY210" fmla="*/ 680156 h 1352124"/>
                  <a:gd name="connsiteX211" fmla="*/ 693197 w 2088730"/>
                  <a:gd name="connsiteY211" fmla="*/ 654706 h 1352124"/>
                  <a:gd name="connsiteX212" fmla="*/ 661543 w 2088730"/>
                  <a:gd name="connsiteY212" fmla="*/ 638812 h 1352124"/>
                  <a:gd name="connsiteX213" fmla="*/ 639357 w 2088730"/>
                  <a:gd name="connsiteY213" fmla="*/ 625003 h 1352124"/>
                  <a:gd name="connsiteX214" fmla="*/ 557665 w 2088730"/>
                  <a:gd name="connsiteY214" fmla="*/ 602695 h 1352124"/>
                  <a:gd name="connsiteX215" fmla="*/ 505149 w 2088730"/>
                  <a:gd name="connsiteY215" fmla="*/ 588525 h 1352124"/>
                  <a:gd name="connsiteX216" fmla="*/ 452632 w 2088730"/>
                  <a:gd name="connsiteY216" fmla="*/ 588525 h 1352124"/>
                  <a:gd name="connsiteX217" fmla="*/ 452632 w 2088730"/>
                  <a:gd name="connsiteY217" fmla="*/ 571018 h 1352124"/>
                  <a:gd name="connsiteX218" fmla="*/ 452632 w 2088730"/>
                  <a:gd name="connsiteY218" fmla="*/ 553511 h 1352124"/>
                  <a:gd name="connsiteX219" fmla="*/ 400116 w 2088730"/>
                  <a:gd name="connsiteY219" fmla="*/ 553511 h 1352124"/>
                  <a:gd name="connsiteX220" fmla="*/ 347600 w 2088730"/>
                  <a:gd name="connsiteY220" fmla="*/ 553511 h 1352124"/>
                  <a:gd name="connsiteX221" fmla="*/ 347600 w 2088730"/>
                  <a:gd name="connsiteY221" fmla="*/ 536004 h 1352124"/>
                  <a:gd name="connsiteX222" fmla="*/ 347600 w 2088730"/>
                  <a:gd name="connsiteY222" fmla="*/ 518496 h 1352124"/>
                  <a:gd name="connsiteX223" fmla="*/ 400116 w 2088730"/>
                  <a:gd name="connsiteY223" fmla="*/ 518496 h 1352124"/>
                  <a:gd name="connsiteX224" fmla="*/ 452632 w 2088730"/>
                  <a:gd name="connsiteY224" fmla="*/ 518496 h 1352124"/>
                  <a:gd name="connsiteX225" fmla="*/ 452632 w 2088730"/>
                  <a:gd name="connsiteY225" fmla="*/ 500989 h 1352124"/>
                  <a:gd name="connsiteX226" fmla="*/ 452632 w 2088730"/>
                  <a:gd name="connsiteY226" fmla="*/ 483482 h 1352124"/>
                  <a:gd name="connsiteX227" fmla="*/ 502231 w 2088730"/>
                  <a:gd name="connsiteY227" fmla="*/ 483482 h 1352124"/>
                  <a:gd name="connsiteX228" fmla="*/ 551830 w 2088730"/>
                  <a:gd name="connsiteY228" fmla="*/ 483482 h 1352124"/>
                  <a:gd name="connsiteX229" fmla="*/ 551830 w 2088730"/>
                  <a:gd name="connsiteY229" fmla="*/ 500989 h 1352124"/>
                  <a:gd name="connsiteX230" fmla="*/ 586111 w 2088730"/>
                  <a:gd name="connsiteY230" fmla="*/ 518496 h 1352124"/>
                  <a:gd name="connsiteX231" fmla="*/ 623894 w 2088730"/>
                  <a:gd name="connsiteY231" fmla="*/ 536004 h 1352124"/>
                  <a:gd name="connsiteX232" fmla="*/ 659634 w 2088730"/>
                  <a:gd name="connsiteY232" fmla="*/ 553511 h 1352124"/>
                  <a:gd name="connsiteX233" fmla="*/ 691873 w 2088730"/>
                  <a:gd name="connsiteY233" fmla="*/ 571018 h 1352124"/>
                  <a:gd name="connsiteX234" fmla="*/ 726497 w 2088730"/>
                  <a:gd name="connsiteY234" fmla="*/ 588525 h 1352124"/>
                  <a:gd name="connsiteX235" fmla="*/ 762966 w 2088730"/>
                  <a:gd name="connsiteY235" fmla="*/ 604574 h 1352124"/>
                  <a:gd name="connsiteX236" fmla="*/ 780860 w 2088730"/>
                  <a:gd name="connsiteY236" fmla="*/ 622469 h 1352124"/>
                  <a:gd name="connsiteX237" fmla="*/ 796906 w 2088730"/>
                  <a:gd name="connsiteY237" fmla="*/ 641435 h 1352124"/>
                  <a:gd name="connsiteX238" fmla="*/ 814412 w 2088730"/>
                  <a:gd name="connsiteY238" fmla="*/ 658555 h 1352124"/>
                  <a:gd name="connsiteX239" fmla="*/ 831917 w 2088730"/>
                  <a:gd name="connsiteY239" fmla="*/ 676062 h 1352124"/>
                  <a:gd name="connsiteX240" fmla="*/ 849035 w 2088730"/>
                  <a:gd name="connsiteY240" fmla="*/ 693569 h 1352124"/>
                  <a:gd name="connsiteX241" fmla="*/ 867999 w 2088730"/>
                  <a:gd name="connsiteY241" fmla="*/ 709618 h 1352124"/>
                  <a:gd name="connsiteX242" fmla="*/ 885892 w 2088730"/>
                  <a:gd name="connsiteY242" fmla="*/ 727513 h 1352124"/>
                  <a:gd name="connsiteX243" fmla="*/ 901939 w 2088730"/>
                  <a:gd name="connsiteY243" fmla="*/ 746479 h 1352124"/>
                  <a:gd name="connsiteX244" fmla="*/ 900480 w 2088730"/>
                  <a:gd name="connsiteY244" fmla="*/ 762724 h 1352124"/>
                  <a:gd name="connsiteX245" fmla="*/ 883328 w 2088730"/>
                  <a:gd name="connsiteY245" fmla="*/ 759453 h 1352124"/>
                  <a:gd name="connsiteX246" fmla="*/ 138888 w 2088730"/>
                  <a:gd name="connsiteY246" fmla="*/ 711077 h 1352124"/>
                  <a:gd name="connsiteX247" fmla="*/ 141556 w 2088730"/>
                  <a:gd name="connsiteY247" fmla="*/ 700864 h 1352124"/>
                  <a:gd name="connsiteX248" fmla="*/ 141556 w 2088730"/>
                  <a:gd name="connsiteY248" fmla="*/ 721289 h 1352124"/>
                  <a:gd name="connsiteX249" fmla="*/ 138888 w 2088730"/>
                  <a:gd name="connsiteY249" fmla="*/ 711077 h 1352124"/>
                  <a:gd name="connsiteX250" fmla="*/ 1877868 w 2088730"/>
                  <a:gd name="connsiteY250" fmla="*/ 724561 h 1352124"/>
                  <a:gd name="connsiteX251" fmla="*/ 1898292 w 2088730"/>
                  <a:gd name="connsiteY251" fmla="*/ 724561 h 1352124"/>
                  <a:gd name="connsiteX252" fmla="*/ 1888080 w 2088730"/>
                  <a:gd name="connsiteY252" fmla="*/ 727230 h 1352124"/>
                  <a:gd name="connsiteX253" fmla="*/ 1877868 w 2088730"/>
                  <a:gd name="connsiteY253" fmla="*/ 724561 h 1352124"/>
                  <a:gd name="connsiteX254" fmla="*/ 1912879 w 2088730"/>
                  <a:gd name="connsiteY254" fmla="*/ 689547 h 1352124"/>
                  <a:gd name="connsiteX255" fmla="*/ 1933302 w 2088730"/>
                  <a:gd name="connsiteY255" fmla="*/ 689547 h 1352124"/>
                  <a:gd name="connsiteX256" fmla="*/ 1923091 w 2088730"/>
                  <a:gd name="connsiteY256" fmla="*/ 692215 h 1352124"/>
                  <a:gd name="connsiteX257" fmla="*/ 1912879 w 2088730"/>
                  <a:gd name="connsiteY257" fmla="*/ 689547 h 1352124"/>
                  <a:gd name="connsiteX258" fmla="*/ 173683 w 2088730"/>
                  <a:gd name="connsiteY258" fmla="*/ 673144 h 1352124"/>
                  <a:gd name="connsiteX259" fmla="*/ 176589 w 2088730"/>
                  <a:gd name="connsiteY259" fmla="*/ 665961 h 1352124"/>
                  <a:gd name="connsiteX260" fmla="*/ 176373 w 2088730"/>
                  <a:gd name="connsiteY260" fmla="*/ 683468 h 1352124"/>
                  <a:gd name="connsiteX261" fmla="*/ 173683 w 2088730"/>
                  <a:gd name="connsiteY261" fmla="*/ 673144 h 1352124"/>
                  <a:gd name="connsiteX262" fmla="*/ 208693 w 2088730"/>
                  <a:gd name="connsiteY262" fmla="*/ 638129 h 1352124"/>
                  <a:gd name="connsiteX263" fmla="*/ 211600 w 2088730"/>
                  <a:gd name="connsiteY263" fmla="*/ 630946 h 1352124"/>
                  <a:gd name="connsiteX264" fmla="*/ 211383 w 2088730"/>
                  <a:gd name="connsiteY264" fmla="*/ 648453 h 1352124"/>
                  <a:gd name="connsiteX265" fmla="*/ 208693 w 2088730"/>
                  <a:gd name="connsiteY265" fmla="*/ 638129 h 1352124"/>
                  <a:gd name="connsiteX266" fmla="*/ 242567 w 2088730"/>
                  <a:gd name="connsiteY266" fmla="*/ 593815 h 1352124"/>
                  <a:gd name="connsiteX267" fmla="*/ 254237 w 2088730"/>
                  <a:gd name="connsiteY267" fmla="*/ 588525 h 1352124"/>
                  <a:gd name="connsiteX268" fmla="*/ 265907 w 2088730"/>
                  <a:gd name="connsiteY268" fmla="*/ 590763 h 1352124"/>
                  <a:gd name="connsiteX269" fmla="*/ 254237 w 2088730"/>
                  <a:gd name="connsiteY269" fmla="*/ 596052 h 1352124"/>
                  <a:gd name="connsiteX270" fmla="*/ 242567 w 2088730"/>
                  <a:gd name="connsiteY270" fmla="*/ 593815 h 1352124"/>
                  <a:gd name="connsiteX271" fmla="*/ 278038 w 2088730"/>
                  <a:gd name="connsiteY271" fmla="*/ 566642 h 1352124"/>
                  <a:gd name="connsiteX272" fmla="*/ 287789 w 2088730"/>
                  <a:gd name="connsiteY272" fmla="*/ 553600 h 1352124"/>
                  <a:gd name="connsiteX273" fmla="*/ 291582 w 2088730"/>
                  <a:gd name="connsiteY273" fmla="*/ 557977 h 1352124"/>
                  <a:gd name="connsiteX274" fmla="*/ 281831 w 2088730"/>
                  <a:gd name="connsiteY274" fmla="*/ 571018 h 1352124"/>
                  <a:gd name="connsiteX275" fmla="*/ 278038 w 2088730"/>
                  <a:gd name="connsiteY275" fmla="*/ 566642 h 1352124"/>
                  <a:gd name="connsiteX276" fmla="*/ 1282578 w 2088730"/>
                  <a:gd name="connsiteY276" fmla="*/ 500989 h 1352124"/>
                  <a:gd name="connsiteX277" fmla="*/ 1285246 w 2088730"/>
                  <a:gd name="connsiteY277" fmla="*/ 490776 h 1352124"/>
                  <a:gd name="connsiteX278" fmla="*/ 1285246 w 2088730"/>
                  <a:gd name="connsiteY278" fmla="*/ 511202 h 1352124"/>
                  <a:gd name="connsiteX279" fmla="*/ 1282578 w 2088730"/>
                  <a:gd name="connsiteY279" fmla="*/ 500989 h 1352124"/>
                  <a:gd name="connsiteX280" fmla="*/ 622773 w 2088730"/>
                  <a:gd name="connsiteY280" fmla="*/ 471809 h 1352124"/>
                  <a:gd name="connsiteX281" fmla="*/ 625716 w 2088730"/>
                  <a:gd name="connsiteY281" fmla="*/ 464514 h 1352124"/>
                  <a:gd name="connsiteX282" fmla="*/ 625716 w 2088730"/>
                  <a:gd name="connsiteY282" fmla="*/ 479104 h 1352124"/>
                  <a:gd name="connsiteX283" fmla="*/ 622773 w 2088730"/>
                  <a:gd name="connsiteY283" fmla="*/ 471809 h 1352124"/>
                  <a:gd name="connsiteX284" fmla="*/ 1218204 w 2088730"/>
                  <a:gd name="connsiteY284" fmla="*/ 476478 h 1352124"/>
                  <a:gd name="connsiteX285" fmla="*/ 1211202 w 2088730"/>
                  <a:gd name="connsiteY285" fmla="*/ 458970 h 1352124"/>
                  <a:gd name="connsiteX286" fmla="*/ 1179496 w 2088730"/>
                  <a:gd name="connsiteY286" fmla="*/ 448466 h 1352124"/>
                  <a:gd name="connsiteX287" fmla="*/ 1145944 w 2088730"/>
                  <a:gd name="connsiteY287" fmla="*/ 432418 h 1352124"/>
                  <a:gd name="connsiteX288" fmla="*/ 1112005 w 2088730"/>
                  <a:gd name="connsiteY288" fmla="*/ 413451 h 1352124"/>
                  <a:gd name="connsiteX289" fmla="*/ 1078065 w 2088730"/>
                  <a:gd name="connsiteY289" fmla="*/ 394485 h 1352124"/>
                  <a:gd name="connsiteX290" fmla="*/ 1041595 w 2088730"/>
                  <a:gd name="connsiteY290" fmla="*/ 378437 h 1352124"/>
                  <a:gd name="connsiteX291" fmla="*/ 1006972 w 2088730"/>
                  <a:gd name="connsiteY291" fmla="*/ 360929 h 1352124"/>
                  <a:gd name="connsiteX292" fmla="*/ 1006972 w 2088730"/>
                  <a:gd name="connsiteY292" fmla="*/ 343422 h 1352124"/>
                  <a:gd name="connsiteX293" fmla="*/ 971961 w 2088730"/>
                  <a:gd name="connsiteY293" fmla="*/ 343422 h 1352124"/>
                  <a:gd name="connsiteX294" fmla="*/ 936950 w 2088730"/>
                  <a:gd name="connsiteY294" fmla="*/ 343422 h 1352124"/>
                  <a:gd name="connsiteX295" fmla="*/ 936950 w 2088730"/>
                  <a:gd name="connsiteY295" fmla="*/ 325915 h 1352124"/>
                  <a:gd name="connsiteX296" fmla="*/ 936950 w 2088730"/>
                  <a:gd name="connsiteY296" fmla="*/ 308408 h 1352124"/>
                  <a:gd name="connsiteX297" fmla="*/ 884434 w 2088730"/>
                  <a:gd name="connsiteY297" fmla="*/ 308408 h 1352124"/>
                  <a:gd name="connsiteX298" fmla="*/ 831917 w 2088730"/>
                  <a:gd name="connsiteY298" fmla="*/ 308408 h 1352124"/>
                  <a:gd name="connsiteX299" fmla="*/ 831917 w 2088730"/>
                  <a:gd name="connsiteY299" fmla="*/ 290900 h 1352124"/>
                  <a:gd name="connsiteX300" fmla="*/ 831917 w 2088730"/>
                  <a:gd name="connsiteY300" fmla="*/ 273393 h 1352124"/>
                  <a:gd name="connsiteX301" fmla="*/ 782318 w 2088730"/>
                  <a:gd name="connsiteY301" fmla="*/ 273393 h 1352124"/>
                  <a:gd name="connsiteX302" fmla="*/ 732720 w 2088730"/>
                  <a:gd name="connsiteY302" fmla="*/ 259734 h 1352124"/>
                  <a:gd name="connsiteX303" fmla="*/ 732720 w 2088730"/>
                  <a:gd name="connsiteY303" fmla="*/ 246076 h 1352124"/>
                  <a:gd name="connsiteX304" fmla="*/ 864982 w 2088730"/>
                  <a:gd name="connsiteY304" fmla="*/ 242226 h 1352124"/>
                  <a:gd name="connsiteX305" fmla="*/ 999065 w 2088730"/>
                  <a:gd name="connsiteY305" fmla="*/ 240197 h 1352124"/>
                  <a:gd name="connsiteX306" fmla="*/ 1002470 w 2088730"/>
                  <a:gd name="connsiteY306" fmla="*/ 256246 h 1352124"/>
                  <a:gd name="connsiteX307" fmla="*/ 1056571 w 2088730"/>
                  <a:gd name="connsiteY307" fmla="*/ 273393 h 1352124"/>
                  <a:gd name="connsiteX308" fmla="*/ 1109087 w 2088730"/>
                  <a:gd name="connsiteY308" fmla="*/ 276311 h 1352124"/>
                  <a:gd name="connsiteX309" fmla="*/ 1107210 w 2088730"/>
                  <a:gd name="connsiteY309" fmla="*/ 292359 h 1352124"/>
                  <a:gd name="connsiteX310" fmla="*/ 1123257 w 2088730"/>
                  <a:gd name="connsiteY310" fmla="*/ 308408 h 1352124"/>
                  <a:gd name="connsiteX311" fmla="*/ 1141180 w 2088730"/>
                  <a:gd name="connsiteY311" fmla="*/ 325915 h 1352124"/>
                  <a:gd name="connsiteX312" fmla="*/ 1158685 w 2088730"/>
                  <a:gd name="connsiteY312" fmla="*/ 343422 h 1352124"/>
                  <a:gd name="connsiteX313" fmla="*/ 1176191 w 2088730"/>
                  <a:gd name="connsiteY313" fmla="*/ 360929 h 1352124"/>
                  <a:gd name="connsiteX314" fmla="*/ 1193696 w 2088730"/>
                  <a:gd name="connsiteY314" fmla="*/ 378437 h 1352124"/>
                  <a:gd name="connsiteX315" fmla="*/ 1211202 w 2088730"/>
                  <a:gd name="connsiteY315" fmla="*/ 395944 h 1352124"/>
                  <a:gd name="connsiteX316" fmla="*/ 1228189 w 2088730"/>
                  <a:gd name="connsiteY316" fmla="*/ 413451 h 1352124"/>
                  <a:gd name="connsiteX317" fmla="*/ 1247153 w 2088730"/>
                  <a:gd name="connsiteY317" fmla="*/ 448477 h 1352124"/>
                  <a:gd name="connsiteX318" fmla="*/ 1237168 w 2088730"/>
                  <a:gd name="connsiteY318" fmla="*/ 483491 h 1352124"/>
                  <a:gd name="connsiteX319" fmla="*/ 1218204 w 2088730"/>
                  <a:gd name="connsiteY319" fmla="*/ 476478 h 1352124"/>
                  <a:gd name="connsiteX320" fmla="*/ 495048 w 2088730"/>
                  <a:gd name="connsiteY320" fmla="*/ 415243 h 1352124"/>
                  <a:gd name="connsiteX321" fmla="*/ 512554 w 2088730"/>
                  <a:gd name="connsiteY321" fmla="*/ 415464 h 1352124"/>
                  <a:gd name="connsiteX322" fmla="*/ 502231 w 2088730"/>
                  <a:gd name="connsiteY322" fmla="*/ 418154 h 1352124"/>
                  <a:gd name="connsiteX323" fmla="*/ 495048 w 2088730"/>
                  <a:gd name="connsiteY323" fmla="*/ 415247 h 1352124"/>
                  <a:gd name="connsiteX324" fmla="*/ 530059 w 2088730"/>
                  <a:gd name="connsiteY324" fmla="*/ 380228 h 1352124"/>
                  <a:gd name="connsiteX325" fmla="*/ 547565 w 2088730"/>
                  <a:gd name="connsiteY325" fmla="*/ 380449 h 1352124"/>
                  <a:gd name="connsiteX326" fmla="*/ 537242 w 2088730"/>
                  <a:gd name="connsiteY326" fmla="*/ 383139 h 1352124"/>
                  <a:gd name="connsiteX327" fmla="*/ 530059 w 2088730"/>
                  <a:gd name="connsiteY327" fmla="*/ 380233 h 1352124"/>
                  <a:gd name="connsiteX328" fmla="*/ 562438 w 2088730"/>
                  <a:gd name="connsiteY328" fmla="*/ 347986 h 1352124"/>
                  <a:gd name="connsiteX329" fmla="*/ 578927 w 2088730"/>
                  <a:gd name="connsiteY329" fmla="*/ 344624 h 1352124"/>
                  <a:gd name="connsiteX330" fmla="*/ 573269 w 2088730"/>
                  <a:gd name="connsiteY330" fmla="*/ 350282 h 1352124"/>
                  <a:gd name="connsiteX331" fmla="*/ 562438 w 2088730"/>
                  <a:gd name="connsiteY331" fmla="*/ 347986 h 1352124"/>
                  <a:gd name="connsiteX332" fmla="*/ 552967 w 2088730"/>
                  <a:gd name="connsiteY332" fmla="*/ 328833 h 1352124"/>
                  <a:gd name="connsiteX333" fmla="*/ 555874 w 2088730"/>
                  <a:gd name="connsiteY333" fmla="*/ 321649 h 1352124"/>
                  <a:gd name="connsiteX334" fmla="*/ 555657 w 2088730"/>
                  <a:gd name="connsiteY334" fmla="*/ 339157 h 1352124"/>
                  <a:gd name="connsiteX335" fmla="*/ 552967 w 2088730"/>
                  <a:gd name="connsiteY335" fmla="*/ 328833 h 1352124"/>
                  <a:gd name="connsiteX336" fmla="*/ 1661863 w 2088730"/>
                  <a:gd name="connsiteY336" fmla="*/ 325915 h 1352124"/>
                  <a:gd name="connsiteX337" fmla="*/ 1664531 w 2088730"/>
                  <a:gd name="connsiteY337" fmla="*/ 315703 h 1352124"/>
                  <a:gd name="connsiteX338" fmla="*/ 1664531 w 2088730"/>
                  <a:gd name="connsiteY338" fmla="*/ 336128 h 1352124"/>
                  <a:gd name="connsiteX339" fmla="*/ 1661863 w 2088730"/>
                  <a:gd name="connsiteY339" fmla="*/ 325915 h 1352124"/>
                  <a:gd name="connsiteX340" fmla="*/ 629257 w 2088730"/>
                  <a:gd name="connsiteY340" fmla="*/ 310199 h 1352124"/>
                  <a:gd name="connsiteX341" fmla="*/ 646762 w 2088730"/>
                  <a:gd name="connsiteY341" fmla="*/ 310420 h 1352124"/>
                  <a:gd name="connsiteX342" fmla="*/ 636439 w 2088730"/>
                  <a:gd name="connsiteY342" fmla="*/ 313110 h 1352124"/>
                  <a:gd name="connsiteX343" fmla="*/ 629257 w 2088730"/>
                  <a:gd name="connsiteY343" fmla="*/ 310204 h 1352124"/>
                  <a:gd name="connsiteX344" fmla="*/ 587978 w 2088730"/>
                  <a:gd name="connsiteY344" fmla="*/ 293818 h 1352124"/>
                  <a:gd name="connsiteX345" fmla="*/ 590884 w 2088730"/>
                  <a:gd name="connsiteY345" fmla="*/ 286635 h 1352124"/>
                  <a:gd name="connsiteX346" fmla="*/ 590668 w 2088730"/>
                  <a:gd name="connsiteY346" fmla="*/ 304142 h 1352124"/>
                  <a:gd name="connsiteX347" fmla="*/ 587978 w 2088730"/>
                  <a:gd name="connsiteY347" fmla="*/ 293818 h 1352124"/>
                  <a:gd name="connsiteX348" fmla="*/ 1696657 w 2088730"/>
                  <a:gd name="connsiteY348" fmla="*/ 293818 h 1352124"/>
                  <a:gd name="connsiteX349" fmla="*/ 1699563 w 2088730"/>
                  <a:gd name="connsiteY349" fmla="*/ 286635 h 1352124"/>
                  <a:gd name="connsiteX350" fmla="*/ 1699343 w 2088730"/>
                  <a:gd name="connsiteY350" fmla="*/ 304142 h 1352124"/>
                  <a:gd name="connsiteX351" fmla="*/ 1696654 w 2088730"/>
                  <a:gd name="connsiteY351" fmla="*/ 293818 h 1352124"/>
                  <a:gd name="connsiteX352" fmla="*/ 699279 w 2088730"/>
                  <a:gd name="connsiteY352" fmla="*/ 275185 h 1352124"/>
                  <a:gd name="connsiteX353" fmla="*/ 716784 w 2088730"/>
                  <a:gd name="connsiteY353" fmla="*/ 275405 h 1352124"/>
                  <a:gd name="connsiteX354" fmla="*/ 706461 w 2088730"/>
                  <a:gd name="connsiteY354" fmla="*/ 278096 h 1352124"/>
                  <a:gd name="connsiteX355" fmla="*/ 699279 w 2088730"/>
                  <a:gd name="connsiteY355" fmla="*/ 275189 h 1352124"/>
                  <a:gd name="connsiteX356" fmla="*/ 1179761 w 2088730"/>
                  <a:gd name="connsiteY356" fmla="*/ 274448 h 1352124"/>
                  <a:gd name="connsiteX357" fmla="*/ 1194005 w 2088730"/>
                  <a:gd name="connsiteY357" fmla="*/ 272192 h 1352124"/>
                  <a:gd name="connsiteX358" fmla="*/ 1211202 w 2088730"/>
                  <a:gd name="connsiteY358" fmla="*/ 276972 h 1352124"/>
                  <a:gd name="connsiteX359" fmla="*/ 1179761 w 2088730"/>
                  <a:gd name="connsiteY359" fmla="*/ 274448 h 1352124"/>
                  <a:gd name="connsiteX360" fmla="*/ 1664399 w 2088730"/>
                  <a:gd name="connsiteY360" fmla="*/ 275337 h 1352124"/>
                  <a:gd name="connsiteX361" fmla="*/ 1660509 w 2088730"/>
                  <a:gd name="connsiteY361" fmla="*/ 240710 h 1352124"/>
                  <a:gd name="connsiteX362" fmla="*/ 1644462 w 2088730"/>
                  <a:gd name="connsiteY362" fmla="*/ 208127 h 1352124"/>
                  <a:gd name="connsiteX363" fmla="*/ 1627639 w 2088730"/>
                  <a:gd name="connsiteY363" fmla="*/ 193060 h 1352124"/>
                  <a:gd name="connsiteX364" fmla="*/ 1629456 w 2088730"/>
                  <a:gd name="connsiteY364" fmla="*/ 191247 h 1352124"/>
                  <a:gd name="connsiteX365" fmla="*/ 1647738 w 2088730"/>
                  <a:gd name="connsiteY365" fmla="*/ 204467 h 1352124"/>
                  <a:gd name="connsiteX366" fmla="*/ 1665164 w 2088730"/>
                  <a:gd name="connsiteY366" fmla="*/ 239466 h 1352124"/>
                  <a:gd name="connsiteX367" fmla="*/ 1679752 w 2088730"/>
                  <a:gd name="connsiteY367" fmla="*/ 275145 h 1352124"/>
                  <a:gd name="connsiteX368" fmla="*/ 1680445 w 2088730"/>
                  <a:gd name="connsiteY368" fmla="*/ 278431 h 1352124"/>
                  <a:gd name="connsiteX369" fmla="*/ 1664398 w 2088730"/>
                  <a:gd name="connsiteY369" fmla="*/ 275336 h 1352124"/>
                  <a:gd name="connsiteX370" fmla="*/ 2039619 w 2088730"/>
                  <a:gd name="connsiteY370" fmla="*/ 247131 h 1352124"/>
                  <a:gd name="connsiteX371" fmla="*/ 2063134 w 2088730"/>
                  <a:gd name="connsiteY371" fmla="*/ 204326 h 1352124"/>
                  <a:gd name="connsiteX372" fmla="*/ 2061945 w 2088730"/>
                  <a:gd name="connsiteY372" fmla="*/ 207516 h 1352124"/>
                  <a:gd name="connsiteX373" fmla="*/ 2044419 w 2088730"/>
                  <a:gd name="connsiteY373" fmla="*/ 246033 h 1352124"/>
                  <a:gd name="connsiteX374" fmla="*/ 2042670 w 2088730"/>
                  <a:gd name="connsiteY374" fmla="*/ 282145 h 1352124"/>
                  <a:gd name="connsiteX375" fmla="*/ 1526300 w 2088730"/>
                  <a:gd name="connsiteY375" fmla="*/ 255884 h 1352124"/>
                  <a:gd name="connsiteX376" fmla="*/ 1526300 w 2088730"/>
                  <a:gd name="connsiteY376" fmla="*/ 238377 h 1352124"/>
                  <a:gd name="connsiteX377" fmla="*/ 1491289 w 2088730"/>
                  <a:gd name="connsiteY377" fmla="*/ 238377 h 1352124"/>
                  <a:gd name="connsiteX378" fmla="*/ 1456279 w 2088730"/>
                  <a:gd name="connsiteY378" fmla="*/ 238377 h 1352124"/>
                  <a:gd name="connsiteX379" fmla="*/ 1456279 w 2088730"/>
                  <a:gd name="connsiteY379" fmla="*/ 220870 h 1352124"/>
                  <a:gd name="connsiteX380" fmla="*/ 1456279 w 2088730"/>
                  <a:gd name="connsiteY380" fmla="*/ 203362 h 1352124"/>
                  <a:gd name="connsiteX381" fmla="*/ 1421268 w 2088730"/>
                  <a:gd name="connsiteY381" fmla="*/ 203362 h 1352124"/>
                  <a:gd name="connsiteX382" fmla="*/ 1386257 w 2088730"/>
                  <a:gd name="connsiteY382" fmla="*/ 186147 h 1352124"/>
                  <a:gd name="connsiteX383" fmla="*/ 1352704 w 2088730"/>
                  <a:gd name="connsiteY383" fmla="*/ 167180 h 1352124"/>
                  <a:gd name="connsiteX384" fmla="*/ 1317333 w 2088730"/>
                  <a:gd name="connsiteY384" fmla="*/ 149662 h 1352124"/>
                  <a:gd name="connsiteX385" fmla="*/ 1282880 w 2088730"/>
                  <a:gd name="connsiteY385" fmla="*/ 132155 h 1352124"/>
                  <a:gd name="connsiteX386" fmla="*/ 1248319 w 2088730"/>
                  <a:gd name="connsiteY386" fmla="*/ 117626 h 1352124"/>
                  <a:gd name="connsiteX387" fmla="*/ 1316335 w 2088730"/>
                  <a:gd name="connsiteY387" fmla="*/ 103037 h 1352124"/>
                  <a:gd name="connsiteX388" fmla="*/ 1386279 w 2088730"/>
                  <a:gd name="connsiteY388" fmla="*/ 101238 h 1352124"/>
                  <a:gd name="connsiteX389" fmla="*/ 1386268 w 2088730"/>
                  <a:gd name="connsiteY389" fmla="*/ 120204 h 1352124"/>
                  <a:gd name="connsiteX390" fmla="*/ 1386257 w 2088730"/>
                  <a:gd name="connsiteY390" fmla="*/ 139170 h 1352124"/>
                  <a:gd name="connsiteX391" fmla="*/ 1420880 w 2088730"/>
                  <a:gd name="connsiteY391" fmla="*/ 139170 h 1352124"/>
                  <a:gd name="connsiteX392" fmla="*/ 1457350 w 2088730"/>
                  <a:gd name="connsiteY392" fmla="*/ 154695 h 1352124"/>
                  <a:gd name="connsiteX393" fmla="*/ 1491289 w 2088730"/>
                  <a:gd name="connsiteY393" fmla="*/ 170743 h 1352124"/>
                  <a:gd name="connsiteX394" fmla="*/ 1525133 w 2088730"/>
                  <a:gd name="connsiteY394" fmla="*/ 189179 h 1352124"/>
                  <a:gd name="connsiteX395" fmla="*/ 1544097 w 2088730"/>
                  <a:gd name="connsiteY395" fmla="*/ 204565 h 1352124"/>
                  <a:gd name="connsiteX396" fmla="*/ 1561311 w 2088730"/>
                  <a:gd name="connsiteY396" fmla="*/ 219820 h 1352124"/>
                  <a:gd name="connsiteX397" fmla="*/ 1577358 w 2088730"/>
                  <a:gd name="connsiteY397" fmla="*/ 239449 h 1352124"/>
                  <a:gd name="connsiteX398" fmla="*/ 1595251 w 2088730"/>
                  <a:gd name="connsiteY398" fmla="*/ 257344 h 1352124"/>
                  <a:gd name="connsiteX399" fmla="*/ 1561699 w 2088730"/>
                  <a:gd name="connsiteY399" fmla="*/ 273392 h 1352124"/>
                  <a:gd name="connsiteX400" fmla="*/ 1526300 w 2088730"/>
                  <a:gd name="connsiteY400" fmla="*/ 273392 h 1352124"/>
                  <a:gd name="connsiteX401" fmla="*/ 678849 w 2088730"/>
                  <a:gd name="connsiteY401" fmla="*/ 239985 h 1352124"/>
                  <a:gd name="connsiteX402" fmla="*/ 713860 w 2088730"/>
                  <a:gd name="connsiteY402" fmla="*/ 240051 h 1352124"/>
                  <a:gd name="connsiteX403" fmla="*/ 694791 w 2088730"/>
                  <a:gd name="connsiteY403" fmla="*/ 242413 h 1352124"/>
                  <a:gd name="connsiteX404" fmla="*/ 678849 w 2088730"/>
                  <a:gd name="connsiteY404" fmla="*/ 239992 h 1352124"/>
                  <a:gd name="connsiteX405" fmla="*/ 1109988 w 2088730"/>
                  <a:gd name="connsiteY405" fmla="*/ 239831 h 1352124"/>
                  <a:gd name="connsiteX406" fmla="*/ 1134443 w 2088730"/>
                  <a:gd name="connsiteY406" fmla="*/ 237197 h 1352124"/>
                  <a:gd name="connsiteX407" fmla="*/ 1145901 w 2088730"/>
                  <a:gd name="connsiteY407" fmla="*/ 243531 h 1352124"/>
                  <a:gd name="connsiteX408" fmla="*/ 1109988 w 2088730"/>
                  <a:gd name="connsiteY408" fmla="*/ 239831 h 1352124"/>
                  <a:gd name="connsiteX409" fmla="*/ 775291 w 2088730"/>
                  <a:gd name="connsiteY409" fmla="*/ 204850 h 1352124"/>
                  <a:gd name="connsiteX410" fmla="*/ 862818 w 2088730"/>
                  <a:gd name="connsiteY410" fmla="*/ 204865 h 1352124"/>
                  <a:gd name="connsiteX411" fmla="*/ 817329 w 2088730"/>
                  <a:gd name="connsiteY411" fmla="*/ 206859 h 1352124"/>
                  <a:gd name="connsiteX412" fmla="*/ 775291 w 2088730"/>
                  <a:gd name="connsiteY412" fmla="*/ 204849 h 1352124"/>
                  <a:gd name="connsiteX413" fmla="*/ 1004854 w 2088730"/>
                  <a:gd name="connsiteY413" fmla="*/ 204652 h 1352124"/>
                  <a:gd name="connsiteX414" fmla="*/ 1043897 w 2088730"/>
                  <a:gd name="connsiteY414" fmla="*/ 202000 h 1352124"/>
                  <a:gd name="connsiteX415" fmla="*/ 1058374 w 2088730"/>
                  <a:gd name="connsiteY415" fmla="*/ 208399 h 1352124"/>
                  <a:gd name="connsiteX416" fmla="*/ 1004854 w 2088730"/>
                  <a:gd name="connsiteY416" fmla="*/ 204652 h 1352124"/>
                  <a:gd name="connsiteX417" fmla="*/ 2003887 w 2088730"/>
                  <a:gd name="connsiteY417" fmla="*/ 168339 h 1352124"/>
                  <a:gd name="connsiteX418" fmla="*/ 2006242 w 2088730"/>
                  <a:gd name="connsiteY418" fmla="*/ 139161 h 1352124"/>
                  <a:gd name="connsiteX419" fmla="*/ 2010618 w 2088730"/>
                  <a:gd name="connsiteY419" fmla="*/ 168343 h 1352124"/>
                  <a:gd name="connsiteX420" fmla="*/ 2003887 w 2088730"/>
                  <a:gd name="connsiteY420" fmla="*/ 168339 h 1352124"/>
                  <a:gd name="connsiteX421" fmla="*/ 970931 w 2088730"/>
                  <a:gd name="connsiteY421" fmla="*/ 154416 h 1352124"/>
                  <a:gd name="connsiteX422" fmla="*/ 976086 w 2088730"/>
                  <a:gd name="connsiteY422" fmla="*/ 137517 h 1352124"/>
                  <a:gd name="connsiteX423" fmla="*/ 980158 w 2088730"/>
                  <a:gd name="connsiteY423" fmla="*/ 153889 h 1352124"/>
                  <a:gd name="connsiteX424" fmla="*/ 990411 w 2088730"/>
                  <a:gd name="connsiteY424" fmla="*/ 169993 h 1352124"/>
                  <a:gd name="connsiteX425" fmla="*/ 988647 w 2088730"/>
                  <a:gd name="connsiteY425" fmla="*/ 173384 h 1352124"/>
                  <a:gd name="connsiteX426" fmla="*/ 970932 w 2088730"/>
                  <a:gd name="connsiteY426" fmla="*/ 154416 h 1352124"/>
                  <a:gd name="connsiteX427" fmla="*/ 1592671 w 2088730"/>
                  <a:gd name="connsiteY427" fmla="*/ 165618 h 1352124"/>
                  <a:gd name="connsiteX428" fmla="*/ 1592393 w 2088730"/>
                  <a:gd name="connsiteY428" fmla="*/ 149569 h 1352124"/>
                  <a:gd name="connsiteX429" fmla="*/ 1595861 w 2088730"/>
                  <a:gd name="connsiteY429" fmla="*/ 154825 h 1352124"/>
                  <a:gd name="connsiteX430" fmla="*/ 1612369 w 2088730"/>
                  <a:gd name="connsiteY430" fmla="*/ 169999 h 1352124"/>
                  <a:gd name="connsiteX431" fmla="*/ 1628415 w 2088730"/>
                  <a:gd name="connsiteY431" fmla="*/ 172430 h 1352124"/>
                  <a:gd name="connsiteX432" fmla="*/ 1612186 w 2088730"/>
                  <a:gd name="connsiteY432" fmla="*/ 173304 h 1352124"/>
                  <a:gd name="connsiteX433" fmla="*/ 1592671 w 2088730"/>
                  <a:gd name="connsiteY433" fmla="*/ 165617 h 1352124"/>
                  <a:gd name="connsiteX434" fmla="*/ 1524355 w 2088730"/>
                  <a:gd name="connsiteY434" fmla="*/ 135274 h 1352124"/>
                  <a:gd name="connsiteX435" fmla="*/ 1520555 w 2088730"/>
                  <a:gd name="connsiteY435" fmla="*/ 125061 h 1352124"/>
                  <a:gd name="connsiteX436" fmla="*/ 1524931 w 2088730"/>
                  <a:gd name="connsiteY436" fmla="*/ 125445 h 1352124"/>
                  <a:gd name="connsiteX437" fmla="*/ 1543806 w 2088730"/>
                  <a:gd name="connsiteY437" fmla="*/ 134863 h 1352124"/>
                  <a:gd name="connsiteX438" fmla="*/ 1558394 w 2088730"/>
                  <a:gd name="connsiteY438" fmla="*/ 137574 h 1352124"/>
                  <a:gd name="connsiteX439" fmla="*/ 1543320 w 2088730"/>
                  <a:gd name="connsiteY439" fmla="*/ 138368 h 1352124"/>
                  <a:gd name="connsiteX440" fmla="*/ 1524355 w 2088730"/>
                  <a:gd name="connsiteY440" fmla="*/ 135273 h 1352124"/>
                  <a:gd name="connsiteX441" fmla="*/ 1568716 w 2088730"/>
                  <a:gd name="connsiteY441" fmla="*/ 135119 h 1352124"/>
                  <a:gd name="connsiteX442" fmla="*/ 1586222 w 2088730"/>
                  <a:gd name="connsiteY442" fmla="*/ 135340 h 1352124"/>
                  <a:gd name="connsiteX443" fmla="*/ 1575899 w 2088730"/>
                  <a:gd name="connsiteY443" fmla="*/ 138030 h 1352124"/>
                  <a:gd name="connsiteX444" fmla="*/ 1568716 w 2088730"/>
                  <a:gd name="connsiteY444" fmla="*/ 135124 h 1352124"/>
                  <a:gd name="connsiteX445" fmla="*/ 1969772 w 2088730"/>
                  <a:gd name="connsiteY445" fmla="*/ 124864 h 1352124"/>
                  <a:gd name="connsiteX446" fmla="*/ 1959561 w 2088730"/>
                  <a:gd name="connsiteY446" fmla="*/ 110452 h 1352124"/>
                  <a:gd name="connsiteX447" fmla="*/ 1962478 w 2088730"/>
                  <a:gd name="connsiteY447" fmla="*/ 104326 h 1352124"/>
                  <a:gd name="connsiteX448" fmla="*/ 1975607 w 2088730"/>
                  <a:gd name="connsiteY448" fmla="*/ 118739 h 1352124"/>
                  <a:gd name="connsiteX449" fmla="*/ 1972690 w 2088730"/>
                  <a:gd name="connsiteY449" fmla="*/ 133328 h 1352124"/>
                  <a:gd name="connsiteX450" fmla="*/ 1969772 w 2088730"/>
                  <a:gd name="connsiteY450" fmla="*/ 124864 h 1352124"/>
                  <a:gd name="connsiteX451" fmla="*/ 1074998 w 2088730"/>
                  <a:gd name="connsiteY451" fmla="*/ 107364 h 1352124"/>
                  <a:gd name="connsiteX452" fmla="*/ 1080175 w 2088730"/>
                  <a:gd name="connsiteY452" fmla="*/ 102140 h 1352124"/>
                  <a:gd name="connsiteX453" fmla="*/ 1085368 w 2088730"/>
                  <a:gd name="connsiteY453" fmla="*/ 110596 h 1352124"/>
                  <a:gd name="connsiteX454" fmla="*/ 1074998 w 2088730"/>
                  <a:gd name="connsiteY454" fmla="*/ 107364 h 1352124"/>
                  <a:gd name="connsiteX455" fmla="*/ 1472430 w 2088730"/>
                  <a:gd name="connsiteY455" fmla="*/ 99920 h 1352124"/>
                  <a:gd name="connsiteX456" fmla="*/ 1507441 w 2088730"/>
                  <a:gd name="connsiteY456" fmla="*/ 99986 h 1352124"/>
                  <a:gd name="connsiteX457" fmla="*/ 1488372 w 2088730"/>
                  <a:gd name="connsiteY457" fmla="*/ 102347 h 1352124"/>
                  <a:gd name="connsiteX458" fmla="*/ 1472430 w 2088730"/>
                  <a:gd name="connsiteY458" fmla="*/ 99926 h 1352124"/>
                  <a:gd name="connsiteX459" fmla="*/ 1933333 w 2088730"/>
                  <a:gd name="connsiteY459" fmla="*/ 83724 h 1352124"/>
                  <a:gd name="connsiteX460" fmla="*/ 1935570 w 2088730"/>
                  <a:gd name="connsiteY460" fmla="*/ 69135 h 1352124"/>
                  <a:gd name="connsiteX461" fmla="*/ 1940596 w 2088730"/>
                  <a:gd name="connsiteY461" fmla="*/ 83724 h 1352124"/>
                  <a:gd name="connsiteX462" fmla="*/ 1938359 w 2088730"/>
                  <a:gd name="connsiteY462" fmla="*/ 98313 h 1352124"/>
                  <a:gd name="connsiteX463" fmla="*/ 1933333 w 2088730"/>
                  <a:gd name="connsiteY463" fmla="*/ 83724 h 1352124"/>
                  <a:gd name="connsiteX464" fmla="*/ 1421268 w 2088730"/>
                  <a:gd name="connsiteY464" fmla="*/ 51634 h 1352124"/>
                  <a:gd name="connsiteX465" fmla="*/ 1437314 w 2088730"/>
                  <a:gd name="connsiteY465" fmla="*/ 34921 h 1352124"/>
                  <a:gd name="connsiteX466" fmla="*/ 1440232 w 2088730"/>
                  <a:gd name="connsiteY466" fmla="*/ 38245 h 1352124"/>
                  <a:gd name="connsiteX467" fmla="*/ 1443150 w 2088730"/>
                  <a:gd name="connsiteY467" fmla="*/ 64961 h 1352124"/>
                  <a:gd name="connsiteX468" fmla="*/ 1440232 w 2088730"/>
                  <a:gd name="connsiteY468" fmla="*/ 68267 h 1352124"/>
                  <a:gd name="connsiteX469" fmla="*/ 1421268 w 2088730"/>
                  <a:gd name="connsiteY469" fmla="*/ 51634 h 1352124"/>
                  <a:gd name="connsiteX470" fmla="*/ 1864739 w 2088730"/>
                  <a:gd name="connsiteY470" fmla="*/ 52119 h 1352124"/>
                  <a:gd name="connsiteX471" fmla="*/ 1857445 w 2088730"/>
                  <a:gd name="connsiteY471" fmla="*/ 37991 h 1352124"/>
                  <a:gd name="connsiteX472" fmla="*/ 1860363 w 2088730"/>
                  <a:gd name="connsiteY472" fmla="*/ 34587 h 1352124"/>
                  <a:gd name="connsiteX473" fmla="*/ 1870574 w 2088730"/>
                  <a:gd name="connsiteY473" fmla="*/ 48715 h 1352124"/>
                  <a:gd name="connsiteX474" fmla="*/ 1867657 w 2088730"/>
                  <a:gd name="connsiteY474" fmla="*/ 63304 h 1352124"/>
                  <a:gd name="connsiteX475" fmla="*/ 1864739 w 2088730"/>
                  <a:gd name="connsiteY475" fmla="*/ 52119 h 1352124"/>
                  <a:gd name="connsiteX476" fmla="*/ 1457073 w 2088730"/>
                  <a:gd name="connsiteY476" fmla="*/ 15160 h 1352124"/>
                  <a:gd name="connsiteX477" fmla="*/ 1475243 w 2088730"/>
                  <a:gd name="connsiteY477" fmla="*/ -14 h 1352124"/>
                  <a:gd name="connsiteX478" fmla="*/ 1478520 w 2088730"/>
                  <a:gd name="connsiteY478" fmla="*/ 3256 h 1352124"/>
                  <a:gd name="connsiteX479" fmla="*/ 1460351 w 2088730"/>
                  <a:gd name="connsiteY479" fmla="*/ 18430 h 1352124"/>
                  <a:gd name="connsiteX480" fmla="*/ 1457073 w 2088730"/>
                  <a:gd name="connsiteY480" fmla="*/ 15160 h 135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</a:cxnLst>
                <a:rect l="l" t="t" r="r" b="b"/>
                <a:pathLst>
                  <a:path w="2088730" h="1352124">
                    <a:moveTo>
                      <a:pt x="194531" y="1348781"/>
                    </a:moveTo>
                    <a:cubicBezTo>
                      <a:pt x="205019" y="1347481"/>
                      <a:pt x="220774" y="1347508"/>
                      <a:pt x="229542" y="1348846"/>
                    </a:cubicBezTo>
                    <a:cubicBezTo>
                      <a:pt x="238310" y="1350179"/>
                      <a:pt x="229730" y="1351241"/>
                      <a:pt x="210473" y="1351208"/>
                    </a:cubicBezTo>
                    <a:cubicBezTo>
                      <a:pt x="191217" y="1351164"/>
                      <a:pt x="184043" y="1350086"/>
                      <a:pt x="194531" y="1348787"/>
                    </a:cubicBezTo>
                    <a:close/>
                    <a:moveTo>
                      <a:pt x="758571" y="1348544"/>
                    </a:moveTo>
                    <a:cubicBezTo>
                      <a:pt x="754903" y="1346025"/>
                      <a:pt x="754062" y="1338238"/>
                      <a:pt x="756530" y="1329668"/>
                    </a:cubicBezTo>
                    <a:lnTo>
                      <a:pt x="760732" y="1315078"/>
                    </a:lnTo>
                    <a:lnTo>
                      <a:pt x="761314" y="1330835"/>
                    </a:lnTo>
                    <a:cubicBezTo>
                      <a:pt x="761866" y="1345802"/>
                      <a:pt x="763579" y="1346698"/>
                      <a:pt x="795448" y="1348698"/>
                    </a:cubicBezTo>
                    <a:lnTo>
                      <a:pt x="829000" y="1350805"/>
                    </a:lnTo>
                    <a:lnTo>
                      <a:pt x="796906" y="1351819"/>
                    </a:lnTo>
                    <a:cubicBezTo>
                      <a:pt x="779255" y="1352377"/>
                      <a:pt x="762004" y="1350904"/>
                      <a:pt x="758571" y="1348546"/>
                    </a:cubicBezTo>
                    <a:close/>
                    <a:moveTo>
                      <a:pt x="143369" y="1315740"/>
                    </a:moveTo>
                    <a:cubicBezTo>
                      <a:pt x="143369" y="1314501"/>
                      <a:pt x="151108" y="1312349"/>
                      <a:pt x="160566" y="1310961"/>
                    </a:cubicBezTo>
                    <a:cubicBezTo>
                      <a:pt x="170025" y="1309573"/>
                      <a:pt x="176435" y="1310588"/>
                      <a:pt x="174810" y="1313216"/>
                    </a:cubicBezTo>
                    <a:cubicBezTo>
                      <a:pt x="171919" y="1317895"/>
                      <a:pt x="143369" y="1320188"/>
                      <a:pt x="143369" y="1315740"/>
                    </a:cubicBezTo>
                    <a:close/>
                    <a:moveTo>
                      <a:pt x="856893" y="1313700"/>
                    </a:moveTo>
                    <a:cubicBezTo>
                      <a:pt x="872234" y="1312494"/>
                      <a:pt x="895866" y="1312509"/>
                      <a:pt x="909409" y="1313745"/>
                    </a:cubicBezTo>
                    <a:cubicBezTo>
                      <a:pt x="922952" y="1314969"/>
                      <a:pt x="910400" y="1315955"/>
                      <a:pt x="881516" y="1315937"/>
                    </a:cubicBezTo>
                    <a:cubicBezTo>
                      <a:pt x="852632" y="1315919"/>
                      <a:pt x="841551" y="1314918"/>
                      <a:pt x="856893" y="1313712"/>
                    </a:cubicBezTo>
                    <a:close/>
                    <a:moveTo>
                      <a:pt x="795283" y="1300230"/>
                    </a:moveTo>
                    <a:cubicBezTo>
                      <a:pt x="797096" y="1293299"/>
                      <a:pt x="805925" y="1285067"/>
                      <a:pt x="814904" y="1281937"/>
                    </a:cubicBezTo>
                    <a:cubicBezTo>
                      <a:pt x="826327" y="1277954"/>
                      <a:pt x="831770" y="1271631"/>
                      <a:pt x="833032" y="1260878"/>
                    </a:cubicBezTo>
                    <a:cubicBezTo>
                      <a:pt x="834305" y="1250023"/>
                      <a:pt x="839118" y="1244517"/>
                      <a:pt x="849423" y="1242126"/>
                    </a:cubicBezTo>
                    <a:cubicBezTo>
                      <a:pt x="862370" y="1239121"/>
                      <a:pt x="864209" y="1235321"/>
                      <a:pt x="865774" y="1208339"/>
                    </a:cubicBezTo>
                    <a:cubicBezTo>
                      <a:pt x="867691" y="1175307"/>
                      <a:pt x="864558" y="1177456"/>
                      <a:pt x="913291" y="1175732"/>
                    </a:cubicBezTo>
                    <a:cubicBezTo>
                      <a:pt x="929641" y="1175154"/>
                      <a:pt x="934044" y="1172297"/>
                      <a:pt x="936868" y="1160431"/>
                    </a:cubicBezTo>
                    <a:cubicBezTo>
                      <a:pt x="939935" y="1147553"/>
                      <a:pt x="943827" y="1145638"/>
                      <a:pt x="970066" y="1144102"/>
                    </a:cubicBezTo>
                    <a:cubicBezTo>
                      <a:pt x="997784" y="1142478"/>
                      <a:pt x="1000023" y="1141198"/>
                      <a:pt x="1003235" y="1125135"/>
                    </a:cubicBezTo>
                    <a:cubicBezTo>
                      <a:pt x="1006669" y="1107963"/>
                      <a:pt x="1006812" y="1107909"/>
                      <a:pt x="1049131" y="1107820"/>
                    </a:cubicBezTo>
                    <a:cubicBezTo>
                      <a:pt x="1094171" y="1107732"/>
                      <a:pt x="1099520" y="1105930"/>
                      <a:pt x="1109683" y="1087484"/>
                    </a:cubicBezTo>
                    <a:cubicBezTo>
                      <a:pt x="1113220" y="1081065"/>
                      <a:pt x="1121595" y="1074994"/>
                      <a:pt x="1128294" y="1073994"/>
                    </a:cubicBezTo>
                    <a:cubicBezTo>
                      <a:pt x="1136587" y="1072757"/>
                      <a:pt x="1141053" y="1067168"/>
                      <a:pt x="1142286" y="1056487"/>
                    </a:cubicBezTo>
                    <a:cubicBezTo>
                      <a:pt x="1143991" y="1041728"/>
                      <a:pt x="1146087" y="1040694"/>
                      <a:pt x="1177650" y="1039048"/>
                    </a:cubicBezTo>
                    <a:cubicBezTo>
                      <a:pt x="1208410" y="1037444"/>
                      <a:pt x="1211202" y="1036164"/>
                      <a:pt x="1211202" y="1023680"/>
                    </a:cubicBezTo>
                    <a:cubicBezTo>
                      <a:pt x="1211202" y="1008466"/>
                      <a:pt x="1223718" y="1003075"/>
                      <a:pt x="1259342" y="1002945"/>
                    </a:cubicBezTo>
                    <a:cubicBezTo>
                      <a:pt x="1278829" y="1002879"/>
                      <a:pt x="1281224" y="1001254"/>
                      <a:pt x="1281224" y="988130"/>
                    </a:cubicBezTo>
                    <a:cubicBezTo>
                      <a:pt x="1281224" y="976488"/>
                      <a:pt x="1284831" y="972674"/>
                      <a:pt x="1298406" y="969958"/>
                    </a:cubicBezTo>
                    <a:cubicBezTo>
                      <a:pt x="1311533" y="967332"/>
                      <a:pt x="1316009" y="962891"/>
                      <a:pt x="1317370" y="951138"/>
                    </a:cubicBezTo>
                    <a:cubicBezTo>
                      <a:pt x="1319007" y="937019"/>
                      <a:pt x="1321790" y="935514"/>
                      <a:pt x="1351246" y="932836"/>
                    </a:cubicBezTo>
                    <a:cubicBezTo>
                      <a:pt x="1380922" y="930138"/>
                      <a:pt x="1383476" y="928731"/>
                      <a:pt x="1385158" y="914151"/>
                    </a:cubicBezTo>
                    <a:cubicBezTo>
                      <a:pt x="1386870" y="899320"/>
                      <a:pt x="1388950" y="898279"/>
                      <a:pt x="1420169" y="896643"/>
                    </a:cubicBezTo>
                    <a:cubicBezTo>
                      <a:pt x="1448962" y="895135"/>
                      <a:pt x="1453597" y="893252"/>
                      <a:pt x="1455138" y="882439"/>
                    </a:cubicBezTo>
                    <a:cubicBezTo>
                      <a:pt x="1456338" y="874025"/>
                      <a:pt x="1462367" y="868884"/>
                      <a:pt x="1473693" y="866619"/>
                    </a:cubicBezTo>
                    <a:cubicBezTo>
                      <a:pt x="1486699" y="864017"/>
                      <a:pt x="1490890" y="859604"/>
                      <a:pt x="1492339" y="846987"/>
                    </a:cubicBezTo>
                    <a:cubicBezTo>
                      <a:pt x="1493874" y="833609"/>
                      <a:pt x="1496805" y="830928"/>
                      <a:pt x="1508795" y="831931"/>
                    </a:cubicBezTo>
                    <a:cubicBezTo>
                      <a:pt x="1516818" y="832601"/>
                      <a:pt x="1531751" y="831865"/>
                      <a:pt x="1541978" y="830277"/>
                    </a:cubicBezTo>
                    <a:cubicBezTo>
                      <a:pt x="1556990" y="827956"/>
                      <a:pt x="1560926" y="824347"/>
                      <a:pt x="1562401" y="811549"/>
                    </a:cubicBezTo>
                    <a:cubicBezTo>
                      <a:pt x="1564141" y="796450"/>
                      <a:pt x="1565753" y="795696"/>
                      <a:pt x="1596245" y="795696"/>
                    </a:cubicBezTo>
                    <a:cubicBezTo>
                      <a:pt x="1627112" y="795696"/>
                      <a:pt x="1628368" y="795080"/>
                      <a:pt x="1631255" y="778519"/>
                    </a:cubicBezTo>
                    <a:cubicBezTo>
                      <a:pt x="1632903" y="769072"/>
                      <a:pt x="1635564" y="762294"/>
                      <a:pt x="1637168" y="763457"/>
                    </a:cubicBezTo>
                    <a:cubicBezTo>
                      <a:pt x="1644034" y="768432"/>
                      <a:pt x="1666344" y="750533"/>
                      <a:pt x="1666344" y="740051"/>
                    </a:cubicBezTo>
                    <a:cubicBezTo>
                      <a:pt x="1666344" y="730533"/>
                      <a:pt x="1670376" y="728584"/>
                      <a:pt x="1690068" y="728584"/>
                    </a:cubicBezTo>
                    <a:cubicBezTo>
                      <a:pt x="1719133" y="728584"/>
                      <a:pt x="1736366" y="720055"/>
                      <a:pt x="1736366" y="705669"/>
                    </a:cubicBezTo>
                    <a:cubicBezTo>
                      <a:pt x="1736366" y="698998"/>
                      <a:pt x="1741937" y="693437"/>
                      <a:pt x="1750865" y="691196"/>
                    </a:cubicBezTo>
                    <a:cubicBezTo>
                      <a:pt x="1759687" y="688981"/>
                      <a:pt x="1766756" y="682010"/>
                      <a:pt x="1768919" y="673390"/>
                    </a:cubicBezTo>
                    <a:cubicBezTo>
                      <a:pt x="1771076" y="664794"/>
                      <a:pt x="1777422" y="658518"/>
                      <a:pt x="1785054" y="657430"/>
                    </a:cubicBezTo>
                    <a:cubicBezTo>
                      <a:pt x="1793876" y="656173"/>
                      <a:pt x="1798187" y="650842"/>
                      <a:pt x="1799481" y="639589"/>
                    </a:cubicBezTo>
                    <a:cubicBezTo>
                      <a:pt x="1800944" y="626881"/>
                      <a:pt x="1804347" y="623541"/>
                      <a:pt x="1815832" y="623541"/>
                    </a:cubicBezTo>
                    <a:cubicBezTo>
                      <a:pt x="1826701" y="623541"/>
                      <a:pt x="1831865" y="619153"/>
                      <a:pt x="1836438" y="606033"/>
                    </a:cubicBezTo>
                    <a:cubicBezTo>
                      <a:pt x="1840935" y="593133"/>
                      <a:pt x="1846229" y="588526"/>
                      <a:pt x="1856557" y="588526"/>
                    </a:cubicBezTo>
                    <a:cubicBezTo>
                      <a:pt x="1867695" y="588526"/>
                      <a:pt x="1870574" y="585467"/>
                      <a:pt x="1870574" y="573633"/>
                    </a:cubicBezTo>
                    <a:cubicBezTo>
                      <a:pt x="1870574" y="562399"/>
                      <a:pt x="1874790" y="557271"/>
                      <a:pt x="1887733" y="552758"/>
                    </a:cubicBezTo>
                    <a:cubicBezTo>
                      <a:pt x="1898297" y="549075"/>
                      <a:pt x="1905586" y="541994"/>
                      <a:pt x="1906697" y="534334"/>
                    </a:cubicBezTo>
                    <a:cubicBezTo>
                      <a:pt x="1907804" y="526709"/>
                      <a:pt x="1914067" y="520589"/>
                      <a:pt x="1922878" y="518523"/>
                    </a:cubicBezTo>
                    <a:cubicBezTo>
                      <a:pt x="1931795" y="516432"/>
                      <a:pt x="1938522" y="509775"/>
                      <a:pt x="1940596" y="500990"/>
                    </a:cubicBezTo>
                    <a:cubicBezTo>
                      <a:pt x="1942649" y="492290"/>
                      <a:pt x="1949403" y="485536"/>
                      <a:pt x="1958101" y="483482"/>
                    </a:cubicBezTo>
                    <a:cubicBezTo>
                      <a:pt x="1966800" y="481429"/>
                      <a:pt x="1973554" y="474674"/>
                      <a:pt x="1975607" y="465975"/>
                    </a:cubicBezTo>
                    <a:cubicBezTo>
                      <a:pt x="1977682" y="457185"/>
                      <a:pt x="1984404" y="450536"/>
                      <a:pt x="1993325" y="448450"/>
                    </a:cubicBezTo>
                    <a:cubicBezTo>
                      <a:pt x="2003436" y="446085"/>
                      <a:pt x="2008238" y="440500"/>
                      <a:pt x="2009513" y="429624"/>
                    </a:cubicBezTo>
                    <a:cubicBezTo>
                      <a:pt x="2010904" y="417746"/>
                      <a:pt x="2014964" y="413740"/>
                      <a:pt x="2027018" y="412348"/>
                    </a:cubicBezTo>
                    <a:cubicBezTo>
                      <a:pt x="2035649" y="411351"/>
                      <a:pt x="2043040" y="407252"/>
                      <a:pt x="2043441" y="403240"/>
                    </a:cubicBezTo>
                    <a:cubicBezTo>
                      <a:pt x="2043842" y="399228"/>
                      <a:pt x="2044499" y="392006"/>
                      <a:pt x="2044899" y="387192"/>
                    </a:cubicBezTo>
                    <a:cubicBezTo>
                      <a:pt x="2045333" y="381980"/>
                      <a:pt x="2051438" y="378438"/>
                      <a:pt x="2059989" y="378438"/>
                    </a:cubicBezTo>
                    <a:cubicBezTo>
                      <a:pt x="2074012" y="378438"/>
                      <a:pt x="2074389" y="377250"/>
                      <a:pt x="2076036" y="327846"/>
                    </a:cubicBezTo>
                    <a:cubicBezTo>
                      <a:pt x="2077209" y="292612"/>
                      <a:pt x="2079980" y="276802"/>
                      <a:pt x="2085161" y="275762"/>
                    </a:cubicBezTo>
                    <a:cubicBezTo>
                      <a:pt x="2089253" y="274942"/>
                      <a:pt x="2089910" y="275608"/>
                      <a:pt x="2086619" y="277236"/>
                    </a:cubicBezTo>
                    <a:cubicBezTo>
                      <a:pt x="2083330" y="278868"/>
                      <a:pt x="2080638" y="294024"/>
                      <a:pt x="2080638" y="310916"/>
                    </a:cubicBezTo>
                    <a:cubicBezTo>
                      <a:pt x="2080638" y="327809"/>
                      <a:pt x="2078933" y="365668"/>
                      <a:pt x="2076847" y="395048"/>
                    </a:cubicBezTo>
                    <a:cubicBezTo>
                      <a:pt x="2073220" y="446154"/>
                      <a:pt x="2072462" y="448467"/>
                      <a:pt x="2059341" y="448467"/>
                    </a:cubicBezTo>
                    <a:cubicBezTo>
                      <a:pt x="2047993" y="448467"/>
                      <a:pt x="2045627" y="451487"/>
                      <a:pt x="2045627" y="465974"/>
                    </a:cubicBezTo>
                    <a:cubicBezTo>
                      <a:pt x="2045627" y="481536"/>
                      <a:pt x="2043682" y="483481"/>
                      <a:pt x="2028122" y="483481"/>
                    </a:cubicBezTo>
                    <a:cubicBezTo>
                      <a:pt x="2012561" y="483481"/>
                      <a:pt x="2010616" y="485427"/>
                      <a:pt x="2010616" y="500989"/>
                    </a:cubicBezTo>
                    <a:cubicBezTo>
                      <a:pt x="2010616" y="516551"/>
                      <a:pt x="2008671" y="518496"/>
                      <a:pt x="1993111" y="518496"/>
                    </a:cubicBezTo>
                    <a:cubicBezTo>
                      <a:pt x="1977551" y="518496"/>
                      <a:pt x="1975605" y="520441"/>
                      <a:pt x="1975605" y="536003"/>
                    </a:cubicBezTo>
                    <a:cubicBezTo>
                      <a:pt x="1975605" y="551565"/>
                      <a:pt x="1973660" y="553511"/>
                      <a:pt x="1958100" y="553511"/>
                    </a:cubicBezTo>
                    <a:cubicBezTo>
                      <a:pt x="1942539" y="553511"/>
                      <a:pt x="1940594" y="555456"/>
                      <a:pt x="1940594" y="571018"/>
                    </a:cubicBezTo>
                    <a:cubicBezTo>
                      <a:pt x="1940594" y="586580"/>
                      <a:pt x="1938649" y="588525"/>
                      <a:pt x="1923089" y="588525"/>
                    </a:cubicBezTo>
                    <a:cubicBezTo>
                      <a:pt x="1907529" y="588525"/>
                      <a:pt x="1905584" y="590470"/>
                      <a:pt x="1905584" y="606032"/>
                    </a:cubicBezTo>
                    <a:cubicBezTo>
                      <a:pt x="1905584" y="621595"/>
                      <a:pt x="1903638" y="623540"/>
                      <a:pt x="1888078" y="623540"/>
                    </a:cubicBezTo>
                    <a:cubicBezTo>
                      <a:pt x="1872518" y="623540"/>
                      <a:pt x="1870572" y="625485"/>
                      <a:pt x="1870572" y="641047"/>
                    </a:cubicBezTo>
                    <a:cubicBezTo>
                      <a:pt x="1870572" y="656609"/>
                      <a:pt x="1868627" y="658554"/>
                      <a:pt x="1853067" y="658554"/>
                    </a:cubicBezTo>
                    <a:cubicBezTo>
                      <a:pt x="1837507" y="658554"/>
                      <a:pt x="1835562" y="660500"/>
                      <a:pt x="1835562" y="676062"/>
                    </a:cubicBezTo>
                    <a:cubicBezTo>
                      <a:pt x="1835562" y="691624"/>
                      <a:pt x="1833617" y="693569"/>
                      <a:pt x="1818056" y="693569"/>
                    </a:cubicBezTo>
                    <a:cubicBezTo>
                      <a:pt x="1802496" y="693569"/>
                      <a:pt x="1800551" y="695514"/>
                      <a:pt x="1800551" y="711076"/>
                    </a:cubicBezTo>
                    <a:cubicBezTo>
                      <a:pt x="1800551" y="726550"/>
                      <a:pt x="1798564" y="728584"/>
                      <a:pt x="1783433" y="728584"/>
                    </a:cubicBezTo>
                    <a:cubicBezTo>
                      <a:pt x="1769120" y="728584"/>
                      <a:pt x="1766013" y="731200"/>
                      <a:pt x="1764469" y="744551"/>
                    </a:cubicBezTo>
                    <a:cubicBezTo>
                      <a:pt x="1763008" y="757173"/>
                      <a:pt x="1759566" y="760535"/>
                      <a:pt x="1748034" y="760599"/>
                    </a:cubicBezTo>
                    <a:cubicBezTo>
                      <a:pt x="1739348" y="760643"/>
                      <a:pt x="1733129" y="764222"/>
                      <a:pt x="1732661" y="769434"/>
                    </a:cubicBezTo>
                    <a:cubicBezTo>
                      <a:pt x="1732228" y="774248"/>
                      <a:pt x="1731571" y="782972"/>
                      <a:pt x="1731203" y="788820"/>
                    </a:cubicBezTo>
                    <a:cubicBezTo>
                      <a:pt x="1730605" y="798259"/>
                      <a:pt x="1726929" y="799003"/>
                      <a:pt x="1698437" y="795442"/>
                    </a:cubicBezTo>
                    <a:cubicBezTo>
                      <a:pt x="1668743" y="791732"/>
                      <a:pt x="1666343" y="792320"/>
                      <a:pt x="1666343" y="803299"/>
                    </a:cubicBezTo>
                    <a:cubicBezTo>
                      <a:pt x="1666343" y="824901"/>
                      <a:pt x="1660632" y="832032"/>
                      <a:pt x="1645628" y="829164"/>
                    </a:cubicBezTo>
                    <a:cubicBezTo>
                      <a:pt x="1632931" y="826737"/>
                      <a:pt x="1631333" y="828465"/>
                      <a:pt x="1631333" y="844618"/>
                    </a:cubicBezTo>
                    <a:lnTo>
                      <a:pt x="1631333" y="862806"/>
                    </a:lnTo>
                    <a:lnTo>
                      <a:pt x="1596321" y="862806"/>
                    </a:lnTo>
                    <a:lnTo>
                      <a:pt x="1561311" y="862806"/>
                    </a:lnTo>
                    <a:lnTo>
                      <a:pt x="1561311" y="880313"/>
                    </a:lnTo>
                    <a:lnTo>
                      <a:pt x="1561311" y="897821"/>
                    </a:lnTo>
                    <a:lnTo>
                      <a:pt x="1526300" y="897821"/>
                    </a:lnTo>
                    <a:cubicBezTo>
                      <a:pt x="1491465" y="897821"/>
                      <a:pt x="1491289" y="897909"/>
                      <a:pt x="1491289" y="914941"/>
                    </a:cubicBezTo>
                    <a:cubicBezTo>
                      <a:pt x="1491289" y="929278"/>
                      <a:pt x="1488681" y="932360"/>
                      <a:pt x="1475242" y="933907"/>
                    </a:cubicBezTo>
                    <a:cubicBezTo>
                      <a:pt x="1462638" y="935358"/>
                      <a:pt x="1458799" y="939197"/>
                      <a:pt x="1457349" y="951802"/>
                    </a:cubicBezTo>
                    <a:cubicBezTo>
                      <a:pt x="1455567" y="967298"/>
                      <a:pt x="1454313" y="967850"/>
                      <a:pt x="1420879" y="967850"/>
                    </a:cubicBezTo>
                    <a:cubicBezTo>
                      <a:pt x="1386299" y="967850"/>
                      <a:pt x="1386256" y="967872"/>
                      <a:pt x="1386256" y="985357"/>
                    </a:cubicBezTo>
                    <a:lnTo>
                      <a:pt x="1386256" y="1002864"/>
                    </a:lnTo>
                    <a:lnTo>
                      <a:pt x="1351245" y="1002864"/>
                    </a:lnTo>
                    <a:cubicBezTo>
                      <a:pt x="1316366" y="1002864"/>
                      <a:pt x="1316234" y="1002931"/>
                      <a:pt x="1316234" y="1020080"/>
                    </a:cubicBezTo>
                    <a:cubicBezTo>
                      <a:pt x="1316234" y="1036946"/>
                      <a:pt x="1315551" y="1037332"/>
                      <a:pt x="1282682" y="1039047"/>
                    </a:cubicBezTo>
                    <a:cubicBezTo>
                      <a:pt x="1250920" y="1040703"/>
                      <a:pt x="1249031" y="1041653"/>
                      <a:pt x="1247284" y="1056846"/>
                    </a:cubicBezTo>
                    <a:cubicBezTo>
                      <a:pt x="1245738" y="1070286"/>
                      <a:pt x="1242656" y="1072894"/>
                      <a:pt x="1228319" y="1072894"/>
                    </a:cubicBezTo>
                    <a:cubicBezTo>
                      <a:pt x="1213189" y="1072894"/>
                      <a:pt x="1211201" y="1074927"/>
                      <a:pt x="1211201" y="1090401"/>
                    </a:cubicBezTo>
                    <a:lnTo>
                      <a:pt x="1211201" y="1107908"/>
                    </a:lnTo>
                    <a:lnTo>
                      <a:pt x="1176191" y="1107908"/>
                    </a:lnTo>
                    <a:lnTo>
                      <a:pt x="1141180" y="1107908"/>
                    </a:lnTo>
                    <a:lnTo>
                      <a:pt x="1141180" y="1125415"/>
                    </a:lnTo>
                    <a:cubicBezTo>
                      <a:pt x="1141180" y="1142852"/>
                      <a:pt x="1141047" y="1142923"/>
                      <a:pt x="1107397" y="1142923"/>
                    </a:cubicBezTo>
                    <a:cubicBezTo>
                      <a:pt x="1074379" y="1142923"/>
                      <a:pt x="1073621" y="1143284"/>
                      <a:pt x="1073845" y="1158971"/>
                    </a:cubicBezTo>
                    <a:cubicBezTo>
                      <a:pt x="1074070" y="1174618"/>
                      <a:pt x="1073159" y="1175063"/>
                      <a:pt x="1037429" y="1176761"/>
                    </a:cubicBezTo>
                    <a:cubicBezTo>
                      <a:pt x="1001464" y="1178471"/>
                      <a:pt x="1000813" y="1178798"/>
                      <a:pt x="1002418" y="1194269"/>
                    </a:cubicBezTo>
                    <a:cubicBezTo>
                      <a:pt x="1003803" y="1207617"/>
                      <a:pt x="1001593" y="1210317"/>
                      <a:pt x="988007" y="1211881"/>
                    </a:cubicBezTo>
                    <a:cubicBezTo>
                      <a:pt x="975609" y="1213308"/>
                      <a:pt x="971960" y="1216826"/>
                      <a:pt x="971960" y="1227356"/>
                    </a:cubicBezTo>
                    <a:cubicBezTo>
                      <a:pt x="971960" y="1239672"/>
                      <a:pt x="968586" y="1241377"/>
                      <a:pt x="936949" y="1245049"/>
                    </a:cubicBezTo>
                    <a:cubicBezTo>
                      <a:pt x="905004" y="1248757"/>
                      <a:pt x="901938" y="1250340"/>
                      <a:pt x="901938" y="1263129"/>
                    </a:cubicBezTo>
                    <a:cubicBezTo>
                      <a:pt x="901938" y="1276370"/>
                      <a:pt x="900001" y="1277146"/>
                      <a:pt x="866927" y="1277146"/>
                    </a:cubicBezTo>
                    <a:cubicBezTo>
                      <a:pt x="843283" y="1277146"/>
                      <a:pt x="831628" y="1279514"/>
                      <a:pt x="831028" y="1284440"/>
                    </a:cubicBezTo>
                    <a:cubicBezTo>
                      <a:pt x="830539" y="1288452"/>
                      <a:pt x="829882" y="1295674"/>
                      <a:pt x="829569" y="1300488"/>
                    </a:cubicBezTo>
                    <a:cubicBezTo>
                      <a:pt x="829217" y="1305893"/>
                      <a:pt x="821918" y="1309929"/>
                      <a:pt x="810493" y="1311037"/>
                    </a:cubicBezTo>
                    <a:cubicBezTo>
                      <a:pt x="794060" y="1312629"/>
                      <a:pt x="792356" y="1311420"/>
                      <a:pt x="795283" y="1300229"/>
                    </a:cubicBezTo>
                    <a:close/>
                    <a:moveTo>
                      <a:pt x="115858" y="1279373"/>
                    </a:moveTo>
                    <a:cubicBezTo>
                      <a:pt x="120312" y="1274918"/>
                      <a:pt x="166706" y="1275198"/>
                      <a:pt x="171215" y="1279708"/>
                    </a:cubicBezTo>
                    <a:cubicBezTo>
                      <a:pt x="173016" y="1281510"/>
                      <a:pt x="160486" y="1282983"/>
                      <a:pt x="143369" y="1282983"/>
                    </a:cubicBezTo>
                    <a:cubicBezTo>
                      <a:pt x="126253" y="1282983"/>
                      <a:pt x="113872" y="1281360"/>
                      <a:pt x="115858" y="1279374"/>
                    </a:cubicBezTo>
                    <a:close/>
                    <a:moveTo>
                      <a:pt x="958832" y="1278709"/>
                    </a:moveTo>
                    <a:cubicBezTo>
                      <a:pt x="972471" y="1277480"/>
                      <a:pt x="994791" y="1277480"/>
                      <a:pt x="1008431" y="1278709"/>
                    </a:cubicBezTo>
                    <a:cubicBezTo>
                      <a:pt x="1022070" y="1279937"/>
                      <a:pt x="1010911" y="1280943"/>
                      <a:pt x="983631" y="1280943"/>
                    </a:cubicBezTo>
                    <a:cubicBezTo>
                      <a:pt x="956352" y="1280943"/>
                      <a:pt x="945192" y="1279937"/>
                      <a:pt x="958832" y="1278709"/>
                    </a:cubicBezTo>
                    <a:close/>
                    <a:moveTo>
                      <a:pt x="1037285" y="1262557"/>
                    </a:moveTo>
                    <a:cubicBezTo>
                      <a:pt x="1037395" y="1252928"/>
                      <a:pt x="1038712" y="1249695"/>
                      <a:pt x="1040191" y="1255373"/>
                    </a:cubicBezTo>
                    <a:cubicBezTo>
                      <a:pt x="1041671" y="1261051"/>
                      <a:pt x="1041574" y="1268930"/>
                      <a:pt x="1039971" y="1272880"/>
                    </a:cubicBezTo>
                    <a:cubicBezTo>
                      <a:pt x="1038372" y="1276831"/>
                      <a:pt x="1037162" y="1272185"/>
                      <a:pt x="1037281" y="1262557"/>
                    </a:cubicBezTo>
                    <a:close/>
                    <a:moveTo>
                      <a:pt x="106093" y="1243187"/>
                    </a:moveTo>
                    <a:cubicBezTo>
                      <a:pt x="104469" y="1240558"/>
                      <a:pt x="110878" y="1239544"/>
                      <a:pt x="120337" y="1240932"/>
                    </a:cubicBezTo>
                    <a:cubicBezTo>
                      <a:pt x="129795" y="1242322"/>
                      <a:pt x="137534" y="1244471"/>
                      <a:pt x="137534" y="1245711"/>
                    </a:cubicBezTo>
                    <a:cubicBezTo>
                      <a:pt x="137534" y="1250159"/>
                      <a:pt x="108985" y="1247867"/>
                      <a:pt x="106093" y="1243187"/>
                    </a:cubicBezTo>
                    <a:close/>
                    <a:moveTo>
                      <a:pt x="68564" y="1182315"/>
                    </a:moveTo>
                    <a:lnTo>
                      <a:pt x="69616" y="1151677"/>
                    </a:lnTo>
                    <a:lnTo>
                      <a:pt x="71786" y="1179039"/>
                    </a:lnTo>
                    <a:cubicBezTo>
                      <a:pt x="73735" y="1203594"/>
                      <a:pt x="75572" y="1206647"/>
                      <a:pt x="89699" y="1208802"/>
                    </a:cubicBezTo>
                    <a:cubicBezTo>
                      <a:pt x="103978" y="1210982"/>
                      <a:pt x="103678" y="1211285"/>
                      <a:pt x="86476" y="1212078"/>
                    </a:cubicBezTo>
                    <a:lnTo>
                      <a:pt x="67512" y="1212952"/>
                    </a:lnTo>
                    <a:close/>
                    <a:moveTo>
                      <a:pt x="38336" y="1137088"/>
                    </a:moveTo>
                    <a:cubicBezTo>
                      <a:pt x="38336" y="1130238"/>
                      <a:pt x="42821" y="1130238"/>
                      <a:pt x="58759" y="1137088"/>
                    </a:cubicBezTo>
                    <a:cubicBezTo>
                      <a:pt x="69101" y="1141532"/>
                      <a:pt x="68602" y="1142150"/>
                      <a:pt x="54383" y="1142513"/>
                    </a:cubicBezTo>
                    <a:cubicBezTo>
                      <a:pt x="45557" y="1142738"/>
                      <a:pt x="38336" y="1140297"/>
                      <a:pt x="38336" y="1137088"/>
                    </a:cubicBezTo>
                    <a:close/>
                    <a:moveTo>
                      <a:pt x="-15" y="1002865"/>
                    </a:moveTo>
                    <a:cubicBezTo>
                      <a:pt x="-15" y="930647"/>
                      <a:pt x="823" y="901104"/>
                      <a:pt x="1846" y="937213"/>
                    </a:cubicBezTo>
                    <a:cubicBezTo>
                      <a:pt x="2870" y="973321"/>
                      <a:pt x="2870" y="1032408"/>
                      <a:pt x="1846" y="1068517"/>
                    </a:cubicBezTo>
                    <a:cubicBezTo>
                      <a:pt x="823" y="1104626"/>
                      <a:pt x="-15" y="1075082"/>
                      <a:pt x="-15" y="1002865"/>
                    </a:cubicBezTo>
                    <a:close/>
                    <a:moveTo>
                      <a:pt x="1661863" y="915329"/>
                    </a:moveTo>
                    <a:cubicBezTo>
                      <a:pt x="1661863" y="904095"/>
                      <a:pt x="1663065" y="899499"/>
                      <a:pt x="1664531" y="905116"/>
                    </a:cubicBezTo>
                    <a:cubicBezTo>
                      <a:pt x="1666000" y="910733"/>
                      <a:pt x="1666000" y="919924"/>
                      <a:pt x="1664531" y="925541"/>
                    </a:cubicBezTo>
                    <a:cubicBezTo>
                      <a:pt x="1663065" y="931158"/>
                      <a:pt x="1661863" y="926562"/>
                      <a:pt x="1661863" y="915329"/>
                    </a:cubicBezTo>
                    <a:close/>
                    <a:moveTo>
                      <a:pt x="1696441" y="874478"/>
                    </a:moveTo>
                    <a:cubicBezTo>
                      <a:pt x="1696441" y="866454"/>
                      <a:pt x="1697764" y="863171"/>
                      <a:pt x="1699384" y="867183"/>
                    </a:cubicBezTo>
                    <a:cubicBezTo>
                      <a:pt x="1701003" y="871196"/>
                      <a:pt x="1701003" y="877761"/>
                      <a:pt x="1699384" y="881773"/>
                    </a:cubicBezTo>
                    <a:cubicBezTo>
                      <a:pt x="1697765" y="885785"/>
                      <a:pt x="1696441" y="882503"/>
                      <a:pt x="1696441" y="874478"/>
                    </a:cubicBezTo>
                    <a:close/>
                    <a:moveTo>
                      <a:pt x="13537" y="864777"/>
                    </a:moveTo>
                    <a:cubicBezTo>
                      <a:pt x="17549" y="863159"/>
                      <a:pt x="24113" y="863159"/>
                      <a:pt x="28125" y="864777"/>
                    </a:cubicBezTo>
                    <a:cubicBezTo>
                      <a:pt x="32137" y="866397"/>
                      <a:pt x="28854" y="867721"/>
                      <a:pt x="20831" y="867721"/>
                    </a:cubicBezTo>
                    <a:cubicBezTo>
                      <a:pt x="12808" y="867721"/>
                      <a:pt x="9525" y="866395"/>
                      <a:pt x="13537" y="864777"/>
                    </a:cubicBezTo>
                    <a:close/>
                    <a:moveTo>
                      <a:pt x="68866" y="851135"/>
                    </a:moveTo>
                    <a:cubicBezTo>
                      <a:pt x="68866" y="839901"/>
                      <a:pt x="70067" y="835305"/>
                      <a:pt x="71534" y="840922"/>
                    </a:cubicBezTo>
                    <a:cubicBezTo>
                      <a:pt x="73002" y="846540"/>
                      <a:pt x="73002" y="855730"/>
                      <a:pt x="71534" y="861348"/>
                    </a:cubicBezTo>
                    <a:cubicBezTo>
                      <a:pt x="70067" y="866965"/>
                      <a:pt x="68866" y="862369"/>
                      <a:pt x="68866" y="851135"/>
                    </a:cubicBezTo>
                    <a:close/>
                    <a:moveTo>
                      <a:pt x="52924" y="798613"/>
                    </a:moveTo>
                    <a:lnTo>
                      <a:pt x="35419" y="794158"/>
                    </a:lnTo>
                    <a:lnTo>
                      <a:pt x="51121" y="793468"/>
                    </a:lnTo>
                    <a:cubicBezTo>
                      <a:pt x="59757" y="793089"/>
                      <a:pt x="68446" y="795404"/>
                      <a:pt x="70430" y="798613"/>
                    </a:cubicBezTo>
                    <a:cubicBezTo>
                      <a:pt x="72413" y="801823"/>
                      <a:pt x="73225" y="804138"/>
                      <a:pt x="72233" y="803759"/>
                    </a:cubicBezTo>
                    <a:cubicBezTo>
                      <a:pt x="71241" y="803379"/>
                      <a:pt x="62552" y="801064"/>
                      <a:pt x="52924" y="798613"/>
                    </a:cubicBezTo>
                    <a:close/>
                    <a:moveTo>
                      <a:pt x="912150" y="794748"/>
                    </a:moveTo>
                    <a:cubicBezTo>
                      <a:pt x="916162" y="793129"/>
                      <a:pt x="922727" y="793129"/>
                      <a:pt x="926738" y="794748"/>
                    </a:cubicBezTo>
                    <a:cubicBezTo>
                      <a:pt x="930750" y="796367"/>
                      <a:pt x="927468" y="797692"/>
                      <a:pt x="919444" y="797692"/>
                    </a:cubicBezTo>
                    <a:cubicBezTo>
                      <a:pt x="911421" y="797692"/>
                      <a:pt x="908139" y="796366"/>
                      <a:pt x="912150" y="794748"/>
                    </a:cubicBezTo>
                    <a:close/>
                    <a:moveTo>
                      <a:pt x="103575" y="762140"/>
                    </a:moveTo>
                    <a:cubicBezTo>
                      <a:pt x="102682" y="733642"/>
                      <a:pt x="104062" y="728598"/>
                      <a:pt x="112735" y="728673"/>
                    </a:cubicBezTo>
                    <a:cubicBezTo>
                      <a:pt x="119563" y="728740"/>
                      <a:pt x="120654" y="730220"/>
                      <a:pt x="116027" y="733163"/>
                    </a:cubicBezTo>
                    <a:cubicBezTo>
                      <a:pt x="112221" y="735583"/>
                      <a:pt x="108099" y="750643"/>
                      <a:pt x="106867" y="766629"/>
                    </a:cubicBezTo>
                    <a:lnTo>
                      <a:pt x="104627" y="795695"/>
                    </a:lnTo>
                    <a:close/>
                    <a:moveTo>
                      <a:pt x="932586" y="769434"/>
                    </a:moveTo>
                    <a:cubicBezTo>
                      <a:pt x="933883" y="764620"/>
                      <a:pt x="941305" y="760196"/>
                      <a:pt x="949077" y="759603"/>
                    </a:cubicBezTo>
                    <a:cubicBezTo>
                      <a:pt x="960219" y="758754"/>
                      <a:pt x="960740" y="759204"/>
                      <a:pt x="951538" y="761738"/>
                    </a:cubicBezTo>
                    <a:cubicBezTo>
                      <a:pt x="945119" y="763505"/>
                      <a:pt x="937698" y="767929"/>
                      <a:pt x="935047" y="771569"/>
                    </a:cubicBezTo>
                    <a:cubicBezTo>
                      <a:pt x="931862" y="775943"/>
                      <a:pt x="931027" y="775219"/>
                      <a:pt x="932586" y="769434"/>
                    </a:cubicBezTo>
                    <a:close/>
                    <a:moveTo>
                      <a:pt x="883328" y="759453"/>
                    </a:moveTo>
                    <a:cubicBezTo>
                      <a:pt x="871386" y="757629"/>
                      <a:pt x="867202" y="753304"/>
                      <a:pt x="865823" y="741361"/>
                    </a:cubicBezTo>
                    <a:cubicBezTo>
                      <a:pt x="864152" y="726887"/>
                      <a:pt x="861532" y="725439"/>
                      <a:pt x="832150" y="722748"/>
                    </a:cubicBezTo>
                    <a:cubicBezTo>
                      <a:pt x="804043" y="720174"/>
                      <a:pt x="799889" y="718111"/>
                      <a:pt x="796899" y="705241"/>
                    </a:cubicBezTo>
                    <a:cubicBezTo>
                      <a:pt x="793842" y="692079"/>
                      <a:pt x="790279" y="690481"/>
                      <a:pt x="760489" y="688910"/>
                    </a:cubicBezTo>
                    <a:cubicBezTo>
                      <a:pt x="737803" y="687715"/>
                      <a:pt x="728270" y="684974"/>
                      <a:pt x="730032" y="680156"/>
                    </a:cubicBezTo>
                    <a:cubicBezTo>
                      <a:pt x="734982" y="666623"/>
                      <a:pt x="722812" y="658214"/>
                      <a:pt x="693197" y="654706"/>
                    </a:cubicBezTo>
                    <a:cubicBezTo>
                      <a:pt x="668573" y="651789"/>
                      <a:pt x="662995" y="648988"/>
                      <a:pt x="661543" y="638812"/>
                    </a:cubicBezTo>
                    <a:cubicBezTo>
                      <a:pt x="660181" y="629267"/>
                      <a:pt x="655136" y="626127"/>
                      <a:pt x="639357" y="625003"/>
                    </a:cubicBezTo>
                    <a:cubicBezTo>
                      <a:pt x="566089" y="619781"/>
                      <a:pt x="557665" y="617480"/>
                      <a:pt x="557665" y="602695"/>
                    </a:cubicBezTo>
                    <a:cubicBezTo>
                      <a:pt x="557665" y="588742"/>
                      <a:pt x="556861" y="588525"/>
                      <a:pt x="505149" y="588525"/>
                    </a:cubicBezTo>
                    <a:lnTo>
                      <a:pt x="452632" y="588525"/>
                    </a:lnTo>
                    <a:lnTo>
                      <a:pt x="452632" y="571018"/>
                    </a:lnTo>
                    <a:lnTo>
                      <a:pt x="452632" y="553511"/>
                    </a:lnTo>
                    <a:lnTo>
                      <a:pt x="400116" y="553511"/>
                    </a:lnTo>
                    <a:lnTo>
                      <a:pt x="347600" y="553511"/>
                    </a:lnTo>
                    <a:lnTo>
                      <a:pt x="347600" y="536004"/>
                    </a:lnTo>
                    <a:lnTo>
                      <a:pt x="347600" y="518496"/>
                    </a:lnTo>
                    <a:lnTo>
                      <a:pt x="400116" y="518496"/>
                    </a:lnTo>
                    <a:lnTo>
                      <a:pt x="452632" y="518496"/>
                    </a:lnTo>
                    <a:lnTo>
                      <a:pt x="452632" y="500989"/>
                    </a:lnTo>
                    <a:lnTo>
                      <a:pt x="452632" y="483482"/>
                    </a:lnTo>
                    <a:lnTo>
                      <a:pt x="502231" y="483482"/>
                    </a:lnTo>
                    <a:lnTo>
                      <a:pt x="551830" y="483482"/>
                    </a:lnTo>
                    <a:lnTo>
                      <a:pt x="551830" y="500989"/>
                    </a:lnTo>
                    <a:cubicBezTo>
                      <a:pt x="551830" y="518455"/>
                      <a:pt x="551911" y="518496"/>
                      <a:pt x="586111" y="518496"/>
                    </a:cubicBezTo>
                    <a:cubicBezTo>
                      <a:pt x="619534" y="518496"/>
                      <a:pt x="620481" y="518935"/>
                      <a:pt x="623894" y="536004"/>
                    </a:cubicBezTo>
                    <a:cubicBezTo>
                      <a:pt x="627277" y="552921"/>
                      <a:pt x="628481" y="553511"/>
                      <a:pt x="659634" y="553511"/>
                    </a:cubicBezTo>
                    <a:cubicBezTo>
                      <a:pt x="691566" y="553511"/>
                      <a:pt x="691873" y="553687"/>
                      <a:pt x="691873" y="571018"/>
                    </a:cubicBezTo>
                    <a:cubicBezTo>
                      <a:pt x="691873" y="588504"/>
                      <a:pt x="691915" y="588525"/>
                      <a:pt x="726497" y="588525"/>
                    </a:cubicBezTo>
                    <a:cubicBezTo>
                      <a:pt x="759930" y="588525"/>
                      <a:pt x="761184" y="589077"/>
                      <a:pt x="762966" y="604574"/>
                    </a:cubicBezTo>
                    <a:cubicBezTo>
                      <a:pt x="764417" y="617179"/>
                      <a:pt x="768256" y="621019"/>
                      <a:pt x="780860" y="622469"/>
                    </a:cubicBezTo>
                    <a:cubicBezTo>
                      <a:pt x="794299" y="624015"/>
                      <a:pt x="796906" y="627097"/>
                      <a:pt x="796906" y="641435"/>
                    </a:cubicBezTo>
                    <a:cubicBezTo>
                      <a:pt x="796906" y="656567"/>
                      <a:pt x="798939" y="658555"/>
                      <a:pt x="814412" y="658555"/>
                    </a:cubicBezTo>
                    <a:cubicBezTo>
                      <a:pt x="829972" y="658555"/>
                      <a:pt x="831917" y="660500"/>
                      <a:pt x="831917" y="676062"/>
                    </a:cubicBezTo>
                    <a:cubicBezTo>
                      <a:pt x="831917" y="691536"/>
                      <a:pt x="833905" y="693569"/>
                      <a:pt x="849035" y="693569"/>
                    </a:cubicBezTo>
                    <a:cubicBezTo>
                      <a:pt x="863371" y="693569"/>
                      <a:pt x="866453" y="696177"/>
                      <a:pt x="867999" y="709618"/>
                    </a:cubicBezTo>
                    <a:cubicBezTo>
                      <a:pt x="869450" y="722223"/>
                      <a:pt x="873289" y="726062"/>
                      <a:pt x="885892" y="727513"/>
                    </a:cubicBezTo>
                    <a:cubicBezTo>
                      <a:pt x="899331" y="729059"/>
                      <a:pt x="901939" y="732141"/>
                      <a:pt x="901939" y="746479"/>
                    </a:cubicBezTo>
                    <a:cubicBezTo>
                      <a:pt x="901939" y="755895"/>
                      <a:pt x="901282" y="763205"/>
                      <a:pt x="900480" y="762724"/>
                    </a:cubicBezTo>
                    <a:cubicBezTo>
                      <a:pt x="899678" y="762243"/>
                      <a:pt x="891959" y="760772"/>
                      <a:pt x="883328" y="759453"/>
                    </a:cubicBezTo>
                    <a:close/>
                    <a:moveTo>
                      <a:pt x="138888" y="711077"/>
                    </a:moveTo>
                    <a:cubicBezTo>
                      <a:pt x="138888" y="699843"/>
                      <a:pt x="140089" y="695247"/>
                      <a:pt x="141556" y="700864"/>
                    </a:cubicBezTo>
                    <a:cubicBezTo>
                      <a:pt x="143024" y="706481"/>
                      <a:pt x="143024" y="715672"/>
                      <a:pt x="141556" y="721289"/>
                    </a:cubicBezTo>
                    <a:cubicBezTo>
                      <a:pt x="140089" y="726906"/>
                      <a:pt x="138888" y="722311"/>
                      <a:pt x="138888" y="711077"/>
                    </a:cubicBezTo>
                    <a:close/>
                    <a:moveTo>
                      <a:pt x="1877868" y="724561"/>
                    </a:moveTo>
                    <a:cubicBezTo>
                      <a:pt x="1883485" y="723094"/>
                      <a:pt x="1892675" y="723094"/>
                      <a:pt x="1898292" y="724561"/>
                    </a:cubicBezTo>
                    <a:cubicBezTo>
                      <a:pt x="1903908" y="726030"/>
                      <a:pt x="1899313" y="727230"/>
                      <a:pt x="1888080" y="727230"/>
                    </a:cubicBezTo>
                    <a:cubicBezTo>
                      <a:pt x="1876847" y="727230"/>
                      <a:pt x="1872252" y="726028"/>
                      <a:pt x="1877868" y="724561"/>
                    </a:cubicBezTo>
                    <a:close/>
                    <a:moveTo>
                      <a:pt x="1912879" y="689547"/>
                    </a:moveTo>
                    <a:cubicBezTo>
                      <a:pt x="1918496" y="688078"/>
                      <a:pt x="1927686" y="688078"/>
                      <a:pt x="1933302" y="689547"/>
                    </a:cubicBezTo>
                    <a:cubicBezTo>
                      <a:pt x="1938919" y="691013"/>
                      <a:pt x="1934324" y="692215"/>
                      <a:pt x="1923091" y="692215"/>
                    </a:cubicBezTo>
                    <a:cubicBezTo>
                      <a:pt x="1911858" y="692215"/>
                      <a:pt x="1907263" y="691013"/>
                      <a:pt x="1912879" y="689547"/>
                    </a:cubicBezTo>
                    <a:close/>
                    <a:moveTo>
                      <a:pt x="173683" y="673144"/>
                    </a:moveTo>
                    <a:cubicBezTo>
                      <a:pt x="173801" y="663515"/>
                      <a:pt x="175109" y="660283"/>
                      <a:pt x="176589" y="665961"/>
                    </a:cubicBezTo>
                    <a:cubicBezTo>
                      <a:pt x="178068" y="671639"/>
                      <a:pt x="177971" y="679517"/>
                      <a:pt x="176373" y="683468"/>
                    </a:cubicBezTo>
                    <a:cubicBezTo>
                      <a:pt x="174774" y="687419"/>
                      <a:pt x="173564" y="682773"/>
                      <a:pt x="173683" y="673144"/>
                    </a:cubicBezTo>
                    <a:close/>
                    <a:moveTo>
                      <a:pt x="208693" y="638129"/>
                    </a:moveTo>
                    <a:cubicBezTo>
                      <a:pt x="208812" y="628501"/>
                      <a:pt x="210120" y="625268"/>
                      <a:pt x="211600" y="630946"/>
                    </a:cubicBezTo>
                    <a:cubicBezTo>
                      <a:pt x="213079" y="636624"/>
                      <a:pt x="212982" y="644502"/>
                      <a:pt x="211383" y="648453"/>
                    </a:cubicBezTo>
                    <a:cubicBezTo>
                      <a:pt x="209785" y="652404"/>
                      <a:pt x="208575" y="647759"/>
                      <a:pt x="208693" y="638129"/>
                    </a:cubicBezTo>
                    <a:close/>
                    <a:moveTo>
                      <a:pt x="242567" y="593815"/>
                    </a:moveTo>
                    <a:cubicBezTo>
                      <a:pt x="242567" y="590906"/>
                      <a:pt x="247818" y="588525"/>
                      <a:pt x="254237" y="588525"/>
                    </a:cubicBezTo>
                    <a:cubicBezTo>
                      <a:pt x="260656" y="588525"/>
                      <a:pt x="265907" y="589533"/>
                      <a:pt x="265907" y="590763"/>
                    </a:cubicBezTo>
                    <a:cubicBezTo>
                      <a:pt x="265907" y="591994"/>
                      <a:pt x="260656" y="594374"/>
                      <a:pt x="254237" y="596052"/>
                    </a:cubicBezTo>
                    <a:cubicBezTo>
                      <a:pt x="247818" y="597731"/>
                      <a:pt x="242567" y="596725"/>
                      <a:pt x="242567" y="593815"/>
                    </a:cubicBezTo>
                    <a:close/>
                    <a:moveTo>
                      <a:pt x="278038" y="566642"/>
                    </a:moveTo>
                    <a:cubicBezTo>
                      <a:pt x="277729" y="557820"/>
                      <a:pt x="280929" y="553541"/>
                      <a:pt x="287789" y="553600"/>
                    </a:cubicBezTo>
                    <a:cubicBezTo>
                      <a:pt x="294088" y="553645"/>
                      <a:pt x="295541" y="555332"/>
                      <a:pt x="291582" y="557977"/>
                    </a:cubicBezTo>
                    <a:cubicBezTo>
                      <a:pt x="288051" y="560335"/>
                      <a:pt x="283663" y="566204"/>
                      <a:pt x="281831" y="571018"/>
                    </a:cubicBezTo>
                    <a:cubicBezTo>
                      <a:pt x="279604" y="576867"/>
                      <a:pt x="278346" y="575415"/>
                      <a:pt x="278038" y="566642"/>
                    </a:cubicBezTo>
                    <a:close/>
                    <a:moveTo>
                      <a:pt x="1282578" y="500989"/>
                    </a:moveTo>
                    <a:cubicBezTo>
                      <a:pt x="1282578" y="489755"/>
                      <a:pt x="1283780" y="485159"/>
                      <a:pt x="1285246" y="490776"/>
                    </a:cubicBezTo>
                    <a:cubicBezTo>
                      <a:pt x="1286713" y="496393"/>
                      <a:pt x="1286713" y="505585"/>
                      <a:pt x="1285246" y="511202"/>
                    </a:cubicBezTo>
                    <a:cubicBezTo>
                      <a:pt x="1283777" y="516819"/>
                      <a:pt x="1282578" y="512223"/>
                      <a:pt x="1282578" y="500989"/>
                    </a:cubicBezTo>
                    <a:close/>
                    <a:moveTo>
                      <a:pt x="622773" y="471809"/>
                    </a:moveTo>
                    <a:cubicBezTo>
                      <a:pt x="622773" y="463785"/>
                      <a:pt x="624097" y="460502"/>
                      <a:pt x="625716" y="464514"/>
                    </a:cubicBezTo>
                    <a:cubicBezTo>
                      <a:pt x="627335" y="468527"/>
                      <a:pt x="627335" y="475092"/>
                      <a:pt x="625716" y="479104"/>
                    </a:cubicBezTo>
                    <a:cubicBezTo>
                      <a:pt x="624097" y="483116"/>
                      <a:pt x="622773" y="479834"/>
                      <a:pt x="622773" y="471809"/>
                    </a:cubicBezTo>
                    <a:close/>
                    <a:moveTo>
                      <a:pt x="1218204" y="476478"/>
                    </a:moveTo>
                    <a:cubicBezTo>
                      <a:pt x="1214353" y="472626"/>
                      <a:pt x="1211202" y="464748"/>
                      <a:pt x="1211202" y="458970"/>
                    </a:cubicBezTo>
                    <a:cubicBezTo>
                      <a:pt x="1211202" y="450144"/>
                      <a:pt x="1206138" y="448466"/>
                      <a:pt x="1179496" y="448466"/>
                    </a:cubicBezTo>
                    <a:cubicBezTo>
                      <a:pt x="1149246" y="448466"/>
                      <a:pt x="1147706" y="447729"/>
                      <a:pt x="1145944" y="432418"/>
                    </a:cubicBezTo>
                    <a:cubicBezTo>
                      <a:pt x="1144228" y="417501"/>
                      <a:pt x="1141835" y="416164"/>
                      <a:pt x="1112005" y="413451"/>
                    </a:cubicBezTo>
                    <a:cubicBezTo>
                      <a:pt x="1082174" y="410739"/>
                      <a:pt x="1079781" y="409402"/>
                      <a:pt x="1078065" y="394485"/>
                    </a:cubicBezTo>
                    <a:cubicBezTo>
                      <a:pt x="1076283" y="378989"/>
                      <a:pt x="1075028" y="378437"/>
                      <a:pt x="1041595" y="378437"/>
                    </a:cubicBezTo>
                    <a:cubicBezTo>
                      <a:pt x="1007015" y="378437"/>
                      <a:pt x="1006972" y="378415"/>
                      <a:pt x="1006972" y="360929"/>
                    </a:cubicBezTo>
                    <a:lnTo>
                      <a:pt x="1006972" y="343422"/>
                    </a:lnTo>
                    <a:lnTo>
                      <a:pt x="971961" y="343422"/>
                    </a:lnTo>
                    <a:lnTo>
                      <a:pt x="936950" y="343422"/>
                    </a:lnTo>
                    <a:lnTo>
                      <a:pt x="936950" y="325915"/>
                    </a:lnTo>
                    <a:lnTo>
                      <a:pt x="936950" y="308408"/>
                    </a:lnTo>
                    <a:lnTo>
                      <a:pt x="884434" y="308408"/>
                    </a:lnTo>
                    <a:lnTo>
                      <a:pt x="831917" y="308408"/>
                    </a:lnTo>
                    <a:lnTo>
                      <a:pt x="831917" y="290900"/>
                    </a:lnTo>
                    <a:lnTo>
                      <a:pt x="831917" y="273393"/>
                    </a:lnTo>
                    <a:lnTo>
                      <a:pt x="782318" y="273393"/>
                    </a:lnTo>
                    <a:cubicBezTo>
                      <a:pt x="734205" y="273393"/>
                      <a:pt x="732720" y="272985"/>
                      <a:pt x="732720" y="259734"/>
                    </a:cubicBezTo>
                    <a:lnTo>
                      <a:pt x="732720" y="246076"/>
                    </a:lnTo>
                    <a:lnTo>
                      <a:pt x="864982" y="242226"/>
                    </a:lnTo>
                    <a:cubicBezTo>
                      <a:pt x="937727" y="240109"/>
                      <a:pt x="998064" y="239196"/>
                      <a:pt x="999065" y="240197"/>
                    </a:cubicBezTo>
                    <a:cubicBezTo>
                      <a:pt x="1000066" y="241198"/>
                      <a:pt x="1001598" y="248420"/>
                      <a:pt x="1002470" y="256246"/>
                    </a:cubicBezTo>
                    <a:cubicBezTo>
                      <a:pt x="1003991" y="269907"/>
                      <a:pt x="1006150" y="270592"/>
                      <a:pt x="1056571" y="273393"/>
                    </a:cubicBezTo>
                    <a:lnTo>
                      <a:pt x="1109087" y="276311"/>
                    </a:lnTo>
                    <a:lnTo>
                      <a:pt x="1107210" y="292359"/>
                    </a:lnTo>
                    <a:cubicBezTo>
                      <a:pt x="1105523" y="306791"/>
                      <a:pt x="1107144" y="308408"/>
                      <a:pt x="1123257" y="308408"/>
                    </a:cubicBezTo>
                    <a:cubicBezTo>
                      <a:pt x="1139281" y="308408"/>
                      <a:pt x="1141180" y="310262"/>
                      <a:pt x="1141180" y="325915"/>
                    </a:cubicBezTo>
                    <a:cubicBezTo>
                      <a:pt x="1141180" y="341477"/>
                      <a:pt x="1143125" y="343422"/>
                      <a:pt x="1158685" y="343422"/>
                    </a:cubicBezTo>
                    <a:cubicBezTo>
                      <a:pt x="1174246" y="343422"/>
                      <a:pt x="1176191" y="345368"/>
                      <a:pt x="1176191" y="360929"/>
                    </a:cubicBezTo>
                    <a:cubicBezTo>
                      <a:pt x="1176191" y="376492"/>
                      <a:pt x="1178136" y="378437"/>
                      <a:pt x="1193696" y="378437"/>
                    </a:cubicBezTo>
                    <a:cubicBezTo>
                      <a:pt x="1209257" y="378437"/>
                      <a:pt x="1211202" y="380382"/>
                      <a:pt x="1211202" y="395944"/>
                    </a:cubicBezTo>
                    <a:cubicBezTo>
                      <a:pt x="1211202" y="411388"/>
                      <a:pt x="1213204" y="413451"/>
                      <a:pt x="1228189" y="413451"/>
                    </a:cubicBezTo>
                    <a:cubicBezTo>
                      <a:pt x="1244842" y="413451"/>
                      <a:pt x="1245215" y="414140"/>
                      <a:pt x="1247153" y="448477"/>
                    </a:cubicBezTo>
                    <a:cubicBezTo>
                      <a:pt x="1248964" y="480542"/>
                      <a:pt x="1248119" y="483501"/>
                      <a:pt x="1237168" y="483491"/>
                    </a:cubicBezTo>
                    <a:cubicBezTo>
                      <a:pt x="1230589" y="483485"/>
                      <a:pt x="1222055" y="480329"/>
                      <a:pt x="1218204" y="476478"/>
                    </a:cubicBezTo>
                    <a:close/>
                    <a:moveTo>
                      <a:pt x="495048" y="415243"/>
                    </a:moveTo>
                    <a:cubicBezTo>
                      <a:pt x="500726" y="413763"/>
                      <a:pt x="508603" y="413860"/>
                      <a:pt x="512554" y="415464"/>
                    </a:cubicBezTo>
                    <a:cubicBezTo>
                      <a:pt x="516504" y="417063"/>
                      <a:pt x="511859" y="418273"/>
                      <a:pt x="502231" y="418154"/>
                    </a:cubicBezTo>
                    <a:cubicBezTo>
                      <a:pt x="492603" y="418044"/>
                      <a:pt x="489371" y="416727"/>
                      <a:pt x="495048" y="415247"/>
                    </a:cubicBezTo>
                    <a:close/>
                    <a:moveTo>
                      <a:pt x="530059" y="380228"/>
                    </a:moveTo>
                    <a:cubicBezTo>
                      <a:pt x="535736" y="378749"/>
                      <a:pt x="543614" y="378846"/>
                      <a:pt x="547565" y="380449"/>
                    </a:cubicBezTo>
                    <a:cubicBezTo>
                      <a:pt x="551515" y="382048"/>
                      <a:pt x="546870" y="383258"/>
                      <a:pt x="537242" y="383139"/>
                    </a:cubicBezTo>
                    <a:cubicBezTo>
                      <a:pt x="527614" y="383029"/>
                      <a:pt x="524382" y="381712"/>
                      <a:pt x="530059" y="380233"/>
                    </a:cubicBezTo>
                    <a:close/>
                    <a:moveTo>
                      <a:pt x="562438" y="347986"/>
                    </a:moveTo>
                    <a:cubicBezTo>
                      <a:pt x="565550" y="344874"/>
                      <a:pt x="572970" y="343361"/>
                      <a:pt x="578927" y="344624"/>
                    </a:cubicBezTo>
                    <a:cubicBezTo>
                      <a:pt x="586949" y="346324"/>
                      <a:pt x="585482" y="347792"/>
                      <a:pt x="573269" y="350282"/>
                    </a:cubicBezTo>
                    <a:cubicBezTo>
                      <a:pt x="562621" y="352453"/>
                      <a:pt x="558784" y="351641"/>
                      <a:pt x="562438" y="347986"/>
                    </a:cubicBezTo>
                    <a:close/>
                    <a:moveTo>
                      <a:pt x="552967" y="328833"/>
                    </a:moveTo>
                    <a:cubicBezTo>
                      <a:pt x="553087" y="319204"/>
                      <a:pt x="554394" y="315971"/>
                      <a:pt x="555874" y="321649"/>
                    </a:cubicBezTo>
                    <a:cubicBezTo>
                      <a:pt x="557353" y="327327"/>
                      <a:pt x="557256" y="335206"/>
                      <a:pt x="555657" y="339157"/>
                    </a:cubicBezTo>
                    <a:cubicBezTo>
                      <a:pt x="554059" y="343107"/>
                      <a:pt x="552849" y="338462"/>
                      <a:pt x="552967" y="328833"/>
                    </a:cubicBezTo>
                    <a:close/>
                    <a:moveTo>
                      <a:pt x="1661863" y="325915"/>
                    </a:moveTo>
                    <a:cubicBezTo>
                      <a:pt x="1661863" y="314681"/>
                      <a:pt x="1663065" y="310085"/>
                      <a:pt x="1664531" y="315703"/>
                    </a:cubicBezTo>
                    <a:cubicBezTo>
                      <a:pt x="1666000" y="321319"/>
                      <a:pt x="1666000" y="330511"/>
                      <a:pt x="1664531" y="336128"/>
                    </a:cubicBezTo>
                    <a:cubicBezTo>
                      <a:pt x="1663065" y="341745"/>
                      <a:pt x="1661863" y="337149"/>
                      <a:pt x="1661863" y="325915"/>
                    </a:cubicBezTo>
                    <a:close/>
                    <a:moveTo>
                      <a:pt x="629257" y="310199"/>
                    </a:moveTo>
                    <a:cubicBezTo>
                      <a:pt x="634934" y="308719"/>
                      <a:pt x="642811" y="308816"/>
                      <a:pt x="646762" y="310420"/>
                    </a:cubicBezTo>
                    <a:cubicBezTo>
                      <a:pt x="650713" y="312019"/>
                      <a:pt x="646068" y="313229"/>
                      <a:pt x="636439" y="313110"/>
                    </a:cubicBezTo>
                    <a:cubicBezTo>
                      <a:pt x="626812" y="313000"/>
                      <a:pt x="623579" y="311683"/>
                      <a:pt x="629257" y="310204"/>
                    </a:cubicBezTo>
                    <a:close/>
                    <a:moveTo>
                      <a:pt x="587978" y="293818"/>
                    </a:moveTo>
                    <a:cubicBezTo>
                      <a:pt x="588097" y="284189"/>
                      <a:pt x="589405" y="280957"/>
                      <a:pt x="590884" y="286635"/>
                    </a:cubicBezTo>
                    <a:cubicBezTo>
                      <a:pt x="592364" y="292313"/>
                      <a:pt x="592267" y="300191"/>
                      <a:pt x="590668" y="304142"/>
                    </a:cubicBezTo>
                    <a:cubicBezTo>
                      <a:pt x="589070" y="308093"/>
                      <a:pt x="587859" y="303447"/>
                      <a:pt x="587978" y="293818"/>
                    </a:cubicBezTo>
                    <a:close/>
                    <a:moveTo>
                      <a:pt x="1696657" y="293818"/>
                    </a:moveTo>
                    <a:cubicBezTo>
                      <a:pt x="1696768" y="284189"/>
                      <a:pt x="1698084" y="280957"/>
                      <a:pt x="1699563" y="286635"/>
                    </a:cubicBezTo>
                    <a:cubicBezTo>
                      <a:pt x="1701043" y="292313"/>
                      <a:pt x="1700946" y="300191"/>
                      <a:pt x="1699343" y="304142"/>
                    </a:cubicBezTo>
                    <a:cubicBezTo>
                      <a:pt x="1697744" y="308093"/>
                      <a:pt x="1696534" y="303447"/>
                      <a:pt x="1696654" y="293818"/>
                    </a:cubicBezTo>
                    <a:close/>
                    <a:moveTo>
                      <a:pt x="699279" y="275185"/>
                    </a:moveTo>
                    <a:cubicBezTo>
                      <a:pt x="704956" y="273705"/>
                      <a:pt x="712833" y="273802"/>
                      <a:pt x="716784" y="275405"/>
                    </a:cubicBezTo>
                    <a:cubicBezTo>
                      <a:pt x="720735" y="277004"/>
                      <a:pt x="716090" y="278214"/>
                      <a:pt x="706461" y="278096"/>
                    </a:cubicBezTo>
                    <a:cubicBezTo>
                      <a:pt x="696833" y="277985"/>
                      <a:pt x="693601" y="276669"/>
                      <a:pt x="699279" y="275189"/>
                    </a:cubicBezTo>
                    <a:close/>
                    <a:moveTo>
                      <a:pt x="1179761" y="274448"/>
                    </a:moveTo>
                    <a:cubicBezTo>
                      <a:pt x="1178136" y="271819"/>
                      <a:pt x="1184546" y="270804"/>
                      <a:pt x="1194005" y="272192"/>
                    </a:cubicBezTo>
                    <a:cubicBezTo>
                      <a:pt x="1203463" y="273580"/>
                      <a:pt x="1211202" y="275732"/>
                      <a:pt x="1211202" y="276972"/>
                    </a:cubicBezTo>
                    <a:cubicBezTo>
                      <a:pt x="1211202" y="281419"/>
                      <a:pt x="1182653" y="279127"/>
                      <a:pt x="1179761" y="274448"/>
                    </a:cubicBezTo>
                    <a:close/>
                    <a:moveTo>
                      <a:pt x="1664399" y="275337"/>
                    </a:moveTo>
                    <a:cubicBezTo>
                      <a:pt x="1662260" y="273197"/>
                      <a:pt x="1660509" y="257615"/>
                      <a:pt x="1660509" y="240710"/>
                    </a:cubicBezTo>
                    <a:cubicBezTo>
                      <a:pt x="1660509" y="211517"/>
                      <a:pt x="1659704" y="209881"/>
                      <a:pt x="1644462" y="208127"/>
                    </a:cubicBezTo>
                    <a:cubicBezTo>
                      <a:pt x="1632515" y="206753"/>
                      <a:pt x="1628217" y="202903"/>
                      <a:pt x="1627639" y="193060"/>
                    </a:cubicBezTo>
                    <a:cubicBezTo>
                      <a:pt x="1627035" y="182771"/>
                      <a:pt x="1627441" y="182369"/>
                      <a:pt x="1629456" y="191247"/>
                    </a:cubicBezTo>
                    <a:cubicBezTo>
                      <a:pt x="1631091" y="198435"/>
                      <a:pt x="1637855" y="203326"/>
                      <a:pt x="1647738" y="204467"/>
                    </a:cubicBezTo>
                    <a:cubicBezTo>
                      <a:pt x="1662472" y="206170"/>
                      <a:pt x="1663531" y="208297"/>
                      <a:pt x="1665164" y="239466"/>
                    </a:cubicBezTo>
                    <a:cubicBezTo>
                      <a:pt x="1666677" y="268339"/>
                      <a:pt x="1668573" y="272976"/>
                      <a:pt x="1679752" y="275145"/>
                    </a:cubicBezTo>
                    <a:cubicBezTo>
                      <a:pt x="1691974" y="277515"/>
                      <a:pt x="1692008" y="277676"/>
                      <a:pt x="1680445" y="278431"/>
                    </a:cubicBezTo>
                    <a:cubicBezTo>
                      <a:pt x="1673759" y="278868"/>
                      <a:pt x="1666538" y="277474"/>
                      <a:pt x="1664398" y="275336"/>
                    </a:cubicBezTo>
                    <a:close/>
                    <a:moveTo>
                      <a:pt x="2039619" y="247131"/>
                    </a:moveTo>
                    <a:cubicBezTo>
                      <a:pt x="2036325" y="209320"/>
                      <a:pt x="2039752" y="203068"/>
                      <a:pt x="2063134" y="204326"/>
                    </a:cubicBezTo>
                    <a:cubicBezTo>
                      <a:pt x="2077349" y="205092"/>
                      <a:pt x="2077319" y="205173"/>
                      <a:pt x="2061945" y="207516"/>
                    </a:cubicBezTo>
                    <a:cubicBezTo>
                      <a:pt x="2046991" y="209796"/>
                      <a:pt x="2046077" y="211805"/>
                      <a:pt x="2044419" y="246033"/>
                    </a:cubicBezTo>
                    <a:lnTo>
                      <a:pt x="2042670" y="282145"/>
                    </a:lnTo>
                    <a:close/>
                    <a:moveTo>
                      <a:pt x="1526300" y="255884"/>
                    </a:moveTo>
                    <a:lnTo>
                      <a:pt x="1526300" y="238377"/>
                    </a:lnTo>
                    <a:lnTo>
                      <a:pt x="1491289" y="238377"/>
                    </a:lnTo>
                    <a:lnTo>
                      <a:pt x="1456279" y="238377"/>
                    </a:lnTo>
                    <a:lnTo>
                      <a:pt x="1456279" y="220870"/>
                    </a:lnTo>
                    <a:lnTo>
                      <a:pt x="1456279" y="203362"/>
                    </a:lnTo>
                    <a:lnTo>
                      <a:pt x="1421268" y="203362"/>
                    </a:lnTo>
                    <a:cubicBezTo>
                      <a:pt x="1386388" y="203362"/>
                      <a:pt x="1386257" y="203296"/>
                      <a:pt x="1386257" y="186147"/>
                    </a:cubicBezTo>
                    <a:cubicBezTo>
                      <a:pt x="1386257" y="169281"/>
                      <a:pt x="1385573" y="168894"/>
                      <a:pt x="1352704" y="167180"/>
                    </a:cubicBezTo>
                    <a:cubicBezTo>
                      <a:pt x="1321097" y="165533"/>
                      <a:pt x="1319047" y="164516"/>
                      <a:pt x="1317333" y="149662"/>
                    </a:cubicBezTo>
                    <a:cubicBezTo>
                      <a:pt x="1315626" y="134871"/>
                      <a:pt x="1313492" y="133786"/>
                      <a:pt x="1282880" y="132155"/>
                    </a:cubicBezTo>
                    <a:cubicBezTo>
                      <a:pt x="1254423" y="130637"/>
                      <a:pt x="1250000" y="128779"/>
                      <a:pt x="1248319" y="117626"/>
                    </a:cubicBezTo>
                    <a:cubicBezTo>
                      <a:pt x="1246438" y="105152"/>
                      <a:pt x="1248098" y="104794"/>
                      <a:pt x="1316335" y="103037"/>
                    </a:cubicBezTo>
                    <a:lnTo>
                      <a:pt x="1386279" y="101238"/>
                    </a:lnTo>
                    <a:lnTo>
                      <a:pt x="1386268" y="120204"/>
                    </a:lnTo>
                    <a:lnTo>
                      <a:pt x="1386257" y="139170"/>
                    </a:lnTo>
                    <a:lnTo>
                      <a:pt x="1420880" y="139170"/>
                    </a:lnTo>
                    <a:cubicBezTo>
                      <a:pt x="1454015" y="139170"/>
                      <a:pt x="1455583" y="139836"/>
                      <a:pt x="1457350" y="154695"/>
                    </a:cubicBezTo>
                    <a:cubicBezTo>
                      <a:pt x="1459090" y="169324"/>
                      <a:pt x="1461049" y="170250"/>
                      <a:pt x="1491289" y="170743"/>
                    </a:cubicBezTo>
                    <a:cubicBezTo>
                      <a:pt x="1522708" y="171255"/>
                      <a:pt x="1523419" y="171643"/>
                      <a:pt x="1525133" y="189179"/>
                    </a:cubicBezTo>
                    <a:cubicBezTo>
                      <a:pt x="1526718" y="205410"/>
                      <a:pt x="1528499" y="206855"/>
                      <a:pt x="1544097" y="204565"/>
                    </a:cubicBezTo>
                    <a:cubicBezTo>
                      <a:pt x="1559946" y="202239"/>
                      <a:pt x="1561311" y="203449"/>
                      <a:pt x="1561311" y="219820"/>
                    </a:cubicBezTo>
                    <a:cubicBezTo>
                      <a:pt x="1561311" y="234881"/>
                      <a:pt x="1563767" y="237885"/>
                      <a:pt x="1577358" y="239449"/>
                    </a:cubicBezTo>
                    <a:cubicBezTo>
                      <a:pt x="1589962" y="240901"/>
                      <a:pt x="1593801" y="244739"/>
                      <a:pt x="1595251" y="257344"/>
                    </a:cubicBezTo>
                    <a:cubicBezTo>
                      <a:pt x="1597086" y="273291"/>
                      <a:pt x="1596872" y="273392"/>
                      <a:pt x="1561699" y="273392"/>
                    </a:cubicBezTo>
                    <a:lnTo>
                      <a:pt x="1526300" y="273392"/>
                    </a:lnTo>
                    <a:close/>
                    <a:moveTo>
                      <a:pt x="678849" y="239985"/>
                    </a:moveTo>
                    <a:cubicBezTo>
                      <a:pt x="689337" y="238686"/>
                      <a:pt x="705092" y="238712"/>
                      <a:pt x="713860" y="240051"/>
                    </a:cubicBezTo>
                    <a:cubicBezTo>
                      <a:pt x="722628" y="241384"/>
                      <a:pt x="714047" y="242445"/>
                      <a:pt x="694791" y="242413"/>
                    </a:cubicBezTo>
                    <a:cubicBezTo>
                      <a:pt x="675535" y="242391"/>
                      <a:pt x="668361" y="241290"/>
                      <a:pt x="678849" y="239992"/>
                    </a:cubicBezTo>
                    <a:close/>
                    <a:moveTo>
                      <a:pt x="1109988" y="239831"/>
                    </a:moveTo>
                    <a:cubicBezTo>
                      <a:pt x="1108500" y="237423"/>
                      <a:pt x="1119505" y="236239"/>
                      <a:pt x="1134443" y="237197"/>
                    </a:cubicBezTo>
                    <a:cubicBezTo>
                      <a:pt x="1177057" y="239933"/>
                      <a:pt x="1182225" y="242790"/>
                      <a:pt x="1145901" y="243531"/>
                    </a:cubicBezTo>
                    <a:cubicBezTo>
                      <a:pt x="1127637" y="243903"/>
                      <a:pt x="1111476" y="242238"/>
                      <a:pt x="1109988" y="239831"/>
                    </a:cubicBezTo>
                    <a:close/>
                    <a:moveTo>
                      <a:pt x="775291" y="204850"/>
                    </a:moveTo>
                    <a:cubicBezTo>
                      <a:pt x="800310" y="203754"/>
                      <a:pt x="839697" y="203761"/>
                      <a:pt x="862818" y="204865"/>
                    </a:cubicBezTo>
                    <a:cubicBezTo>
                      <a:pt x="885940" y="205970"/>
                      <a:pt x="865469" y="206868"/>
                      <a:pt x="817329" y="206859"/>
                    </a:cubicBezTo>
                    <a:cubicBezTo>
                      <a:pt x="769189" y="206851"/>
                      <a:pt x="750272" y="205946"/>
                      <a:pt x="775291" y="204849"/>
                    </a:cubicBezTo>
                    <a:close/>
                    <a:moveTo>
                      <a:pt x="1004854" y="204652"/>
                    </a:moveTo>
                    <a:cubicBezTo>
                      <a:pt x="1003310" y="202154"/>
                      <a:pt x="1020879" y="200961"/>
                      <a:pt x="1043897" y="202000"/>
                    </a:cubicBezTo>
                    <a:cubicBezTo>
                      <a:pt x="1108389" y="204913"/>
                      <a:pt x="1114292" y="207522"/>
                      <a:pt x="1058374" y="208399"/>
                    </a:cubicBezTo>
                    <a:cubicBezTo>
                      <a:pt x="1030481" y="208836"/>
                      <a:pt x="1006397" y="207151"/>
                      <a:pt x="1004854" y="204652"/>
                    </a:cubicBezTo>
                    <a:close/>
                    <a:moveTo>
                      <a:pt x="2003887" y="168339"/>
                    </a:moveTo>
                    <a:cubicBezTo>
                      <a:pt x="2002776" y="152289"/>
                      <a:pt x="2003843" y="139159"/>
                      <a:pt x="2006242" y="139161"/>
                    </a:cubicBezTo>
                    <a:cubicBezTo>
                      <a:pt x="2008649" y="139162"/>
                      <a:pt x="2010618" y="152295"/>
                      <a:pt x="2010618" y="168343"/>
                    </a:cubicBezTo>
                    <a:cubicBezTo>
                      <a:pt x="2010618" y="205992"/>
                      <a:pt x="2006496" y="205990"/>
                      <a:pt x="2003887" y="168339"/>
                    </a:cubicBezTo>
                    <a:close/>
                    <a:moveTo>
                      <a:pt x="970931" y="154416"/>
                    </a:moveTo>
                    <a:cubicBezTo>
                      <a:pt x="969259" y="140102"/>
                      <a:pt x="970681" y="135443"/>
                      <a:pt x="976086" y="137517"/>
                    </a:cubicBezTo>
                    <a:cubicBezTo>
                      <a:pt x="980665" y="139275"/>
                      <a:pt x="982238" y="145600"/>
                      <a:pt x="980158" y="153889"/>
                    </a:cubicBezTo>
                    <a:cubicBezTo>
                      <a:pt x="977439" y="164726"/>
                      <a:pt x="979466" y="167910"/>
                      <a:pt x="990411" y="169993"/>
                    </a:cubicBezTo>
                    <a:cubicBezTo>
                      <a:pt x="1003220" y="172431"/>
                      <a:pt x="1003112" y="172638"/>
                      <a:pt x="988647" y="173384"/>
                    </a:cubicBezTo>
                    <a:cubicBezTo>
                      <a:pt x="975281" y="174073"/>
                      <a:pt x="972933" y="171560"/>
                      <a:pt x="970932" y="154416"/>
                    </a:cubicBezTo>
                    <a:close/>
                    <a:moveTo>
                      <a:pt x="1592671" y="165618"/>
                    </a:moveTo>
                    <a:cubicBezTo>
                      <a:pt x="1590865" y="160909"/>
                      <a:pt x="1590739" y="153688"/>
                      <a:pt x="1592393" y="149569"/>
                    </a:cubicBezTo>
                    <a:cubicBezTo>
                      <a:pt x="1594047" y="145451"/>
                      <a:pt x="1595608" y="147816"/>
                      <a:pt x="1595861" y="154825"/>
                    </a:cubicBezTo>
                    <a:cubicBezTo>
                      <a:pt x="1596197" y="164092"/>
                      <a:pt x="1600699" y="168231"/>
                      <a:pt x="1612369" y="169999"/>
                    </a:cubicBezTo>
                    <a:lnTo>
                      <a:pt x="1628415" y="172430"/>
                    </a:lnTo>
                    <a:lnTo>
                      <a:pt x="1612186" y="173304"/>
                    </a:lnTo>
                    <a:cubicBezTo>
                      <a:pt x="1602656" y="173818"/>
                      <a:pt x="1594599" y="170643"/>
                      <a:pt x="1592671" y="165617"/>
                    </a:cubicBezTo>
                    <a:close/>
                    <a:moveTo>
                      <a:pt x="1524355" y="135274"/>
                    </a:moveTo>
                    <a:cubicBezTo>
                      <a:pt x="1522216" y="133134"/>
                      <a:pt x="1520505" y="128538"/>
                      <a:pt x="1520555" y="125061"/>
                    </a:cubicBezTo>
                    <a:cubicBezTo>
                      <a:pt x="1520621" y="120859"/>
                      <a:pt x="1522081" y="120988"/>
                      <a:pt x="1524931" y="125445"/>
                    </a:cubicBezTo>
                    <a:cubicBezTo>
                      <a:pt x="1527289" y="129134"/>
                      <a:pt x="1535783" y="133372"/>
                      <a:pt x="1543806" y="134863"/>
                    </a:cubicBezTo>
                    <a:lnTo>
                      <a:pt x="1558394" y="137574"/>
                    </a:lnTo>
                    <a:lnTo>
                      <a:pt x="1543320" y="138368"/>
                    </a:lnTo>
                    <a:cubicBezTo>
                      <a:pt x="1535029" y="138805"/>
                      <a:pt x="1526495" y="137413"/>
                      <a:pt x="1524355" y="135273"/>
                    </a:cubicBezTo>
                    <a:close/>
                    <a:moveTo>
                      <a:pt x="1568716" y="135119"/>
                    </a:moveTo>
                    <a:cubicBezTo>
                      <a:pt x="1574393" y="133640"/>
                      <a:pt x="1582271" y="133737"/>
                      <a:pt x="1586222" y="135340"/>
                    </a:cubicBezTo>
                    <a:cubicBezTo>
                      <a:pt x="1590172" y="136939"/>
                      <a:pt x="1585527" y="138149"/>
                      <a:pt x="1575899" y="138030"/>
                    </a:cubicBezTo>
                    <a:cubicBezTo>
                      <a:pt x="1566271" y="137920"/>
                      <a:pt x="1563039" y="136603"/>
                      <a:pt x="1568716" y="135124"/>
                    </a:cubicBezTo>
                    <a:close/>
                    <a:moveTo>
                      <a:pt x="1969772" y="124864"/>
                    </a:moveTo>
                    <a:cubicBezTo>
                      <a:pt x="1969772" y="120209"/>
                      <a:pt x="1965177" y="113724"/>
                      <a:pt x="1959561" y="110452"/>
                    </a:cubicBezTo>
                    <a:cubicBezTo>
                      <a:pt x="1950441" y="105140"/>
                      <a:pt x="1950753" y="104485"/>
                      <a:pt x="1962478" y="104326"/>
                    </a:cubicBezTo>
                    <a:cubicBezTo>
                      <a:pt x="1972640" y="104194"/>
                      <a:pt x="1975607" y="107447"/>
                      <a:pt x="1975607" y="118739"/>
                    </a:cubicBezTo>
                    <a:cubicBezTo>
                      <a:pt x="1975607" y="126763"/>
                      <a:pt x="1974295" y="133328"/>
                      <a:pt x="1972690" y="133328"/>
                    </a:cubicBezTo>
                    <a:cubicBezTo>
                      <a:pt x="1971084" y="133328"/>
                      <a:pt x="1969772" y="129519"/>
                      <a:pt x="1969772" y="124864"/>
                    </a:cubicBezTo>
                    <a:close/>
                    <a:moveTo>
                      <a:pt x="1074998" y="107364"/>
                    </a:moveTo>
                    <a:cubicBezTo>
                      <a:pt x="1072834" y="101723"/>
                      <a:pt x="1074556" y="99984"/>
                      <a:pt x="1080175" y="102140"/>
                    </a:cubicBezTo>
                    <a:cubicBezTo>
                      <a:pt x="1084807" y="103917"/>
                      <a:pt x="1087144" y="107723"/>
                      <a:pt x="1085368" y="110596"/>
                    </a:cubicBezTo>
                    <a:cubicBezTo>
                      <a:pt x="1080896" y="117833"/>
                      <a:pt x="1078759" y="117167"/>
                      <a:pt x="1074998" y="107364"/>
                    </a:cubicBezTo>
                    <a:close/>
                    <a:moveTo>
                      <a:pt x="1472430" y="99920"/>
                    </a:moveTo>
                    <a:cubicBezTo>
                      <a:pt x="1482917" y="98621"/>
                      <a:pt x="1498672" y="98647"/>
                      <a:pt x="1507441" y="99986"/>
                    </a:cubicBezTo>
                    <a:cubicBezTo>
                      <a:pt x="1516209" y="101318"/>
                      <a:pt x="1507617" y="102380"/>
                      <a:pt x="1488372" y="102347"/>
                    </a:cubicBezTo>
                    <a:cubicBezTo>
                      <a:pt x="1469116" y="102326"/>
                      <a:pt x="1461942" y="101225"/>
                      <a:pt x="1472430" y="99926"/>
                    </a:cubicBezTo>
                    <a:close/>
                    <a:moveTo>
                      <a:pt x="1933333" y="83724"/>
                    </a:moveTo>
                    <a:cubicBezTo>
                      <a:pt x="1931800" y="75700"/>
                      <a:pt x="1932806" y="69135"/>
                      <a:pt x="1935570" y="69135"/>
                    </a:cubicBezTo>
                    <a:cubicBezTo>
                      <a:pt x="1938335" y="69135"/>
                      <a:pt x="1940596" y="75700"/>
                      <a:pt x="1940596" y="83724"/>
                    </a:cubicBezTo>
                    <a:cubicBezTo>
                      <a:pt x="1940596" y="91748"/>
                      <a:pt x="1939590" y="98313"/>
                      <a:pt x="1938359" y="98313"/>
                    </a:cubicBezTo>
                    <a:cubicBezTo>
                      <a:pt x="1937128" y="98313"/>
                      <a:pt x="1934867" y="91748"/>
                      <a:pt x="1933333" y="83724"/>
                    </a:cubicBezTo>
                    <a:close/>
                    <a:moveTo>
                      <a:pt x="1421268" y="51634"/>
                    </a:moveTo>
                    <a:cubicBezTo>
                      <a:pt x="1421268" y="36233"/>
                      <a:pt x="1423197" y="34222"/>
                      <a:pt x="1437314" y="34921"/>
                    </a:cubicBezTo>
                    <a:cubicBezTo>
                      <a:pt x="1451073" y="35603"/>
                      <a:pt x="1451489" y="36077"/>
                      <a:pt x="1440232" y="38245"/>
                    </a:cubicBezTo>
                    <a:cubicBezTo>
                      <a:pt x="1420764" y="41995"/>
                      <a:pt x="1422938" y="61899"/>
                      <a:pt x="1443150" y="64961"/>
                    </a:cubicBezTo>
                    <a:cubicBezTo>
                      <a:pt x="1458085" y="67224"/>
                      <a:pt x="1457883" y="67453"/>
                      <a:pt x="1440232" y="68267"/>
                    </a:cubicBezTo>
                    <a:cubicBezTo>
                      <a:pt x="1422856" y="69068"/>
                      <a:pt x="1421268" y="67676"/>
                      <a:pt x="1421268" y="51634"/>
                    </a:cubicBezTo>
                    <a:close/>
                    <a:moveTo>
                      <a:pt x="1864739" y="52119"/>
                    </a:moveTo>
                    <a:cubicBezTo>
                      <a:pt x="1864739" y="45968"/>
                      <a:pt x="1861457" y="39610"/>
                      <a:pt x="1857445" y="37991"/>
                    </a:cubicBezTo>
                    <a:cubicBezTo>
                      <a:pt x="1853088" y="36233"/>
                      <a:pt x="1854263" y="34862"/>
                      <a:pt x="1860363" y="34587"/>
                    </a:cubicBezTo>
                    <a:cubicBezTo>
                      <a:pt x="1867488" y="34265"/>
                      <a:pt x="1870574" y="38536"/>
                      <a:pt x="1870574" y="48715"/>
                    </a:cubicBezTo>
                    <a:cubicBezTo>
                      <a:pt x="1870574" y="56740"/>
                      <a:pt x="1869262" y="63304"/>
                      <a:pt x="1867657" y="63304"/>
                    </a:cubicBezTo>
                    <a:cubicBezTo>
                      <a:pt x="1866051" y="63304"/>
                      <a:pt x="1864739" y="58271"/>
                      <a:pt x="1864739" y="52119"/>
                    </a:cubicBezTo>
                    <a:close/>
                    <a:moveTo>
                      <a:pt x="1457073" y="15160"/>
                    </a:moveTo>
                    <a:cubicBezTo>
                      <a:pt x="1456354" y="617"/>
                      <a:pt x="1458059" y="-806"/>
                      <a:pt x="1475243" y="-14"/>
                    </a:cubicBezTo>
                    <a:cubicBezTo>
                      <a:pt x="1492363" y="775"/>
                      <a:pt x="1492682" y="1093"/>
                      <a:pt x="1478520" y="3256"/>
                    </a:cubicBezTo>
                    <a:cubicBezTo>
                      <a:pt x="1468066" y="4853"/>
                      <a:pt x="1462005" y="9916"/>
                      <a:pt x="1460351" y="18430"/>
                    </a:cubicBezTo>
                    <a:cubicBezTo>
                      <a:pt x="1458306" y="28957"/>
                      <a:pt x="1457728" y="28380"/>
                      <a:pt x="1457073" y="15160"/>
                    </a:cubicBezTo>
                    <a:close/>
                  </a:path>
                </a:pathLst>
              </a:custGeom>
              <a:solidFill>
                <a:srgbClr val="A74E2D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2" name="Forma libre: forma 11">
                <a:extLst>
                  <a:ext uri="{FF2B5EF4-FFF2-40B4-BE49-F238E27FC236}">
                    <a16:creationId xmlns:a16="http://schemas.microsoft.com/office/drawing/2014/main" id="{D7941B05-307C-728C-7303-07027071C312}"/>
                  </a:ext>
                </a:extLst>
              </p:cNvPr>
              <p:cNvSpPr/>
              <p:nvPr/>
            </p:nvSpPr>
            <p:spPr>
              <a:xfrm>
                <a:off x="1520198" y="2950429"/>
                <a:ext cx="2079905" cy="1375909"/>
              </a:xfrm>
              <a:custGeom>
                <a:avLst/>
                <a:gdLst>
                  <a:gd name="connsiteX0" fmla="*/ 390260 w 2079905"/>
                  <a:gd name="connsiteY0" fmla="*/ 1373912 h 1375909"/>
                  <a:gd name="connsiteX1" fmla="*/ 547809 w 2079905"/>
                  <a:gd name="connsiteY1" fmla="*/ 1373918 h 1375909"/>
                  <a:gd name="connsiteX2" fmla="*/ 467227 w 2079905"/>
                  <a:gd name="connsiteY2" fmla="*/ 1375722 h 1375909"/>
                  <a:gd name="connsiteX3" fmla="*/ 390260 w 2079905"/>
                  <a:gd name="connsiteY3" fmla="*/ 1373911 h 1375909"/>
                  <a:gd name="connsiteX4" fmla="*/ 622319 w 2079905"/>
                  <a:gd name="connsiteY4" fmla="*/ 1357365 h 1375909"/>
                  <a:gd name="connsiteX5" fmla="*/ 625844 w 2079905"/>
                  <a:gd name="connsiteY5" fmla="*/ 1353840 h 1375909"/>
                  <a:gd name="connsiteX6" fmla="*/ 625384 w 2079905"/>
                  <a:gd name="connsiteY6" fmla="*/ 1365025 h 1375909"/>
                  <a:gd name="connsiteX7" fmla="*/ 622319 w 2079905"/>
                  <a:gd name="connsiteY7" fmla="*/ 1357365 h 1375909"/>
                  <a:gd name="connsiteX8" fmla="*/ 232538 w 2079905"/>
                  <a:gd name="connsiteY8" fmla="*/ 1338966 h 1375909"/>
                  <a:gd name="connsiteX9" fmla="*/ 285054 w 2079905"/>
                  <a:gd name="connsiteY9" fmla="*/ 1339010 h 1375909"/>
                  <a:gd name="connsiteX10" fmla="*/ 257161 w 2079905"/>
                  <a:gd name="connsiteY10" fmla="*/ 1341203 h 1375909"/>
                  <a:gd name="connsiteX11" fmla="*/ 232538 w 2079905"/>
                  <a:gd name="connsiteY11" fmla="*/ 1338977 h 1375909"/>
                  <a:gd name="connsiteX12" fmla="*/ 652669 w 2079905"/>
                  <a:gd name="connsiteY12" fmla="*/ 1338966 h 1375909"/>
                  <a:gd name="connsiteX13" fmla="*/ 705185 w 2079905"/>
                  <a:gd name="connsiteY13" fmla="*/ 1339010 h 1375909"/>
                  <a:gd name="connsiteX14" fmla="*/ 677292 w 2079905"/>
                  <a:gd name="connsiteY14" fmla="*/ 1341203 h 1375909"/>
                  <a:gd name="connsiteX15" fmla="*/ 652669 w 2079905"/>
                  <a:gd name="connsiteY15" fmla="*/ 1338977 h 1375909"/>
                  <a:gd name="connsiteX16" fmla="*/ 153692 w 2079905"/>
                  <a:gd name="connsiteY16" fmla="*/ 1304019 h 1375909"/>
                  <a:gd name="connsiteX17" fmla="*/ 188703 w 2079905"/>
                  <a:gd name="connsiteY17" fmla="*/ 1304085 h 1375909"/>
                  <a:gd name="connsiteX18" fmla="*/ 169634 w 2079905"/>
                  <a:gd name="connsiteY18" fmla="*/ 1306446 h 1375909"/>
                  <a:gd name="connsiteX19" fmla="*/ 153692 w 2079905"/>
                  <a:gd name="connsiteY19" fmla="*/ 1304025 h 1375909"/>
                  <a:gd name="connsiteX20" fmla="*/ 732726 w 2079905"/>
                  <a:gd name="connsiteY20" fmla="*/ 1304938 h 1375909"/>
                  <a:gd name="connsiteX21" fmla="*/ 796913 w 2079905"/>
                  <a:gd name="connsiteY21" fmla="*/ 1303829 h 1375909"/>
                  <a:gd name="connsiteX22" fmla="*/ 760443 w 2079905"/>
                  <a:gd name="connsiteY22" fmla="*/ 1307571 h 1375909"/>
                  <a:gd name="connsiteX23" fmla="*/ 732726 w 2079905"/>
                  <a:gd name="connsiteY23" fmla="*/ 1304937 h 1375909"/>
                  <a:gd name="connsiteX24" fmla="*/ 897214 w 2079905"/>
                  <a:gd name="connsiteY24" fmla="*/ 1287010 h 1375909"/>
                  <a:gd name="connsiteX25" fmla="*/ 896111 w 2079905"/>
                  <a:gd name="connsiteY25" fmla="*/ 1268690 h 1375909"/>
                  <a:gd name="connsiteX26" fmla="*/ 847971 w 2079905"/>
                  <a:gd name="connsiteY26" fmla="*/ 1270163 h 1375909"/>
                  <a:gd name="connsiteX27" fmla="*/ 833383 w 2079905"/>
                  <a:gd name="connsiteY27" fmla="*/ 1269238 h 1375909"/>
                  <a:gd name="connsiteX28" fmla="*/ 866935 w 2079905"/>
                  <a:gd name="connsiteY28" fmla="*/ 1253104 h 1375909"/>
                  <a:gd name="connsiteX29" fmla="*/ 901946 w 2079905"/>
                  <a:gd name="connsiteY29" fmla="*/ 1235302 h 1375909"/>
                  <a:gd name="connsiteX30" fmla="*/ 936957 w 2079905"/>
                  <a:gd name="connsiteY30" fmla="*/ 1217610 h 1375909"/>
                  <a:gd name="connsiteX31" fmla="*/ 953004 w 2079905"/>
                  <a:gd name="connsiteY31" fmla="*/ 1202134 h 1375909"/>
                  <a:gd name="connsiteX32" fmla="*/ 967415 w 2079905"/>
                  <a:gd name="connsiteY32" fmla="*/ 1184522 h 1375909"/>
                  <a:gd name="connsiteX33" fmla="*/ 1002426 w 2079905"/>
                  <a:gd name="connsiteY33" fmla="*/ 1167015 h 1375909"/>
                  <a:gd name="connsiteX34" fmla="*/ 1038842 w 2079905"/>
                  <a:gd name="connsiteY34" fmla="*/ 1149224 h 1375909"/>
                  <a:gd name="connsiteX35" fmla="*/ 1072394 w 2079905"/>
                  <a:gd name="connsiteY35" fmla="*/ 1133176 h 1375909"/>
                  <a:gd name="connsiteX36" fmla="*/ 1106177 w 2079905"/>
                  <a:gd name="connsiteY36" fmla="*/ 1115669 h 1375909"/>
                  <a:gd name="connsiteX37" fmla="*/ 1106177 w 2079905"/>
                  <a:gd name="connsiteY37" fmla="*/ 1098162 h 1375909"/>
                  <a:gd name="connsiteX38" fmla="*/ 1141188 w 2079905"/>
                  <a:gd name="connsiteY38" fmla="*/ 1098162 h 1375909"/>
                  <a:gd name="connsiteX39" fmla="*/ 1176198 w 2079905"/>
                  <a:gd name="connsiteY39" fmla="*/ 1098162 h 1375909"/>
                  <a:gd name="connsiteX40" fmla="*/ 1176198 w 2079905"/>
                  <a:gd name="connsiteY40" fmla="*/ 1080654 h 1375909"/>
                  <a:gd name="connsiteX41" fmla="*/ 1193316 w 2079905"/>
                  <a:gd name="connsiteY41" fmla="*/ 1063147 h 1375909"/>
                  <a:gd name="connsiteX42" fmla="*/ 1212281 w 2079905"/>
                  <a:gd name="connsiteY42" fmla="*/ 1047099 h 1375909"/>
                  <a:gd name="connsiteX43" fmla="*/ 1247679 w 2079905"/>
                  <a:gd name="connsiteY43" fmla="*/ 1029300 h 1375909"/>
                  <a:gd name="connsiteX44" fmla="*/ 1281231 w 2079905"/>
                  <a:gd name="connsiteY44" fmla="*/ 1010334 h 1375909"/>
                  <a:gd name="connsiteX45" fmla="*/ 1316242 w 2079905"/>
                  <a:gd name="connsiteY45" fmla="*/ 993118 h 1375909"/>
                  <a:gd name="connsiteX46" fmla="*/ 1351253 w 2079905"/>
                  <a:gd name="connsiteY46" fmla="*/ 993118 h 1375909"/>
                  <a:gd name="connsiteX47" fmla="*/ 1351253 w 2079905"/>
                  <a:gd name="connsiteY47" fmla="*/ 975610 h 1375909"/>
                  <a:gd name="connsiteX48" fmla="*/ 1385876 w 2079905"/>
                  <a:gd name="connsiteY48" fmla="*/ 958103 h 1375909"/>
                  <a:gd name="connsiteX49" fmla="*/ 1422346 w 2079905"/>
                  <a:gd name="connsiteY49" fmla="*/ 942055 h 1375909"/>
                  <a:gd name="connsiteX50" fmla="*/ 1440239 w 2079905"/>
                  <a:gd name="connsiteY50" fmla="*/ 924160 h 1375909"/>
                  <a:gd name="connsiteX51" fmla="*/ 1456286 w 2079905"/>
                  <a:gd name="connsiteY51" fmla="*/ 905194 h 1375909"/>
                  <a:gd name="connsiteX52" fmla="*/ 1491297 w 2079905"/>
                  <a:gd name="connsiteY52" fmla="*/ 888074 h 1375909"/>
                  <a:gd name="connsiteX53" fmla="*/ 1526308 w 2079905"/>
                  <a:gd name="connsiteY53" fmla="*/ 888074 h 1375909"/>
                  <a:gd name="connsiteX54" fmla="*/ 1526308 w 2079905"/>
                  <a:gd name="connsiteY54" fmla="*/ 870567 h 1375909"/>
                  <a:gd name="connsiteX55" fmla="*/ 1526308 w 2079905"/>
                  <a:gd name="connsiteY55" fmla="*/ 853060 h 1375909"/>
                  <a:gd name="connsiteX56" fmla="*/ 1561318 w 2079905"/>
                  <a:gd name="connsiteY56" fmla="*/ 853060 h 1375909"/>
                  <a:gd name="connsiteX57" fmla="*/ 1596330 w 2079905"/>
                  <a:gd name="connsiteY57" fmla="*/ 853060 h 1375909"/>
                  <a:gd name="connsiteX58" fmla="*/ 1596330 w 2079905"/>
                  <a:gd name="connsiteY58" fmla="*/ 834872 h 1375909"/>
                  <a:gd name="connsiteX59" fmla="*/ 1610625 w 2079905"/>
                  <a:gd name="connsiteY59" fmla="*/ 819417 h 1375909"/>
                  <a:gd name="connsiteX60" fmla="*/ 1631340 w 2079905"/>
                  <a:gd name="connsiteY60" fmla="*/ 793552 h 1375909"/>
                  <a:gd name="connsiteX61" fmla="*/ 1663434 w 2079905"/>
                  <a:gd name="connsiteY61" fmla="*/ 785695 h 1375909"/>
                  <a:gd name="connsiteX62" fmla="*/ 1696200 w 2079905"/>
                  <a:gd name="connsiteY62" fmla="*/ 779073 h 1375909"/>
                  <a:gd name="connsiteX63" fmla="*/ 1697658 w 2079905"/>
                  <a:gd name="connsiteY63" fmla="*/ 759687 h 1375909"/>
                  <a:gd name="connsiteX64" fmla="*/ 1713031 w 2079905"/>
                  <a:gd name="connsiteY64" fmla="*/ 750853 h 1375909"/>
                  <a:gd name="connsiteX65" fmla="*/ 1729466 w 2079905"/>
                  <a:gd name="connsiteY65" fmla="*/ 734804 h 1375909"/>
                  <a:gd name="connsiteX66" fmla="*/ 1748430 w 2079905"/>
                  <a:gd name="connsiteY66" fmla="*/ 718837 h 1375909"/>
                  <a:gd name="connsiteX67" fmla="*/ 1765548 w 2079905"/>
                  <a:gd name="connsiteY67" fmla="*/ 701329 h 1375909"/>
                  <a:gd name="connsiteX68" fmla="*/ 1783053 w 2079905"/>
                  <a:gd name="connsiteY68" fmla="*/ 683822 h 1375909"/>
                  <a:gd name="connsiteX69" fmla="*/ 1800559 w 2079905"/>
                  <a:gd name="connsiteY69" fmla="*/ 666315 h 1375909"/>
                  <a:gd name="connsiteX70" fmla="*/ 1818064 w 2079905"/>
                  <a:gd name="connsiteY70" fmla="*/ 648808 h 1375909"/>
                  <a:gd name="connsiteX71" fmla="*/ 1835569 w 2079905"/>
                  <a:gd name="connsiteY71" fmla="*/ 631300 h 1375909"/>
                  <a:gd name="connsiteX72" fmla="*/ 1853075 w 2079905"/>
                  <a:gd name="connsiteY72" fmla="*/ 613793 h 1375909"/>
                  <a:gd name="connsiteX73" fmla="*/ 1870581 w 2079905"/>
                  <a:gd name="connsiteY73" fmla="*/ 596286 h 1375909"/>
                  <a:gd name="connsiteX74" fmla="*/ 1888086 w 2079905"/>
                  <a:gd name="connsiteY74" fmla="*/ 578778 h 1375909"/>
                  <a:gd name="connsiteX75" fmla="*/ 1905591 w 2079905"/>
                  <a:gd name="connsiteY75" fmla="*/ 561271 h 1375909"/>
                  <a:gd name="connsiteX76" fmla="*/ 1923097 w 2079905"/>
                  <a:gd name="connsiteY76" fmla="*/ 543764 h 1375909"/>
                  <a:gd name="connsiteX77" fmla="*/ 1940602 w 2079905"/>
                  <a:gd name="connsiteY77" fmla="*/ 526256 h 1375909"/>
                  <a:gd name="connsiteX78" fmla="*/ 1958108 w 2079905"/>
                  <a:gd name="connsiteY78" fmla="*/ 508749 h 1375909"/>
                  <a:gd name="connsiteX79" fmla="*/ 1975613 w 2079905"/>
                  <a:gd name="connsiteY79" fmla="*/ 491242 h 1375909"/>
                  <a:gd name="connsiteX80" fmla="*/ 1993119 w 2079905"/>
                  <a:gd name="connsiteY80" fmla="*/ 473735 h 1375909"/>
                  <a:gd name="connsiteX81" fmla="*/ 2010624 w 2079905"/>
                  <a:gd name="connsiteY81" fmla="*/ 456227 h 1375909"/>
                  <a:gd name="connsiteX82" fmla="*/ 2024934 w 2079905"/>
                  <a:gd name="connsiteY82" fmla="*/ 438720 h 1375909"/>
                  <a:gd name="connsiteX83" fmla="*/ 2041315 w 2079905"/>
                  <a:gd name="connsiteY83" fmla="*/ 402246 h 1375909"/>
                  <a:gd name="connsiteX84" fmla="*/ 2044511 w 2079905"/>
                  <a:gd name="connsiteY84" fmla="*/ 419754 h 1375909"/>
                  <a:gd name="connsiteX85" fmla="*/ 2045635 w 2079905"/>
                  <a:gd name="connsiteY85" fmla="*/ 473735 h 1375909"/>
                  <a:gd name="connsiteX86" fmla="*/ 2028130 w 2079905"/>
                  <a:gd name="connsiteY86" fmla="*/ 473735 h 1375909"/>
                  <a:gd name="connsiteX87" fmla="*/ 2010624 w 2079905"/>
                  <a:gd name="connsiteY87" fmla="*/ 505345 h 1375909"/>
                  <a:gd name="connsiteX88" fmla="*/ 2017918 w 2079905"/>
                  <a:gd name="connsiteY88" fmla="*/ 539899 h 1375909"/>
                  <a:gd name="connsiteX89" fmla="*/ 2000413 w 2079905"/>
                  <a:gd name="connsiteY89" fmla="*/ 543303 h 1375909"/>
                  <a:gd name="connsiteX90" fmla="*/ 1975614 w 2079905"/>
                  <a:gd name="connsiteY90" fmla="*/ 557984 h 1375909"/>
                  <a:gd name="connsiteX91" fmla="*/ 1994578 w 2079905"/>
                  <a:gd name="connsiteY91" fmla="*/ 574557 h 1375909"/>
                  <a:gd name="connsiteX92" fmla="*/ 1977072 w 2079905"/>
                  <a:gd name="connsiteY92" fmla="*/ 577844 h 1375909"/>
                  <a:gd name="connsiteX93" fmla="*/ 1940603 w 2079905"/>
                  <a:gd name="connsiteY93" fmla="*/ 592998 h 1375909"/>
                  <a:gd name="connsiteX94" fmla="*/ 1959567 w 2079905"/>
                  <a:gd name="connsiteY94" fmla="*/ 609571 h 1375909"/>
                  <a:gd name="connsiteX95" fmla="*/ 1942062 w 2079905"/>
                  <a:gd name="connsiteY95" fmla="*/ 612859 h 1375909"/>
                  <a:gd name="connsiteX96" fmla="*/ 1905592 w 2079905"/>
                  <a:gd name="connsiteY96" fmla="*/ 627896 h 1375909"/>
                  <a:gd name="connsiteX97" fmla="*/ 1912886 w 2079905"/>
                  <a:gd name="connsiteY97" fmla="*/ 644943 h 1375909"/>
                  <a:gd name="connsiteX98" fmla="*/ 1895380 w 2079905"/>
                  <a:gd name="connsiteY98" fmla="*/ 648347 h 1375909"/>
                  <a:gd name="connsiteX99" fmla="*/ 1870581 w 2079905"/>
                  <a:gd name="connsiteY99" fmla="*/ 665667 h 1375909"/>
                  <a:gd name="connsiteX100" fmla="*/ 1863287 w 2079905"/>
                  <a:gd name="connsiteY100" fmla="*/ 682254 h 1375909"/>
                  <a:gd name="connsiteX101" fmla="*/ 1835570 w 2079905"/>
                  <a:gd name="connsiteY101" fmla="*/ 698557 h 1375909"/>
                  <a:gd name="connsiteX102" fmla="*/ 1818064 w 2079905"/>
                  <a:gd name="connsiteY102" fmla="*/ 716794 h 1375909"/>
                  <a:gd name="connsiteX103" fmla="*/ 1800559 w 2079905"/>
                  <a:gd name="connsiteY103" fmla="*/ 733768 h 1375909"/>
                  <a:gd name="connsiteX104" fmla="*/ 1784512 w 2079905"/>
                  <a:gd name="connsiteY104" fmla="*/ 749087 h 1375909"/>
                  <a:gd name="connsiteX105" fmla="*/ 1766653 w 2079905"/>
                  <a:gd name="connsiteY105" fmla="*/ 766628 h 1375909"/>
                  <a:gd name="connsiteX106" fmla="*/ 1749148 w 2079905"/>
                  <a:gd name="connsiteY106" fmla="*/ 784136 h 1375909"/>
                  <a:gd name="connsiteX107" fmla="*/ 1731635 w 2079905"/>
                  <a:gd name="connsiteY107" fmla="*/ 801716 h 1375909"/>
                  <a:gd name="connsiteX108" fmla="*/ 1696625 w 2079905"/>
                  <a:gd name="connsiteY108" fmla="*/ 819223 h 1375909"/>
                  <a:gd name="connsiteX109" fmla="*/ 1663433 w 2079905"/>
                  <a:gd name="connsiteY109" fmla="*/ 835466 h 1375909"/>
                  <a:gd name="connsiteX110" fmla="*/ 1645928 w 2079905"/>
                  <a:gd name="connsiteY110" fmla="*/ 853001 h 1375909"/>
                  <a:gd name="connsiteX111" fmla="*/ 1626576 w 2079905"/>
                  <a:gd name="connsiteY111" fmla="*/ 872053 h 1375909"/>
                  <a:gd name="connsiteX112" fmla="*/ 1593024 w 2079905"/>
                  <a:gd name="connsiteY112" fmla="*/ 888074 h 1375909"/>
                  <a:gd name="connsiteX113" fmla="*/ 1561318 w 2079905"/>
                  <a:gd name="connsiteY113" fmla="*/ 888074 h 1375909"/>
                  <a:gd name="connsiteX114" fmla="*/ 1560385 w 2079905"/>
                  <a:gd name="connsiteY114" fmla="*/ 924548 h 1375909"/>
                  <a:gd name="connsiteX115" fmla="*/ 1557098 w 2079905"/>
                  <a:gd name="connsiteY115" fmla="*/ 942055 h 1375909"/>
                  <a:gd name="connsiteX116" fmla="*/ 1523021 w 2079905"/>
                  <a:gd name="connsiteY116" fmla="*/ 923088 h 1375909"/>
                  <a:gd name="connsiteX117" fmla="*/ 1491297 w 2079905"/>
                  <a:gd name="connsiteY117" fmla="*/ 923088 h 1375909"/>
                  <a:gd name="connsiteX118" fmla="*/ 1490364 w 2079905"/>
                  <a:gd name="connsiteY118" fmla="*/ 959562 h 1375909"/>
                  <a:gd name="connsiteX119" fmla="*/ 1487077 w 2079905"/>
                  <a:gd name="connsiteY119" fmla="*/ 977069 h 1375909"/>
                  <a:gd name="connsiteX120" fmla="*/ 1470505 w 2079905"/>
                  <a:gd name="connsiteY120" fmla="*/ 958103 h 1375909"/>
                  <a:gd name="connsiteX121" fmla="*/ 1456287 w 2079905"/>
                  <a:gd name="connsiteY121" fmla="*/ 975610 h 1375909"/>
                  <a:gd name="connsiteX122" fmla="*/ 1456287 w 2079905"/>
                  <a:gd name="connsiteY122" fmla="*/ 993118 h 1375909"/>
                  <a:gd name="connsiteX123" fmla="*/ 1421276 w 2079905"/>
                  <a:gd name="connsiteY123" fmla="*/ 993118 h 1375909"/>
                  <a:gd name="connsiteX124" fmla="*/ 1386266 w 2079905"/>
                  <a:gd name="connsiteY124" fmla="*/ 993118 h 1375909"/>
                  <a:gd name="connsiteX125" fmla="*/ 1386266 w 2079905"/>
                  <a:gd name="connsiteY125" fmla="*/ 1010625 h 1375909"/>
                  <a:gd name="connsiteX126" fmla="*/ 1386266 w 2079905"/>
                  <a:gd name="connsiteY126" fmla="*/ 1028132 h 1375909"/>
                  <a:gd name="connsiteX127" fmla="*/ 1351255 w 2079905"/>
                  <a:gd name="connsiteY127" fmla="*/ 1028132 h 1375909"/>
                  <a:gd name="connsiteX128" fmla="*/ 1316244 w 2079905"/>
                  <a:gd name="connsiteY128" fmla="*/ 1028132 h 1375909"/>
                  <a:gd name="connsiteX129" fmla="*/ 1316244 w 2079905"/>
                  <a:gd name="connsiteY129" fmla="*/ 1045640 h 1375909"/>
                  <a:gd name="connsiteX130" fmla="*/ 1316244 w 2079905"/>
                  <a:gd name="connsiteY130" fmla="*/ 1063147 h 1375909"/>
                  <a:gd name="connsiteX131" fmla="*/ 1281233 w 2079905"/>
                  <a:gd name="connsiteY131" fmla="*/ 1063147 h 1375909"/>
                  <a:gd name="connsiteX132" fmla="*/ 1246222 w 2079905"/>
                  <a:gd name="connsiteY132" fmla="*/ 1063147 h 1375909"/>
                  <a:gd name="connsiteX133" fmla="*/ 1246222 w 2079905"/>
                  <a:gd name="connsiteY133" fmla="*/ 1080654 h 1375909"/>
                  <a:gd name="connsiteX134" fmla="*/ 1228716 w 2079905"/>
                  <a:gd name="connsiteY134" fmla="*/ 1098162 h 1375909"/>
                  <a:gd name="connsiteX135" fmla="*/ 1211211 w 2079905"/>
                  <a:gd name="connsiteY135" fmla="*/ 1115669 h 1375909"/>
                  <a:gd name="connsiteX136" fmla="*/ 1211211 w 2079905"/>
                  <a:gd name="connsiteY136" fmla="*/ 1133176 h 1375909"/>
                  <a:gd name="connsiteX137" fmla="*/ 1176200 w 2079905"/>
                  <a:gd name="connsiteY137" fmla="*/ 1133176 h 1375909"/>
                  <a:gd name="connsiteX138" fmla="*/ 1141189 w 2079905"/>
                  <a:gd name="connsiteY138" fmla="*/ 1147474 h 1375909"/>
                  <a:gd name="connsiteX139" fmla="*/ 1174741 w 2079905"/>
                  <a:gd name="connsiteY139" fmla="*/ 1163878 h 1375909"/>
                  <a:gd name="connsiteX140" fmla="*/ 1139730 w 2079905"/>
                  <a:gd name="connsiteY140" fmla="*/ 1167087 h 1375909"/>
                  <a:gd name="connsiteX141" fmla="*/ 1071167 w 2079905"/>
                  <a:gd name="connsiteY141" fmla="*/ 1168190 h 1375909"/>
                  <a:gd name="connsiteX142" fmla="*/ 1071167 w 2079905"/>
                  <a:gd name="connsiteY142" fmla="*/ 1182488 h 1375909"/>
                  <a:gd name="connsiteX143" fmla="*/ 1104719 w 2079905"/>
                  <a:gd name="connsiteY143" fmla="*/ 1198893 h 1375909"/>
                  <a:gd name="connsiteX144" fmla="*/ 1073250 w 2079905"/>
                  <a:gd name="connsiteY144" fmla="*/ 1202101 h 1375909"/>
                  <a:gd name="connsiteX145" fmla="*/ 1004687 w 2079905"/>
                  <a:gd name="connsiteY145" fmla="*/ 1212435 h 1375909"/>
                  <a:gd name="connsiteX146" fmla="*/ 1034698 w 2079905"/>
                  <a:gd name="connsiteY146" fmla="*/ 1234034 h 1375909"/>
                  <a:gd name="connsiteX147" fmla="*/ 1068250 w 2079905"/>
                  <a:gd name="connsiteY147" fmla="*/ 1236243 h 1375909"/>
                  <a:gd name="connsiteX148" fmla="*/ 1033239 w 2079905"/>
                  <a:gd name="connsiteY148" fmla="*/ 1236772 h 1375909"/>
                  <a:gd name="connsiteX149" fmla="*/ 950379 w 2079905"/>
                  <a:gd name="connsiteY149" fmla="*/ 1237760 h 1375909"/>
                  <a:gd name="connsiteX150" fmla="*/ 902530 w 2079905"/>
                  <a:gd name="connsiteY150" fmla="*/ 1238219 h 1375909"/>
                  <a:gd name="connsiteX151" fmla="*/ 900424 w 2079905"/>
                  <a:gd name="connsiteY151" fmla="*/ 1271774 h 1375909"/>
                  <a:gd name="connsiteX152" fmla="*/ 897215 w 2079905"/>
                  <a:gd name="connsiteY152" fmla="*/ 1287009 h 1375909"/>
                  <a:gd name="connsiteX153" fmla="*/ 67519 w 2079905"/>
                  <a:gd name="connsiteY153" fmla="*/ 1250278 h 1375909"/>
                  <a:gd name="connsiteX154" fmla="*/ 51472 w 2079905"/>
                  <a:gd name="connsiteY154" fmla="*/ 1237148 h 1375909"/>
                  <a:gd name="connsiteX155" fmla="*/ 33613 w 2079905"/>
                  <a:gd name="connsiteY155" fmla="*/ 1219606 h 1375909"/>
                  <a:gd name="connsiteX156" fmla="*/ 16108 w 2079905"/>
                  <a:gd name="connsiteY156" fmla="*/ 1202099 h 1375909"/>
                  <a:gd name="connsiteX157" fmla="*/ 415 w 2079905"/>
                  <a:gd name="connsiteY157" fmla="*/ 1200286 h 1375909"/>
                  <a:gd name="connsiteX158" fmla="*/ 21 w 2079905"/>
                  <a:gd name="connsiteY158" fmla="*/ 993116 h 1375909"/>
                  <a:gd name="connsiteX159" fmla="*/ 1760 w 2079905"/>
                  <a:gd name="connsiteY159" fmla="*/ 819142 h 1375909"/>
                  <a:gd name="connsiteX160" fmla="*/ 19659 w 2079905"/>
                  <a:gd name="connsiteY160" fmla="*/ 854741 h 1375909"/>
                  <a:gd name="connsiteX161" fmla="*/ 35425 w 2079905"/>
                  <a:gd name="connsiteY161" fmla="*/ 857145 h 1375909"/>
                  <a:gd name="connsiteX162" fmla="*/ 19379 w 2079905"/>
                  <a:gd name="connsiteY162" fmla="*/ 858018 h 1375909"/>
                  <a:gd name="connsiteX163" fmla="*/ 3332 w 2079905"/>
                  <a:gd name="connsiteY163" fmla="*/ 858892 h 1375909"/>
                  <a:gd name="connsiteX164" fmla="*/ 3332 w 2079905"/>
                  <a:gd name="connsiteY164" fmla="*/ 1027742 h 1375909"/>
                  <a:gd name="connsiteX165" fmla="*/ 3332 w 2079905"/>
                  <a:gd name="connsiteY165" fmla="*/ 1196591 h 1375909"/>
                  <a:gd name="connsiteX166" fmla="*/ 19379 w 2079905"/>
                  <a:gd name="connsiteY166" fmla="*/ 1198438 h 1375909"/>
                  <a:gd name="connsiteX167" fmla="*/ 37272 w 2079905"/>
                  <a:gd name="connsiteY167" fmla="*/ 1216332 h 1375909"/>
                  <a:gd name="connsiteX168" fmla="*/ 56236 w 2079905"/>
                  <a:gd name="connsiteY168" fmla="*/ 1232380 h 1375909"/>
                  <a:gd name="connsiteX169" fmla="*/ 73354 w 2079905"/>
                  <a:gd name="connsiteY169" fmla="*/ 1246970 h 1375909"/>
                  <a:gd name="connsiteX170" fmla="*/ 70436 w 2079905"/>
                  <a:gd name="connsiteY170" fmla="*/ 1261560 h 1375909"/>
                  <a:gd name="connsiteX171" fmla="*/ 67519 w 2079905"/>
                  <a:gd name="connsiteY171" fmla="*/ 1250276 h 1375909"/>
                  <a:gd name="connsiteX172" fmla="*/ 33645 w 2079905"/>
                  <a:gd name="connsiteY172" fmla="*/ 809290 h 1375909"/>
                  <a:gd name="connsiteX173" fmla="*/ 36552 w 2079905"/>
                  <a:gd name="connsiteY173" fmla="*/ 802107 h 1375909"/>
                  <a:gd name="connsiteX174" fmla="*/ 36335 w 2079905"/>
                  <a:gd name="connsiteY174" fmla="*/ 819614 h 1375909"/>
                  <a:gd name="connsiteX175" fmla="*/ 33645 w 2079905"/>
                  <a:gd name="connsiteY175" fmla="*/ 809290 h 1375909"/>
                  <a:gd name="connsiteX176" fmla="*/ 33588 w 2079905"/>
                  <a:gd name="connsiteY176" fmla="*/ 755310 h 1375909"/>
                  <a:gd name="connsiteX177" fmla="*/ 34667 w 2079905"/>
                  <a:gd name="connsiteY177" fmla="*/ 721754 h 1375909"/>
                  <a:gd name="connsiteX178" fmla="*/ 36798 w 2079905"/>
                  <a:gd name="connsiteY178" fmla="*/ 752032 h 1375909"/>
                  <a:gd name="connsiteX179" fmla="*/ 54683 w 2079905"/>
                  <a:gd name="connsiteY179" fmla="*/ 784713 h 1375909"/>
                  <a:gd name="connsiteX180" fmla="*/ 51473 w 2079905"/>
                  <a:gd name="connsiteY180" fmla="*/ 787991 h 1375909"/>
                  <a:gd name="connsiteX181" fmla="*/ 32509 w 2079905"/>
                  <a:gd name="connsiteY181" fmla="*/ 788864 h 1375909"/>
                  <a:gd name="connsiteX182" fmla="*/ 33588 w 2079905"/>
                  <a:gd name="connsiteY182" fmla="*/ 755309 h 1375909"/>
                  <a:gd name="connsiteX183" fmla="*/ 866936 w 2079905"/>
                  <a:gd name="connsiteY183" fmla="*/ 751320 h 1375909"/>
                  <a:gd name="connsiteX184" fmla="*/ 850889 w 2079905"/>
                  <a:gd name="connsiteY184" fmla="*/ 717765 h 1375909"/>
                  <a:gd name="connsiteX185" fmla="*/ 832996 w 2079905"/>
                  <a:gd name="connsiteY185" fmla="*/ 699870 h 1375909"/>
                  <a:gd name="connsiteX186" fmla="*/ 814032 w 2079905"/>
                  <a:gd name="connsiteY186" fmla="*/ 683821 h 1375909"/>
                  <a:gd name="connsiteX187" fmla="*/ 796914 w 2079905"/>
                  <a:gd name="connsiteY187" fmla="*/ 666314 h 1375909"/>
                  <a:gd name="connsiteX188" fmla="*/ 779408 w 2079905"/>
                  <a:gd name="connsiteY188" fmla="*/ 648807 h 1375909"/>
                  <a:gd name="connsiteX189" fmla="*/ 761903 w 2079905"/>
                  <a:gd name="connsiteY189" fmla="*/ 631687 h 1375909"/>
                  <a:gd name="connsiteX190" fmla="*/ 745856 w 2079905"/>
                  <a:gd name="connsiteY190" fmla="*/ 612721 h 1375909"/>
                  <a:gd name="connsiteX191" fmla="*/ 727963 w 2079905"/>
                  <a:gd name="connsiteY191" fmla="*/ 594826 h 1375909"/>
                  <a:gd name="connsiteX192" fmla="*/ 691494 w 2079905"/>
                  <a:gd name="connsiteY192" fmla="*/ 578777 h 1375909"/>
                  <a:gd name="connsiteX193" fmla="*/ 656870 w 2079905"/>
                  <a:gd name="connsiteY193" fmla="*/ 561270 h 1375909"/>
                  <a:gd name="connsiteX194" fmla="*/ 624631 w 2079905"/>
                  <a:gd name="connsiteY194" fmla="*/ 543763 h 1375909"/>
                  <a:gd name="connsiteX195" fmla="*/ 588891 w 2079905"/>
                  <a:gd name="connsiteY195" fmla="*/ 526256 h 1375909"/>
                  <a:gd name="connsiteX196" fmla="*/ 551108 w 2079905"/>
                  <a:gd name="connsiteY196" fmla="*/ 508748 h 1375909"/>
                  <a:gd name="connsiteX197" fmla="*/ 516826 w 2079905"/>
                  <a:gd name="connsiteY197" fmla="*/ 491241 h 1375909"/>
                  <a:gd name="connsiteX198" fmla="*/ 485526 w 2079905"/>
                  <a:gd name="connsiteY198" fmla="*/ 473734 h 1375909"/>
                  <a:gd name="connsiteX199" fmla="*/ 454226 w 2079905"/>
                  <a:gd name="connsiteY199" fmla="*/ 473734 h 1375909"/>
                  <a:gd name="connsiteX200" fmla="*/ 450496 w 2079905"/>
                  <a:gd name="connsiteY200" fmla="*/ 446519 h 1375909"/>
                  <a:gd name="connsiteX201" fmla="*/ 449703 w 2079905"/>
                  <a:gd name="connsiteY201" fmla="*/ 416368 h 1375909"/>
                  <a:gd name="connsiteX202" fmla="*/ 452640 w 2079905"/>
                  <a:gd name="connsiteY202" fmla="*/ 426075 h 1375909"/>
                  <a:gd name="connsiteX203" fmla="*/ 519744 w 2079905"/>
                  <a:gd name="connsiteY203" fmla="*/ 438719 h 1375909"/>
                  <a:gd name="connsiteX204" fmla="*/ 586848 w 2079905"/>
                  <a:gd name="connsiteY204" fmla="*/ 438719 h 1375909"/>
                  <a:gd name="connsiteX205" fmla="*/ 586848 w 2079905"/>
                  <a:gd name="connsiteY205" fmla="*/ 456226 h 1375909"/>
                  <a:gd name="connsiteX206" fmla="*/ 586848 w 2079905"/>
                  <a:gd name="connsiteY206" fmla="*/ 473734 h 1375909"/>
                  <a:gd name="connsiteX207" fmla="*/ 639365 w 2079905"/>
                  <a:gd name="connsiteY207" fmla="*/ 473734 h 1375909"/>
                  <a:gd name="connsiteX208" fmla="*/ 691881 w 2079905"/>
                  <a:gd name="connsiteY208" fmla="*/ 473734 h 1375909"/>
                  <a:gd name="connsiteX209" fmla="*/ 691881 w 2079905"/>
                  <a:gd name="connsiteY209" fmla="*/ 491241 h 1375909"/>
                  <a:gd name="connsiteX210" fmla="*/ 691881 w 2079905"/>
                  <a:gd name="connsiteY210" fmla="*/ 508748 h 1375909"/>
                  <a:gd name="connsiteX211" fmla="*/ 726892 w 2079905"/>
                  <a:gd name="connsiteY211" fmla="*/ 508748 h 1375909"/>
                  <a:gd name="connsiteX212" fmla="*/ 761903 w 2079905"/>
                  <a:gd name="connsiteY212" fmla="*/ 508748 h 1375909"/>
                  <a:gd name="connsiteX213" fmla="*/ 761903 w 2079905"/>
                  <a:gd name="connsiteY213" fmla="*/ 526256 h 1375909"/>
                  <a:gd name="connsiteX214" fmla="*/ 779409 w 2079905"/>
                  <a:gd name="connsiteY214" fmla="*/ 543763 h 1375909"/>
                  <a:gd name="connsiteX215" fmla="*/ 796914 w 2079905"/>
                  <a:gd name="connsiteY215" fmla="*/ 561270 h 1375909"/>
                  <a:gd name="connsiteX216" fmla="*/ 814419 w 2079905"/>
                  <a:gd name="connsiteY216" fmla="*/ 578777 h 1375909"/>
                  <a:gd name="connsiteX217" fmla="*/ 831925 w 2079905"/>
                  <a:gd name="connsiteY217" fmla="*/ 596285 h 1375909"/>
                  <a:gd name="connsiteX218" fmla="*/ 849430 w 2079905"/>
                  <a:gd name="connsiteY218" fmla="*/ 613792 h 1375909"/>
                  <a:gd name="connsiteX219" fmla="*/ 866936 w 2079905"/>
                  <a:gd name="connsiteY219" fmla="*/ 613792 h 1375909"/>
                  <a:gd name="connsiteX220" fmla="*/ 866936 w 2079905"/>
                  <a:gd name="connsiteY220" fmla="*/ 648807 h 1375909"/>
                  <a:gd name="connsiteX221" fmla="*/ 884167 w 2079905"/>
                  <a:gd name="connsiteY221" fmla="*/ 683821 h 1375909"/>
                  <a:gd name="connsiteX222" fmla="*/ 900213 w 2079905"/>
                  <a:gd name="connsiteY222" fmla="*/ 699870 h 1375909"/>
                  <a:gd name="connsiteX223" fmla="*/ 918462 w 2079905"/>
                  <a:gd name="connsiteY223" fmla="*/ 717782 h 1375909"/>
                  <a:gd name="connsiteX224" fmla="*/ 934509 w 2079905"/>
                  <a:gd name="connsiteY224" fmla="*/ 728472 h 1375909"/>
                  <a:gd name="connsiteX225" fmla="*/ 931122 w 2079905"/>
                  <a:gd name="connsiteY225" fmla="*/ 742268 h 1375909"/>
                  <a:gd name="connsiteX226" fmla="*/ 915076 w 2079905"/>
                  <a:gd name="connsiteY226" fmla="*/ 749086 h 1375909"/>
                  <a:gd name="connsiteX227" fmla="*/ 899660 w 2079905"/>
                  <a:gd name="connsiteY227" fmla="*/ 766981 h 1375909"/>
                  <a:gd name="connsiteX228" fmla="*/ 883613 w 2079905"/>
                  <a:gd name="connsiteY228" fmla="*/ 783029 h 1375909"/>
                  <a:gd name="connsiteX229" fmla="*/ 866936 w 2079905"/>
                  <a:gd name="connsiteY229" fmla="*/ 751320 h 1375909"/>
                  <a:gd name="connsiteX230" fmla="*/ 68314 w 2079905"/>
                  <a:gd name="connsiteY230" fmla="*/ 702788 h 1375909"/>
                  <a:gd name="connsiteX231" fmla="*/ 71592 w 2079905"/>
                  <a:gd name="connsiteY231" fmla="*/ 699517 h 1375909"/>
                  <a:gd name="connsiteX232" fmla="*/ 89761 w 2079905"/>
                  <a:gd name="connsiteY232" fmla="*/ 714691 h 1375909"/>
                  <a:gd name="connsiteX233" fmla="*/ 86484 w 2079905"/>
                  <a:gd name="connsiteY233" fmla="*/ 717961 h 1375909"/>
                  <a:gd name="connsiteX234" fmla="*/ 68314 w 2079905"/>
                  <a:gd name="connsiteY234" fmla="*/ 702788 h 1375909"/>
                  <a:gd name="connsiteX235" fmla="*/ 118577 w 2079905"/>
                  <a:gd name="connsiteY235" fmla="*/ 679956 h 1375909"/>
                  <a:gd name="connsiteX236" fmla="*/ 133165 w 2079905"/>
                  <a:gd name="connsiteY236" fmla="*/ 679956 h 1375909"/>
                  <a:gd name="connsiteX237" fmla="*/ 125871 w 2079905"/>
                  <a:gd name="connsiteY237" fmla="*/ 682900 h 1375909"/>
                  <a:gd name="connsiteX238" fmla="*/ 118577 w 2079905"/>
                  <a:gd name="connsiteY238" fmla="*/ 679956 h 1375909"/>
                  <a:gd name="connsiteX239" fmla="*/ 1927840 w 2079905"/>
                  <a:gd name="connsiteY239" fmla="*/ 644820 h 1375909"/>
                  <a:gd name="connsiteX240" fmla="*/ 1939024 w 2079905"/>
                  <a:gd name="connsiteY240" fmla="*/ 645281 h 1375909"/>
                  <a:gd name="connsiteX241" fmla="*/ 1931365 w 2079905"/>
                  <a:gd name="connsiteY241" fmla="*/ 648346 h 1375909"/>
                  <a:gd name="connsiteX242" fmla="*/ 1927840 w 2079905"/>
                  <a:gd name="connsiteY242" fmla="*/ 644820 h 1375909"/>
                  <a:gd name="connsiteX243" fmla="*/ 1252056 w 2079905"/>
                  <a:gd name="connsiteY243" fmla="*/ 491611 h 1375909"/>
                  <a:gd name="connsiteX244" fmla="*/ 1233092 w 2079905"/>
                  <a:gd name="connsiteY244" fmla="*/ 472645 h 1375909"/>
                  <a:gd name="connsiteX245" fmla="*/ 1212377 w 2079905"/>
                  <a:gd name="connsiteY245" fmla="*/ 437260 h 1375909"/>
                  <a:gd name="connsiteX246" fmla="*/ 1193413 w 2079905"/>
                  <a:gd name="connsiteY246" fmla="*/ 403704 h 1375909"/>
                  <a:gd name="connsiteX247" fmla="*/ 1176199 w 2079905"/>
                  <a:gd name="connsiteY247" fmla="*/ 386197 h 1375909"/>
                  <a:gd name="connsiteX248" fmla="*/ 1158693 w 2079905"/>
                  <a:gd name="connsiteY248" fmla="*/ 368690 h 1375909"/>
                  <a:gd name="connsiteX249" fmla="*/ 1141188 w 2079905"/>
                  <a:gd name="connsiteY249" fmla="*/ 351183 h 1375909"/>
                  <a:gd name="connsiteX250" fmla="*/ 1123682 w 2079905"/>
                  <a:gd name="connsiteY250" fmla="*/ 333675 h 1375909"/>
                  <a:gd name="connsiteX251" fmla="*/ 1106177 w 2079905"/>
                  <a:gd name="connsiteY251" fmla="*/ 316168 h 1375909"/>
                  <a:gd name="connsiteX252" fmla="*/ 1088254 w 2079905"/>
                  <a:gd name="connsiteY252" fmla="*/ 298661 h 1375909"/>
                  <a:gd name="connsiteX253" fmla="*/ 1072207 w 2079905"/>
                  <a:gd name="connsiteY253" fmla="*/ 282612 h 1375909"/>
                  <a:gd name="connsiteX254" fmla="*/ 1074084 w 2079905"/>
                  <a:gd name="connsiteY254" fmla="*/ 266564 h 1375909"/>
                  <a:gd name="connsiteX255" fmla="*/ 1021568 w 2079905"/>
                  <a:gd name="connsiteY255" fmla="*/ 263646 h 1375909"/>
                  <a:gd name="connsiteX256" fmla="*/ 967467 w 2079905"/>
                  <a:gd name="connsiteY256" fmla="*/ 246499 h 1375909"/>
                  <a:gd name="connsiteX257" fmla="*/ 964062 w 2079905"/>
                  <a:gd name="connsiteY257" fmla="*/ 230450 h 1375909"/>
                  <a:gd name="connsiteX258" fmla="*/ 829979 w 2079905"/>
                  <a:gd name="connsiteY258" fmla="*/ 232480 h 1375909"/>
                  <a:gd name="connsiteX259" fmla="*/ 697717 w 2079905"/>
                  <a:gd name="connsiteY259" fmla="*/ 236329 h 1375909"/>
                  <a:gd name="connsiteX260" fmla="*/ 697717 w 2079905"/>
                  <a:gd name="connsiteY260" fmla="*/ 249644 h 1375909"/>
                  <a:gd name="connsiteX261" fmla="*/ 693101 w 2079905"/>
                  <a:gd name="connsiteY261" fmla="*/ 265810 h 1375909"/>
                  <a:gd name="connsiteX262" fmla="*/ 690822 w 2079905"/>
                  <a:gd name="connsiteY262" fmla="*/ 248648 h 1375909"/>
                  <a:gd name="connsiteX263" fmla="*/ 693158 w 2079905"/>
                  <a:gd name="connsiteY263" fmla="*/ 228631 h 1375909"/>
                  <a:gd name="connsiteX264" fmla="*/ 780047 w 2079905"/>
                  <a:gd name="connsiteY264" fmla="*/ 228631 h 1375909"/>
                  <a:gd name="connsiteX265" fmla="*/ 866936 w 2079905"/>
                  <a:gd name="connsiteY265" fmla="*/ 228631 h 1375909"/>
                  <a:gd name="connsiteX266" fmla="*/ 866936 w 2079905"/>
                  <a:gd name="connsiteY266" fmla="*/ 214430 h 1375909"/>
                  <a:gd name="connsiteX267" fmla="*/ 882983 w 2079905"/>
                  <a:gd name="connsiteY267" fmla="*/ 198382 h 1375909"/>
                  <a:gd name="connsiteX268" fmla="*/ 900876 w 2079905"/>
                  <a:gd name="connsiteY268" fmla="*/ 180487 h 1375909"/>
                  <a:gd name="connsiteX269" fmla="*/ 925288 w 2079905"/>
                  <a:gd name="connsiteY269" fmla="*/ 163141 h 1375909"/>
                  <a:gd name="connsiteX270" fmla="*/ 969376 w 2079905"/>
                  <a:gd name="connsiteY270" fmla="*/ 180487 h 1375909"/>
                  <a:gd name="connsiteX271" fmla="*/ 969052 w 2079905"/>
                  <a:gd name="connsiteY271" fmla="*/ 196535 h 1375909"/>
                  <a:gd name="connsiteX272" fmla="*/ 1019743 w 2079905"/>
                  <a:gd name="connsiteY272" fmla="*/ 198216 h 1375909"/>
                  <a:gd name="connsiteX273" fmla="*/ 1072260 w 2079905"/>
                  <a:gd name="connsiteY273" fmla="*/ 215723 h 1375909"/>
                  <a:gd name="connsiteX274" fmla="*/ 1107277 w 2079905"/>
                  <a:gd name="connsiteY274" fmla="*/ 233289 h 1375909"/>
                  <a:gd name="connsiteX275" fmla="*/ 1142287 w 2079905"/>
                  <a:gd name="connsiteY275" fmla="*/ 250796 h 1375909"/>
                  <a:gd name="connsiteX276" fmla="*/ 1160153 w 2079905"/>
                  <a:gd name="connsiteY276" fmla="*/ 268411 h 1375909"/>
                  <a:gd name="connsiteX277" fmla="*/ 1176200 w 2079905"/>
                  <a:gd name="connsiteY277" fmla="*/ 284459 h 1375909"/>
                  <a:gd name="connsiteX278" fmla="*/ 1203917 w 2079905"/>
                  <a:gd name="connsiteY278" fmla="*/ 298431 h 1375909"/>
                  <a:gd name="connsiteX279" fmla="*/ 1211211 w 2079905"/>
                  <a:gd name="connsiteY279" fmla="*/ 317397 h 1375909"/>
                  <a:gd name="connsiteX280" fmla="*/ 1230175 w 2079905"/>
                  <a:gd name="connsiteY280" fmla="*/ 334716 h 1375909"/>
                  <a:gd name="connsiteX281" fmla="*/ 1246222 w 2079905"/>
                  <a:gd name="connsiteY281" fmla="*/ 368272 h 1375909"/>
                  <a:gd name="connsiteX282" fmla="*/ 1246222 w 2079905"/>
                  <a:gd name="connsiteY282" fmla="*/ 403704 h 1375909"/>
                  <a:gd name="connsiteX283" fmla="*/ 1263727 w 2079905"/>
                  <a:gd name="connsiteY283" fmla="*/ 403704 h 1375909"/>
                  <a:gd name="connsiteX284" fmla="*/ 1281233 w 2079905"/>
                  <a:gd name="connsiteY284" fmla="*/ 421212 h 1375909"/>
                  <a:gd name="connsiteX285" fmla="*/ 1298738 w 2079905"/>
                  <a:gd name="connsiteY285" fmla="*/ 438719 h 1375909"/>
                  <a:gd name="connsiteX286" fmla="*/ 1316244 w 2079905"/>
                  <a:gd name="connsiteY286" fmla="*/ 456226 h 1375909"/>
                  <a:gd name="connsiteX287" fmla="*/ 1298738 w 2079905"/>
                  <a:gd name="connsiteY287" fmla="*/ 473734 h 1375909"/>
                  <a:gd name="connsiteX288" fmla="*/ 1281233 w 2079905"/>
                  <a:gd name="connsiteY288" fmla="*/ 491241 h 1375909"/>
                  <a:gd name="connsiteX289" fmla="*/ 1266645 w 2079905"/>
                  <a:gd name="connsiteY289" fmla="*/ 508748 h 1375909"/>
                  <a:gd name="connsiteX290" fmla="*/ 1252057 w 2079905"/>
                  <a:gd name="connsiteY290" fmla="*/ 491611 h 1375909"/>
                  <a:gd name="connsiteX291" fmla="*/ 481816 w 2079905"/>
                  <a:gd name="connsiteY291" fmla="*/ 389521 h 1375909"/>
                  <a:gd name="connsiteX292" fmla="*/ 468687 w 2079905"/>
                  <a:gd name="connsiteY292" fmla="*/ 372808 h 1375909"/>
                  <a:gd name="connsiteX293" fmla="*/ 471604 w 2079905"/>
                  <a:gd name="connsiteY293" fmla="*/ 369485 h 1375909"/>
                  <a:gd name="connsiteX294" fmla="*/ 487651 w 2079905"/>
                  <a:gd name="connsiteY294" fmla="*/ 386197 h 1375909"/>
                  <a:gd name="connsiteX295" fmla="*/ 484733 w 2079905"/>
                  <a:gd name="connsiteY295" fmla="*/ 403704 h 1375909"/>
                  <a:gd name="connsiteX296" fmla="*/ 481816 w 2079905"/>
                  <a:gd name="connsiteY296" fmla="*/ 389521 h 1375909"/>
                  <a:gd name="connsiteX297" fmla="*/ 516826 w 2079905"/>
                  <a:gd name="connsiteY297" fmla="*/ 354488 h 1375909"/>
                  <a:gd name="connsiteX298" fmla="*/ 500780 w 2079905"/>
                  <a:gd name="connsiteY298" fmla="*/ 337855 h 1375909"/>
                  <a:gd name="connsiteX299" fmla="*/ 505604 w 2079905"/>
                  <a:gd name="connsiteY299" fmla="*/ 334550 h 1375909"/>
                  <a:gd name="connsiteX300" fmla="*/ 523906 w 2079905"/>
                  <a:gd name="connsiteY300" fmla="*/ 351183 h 1375909"/>
                  <a:gd name="connsiteX301" fmla="*/ 516826 w 2079905"/>
                  <a:gd name="connsiteY301" fmla="*/ 354488 h 1375909"/>
                  <a:gd name="connsiteX302" fmla="*/ 2075734 w 2079905"/>
                  <a:gd name="connsiteY302" fmla="*/ 357019 h 1375909"/>
                  <a:gd name="connsiteX303" fmla="*/ 2078677 w 2079905"/>
                  <a:gd name="connsiteY303" fmla="*/ 349724 h 1375909"/>
                  <a:gd name="connsiteX304" fmla="*/ 2078677 w 2079905"/>
                  <a:gd name="connsiteY304" fmla="*/ 364313 h 1375909"/>
                  <a:gd name="connsiteX305" fmla="*/ 2075734 w 2079905"/>
                  <a:gd name="connsiteY305" fmla="*/ 357019 h 1375909"/>
                  <a:gd name="connsiteX306" fmla="*/ 552712 w 2079905"/>
                  <a:gd name="connsiteY306" fmla="*/ 320932 h 1375909"/>
                  <a:gd name="connsiteX307" fmla="*/ 535791 w 2079905"/>
                  <a:gd name="connsiteY307" fmla="*/ 302841 h 1375909"/>
                  <a:gd name="connsiteX308" fmla="*/ 554755 w 2079905"/>
                  <a:gd name="connsiteY308" fmla="*/ 300409 h 1375909"/>
                  <a:gd name="connsiteX309" fmla="*/ 574073 w 2079905"/>
                  <a:gd name="connsiteY309" fmla="*/ 302807 h 1375909"/>
                  <a:gd name="connsiteX310" fmla="*/ 555983 w 2079905"/>
                  <a:gd name="connsiteY310" fmla="*/ 320898 h 1375909"/>
                  <a:gd name="connsiteX311" fmla="*/ 553586 w 2079905"/>
                  <a:gd name="connsiteY311" fmla="*/ 336593 h 1375909"/>
                  <a:gd name="connsiteX312" fmla="*/ 1596330 w 2079905"/>
                  <a:gd name="connsiteY312" fmla="*/ 316168 h 1375909"/>
                  <a:gd name="connsiteX313" fmla="*/ 1579116 w 2079905"/>
                  <a:gd name="connsiteY313" fmla="*/ 298661 h 1375909"/>
                  <a:gd name="connsiteX314" fmla="*/ 1560151 w 2079905"/>
                  <a:gd name="connsiteY314" fmla="*/ 265105 h 1375909"/>
                  <a:gd name="connsiteX315" fmla="*/ 1542355 w 2079905"/>
                  <a:gd name="connsiteY315" fmla="*/ 229703 h 1375909"/>
                  <a:gd name="connsiteX316" fmla="*/ 1526308 w 2079905"/>
                  <a:gd name="connsiteY316" fmla="*/ 210074 h 1375909"/>
                  <a:gd name="connsiteX317" fmla="*/ 1509094 w 2079905"/>
                  <a:gd name="connsiteY317" fmla="*/ 194819 h 1375909"/>
                  <a:gd name="connsiteX318" fmla="*/ 1490130 w 2079905"/>
                  <a:gd name="connsiteY318" fmla="*/ 179433 h 1375909"/>
                  <a:gd name="connsiteX319" fmla="*/ 1456286 w 2079905"/>
                  <a:gd name="connsiteY319" fmla="*/ 160997 h 1375909"/>
                  <a:gd name="connsiteX320" fmla="*/ 1422346 w 2079905"/>
                  <a:gd name="connsiteY320" fmla="*/ 144949 h 1375909"/>
                  <a:gd name="connsiteX321" fmla="*/ 1385877 w 2079905"/>
                  <a:gd name="connsiteY321" fmla="*/ 129424 h 1375909"/>
                  <a:gd name="connsiteX322" fmla="*/ 1351254 w 2079905"/>
                  <a:gd name="connsiteY322" fmla="*/ 129424 h 1375909"/>
                  <a:gd name="connsiteX323" fmla="*/ 1351257 w 2079905"/>
                  <a:gd name="connsiteY323" fmla="*/ 110457 h 1375909"/>
                  <a:gd name="connsiteX324" fmla="*/ 1351262 w 2079905"/>
                  <a:gd name="connsiteY324" fmla="*/ 91491 h 1375909"/>
                  <a:gd name="connsiteX325" fmla="*/ 1201002 w 2079905"/>
                  <a:gd name="connsiteY325" fmla="*/ 91690 h 1375909"/>
                  <a:gd name="connsiteX326" fmla="*/ 1050743 w 2079905"/>
                  <a:gd name="connsiteY326" fmla="*/ 91888 h 1375909"/>
                  <a:gd name="connsiteX327" fmla="*/ 1183493 w 2079905"/>
                  <a:gd name="connsiteY327" fmla="*/ 90121 h 1375909"/>
                  <a:gd name="connsiteX328" fmla="*/ 1316243 w 2079905"/>
                  <a:gd name="connsiteY328" fmla="*/ 88355 h 1375909"/>
                  <a:gd name="connsiteX329" fmla="*/ 1316231 w 2079905"/>
                  <a:gd name="connsiteY329" fmla="*/ 72414 h 1375909"/>
                  <a:gd name="connsiteX330" fmla="*/ 1316219 w 2079905"/>
                  <a:gd name="connsiteY330" fmla="*/ 56473 h 1375909"/>
                  <a:gd name="connsiteX331" fmla="*/ 1368749 w 2079905"/>
                  <a:gd name="connsiteY331" fmla="*/ 58346 h 1375909"/>
                  <a:gd name="connsiteX332" fmla="*/ 1421279 w 2079905"/>
                  <a:gd name="connsiteY332" fmla="*/ 60218 h 1375909"/>
                  <a:gd name="connsiteX333" fmla="*/ 1421279 w 2079905"/>
                  <a:gd name="connsiteY333" fmla="*/ 77311 h 1375909"/>
                  <a:gd name="connsiteX334" fmla="*/ 1456507 w 2079905"/>
                  <a:gd name="connsiteY334" fmla="*/ 94405 h 1375909"/>
                  <a:gd name="connsiteX335" fmla="*/ 1490059 w 2079905"/>
                  <a:gd name="connsiteY335" fmla="*/ 110453 h 1375909"/>
                  <a:gd name="connsiteX336" fmla="*/ 1523391 w 2079905"/>
                  <a:gd name="connsiteY336" fmla="*/ 129419 h 1375909"/>
                  <a:gd name="connsiteX337" fmla="*/ 1558401 w 2079905"/>
                  <a:gd name="connsiteY337" fmla="*/ 146926 h 1375909"/>
                  <a:gd name="connsiteX338" fmla="*/ 1575907 w 2079905"/>
                  <a:gd name="connsiteY338" fmla="*/ 164434 h 1375909"/>
                  <a:gd name="connsiteX339" fmla="*/ 1593412 w 2079905"/>
                  <a:gd name="connsiteY339" fmla="*/ 181941 h 1375909"/>
                  <a:gd name="connsiteX340" fmla="*/ 1609179 w 2079905"/>
                  <a:gd name="connsiteY340" fmla="*/ 198350 h 1375909"/>
                  <a:gd name="connsiteX341" fmla="*/ 1626684 w 2079905"/>
                  <a:gd name="connsiteY341" fmla="*/ 233365 h 1375909"/>
                  <a:gd name="connsiteX342" fmla="*/ 1644470 w 2079905"/>
                  <a:gd name="connsiteY342" fmla="*/ 266330 h 1375909"/>
                  <a:gd name="connsiteX343" fmla="*/ 1660517 w 2079905"/>
                  <a:gd name="connsiteY343" fmla="*/ 282378 h 1375909"/>
                  <a:gd name="connsiteX344" fmla="*/ 1643011 w 2079905"/>
                  <a:gd name="connsiteY344" fmla="*/ 298656 h 1375909"/>
                  <a:gd name="connsiteX345" fmla="*/ 1625505 w 2079905"/>
                  <a:gd name="connsiteY345" fmla="*/ 316164 h 1375909"/>
                  <a:gd name="connsiteX346" fmla="*/ 1610918 w 2079905"/>
                  <a:gd name="connsiteY346" fmla="*/ 333671 h 1375909"/>
                  <a:gd name="connsiteX347" fmla="*/ 1596330 w 2079905"/>
                  <a:gd name="connsiteY347" fmla="*/ 316164 h 1375909"/>
                  <a:gd name="connsiteX348" fmla="*/ 623608 w 2079905"/>
                  <a:gd name="connsiteY348" fmla="*/ 266564 h 1375909"/>
                  <a:gd name="connsiteX349" fmla="*/ 626005 w 2079905"/>
                  <a:gd name="connsiteY349" fmla="*/ 247244 h 1375909"/>
                  <a:gd name="connsiteX350" fmla="*/ 644095 w 2079905"/>
                  <a:gd name="connsiteY350" fmla="*/ 265336 h 1375909"/>
                  <a:gd name="connsiteX351" fmla="*/ 659788 w 2079905"/>
                  <a:gd name="connsiteY351" fmla="*/ 267733 h 1375909"/>
                  <a:gd name="connsiteX352" fmla="*/ 644129 w 2079905"/>
                  <a:gd name="connsiteY352" fmla="*/ 268607 h 1375909"/>
                  <a:gd name="connsiteX353" fmla="*/ 626039 w 2079905"/>
                  <a:gd name="connsiteY353" fmla="*/ 285529 h 1375909"/>
                  <a:gd name="connsiteX354" fmla="*/ 623608 w 2079905"/>
                  <a:gd name="connsiteY354" fmla="*/ 266563 h 1375909"/>
                  <a:gd name="connsiteX355" fmla="*/ 579554 w 2079905"/>
                  <a:gd name="connsiteY355" fmla="*/ 265364 h 1375909"/>
                  <a:gd name="connsiteX356" fmla="*/ 605813 w 2079905"/>
                  <a:gd name="connsiteY356" fmla="*/ 265364 h 1375909"/>
                  <a:gd name="connsiteX357" fmla="*/ 592683 w 2079905"/>
                  <a:gd name="connsiteY357" fmla="*/ 267893 h 1375909"/>
                  <a:gd name="connsiteX358" fmla="*/ 579554 w 2079905"/>
                  <a:gd name="connsiteY358" fmla="*/ 265364 h 1375909"/>
                  <a:gd name="connsiteX359" fmla="*/ 2017919 w 2079905"/>
                  <a:gd name="connsiteY359" fmla="*/ 265452 h 1375909"/>
                  <a:gd name="connsiteX360" fmla="*/ 2038343 w 2079905"/>
                  <a:gd name="connsiteY360" fmla="*/ 265452 h 1375909"/>
                  <a:gd name="connsiteX361" fmla="*/ 2028131 w 2079905"/>
                  <a:gd name="connsiteY361" fmla="*/ 268121 h 1375909"/>
                  <a:gd name="connsiteX362" fmla="*/ 2017919 w 2079905"/>
                  <a:gd name="connsiteY362" fmla="*/ 265452 h 1375909"/>
                  <a:gd name="connsiteX363" fmla="*/ 2062048 w 2079905"/>
                  <a:gd name="connsiteY363" fmla="*/ 265497 h 1375909"/>
                  <a:gd name="connsiteX364" fmla="*/ 2073232 w 2079905"/>
                  <a:gd name="connsiteY364" fmla="*/ 265958 h 1375909"/>
                  <a:gd name="connsiteX365" fmla="*/ 2065574 w 2079905"/>
                  <a:gd name="connsiteY365" fmla="*/ 269023 h 1375909"/>
                  <a:gd name="connsiteX366" fmla="*/ 2062048 w 2079905"/>
                  <a:gd name="connsiteY366" fmla="*/ 265497 h 1375909"/>
                  <a:gd name="connsiteX367" fmla="*/ 1982909 w 2079905"/>
                  <a:gd name="connsiteY367" fmla="*/ 195431 h 1375909"/>
                  <a:gd name="connsiteX368" fmla="*/ 2003332 w 2079905"/>
                  <a:gd name="connsiteY368" fmla="*/ 195431 h 1375909"/>
                  <a:gd name="connsiteX369" fmla="*/ 1993120 w 2079905"/>
                  <a:gd name="connsiteY369" fmla="*/ 198100 h 1375909"/>
                  <a:gd name="connsiteX370" fmla="*/ 1982909 w 2079905"/>
                  <a:gd name="connsiteY370" fmla="*/ 195431 h 1375909"/>
                  <a:gd name="connsiteX371" fmla="*/ 984732 w 2079905"/>
                  <a:gd name="connsiteY371" fmla="*/ 125209 h 1375909"/>
                  <a:gd name="connsiteX372" fmla="*/ 1038093 w 2079905"/>
                  <a:gd name="connsiteY372" fmla="*/ 107319 h 1375909"/>
                  <a:gd name="connsiteX373" fmla="*/ 1039916 w 2079905"/>
                  <a:gd name="connsiteY373" fmla="*/ 109000 h 1375909"/>
                  <a:gd name="connsiteX374" fmla="*/ 1039072 w 2079905"/>
                  <a:gd name="connsiteY374" fmla="*/ 126507 h 1375909"/>
                  <a:gd name="connsiteX375" fmla="*/ 986555 w 2079905"/>
                  <a:gd name="connsiteY375" fmla="*/ 126891 h 1375909"/>
                  <a:gd name="connsiteX376" fmla="*/ 934039 w 2079905"/>
                  <a:gd name="connsiteY376" fmla="*/ 127274 h 1375909"/>
                  <a:gd name="connsiteX377" fmla="*/ 984730 w 2079905"/>
                  <a:gd name="connsiteY377" fmla="*/ 125210 h 1375909"/>
                  <a:gd name="connsiteX378" fmla="*/ 1947898 w 2079905"/>
                  <a:gd name="connsiteY378" fmla="*/ 125408 h 1375909"/>
                  <a:gd name="connsiteX379" fmla="*/ 1968321 w 2079905"/>
                  <a:gd name="connsiteY379" fmla="*/ 125408 h 1375909"/>
                  <a:gd name="connsiteX380" fmla="*/ 1958109 w 2079905"/>
                  <a:gd name="connsiteY380" fmla="*/ 128077 h 1375909"/>
                  <a:gd name="connsiteX381" fmla="*/ 1947898 w 2079905"/>
                  <a:gd name="connsiteY381" fmla="*/ 125408 h 1375909"/>
                  <a:gd name="connsiteX382" fmla="*/ 1912887 w 2079905"/>
                  <a:gd name="connsiteY382" fmla="*/ 90393 h 1375909"/>
                  <a:gd name="connsiteX383" fmla="*/ 1933310 w 2079905"/>
                  <a:gd name="connsiteY383" fmla="*/ 90393 h 1375909"/>
                  <a:gd name="connsiteX384" fmla="*/ 1923098 w 2079905"/>
                  <a:gd name="connsiteY384" fmla="*/ 93062 h 1375909"/>
                  <a:gd name="connsiteX385" fmla="*/ 1912887 w 2079905"/>
                  <a:gd name="connsiteY385" fmla="*/ 90393 h 1375909"/>
                  <a:gd name="connsiteX386" fmla="*/ 1842865 w 2079905"/>
                  <a:gd name="connsiteY386" fmla="*/ 55379 h 1375909"/>
                  <a:gd name="connsiteX387" fmla="*/ 1863288 w 2079905"/>
                  <a:gd name="connsiteY387" fmla="*/ 55379 h 1375909"/>
                  <a:gd name="connsiteX388" fmla="*/ 1853077 w 2079905"/>
                  <a:gd name="connsiteY388" fmla="*/ 58047 h 1375909"/>
                  <a:gd name="connsiteX389" fmla="*/ 1842865 w 2079905"/>
                  <a:gd name="connsiteY389" fmla="*/ 55379 h 1375909"/>
                  <a:gd name="connsiteX390" fmla="*/ 1766687 w 2079905"/>
                  <a:gd name="connsiteY390" fmla="*/ 9798 h 1375909"/>
                  <a:gd name="connsiteX391" fmla="*/ 1769593 w 2079905"/>
                  <a:gd name="connsiteY391" fmla="*/ 2614 h 1375909"/>
                  <a:gd name="connsiteX392" fmla="*/ 1769372 w 2079905"/>
                  <a:gd name="connsiteY392" fmla="*/ 20121 h 1375909"/>
                  <a:gd name="connsiteX393" fmla="*/ 1766683 w 2079905"/>
                  <a:gd name="connsiteY393" fmla="*/ 9798 h 1375909"/>
                  <a:gd name="connsiteX394" fmla="*/ 1787796 w 2079905"/>
                  <a:gd name="connsiteY394" fmla="*/ 20400 h 1375909"/>
                  <a:gd name="connsiteX395" fmla="*/ 1798980 w 2079905"/>
                  <a:gd name="connsiteY395" fmla="*/ 20861 h 1375909"/>
                  <a:gd name="connsiteX396" fmla="*/ 1791321 w 2079905"/>
                  <a:gd name="connsiteY396" fmla="*/ 23926 h 1375909"/>
                  <a:gd name="connsiteX397" fmla="*/ 1787796 w 2079905"/>
                  <a:gd name="connsiteY397" fmla="*/ 20401 h 137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</a:cxnLst>
                <a:rect l="l" t="t" r="r" b="b"/>
                <a:pathLst>
                  <a:path w="2079905" h="1375909">
                    <a:moveTo>
                      <a:pt x="390260" y="1373912"/>
                    </a:moveTo>
                    <a:cubicBezTo>
                      <a:pt x="434580" y="1372919"/>
                      <a:pt x="505477" y="1372922"/>
                      <a:pt x="547809" y="1373918"/>
                    </a:cubicBezTo>
                    <a:cubicBezTo>
                      <a:pt x="590141" y="1374915"/>
                      <a:pt x="553879" y="1375726"/>
                      <a:pt x="467227" y="1375722"/>
                    </a:cubicBezTo>
                    <a:cubicBezTo>
                      <a:pt x="380575" y="1375719"/>
                      <a:pt x="345940" y="1374904"/>
                      <a:pt x="390260" y="1373911"/>
                    </a:cubicBezTo>
                    <a:close/>
                    <a:moveTo>
                      <a:pt x="622319" y="1357365"/>
                    </a:moveTo>
                    <a:cubicBezTo>
                      <a:pt x="622599" y="1350568"/>
                      <a:pt x="623982" y="1349184"/>
                      <a:pt x="625844" y="1353840"/>
                    </a:cubicBezTo>
                    <a:cubicBezTo>
                      <a:pt x="627530" y="1358053"/>
                      <a:pt x="627323" y="1363086"/>
                      <a:pt x="625384" y="1365025"/>
                    </a:cubicBezTo>
                    <a:cubicBezTo>
                      <a:pt x="623445" y="1366964"/>
                      <a:pt x="622066" y="1363516"/>
                      <a:pt x="622319" y="1357365"/>
                    </a:cubicBezTo>
                    <a:close/>
                    <a:moveTo>
                      <a:pt x="232538" y="1338966"/>
                    </a:moveTo>
                    <a:cubicBezTo>
                      <a:pt x="247879" y="1337760"/>
                      <a:pt x="271511" y="1337774"/>
                      <a:pt x="285054" y="1339010"/>
                    </a:cubicBezTo>
                    <a:cubicBezTo>
                      <a:pt x="298597" y="1340234"/>
                      <a:pt x="286045" y="1341220"/>
                      <a:pt x="257161" y="1341203"/>
                    </a:cubicBezTo>
                    <a:cubicBezTo>
                      <a:pt x="228277" y="1341184"/>
                      <a:pt x="217197" y="1340183"/>
                      <a:pt x="232538" y="1338977"/>
                    </a:cubicBezTo>
                    <a:close/>
                    <a:moveTo>
                      <a:pt x="652669" y="1338966"/>
                    </a:moveTo>
                    <a:cubicBezTo>
                      <a:pt x="668010" y="1337760"/>
                      <a:pt x="691642" y="1337774"/>
                      <a:pt x="705185" y="1339010"/>
                    </a:cubicBezTo>
                    <a:cubicBezTo>
                      <a:pt x="718728" y="1340234"/>
                      <a:pt x="706176" y="1341220"/>
                      <a:pt x="677292" y="1341203"/>
                    </a:cubicBezTo>
                    <a:cubicBezTo>
                      <a:pt x="648408" y="1341184"/>
                      <a:pt x="637328" y="1340183"/>
                      <a:pt x="652669" y="1338977"/>
                    </a:cubicBezTo>
                    <a:close/>
                    <a:moveTo>
                      <a:pt x="153692" y="1304019"/>
                    </a:moveTo>
                    <a:cubicBezTo>
                      <a:pt x="164180" y="1302720"/>
                      <a:pt x="179934" y="1302746"/>
                      <a:pt x="188703" y="1304085"/>
                    </a:cubicBezTo>
                    <a:cubicBezTo>
                      <a:pt x="197471" y="1305417"/>
                      <a:pt x="188890" y="1306479"/>
                      <a:pt x="169634" y="1306446"/>
                    </a:cubicBezTo>
                    <a:cubicBezTo>
                      <a:pt x="150378" y="1306402"/>
                      <a:pt x="143204" y="1305324"/>
                      <a:pt x="153692" y="1304025"/>
                    </a:cubicBezTo>
                    <a:close/>
                    <a:moveTo>
                      <a:pt x="732726" y="1304938"/>
                    </a:moveTo>
                    <a:cubicBezTo>
                      <a:pt x="752615" y="1300494"/>
                      <a:pt x="796913" y="1299728"/>
                      <a:pt x="796913" y="1303829"/>
                    </a:cubicBezTo>
                    <a:cubicBezTo>
                      <a:pt x="796913" y="1306259"/>
                      <a:pt x="780502" y="1307943"/>
                      <a:pt x="760443" y="1307571"/>
                    </a:cubicBezTo>
                    <a:cubicBezTo>
                      <a:pt x="740385" y="1307198"/>
                      <a:pt x="727912" y="1306014"/>
                      <a:pt x="732726" y="1304937"/>
                    </a:cubicBezTo>
                    <a:close/>
                    <a:moveTo>
                      <a:pt x="897214" y="1287010"/>
                    </a:moveTo>
                    <a:lnTo>
                      <a:pt x="896111" y="1268690"/>
                    </a:lnTo>
                    <a:lnTo>
                      <a:pt x="847971" y="1270163"/>
                    </a:lnTo>
                    <a:cubicBezTo>
                      <a:pt x="821494" y="1270972"/>
                      <a:pt x="814929" y="1270558"/>
                      <a:pt x="833383" y="1269238"/>
                    </a:cubicBezTo>
                    <a:cubicBezTo>
                      <a:pt x="864049" y="1267049"/>
                      <a:pt x="866935" y="1265660"/>
                      <a:pt x="866935" y="1253104"/>
                    </a:cubicBezTo>
                    <a:cubicBezTo>
                      <a:pt x="866935" y="1240655"/>
                      <a:pt x="870221" y="1238985"/>
                      <a:pt x="901946" y="1235302"/>
                    </a:cubicBezTo>
                    <a:cubicBezTo>
                      <a:pt x="933583" y="1231630"/>
                      <a:pt x="936957" y="1229925"/>
                      <a:pt x="936957" y="1217610"/>
                    </a:cubicBezTo>
                    <a:cubicBezTo>
                      <a:pt x="936957" y="1207080"/>
                      <a:pt x="940606" y="1203561"/>
                      <a:pt x="953004" y="1202134"/>
                    </a:cubicBezTo>
                    <a:cubicBezTo>
                      <a:pt x="966590" y="1200571"/>
                      <a:pt x="968800" y="1197871"/>
                      <a:pt x="967415" y="1184522"/>
                    </a:cubicBezTo>
                    <a:cubicBezTo>
                      <a:pt x="965810" y="1169050"/>
                      <a:pt x="966460" y="1168724"/>
                      <a:pt x="1002426" y="1167015"/>
                    </a:cubicBezTo>
                    <a:cubicBezTo>
                      <a:pt x="1038156" y="1165316"/>
                      <a:pt x="1039067" y="1164871"/>
                      <a:pt x="1038842" y="1149224"/>
                    </a:cubicBezTo>
                    <a:cubicBezTo>
                      <a:pt x="1038617" y="1133539"/>
                      <a:pt x="1039376" y="1133176"/>
                      <a:pt x="1072394" y="1133176"/>
                    </a:cubicBezTo>
                    <a:cubicBezTo>
                      <a:pt x="1106040" y="1133176"/>
                      <a:pt x="1106177" y="1133110"/>
                      <a:pt x="1106177" y="1115669"/>
                    </a:cubicBezTo>
                    <a:lnTo>
                      <a:pt x="1106177" y="1098162"/>
                    </a:lnTo>
                    <a:lnTo>
                      <a:pt x="1141188" y="1098162"/>
                    </a:lnTo>
                    <a:lnTo>
                      <a:pt x="1176198" y="1098162"/>
                    </a:lnTo>
                    <a:lnTo>
                      <a:pt x="1176198" y="1080654"/>
                    </a:lnTo>
                    <a:cubicBezTo>
                      <a:pt x="1176198" y="1065180"/>
                      <a:pt x="1178186" y="1063147"/>
                      <a:pt x="1193316" y="1063147"/>
                    </a:cubicBezTo>
                    <a:cubicBezTo>
                      <a:pt x="1207653" y="1063147"/>
                      <a:pt x="1210734" y="1060539"/>
                      <a:pt x="1212281" y="1047099"/>
                    </a:cubicBezTo>
                    <a:cubicBezTo>
                      <a:pt x="1214029" y="1031906"/>
                      <a:pt x="1215917" y="1030957"/>
                      <a:pt x="1247679" y="1029300"/>
                    </a:cubicBezTo>
                    <a:cubicBezTo>
                      <a:pt x="1280548" y="1027586"/>
                      <a:pt x="1281231" y="1027201"/>
                      <a:pt x="1281231" y="1010334"/>
                    </a:cubicBezTo>
                    <a:cubicBezTo>
                      <a:pt x="1281231" y="993183"/>
                      <a:pt x="1281364" y="993118"/>
                      <a:pt x="1316242" y="993118"/>
                    </a:cubicBezTo>
                    <a:lnTo>
                      <a:pt x="1351253" y="993118"/>
                    </a:lnTo>
                    <a:lnTo>
                      <a:pt x="1351253" y="975610"/>
                    </a:lnTo>
                    <a:cubicBezTo>
                      <a:pt x="1351253" y="958125"/>
                      <a:pt x="1351297" y="958103"/>
                      <a:pt x="1385876" y="958103"/>
                    </a:cubicBezTo>
                    <a:cubicBezTo>
                      <a:pt x="1419310" y="958103"/>
                      <a:pt x="1420563" y="957552"/>
                      <a:pt x="1422346" y="942055"/>
                    </a:cubicBezTo>
                    <a:cubicBezTo>
                      <a:pt x="1423797" y="929450"/>
                      <a:pt x="1427635" y="925610"/>
                      <a:pt x="1440239" y="924160"/>
                    </a:cubicBezTo>
                    <a:cubicBezTo>
                      <a:pt x="1453678" y="922614"/>
                      <a:pt x="1456286" y="919531"/>
                      <a:pt x="1456286" y="905194"/>
                    </a:cubicBezTo>
                    <a:cubicBezTo>
                      <a:pt x="1456286" y="888160"/>
                      <a:pt x="1456462" y="888074"/>
                      <a:pt x="1491297" y="888074"/>
                    </a:cubicBezTo>
                    <a:lnTo>
                      <a:pt x="1526308" y="888074"/>
                    </a:lnTo>
                    <a:lnTo>
                      <a:pt x="1526308" y="870567"/>
                    </a:lnTo>
                    <a:lnTo>
                      <a:pt x="1526308" y="853060"/>
                    </a:lnTo>
                    <a:lnTo>
                      <a:pt x="1561318" y="853060"/>
                    </a:lnTo>
                    <a:lnTo>
                      <a:pt x="1596330" y="853060"/>
                    </a:lnTo>
                    <a:lnTo>
                      <a:pt x="1596330" y="834872"/>
                    </a:lnTo>
                    <a:cubicBezTo>
                      <a:pt x="1596330" y="818718"/>
                      <a:pt x="1597928" y="816990"/>
                      <a:pt x="1610625" y="819417"/>
                    </a:cubicBezTo>
                    <a:cubicBezTo>
                      <a:pt x="1625629" y="822286"/>
                      <a:pt x="1631340" y="815154"/>
                      <a:pt x="1631340" y="793552"/>
                    </a:cubicBezTo>
                    <a:cubicBezTo>
                      <a:pt x="1631340" y="782573"/>
                      <a:pt x="1633740" y="781985"/>
                      <a:pt x="1663434" y="785695"/>
                    </a:cubicBezTo>
                    <a:cubicBezTo>
                      <a:pt x="1691926" y="789256"/>
                      <a:pt x="1695603" y="788513"/>
                      <a:pt x="1696200" y="779073"/>
                    </a:cubicBezTo>
                    <a:cubicBezTo>
                      <a:pt x="1696571" y="773225"/>
                      <a:pt x="1697228" y="764502"/>
                      <a:pt x="1697658" y="759687"/>
                    </a:cubicBezTo>
                    <a:cubicBezTo>
                      <a:pt x="1698125" y="754475"/>
                      <a:pt x="1704345" y="750901"/>
                      <a:pt x="1713031" y="750853"/>
                    </a:cubicBezTo>
                    <a:cubicBezTo>
                      <a:pt x="1724563" y="750786"/>
                      <a:pt x="1728006" y="747426"/>
                      <a:pt x="1729466" y="734804"/>
                    </a:cubicBezTo>
                    <a:cubicBezTo>
                      <a:pt x="1731009" y="721453"/>
                      <a:pt x="1734117" y="718837"/>
                      <a:pt x="1748430" y="718837"/>
                    </a:cubicBezTo>
                    <a:cubicBezTo>
                      <a:pt x="1763560" y="718837"/>
                      <a:pt x="1765548" y="716803"/>
                      <a:pt x="1765548" y="701329"/>
                    </a:cubicBezTo>
                    <a:cubicBezTo>
                      <a:pt x="1765548" y="685767"/>
                      <a:pt x="1767493" y="683822"/>
                      <a:pt x="1783053" y="683822"/>
                    </a:cubicBezTo>
                    <a:cubicBezTo>
                      <a:pt x="1798614" y="683822"/>
                      <a:pt x="1800559" y="681877"/>
                      <a:pt x="1800559" y="666315"/>
                    </a:cubicBezTo>
                    <a:cubicBezTo>
                      <a:pt x="1800559" y="650753"/>
                      <a:pt x="1802504" y="648808"/>
                      <a:pt x="1818064" y="648808"/>
                    </a:cubicBezTo>
                    <a:cubicBezTo>
                      <a:pt x="1833625" y="648808"/>
                      <a:pt x="1835569" y="646862"/>
                      <a:pt x="1835569" y="631300"/>
                    </a:cubicBezTo>
                    <a:cubicBezTo>
                      <a:pt x="1835569" y="615738"/>
                      <a:pt x="1837515" y="613793"/>
                      <a:pt x="1853075" y="613793"/>
                    </a:cubicBezTo>
                    <a:cubicBezTo>
                      <a:pt x="1868635" y="613793"/>
                      <a:pt x="1870581" y="611848"/>
                      <a:pt x="1870581" y="596286"/>
                    </a:cubicBezTo>
                    <a:cubicBezTo>
                      <a:pt x="1870581" y="580724"/>
                      <a:pt x="1872526" y="578778"/>
                      <a:pt x="1888086" y="578778"/>
                    </a:cubicBezTo>
                    <a:cubicBezTo>
                      <a:pt x="1903646" y="578778"/>
                      <a:pt x="1905591" y="576833"/>
                      <a:pt x="1905591" y="561271"/>
                    </a:cubicBezTo>
                    <a:cubicBezTo>
                      <a:pt x="1905591" y="545709"/>
                      <a:pt x="1907536" y="543764"/>
                      <a:pt x="1923097" y="543764"/>
                    </a:cubicBezTo>
                    <a:cubicBezTo>
                      <a:pt x="1938657" y="543764"/>
                      <a:pt x="1940602" y="541818"/>
                      <a:pt x="1940602" y="526256"/>
                    </a:cubicBezTo>
                    <a:cubicBezTo>
                      <a:pt x="1940602" y="510694"/>
                      <a:pt x="1942548" y="508749"/>
                      <a:pt x="1958108" y="508749"/>
                    </a:cubicBezTo>
                    <a:cubicBezTo>
                      <a:pt x="1973668" y="508749"/>
                      <a:pt x="1975613" y="506804"/>
                      <a:pt x="1975613" y="491242"/>
                    </a:cubicBezTo>
                    <a:cubicBezTo>
                      <a:pt x="1975613" y="475680"/>
                      <a:pt x="1977558" y="473735"/>
                      <a:pt x="1993119" y="473735"/>
                    </a:cubicBezTo>
                    <a:cubicBezTo>
                      <a:pt x="2008679" y="473735"/>
                      <a:pt x="2010624" y="471789"/>
                      <a:pt x="2010624" y="456227"/>
                    </a:cubicBezTo>
                    <a:cubicBezTo>
                      <a:pt x="2010624" y="441534"/>
                      <a:pt x="2012924" y="438720"/>
                      <a:pt x="2024934" y="438720"/>
                    </a:cubicBezTo>
                    <a:cubicBezTo>
                      <a:pt x="2038375" y="438720"/>
                      <a:pt x="2039369" y="436509"/>
                      <a:pt x="2041315" y="402246"/>
                    </a:cubicBezTo>
                    <a:cubicBezTo>
                      <a:pt x="2042984" y="372835"/>
                      <a:pt x="2043604" y="376225"/>
                      <a:pt x="2044511" y="419754"/>
                    </a:cubicBezTo>
                    <a:lnTo>
                      <a:pt x="2045635" y="473735"/>
                    </a:lnTo>
                    <a:lnTo>
                      <a:pt x="2028130" y="473735"/>
                    </a:lnTo>
                    <a:cubicBezTo>
                      <a:pt x="2010834" y="473735"/>
                      <a:pt x="2010624" y="474112"/>
                      <a:pt x="2010624" y="505345"/>
                    </a:cubicBezTo>
                    <a:cubicBezTo>
                      <a:pt x="2010624" y="525173"/>
                      <a:pt x="2013343" y="538053"/>
                      <a:pt x="2017918" y="539899"/>
                    </a:cubicBezTo>
                    <a:cubicBezTo>
                      <a:pt x="2021930" y="541518"/>
                      <a:pt x="2014053" y="543050"/>
                      <a:pt x="2000413" y="543303"/>
                    </a:cubicBezTo>
                    <a:cubicBezTo>
                      <a:pt x="1978149" y="543716"/>
                      <a:pt x="1975614" y="545218"/>
                      <a:pt x="1975614" y="557984"/>
                    </a:cubicBezTo>
                    <a:cubicBezTo>
                      <a:pt x="1975614" y="569653"/>
                      <a:pt x="1979015" y="572625"/>
                      <a:pt x="1994578" y="574557"/>
                    </a:cubicBezTo>
                    <a:cubicBezTo>
                      <a:pt x="2005049" y="575856"/>
                      <a:pt x="1997208" y="577329"/>
                      <a:pt x="1977072" y="577844"/>
                    </a:cubicBezTo>
                    <a:cubicBezTo>
                      <a:pt x="1942570" y="578729"/>
                      <a:pt x="1940603" y="579545"/>
                      <a:pt x="1940603" y="592998"/>
                    </a:cubicBezTo>
                    <a:cubicBezTo>
                      <a:pt x="1940603" y="604667"/>
                      <a:pt x="1944004" y="607640"/>
                      <a:pt x="1959567" y="609571"/>
                    </a:cubicBezTo>
                    <a:cubicBezTo>
                      <a:pt x="1970038" y="610871"/>
                      <a:pt x="1962197" y="612343"/>
                      <a:pt x="1942062" y="612859"/>
                    </a:cubicBezTo>
                    <a:cubicBezTo>
                      <a:pt x="1907644" y="613741"/>
                      <a:pt x="1905592" y="614586"/>
                      <a:pt x="1905592" y="627896"/>
                    </a:cubicBezTo>
                    <a:cubicBezTo>
                      <a:pt x="1905592" y="635653"/>
                      <a:pt x="1908874" y="643324"/>
                      <a:pt x="1912886" y="644943"/>
                    </a:cubicBezTo>
                    <a:cubicBezTo>
                      <a:pt x="1916897" y="646562"/>
                      <a:pt x="1909020" y="648093"/>
                      <a:pt x="1895380" y="648347"/>
                    </a:cubicBezTo>
                    <a:cubicBezTo>
                      <a:pt x="1872034" y="648781"/>
                      <a:pt x="1870581" y="649796"/>
                      <a:pt x="1870581" y="665667"/>
                    </a:cubicBezTo>
                    <a:cubicBezTo>
                      <a:pt x="1870581" y="675408"/>
                      <a:pt x="1867501" y="682411"/>
                      <a:pt x="1863287" y="682254"/>
                    </a:cubicBezTo>
                    <a:cubicBezTo>
                      <a:pt x="1840797" y="681418"/>
                      <a:pt x="1835570" y="684494"/>
                      <a:pt x="1835570" y="698557"/>
                    </a:cubicBezTo>
                    <a:cubicBezTo>
                      <a:pt x="1835570" y="710261"/>
                      <a:pt x="1831969" y="714013"/>
                      <a:pt x="1818064" y="716794"/>
                    </a:cubicBezTo>
                    <a:cubicBezTo>
                      <a:pt x="1804680" y="719472"/>
                      <a:pt x="1800559" y="723468"/>
                      <a:pt x="1800559" y="733768"/>
                    </a:cubicBezTo>
                    <a:cubicBezTo>
                      <a:pt x="1800559" y="744127"/>
                      <a:pt x="1796851" y="747667"/>
                      <a:pt x="1784512" y="749087"/>
                    </a:cubicBezTo>
                    <a:cubicBezTo>
                      <a:pt x="1772010" y="750525"/>
                      <a:pt x="1768066" y="754400"/>
                      <a:pt x="1766653" y="766628"/>
                    </a:cubicBezTo>
                    <a:cubicBezTo>
                      <a:pt x="1765253" y="778758"/>
                      <a:pt x="1761276" y="782735"/>
                      <a:pt x="1749148" y="784136"/>
                    </a:cubicBezTo>
                    <a:cubicBezTo>
                      <a:pt x="1736999" y="785539"/>
                      <a:pt x="1733044" y="789509"/>
                      <a:pt x="1731635" y="801716"/>
                    </a:cubicBezTo>
                    <a:cubicBezTo>
                      <a:pt x="1729924" y="816547"/>
                      <a:pt x="1727844" y="817587"/>
                      <a:pt x="1696625" y="819223"/>
                    </a:cubicBezTo>
                    <a:cubicBezTo>
                      <a:pt x="1665630" y="820849"/>
                      <a:pt x="1663433" y="821922"/>
                      <a:pt x="1663433" y="835466"/>
                    </a:cubicBezTo>
                    <a:cubicBezTo>
                      <a:pt x="1663433" y="847017"/>
                      <a:pt x="1659869" y="850587"/>
                      <a:pt x="1645928" y="853001"/>
                    </a:cubicBezTo>
                    <a:cubicBezTo>
                      <a:pt x="1632103" y="855396"/>
                      <a:pt x="1628034" y="859401"/>
                      <a:pt x="1626576" y="872053"/>
                    </a:cubicBezTo>
                    <a:cubicBezTo>
                      <a:pt x="1624816" y="887332"/>
                      <a:pt x="1623260" y="888074"/>
                      <a:pt x="1593024" y="888074"/>
                    </a:cubicBezTo>
                    <a:lnTo>
                      <a:pt x="1561318" y="888074"/>
                    </a:lnTo>
                    <a:lnTo>
                      <a:pt x="1560385" y="924548"/>
                    </a:lnTo>
                    <a:cubicBezTo>
                      <a:pt x="1559869" y="944685"/>
                      <a:pt x="1558398" y="952527"/>
                      <a:pt x="1557098" y="942055"/>
                    </a:cubicBezTo>
                    <a:cubicBezTo>
                      <a:pt x="1554767" y="923272"/>
                      <a:pt x="1554439" y="923088"/>
                      <a:pt x="1523021" y="923088"/>
                    </a:cubicBezTo>
                    <a:lnTo>
                      <a:pt x="1491297" y="923088"/>
                    </a:lnTo>
                    <a:lnTo>
                      <a:pt x="1490364" y="959562"/>
                    </a:lnTo>
                    <a:cubicBezTo>
                      <a:pt x="1489848" y="979700"/>
                      <a:pt x="1488377" y="987541"/>
                      <a:pt x="1487077" y="977069"/>
                    </a:cubicBezTo>
                    <a:cubicBezTo>
                      <a:pt x="1485145" y="961505"/>
                      <a:pt x="1482174" y="958103"/>
                      <a:pt x="1470505" y="958103"/>
                    </a:cubicBezTo>
                    <a:cubicBezTo>
                      <a:pt x="1458597" y="958103"/>
                      <a:pt x="1456287" y="960948"/>
                      <a:pt x="1456287" y="975610"/>
                    </a:cubicBezTo>
                    <a:lnTo>
                      <a:pt x="1456287" y="993118"/>
                    </a:lnTo>
                    <a:lnTo>
                      <a:pt x="1421276" y="993118"/>
                    </a:lnTo>
                    <a:lnTo>
                      <a:pt x="1386266" y="993118"/>
                    </a:lnTo>
                    <a:lnTo>
                      <a:pt x="1386266" y="1010625"/>
                    </a:lnTo>
                    <a:lnTo>
                      <a:pt x="1386266" y="1028132"/>
                    </a:lnTo>
                    <a:lnTo>
                      <a:pt x="1351255" y="1028132"/>
                    </a:lnTo>
                    <a:lnTo>
                      <a:pt x="1316244" y="1028132"/>
                    </a:lnTo>
                    <a:lnTo>
                      <a:pt x="1316244" y="1045640"/>
                    </a:lnTo>
                    <a:lnTo>
                      <a:pt x="1316244" y="1063147"/>
                    </a:lnTo>
                    <a:lnTo>
                      <a:pt x="1281233" y="1063147"/>
                    </a:lnTo>
                    <a:lnTo>
                      <a:pt x="1246222" y="1063147"/>
                    </a:lnTo>
                    <a:lnTo>
                      <a:pt x="1246222" y="1080654"/>
                    </a:lnTo>
                    <a:cubicBezTo>
                      <a:pt x="1246222" y="1096216"/>
                      <a:pt x="1244277" y="1098162"/>
                      <a:pt x="1228716" y="1098162"/>
                    </a:cubicBezTo>
                    <a:cubicBezTo>
                      <a:pt x="1213156" y="1098162"/>
                      <a:pt x="1211211" y="1100107"/>
                      <a:pt x="1211211" y="1115669"/>
                    </a:cubicBezTo>
                    <a:lnTo>
                      <a:pt x="1211211" y="1133176"/>
                    </a:lnTo>
                    <a:lnTo>
                      <a:pt x="1176200" y="1133176"/>
                    </a:lnTo>
                    <a:cubicBezTo>
                      <a:pt x="1142935" y="1133176"/>
                      <a:pt x="1141189" y="1133888"/>
                      <a:pt x="1141189" y="1147474"/>
                    </a:cubicBezTo>
                    <a:cubicBezTo>
                      <a:pt x="1141189" y="1160746"/>
                      <a:pt x="1143597" y="1161923"/>
                      <a:pt x="1174741" y="1163878"/>
                    </a:cubicBezTo>
                    <a:cubicBezTo>
                      <a:pt x="1193195" y="1165036"/>
                      <a:pt x="1177440" y="1166480"/>
                      <a:pt x="1139730" y="1167087"/>
                    </a:cubicBezTo>
                    <a:lnTo>
                      <a:pt x="1071167" y="1168190"/>
                    </a:lnTo>
                    <a:lnTo>
                      <a:pt x="1071167" y="1182488"/>
                    </a:lnTo>
                    <a:cubicBezTo>
                      <a:pt x="1071167" y="1195760"/>
                      <a:pt x="1073576" y="1196938"/>
                      <a:pt x="1104719" y="1198893"/>
                    </a:cubicBezTo>
                    <a:cubicBezTo>
                      <a:pt x="1123430" y="1200066"/>
                      <a:pt x="1109511" y="1201486"/>
                      <a:pt x="1073250" y="1202101"/>
                    </a:cubicBezTo>
                    <a:cubicBezTo>
                      <a:pt x="1020025" y="1203005"/>
                      <a:pt x="1007587" y="1204879"/>
                      <a:pt x="1004687" y="1212435"/>
                    </a:cubicBezTo>
                    <a:cubicBezTo>
                      <a:pt x="998082" y="1229650"/>
                      <a:pt x="1001103" y="1231824"/>
                      <a:pt x="1034698" y="1234034"/>
                    </a:cubicBezTo>
                    <a:lnTo>
                      <a:pt x="1068250" y="1236243"/>
                    </a:lnTo>
                    <a:lnTo>
                      <a:pt x="1033239" y="1236772"/>
                    </a:lnTo>
                    <a:cubicBezTo>
                      <a:pt x="1013983" y="1237063"/>
                      <a:pt x="976696" y="1237506"/>
                      <a:pt x="950379" y="1237760"/>
                    </a:cubicBezTo>
                    <a:lnTo>
                      <a:pt x="902530" y="1238219"/>
                    </a:lnTo>
                    <a:lnTo>
                      <a:pt x="900424" y="1271774"/>
                    </a:lnTo>
                    <a:cubicBezTo>
                      <a:pt x="899266" y="1290230"/>
                      <a:pt x="897822" y="1297086"/>
                      <a:pt x="897215" y="1287009"/>
                    </a:cubicBezTo>
                    <a:close/>
                    <a:moveTo>
                      <a:pt x="67519" y="1250278"/>
                    </a:moveTo>
                    <a:cubicBezTo>
                      <a:pt x="67519" y="1242307"/>
                      <a:pt x="62808" y="1238452"/>
                      <a:pt x="51472" y="1237148"/>
                    </a:cubicBezTo>
                    <a:cubicBezTo>
                      <a:pt x="38969" y="1235710"/>
                      <a:pt x="35025" y="1231835"/>
                      <a:pt x="33613" y="1219606"/>
                    </a:cubicBezTo>
                    <a:cubicBezTo>
                      <a:pt x="32212" y="1207477"/>
                      <a:pt x="28236" y="1203500"/>
                      <a:pt x="16108" y="1202099"/>
                    </a:cubicBezTo>
                    <a:lnTo>
                      <a:pt x="415" y="1200286"/>
                    </a:lnTo>
                    <a:lnTo>
                      <a:pt x="21" y="993116"/>
                    </a:lnTo>
                    <a:cubicBezTo>
                      <a:pt x="-195" y="879173"/>
                      <a:pt x="587" y="800884"/>
                      <a:pt x="1760" y="819142"/>
                    </a:cubicBezTo>
                    <a:cubicBezTo>
                      <a:pt x="3747" y="850071"/>
                      <a:pt x="4969" y="852501"/>
                      <a:pt x="19659" y="854741"/>
                    </a:cubicBezTo>
                    <a:lnTo>
                      <a:pt x="35425" y="857145"/>
                    </a:lnTo>
                    <a:lnTo>
                      <a:pt x="19379" y="858018"/>
                    </a:lnTo>
                    <a:lnTo>
                      <a:pt x="3332" y="858892"/>
                    </a:lnTo>
                    <a:lnTo>
                      <a:pt x="3332" y="1027742"/>
                    </a:lnTo>
                    <a:lnTo>
                      <a:pt x="3332" y="1196591"/>
                    </a:lnTo>
                    <a:lnTo>
                      <a:pt x="19379" y="1198438"/>
                    </a:lnTo>
                    <a:cubicBezTo>
                      <a:pt x="31982" y="1199889"/>
                      <a:pt x="35821" y="1203727"/>
                      <a:pt x="37272" y="1216332"/>
                    </a:cubicBezTo>
                    <a:cubicBezTo>
                      <a:pt x="38818" y="1229773"/>
                      <a:pt x="41900" y="1232380"/>
                      <a:pt x="56236" y="1232380"/>
                    </a:cubicBezTo>
                    <a:cubicBezTo>
                      <a:pt x="70605" y="1232380"/>
                      <a:pt x="73354" y="1234723"/>
                      <a:pt x="73354" y="1246970"/>
                    </a:cubicBezTo>
                    <a:cubicBezTo>
                      <a:pt x="73354" y="1254994"/>
                      <a:pt x="72041" y="1261560"/>
                      <a:pt x="70436" y="1261560"/>
                    </a:cubicBezTo>
                    <a:cubicBezTo>
                      <a:pt x="68832" y="1261560"/>
                      <a:pt x="67519" y="1256482"/>
                      <a:pt x="67519" y="1250276"/>
                    </a:cubicBezTo>
                    <a:close/>
                    <a:moveTo>
                      <a:pt x="33645" y="809290"/>
                    </a:moveTo>
                    <a:cubicBezTo>
                      <a:pt x="33764" y="799661"/>
                      <a:pt x="35072" y="796428"/>
                      <a:pt x="36552" y="802107"/>
                    </a:cubicBezTo>
                    <a:cubicBezTo>
                      <a:pt x="38031" y="807785"/>
                      <a:pt x="37934" y="815663"/>
                      <a:pt x="36335" y="819614"/>
                    </a:cubicBezTo>
                    <a:cubicBezTo>
                      <a:pt x="34737" y="823565"/>
                      <a:pt x="33526" y="818919"/>
                      <a:pt x="33645" y="809290"/>
                    </a:cubicBezTo>
                    <a:close/>
                    <a:moveTo>
                      <a:pt x="33588" y="755310"/>
                    </a:moveTo>
                    <a:lnTo>
                      <a:pt x="34667" y="721754"/>
                    </a:lnTo>
                    <a:lnTo>
                      <a:pt x="36798" y="752032"/>
                    </a:lnTo>
                    <a:cubicBezTo>
                      <a:pt x="38751" y="779781"/>
                      <a:pt x="40245" y="782511"/>
                      <a:pt x="54683" y="784713"/>
                    </a:cubicBezTo>
                    <a:cubicBezTo>
                      <a:pt x="68989" y="786895"/>
                      <a:pt x="68693" y="787197"/>
                      <a:pt x="51473" y="787991"/>
                    </a:cubicBezTo>
                    <a:lnTo>
                      <a:pt x="32509" y="788864"/>
                    </a:lnTo>
                    <a:lnTo>
                      <a:pt x="33588" y="755309"/>
                    </a:lnTo>
                    <a:close/>
                    <a:moveTo>
                      <a:pt x="866936" y="751320"/>
                    </a:moveTo>
                    <a:cubicBezTo>
                      <a:pt x="866936" y="721067"/>
                      <a:pt x="866199" y="719526"/>
                      <a:pt x="850889" y="717765"/>
                    </a:cubicBezTo>
                    <a:cubicBezTo>
                      <a:pt x="838285" y="716313"/>
                      <a:pt x="834446" y="712475"/>
                      <a:pt x="832996" y="699870"/>
                    </a:cubicBezTo>
                    <a:cubicBezTo>
                      <a:pt x="831450" y="686429"/>
                      <a:pt x="828368" y="683821"/>
                      <a:pt x="814032" y="683821"/>
                    </a:cubicBezTo>
                    <a:cubicBezTo>
                      <a:pt x="798902" y="683821"/>
                      <a:pt x="796914" y="681788"/>
                      <a:pt x="796914" y="666314"/>
                    </a:cubicBezTo>
                    <a:cubicBezTo>
                      <a:pt x="796914" y="650752"/>
                      <a:pt x="794969" y="648807"/>
                      <a:pt x="779408" y="648807"/>
                    </a:cubicBezTo>
                    <a:cubicBezTo>
                      <a:pt x="763936" y="648807"/>
                      <a:pt x="761903" y="646819"/>
                      <a:pt x="761903" y="631687"/>
                    </a:cubicBezTo>
                    <a:cubicBezTo>
                      <a:pt x="761903" y="617349"/>
                      <a:pt x="759295" y="614267"/>
                      <a:pt x="745856" y="612721"/>
                    </a:cubicBezTo>
                    <a:cubicBezTo>
                      <a:pt x="733253" y="611269"/>
                      <a:pt x="729413" y="607431"/>
                      <a:pt x="727963" y="594826"/>
                    </a:cubicBezTo>
                    <a:cubicBezTo>
                      <a:pt x="726180" y="579329"/>
                      <a:pt x="724927" y="578777"/>
                      <a:pt x="691494" y="578777"/>
                    </a:cubicBezTo>
                    <a:cubicBezTo>
                      <a:pt x="656913" y="578777"/>
                      <a:pt x="656870" y="578755"/>
                      <a:pt x="656870" y="561270"/>
                    </a:cubicBezTo>
                    <a:cubicBezTo>
                      <a:pt x="656870" y="543930"/>
                      <a:pt x="656562" y="543763"/>
                      <a:pt x="624631" y="543763"/>
                    </a:cubicBezTo>
                    <a:cubicBezTo>
                      <a:pt x="593478" y="543763"/>
                      <a:pt x="592274" y="543174"/>
                      <a:pt x="588891" y="526256"/>
                    </a:cubicBezTo>
                    <a:cubicBezTo>
                      <a:pt x="585477" y="509187"/>
                      <a:pt x="584530" y="508748"/>
                      <a:pt x="551108" y="508748"/>
                    </a:cubicBezTo>
                    <a:cubicBezTo>
                      <a:pt x="516908" y="508748"/>
                      <a:pt x="516826" y="508704"/>
                      <a:pt x="516826" y="491241"/>
                    </a:cubicBezTo>
                    <a:cubicBezTo>
                      <a:pt x="516826" y="473964"/>
                      <a:pt x="516414" y="473734"/>
                      <a:pt x="485526" y="473734"/>
                    </a:cubicBezTo>
                    <a:lnTo>
                      <a:pt x="454226" y="473734"/>
                    </a:lnTo>
                    <a:lnTo>
                      <a:pt x="450496" y="446519"/>
                    </a:lnTo>
                    <a:cubicBezTo>
                      <a:pt x="448445" y="431551"/>
                      <a:pt x="448088" y="417983"/>
                      <a:pt x="449703" y="416368"/>
                    </a:cubicBezTo>
                    <a:cubicBezTo>
                      <a:pt x="451318" y="414753"/>
                      <a:pt x="452640" y="419121"/>
                      <a:pt x="452640" y="426075"/>
                    </a:cubicBezTo>
                    <a:cubicBezTo>
                      <a:pt x="452640" y="438310"/>
                      <a:pt x="454809" y="438719"/>
                      <a:pt x="519744" y="438719"/>
                    </a:cubicBezTo>
                    <a:lnTo>
                      <a:pt x="586848" y="438719"/>
                    </a:lnTo>
                    <a:lnTo>
                      <a:pt x="586848" y="456226"/>
                    </a:lnTo>
                    <a:lnTo>
                      <a:pt x="586848" y="473734"/>
                    </a:lnTo>
                    <a:lnTo>
                      <a:pt x="639365" y="473734"/>
                    </a:lnTo>
                    <a:lnTo>
                      <a:pt x="691881" y="473734"/>
                    </a:lnTo>
                    <a:lnTo>
                      <a:pt x="691881" y="491241"/>
                    </a:lnTo>
                    <a:lnTo>
                      <a:pt x="691881" y="508748"/>
                    </a:lnTo>
                    <a:lnTo>
                      <a:pt x="726892" y="508748"/>
                    </a:lnTo>
                    <a:lnTo>
                      <a:pt x="761903" y="508748"/>
                    </a:lnTo>
                    <a:lnTo>
                      <a:pt x="761903" y="526256"/>
                    </a:lnTo>
                    <a:cubicBezTo>
                      <a:pt x="761903" y="541818"/>
                      <a:pt x="763848" y="543763"/>
                      <a:pt x="779409" y="543763"/>
                    </a:cubicBezTo>
                    <a:cubicBezTo>
                      <a:pt x="794969" y="543763"/>
                      <a:pt x="796914" y="545708"/>
                      <a:pt x="796914" y="561270"/>
                    </a:cubicBezTo>
                    <a:cubicBezTo>
                      <a:pt x="796914" y="576832"/>
                      <a:pt x="798859" y="578777"/>
                      <a:pt x="814419" y="578777"/>
                    </a:cubicBezTo>
                    <a:cubicBezTo>
                      <a:pt x="829980" y="578777"/>
                      <a:pt x="831925" y="580723"/>
                      <a:pt x="831925" y="596285"/>
                    </a:cubicBezTo>
                    <a:cubicBezTo>
                      <a:pt x="831925" y="611847"/>
                      <a:pt x="833870" y="613792"/>
                      <a:pt x="849430" y="613792"/>
                    </a:cubicBezTo>
                    <a:lnTo>
                      <a:pt x="866936" y="613792"/>
                    </a:lnTo>
                    <a:lnTo>
                      <a:pt x="866936" y="648807"/>
                    </a:lnTo>
                    <a:cubicBezTo>
                      <a:pt x="866936" y="683697"/>
                      <a:pt x="866998" y="683821"/>
                      <a:pt x="884167" y="683821"/>
                    </a:cubicBezTo>
                    <a:cubicBezTo>
                      <a:pt x="899361" y="683821"/>
                      <a:pt x="901257" y="685718"/>
                      <a:pt x="900213" y="699870"/>
                    </a:cubicBezTo>
                    <a:cubicBezTo>
                      <a:pt x="899164" y="714079"/>
                      <a:pt x="901257" y="716132"/>
                      <a:pt x="918462" y="717782"/>
                    </a:cubicBezTo>
                    <a:cubicBezTo>
                      <a:pt x="933007" y="719176"/>
                      <a:pt x="937044" y="721866"/>
                      <a:pt x="934509" y="728472"/>
                    </a:cubicBezTo>
                    <a:cubicBezTo>
                      <a:pt x="932646" y="733326"/>
                      <a:pt x="931122" y="739535"/>
                      <a:pt x="931122" y="742268"/>
                    </a:cubicBezTo>
                    <a:cubicBezTo>
                      <a:pt x="931122" y="745003"/>
                      <a:pt x="923901" y="748071"/>
                      <a:pt x="915076" y="749086"/>
                    </a:cubicBezTo>
                    <a:cubicBezTo>
                      <a:pt x="901719" y="750623"/>
                      <a:pt x="899135" y="753623"/>
                      <a:pt x="899660" y="766981"/>
                    </a:cubicBezTo>
                    <a:cubicBezTo>
                      <a:pt x="900207" y="780892"/>
                      <a:pt x="898070" y="783029"/>
                      <a:pt x="883613" y="783029"/>
                    </a:cubicBezTo>
                    <a:cubicBezTo>
                      <a:pt x="867313" y="783029"/>
                      <a:pt x="866936" y="782312"/>
                      <a:pt x="866936" y="751320"/>
                    </a:cubicBezTo>
                    <a:close/>
                    <a:moveTo>
                      <a:pt x="68314" y="702788"/>
                    </a:moveTo>
                    <a:cubicBezTo>
                      <a:pt x="68969" y="689567"/>
                      <a:pt x="69546" y="688991"/>
                      <a:pt x="71592" y="699517"/>
                    </a:cubicBezTo>
                    <a:cubicBezTo>
                      <a:pt x="73246" y="708031"/>
                      <a:pt x="79308" y="713094"/>
                      <a:pt x="89761" y="714691"/>
                    </a:cubicBezTo>
                    <a:cubicBezTo>
                      <a:pt x="103923" y="716855"/>
                      <a:pt x="103604" y="717172"/>
                      <a:pt x="86484" y="717961"/>
                    </a:cubicBezTo>
                    <a:cubicBezTo>
                      <a:pt x="69300" y="718753"/>
                      <a:pt x="67594" y="717331"/>
                      <a:pt x="68314" y="702788"/>
                    </a:cubicBezTo>
                    <a:close/>
                    <a:moveTo>
                      <a:pt x="118577" y="679956"/>
                    </a:moveTo>
                    <a:cubicBezTo>
                      <a:pt x="122589" y="678338"/>
                      <a:pt x="129154" y="678338"/>
                      <a:pt x="133165" y="679956"/>
                    </a:cubicBezTo>
                    <a:cubicBezTo>
                      <a:pt x="137177" y="681576"/>
                      <a:pt x="133895" y="682900"/>
                      <a:pt x="125871" y="682900"/>
                    </a:cubicBezTo>
                    <a:cubicBezTo>
                      <a:pt x="117848" y="682900"/>
                      <a:pt x="114566" y="681574"/>
                      <a:pt x="118577" y="679956"/>
                    </a:cubicBezTo>
                    <a:close/>
                    <a:moveTo>
                      <a:pt x="1927840" y="644820"/>
                    </a:moveTo>
                    <a:cubicBezTo>
                      <a:pt x="1932052" y="643135"/>
                      <a:pt x="1937084" y="643342"/>
                      <a:pt x="1939024" y="645281"/>
                    </a:cubicBezTo>
                    <a:cubicBezTo>
                      <a:pt x="1940962" y="647220"/>
                      <a:pt x="1937515" y="648600"/>
                      <a:pt x="1931365" y="648346"/>
                    </a:cubicBezTo>
                    <a:cubicBezTo>
                      <a:pt x="1924567" y="648066"/>
                      <a:pt x="1923185" y="646683"/>
                      <a:pt x="1927840" y="644820"/>
                    </a:cubicBezTo>
                    <a:close/>
                    <a:moveTo>
                      <a:pt x="1252056" y="491611"/>
                    </a:moveTo>
                    <a:cubicBezTo>
                      <a:pt x="1252056" y="476542"/>
                      <a:pt x="1249767" y="474253"/>
                      <a:pt x="1233092" y="472645"/>
                    </a:cubicBezTo>
                    <a:cubicBezTo>
                      <a:pt x="1214343" y="470836"/>
                      <a:pt x="1214108" y="470435"/>
                      <a:pt x="1212377" y="437260"/>
                    </a:cubicBezTo>
                    <a:cubicBezTo>
                      <a:pt x="1210664" y="404388"/>
                      <a:pt x="1210278" y="403704"/>
                      <a:pt x="1193413" y="403704"/>
                    </a:cubicBezTo>
                    <a:cubicBezTo>
                      <a:pt x="1178176" y="403704"/>
                      <a:pt x="1176199" y="401693"/>
                      <a:pt x="1176199" y="386197"/>
                    </a:cubicBezTo>
                    <a:cubicBezTo>
                      <a:pt x="1176199" y="370635"/>
                      <a:pt x="1174254" y="368690"/>
                      <a:pt x="1158693" y="368690"/>
                    </a:cubicBezTo>
                    <a:cubicBezTo>
                      <a:pt x="1143133" y="368690"/>
                      <a:pt x="1141188" y="366745"/>
                      <a:pt x="1141188" y="351183"/>
                    </a:cubicBezTo>
                    <a:cubicBezTo>
                      <a:pt x="1141188" y="335621"/>
                      <a:pt x="1139243" y="333675"/>
                      <a:pt x="1123682" y="333675"/>
                    </a:cubicBezTo>
                    <a:cubicBezTo>
                      <a:pt x="1108122" y="333675"/>
                      <a:pt x="1106177" y="331730"/>
                      <a:pt x="1106177" y="316168"/>
                    </a:cubicBezTo>
                    <a:cubicBezTo>
                      <a:pt x="1106177" y="300515"/>
                      <a:pt x="1104278" y="298661"/>
                      <a:pt x="1088254" y="298661"/>
                    </a:cubicBezTo>
                    <a:cubicBezTo>
                      <a:pt x="1072137" y="298661"/>
                      <a:pt x="1070520" y="297044"/>
                      <a:pt x="1072207" y="282612"/>
                    </a:cubicBezTo>
                    <a:lnTo>
                      <a:pt x="1074084" y="266564"/>
                    </a:lnTo>
                    <a:lnTo>
                      <a:pt x="1021568" y="263646"/>
                    </a:lnTo>
                    <a:cubicBezTo>
                      <a:pt x="971147" y="260845"/>
                      <a:pt x="968988" y="260160"/>
                      <a:pt x="967467" y="246499"/>
                    </a:cubicBezTo>
                    <a:cubicBezTo>
                      <a:pt x="966596" y="238674"/>
                      <a:pt x="965063" y="231451"/>
                      <a:pt x="964062" y="230450"/>
                    </a:cubicBezTo>
                    <a:cubicBezTo>
                      <a:pt x="963061" y="229449"/>
                      <a:pt x="902724" y="230362"/>
                      <a:pt x="829979" y="232480"/>
                    </a:cubicBezTo>
                    <a:lnTo>
                      <a:pt x="697717" y="236329"/>
                    </a:lnTo>
                    <a:lnTo>
                      <a:pt x="697717" y="249644"/>
                    </a:lnTo>
                    <a:cubicBezTo>
                      <a:pt x="697717" y="256966"/>
                      <a:pt x="695640" y="264241"/>
                      <a:pt x="693101" y="265810"/>
                    </a:cubicBezTo>
                    <a:cubicBezTo>
                      <a:pt x="690562" y="267379"/>
                      <a:pt x="689537" y="259656"/>
                      <a:pt x="690822" y="248648"/>
                    </a:cubicBezTo>
                    <a:lnTo>
                      <a:pt x="693158" y="228631"/>
                    </a:lnTo>
                    <a:lnTo>
                      <a:pt x="780047" y="228631"/>
                    </a:lnTo>
                    <a:lnTo>
                      <a:pt x="866936" y="228631"/>
                    </a:lnTo>
                    <a:lnTo>
                      <a:pt x="866936" y="214430"/>
                    </a:lnTo>
                    <a:cubicBezTo>
                      <a:pt x="866936" y="203275"/>
                      <a:pt x="870379" y="199832"/>
                      <a:pt x="882983" y="198382"/>
                    </a:cubicBezTo>
                    <a:cubicBezTo>
                      <a:pt x="895587" y="196930"/>
                      <a:pt x="899426" y="193092"/>
                      <a:pt x="900876" y="180487"/>
                    </a:cubicBezTo>
                    <a:cubicBezTo>
                      <a:pt x="902744" y="164255"/>
                      <a:pt x="904310" y="163141"/>
                      <a:pt x="925288" y="163141"/>
                    </a:cubicBezTo>
                    <a:cubicBezTo>
                      <a:pt x="967789" y="163141"/>
                      <a:pt x="969712" y="163898"/>
                      <a:pt x="969376" y="180487"/>
                    </a:cubicBezTo>
                    <a:lnTo>
                      <a:pt x="969052" y="196535"/>
                    </a:lnTo>
                    <a:lnTo>
                      <a:pt x="1019743" y="198216"/>
                    </a:lnTo>
                    <a:cubicBezTo>
                      <a:pt x="1070053" y="199883"/>
                      <a:pt x="1070449" y="200016"/>
                      <a:pt x="1072260" y="215723"/>
                    </a:cubicBezTo>
                    <a:cubicBezTo>
                      <a:pt x="1073978" y="230624"/>
                      <a:pt x="1076025" y="231651"/>
                      <a:pt x="1107277" y="233289"/>
                    </a:cubicBezTo>
                    <a:cubicBezTo>
                      <a:pt x="1138495" y="234926"/>
                      <a:pt x="1140576" y="235966"/>
                      <a:pt x="1142287" y="250796"/>
                    </a:cubicBezTo>
                    <a:cubicBezTo>
                      <a:pt x="1143708" y="263102"/>
                      <a:pt x="1147629" y="266969"/>
                      <a:pt x="1160153" y="268411"/>
                    </a:cubicBezTo>
                    <a:cubicBezTo>
                      <a:pt x="1172757" y="269860"/>
                      <a:pt x="1176200" y="273304"/>
                      <a:pt x="1176200" y="284459"/>
                    </a:cubicBezTo>
                    <a:cubicBezTo>
                      <a:pt x="1176200" y="297933"/>
                      <a:pt x="1179709" y="299702"/>
                      <a:pt x="1203917" y="298431"/>
                    </a:cubicBezTo>
                    <a:cubicBezTo>
                      <a:pt x="1206324" y="298299"/>
                      <a:pt x="1209606" y="306840"/>
                      <a:pt x="1211211" y="317397"/>
                    </a:cubicBezTo>
                    <a:cubicBezTo>
                      <a:pt x="1213787" y="334349"/>
                      <a:pt x="1216004" y="336374"/>
                      <a:pt x="1230175" y="334716"/>
                    </a:cubicBezTo>
                    <a:cubicBezTo>
                      <a:pt x="1246125" y="332851"/>
                      <a:pt x="1246222" y="333056"/>
                      <a:pt x="1246222" y="368272"/>
                    </a:cubicBezTo>
                    <a:lnTo>
                      <a:pt x="1246222" y="403704"/>
                    </a:lnTo>
                    <a:lnTo>
                      <a:pt x="1263727" y="403704"/>
                    </a:lnTo>
                    <a:cubicBezTo>
                      <a:pt x="1279288" y="403704"/>
                      <a:pt x="1281233" y="405650"/>
                      <a:pt x="1281233" y="421212"/>
                    </a:cubicBezTo>
                    <a:cubicBezTo>
                      <a:pt x="1281233" y="436774"/>
                      <a:pt x="1283178" y="438719"/>
                      <a:pt x="1298738" y="438719"/>
                    </a:cubicBezTo>
                    <a:cubicBezTo>
                      <a:pt x="1314299" y="438719"/>
                      <a:pt x="1316244" y="440664"/>
                      <a:pt x="1316244" y="456226"/>
                    </a:cubicBezTo>
                    <a:cubicBezTo>
                      <a:pt x="1316244" y="471789"/>
                      <a:pt x="1314299" y="473734"/>
                      <a:pt x="1298738" y="473734"/>
                    </a:cubicBezTo>
                    <a:cubicBezTo>
                      <a:pt x="1283178" y="473734"/>
                      <a:pt x="1281233" y="475679"/>
                      <a:pt x="1281233" y="491241"/>
                    </a:cubicBezTo>
                    <a:cubicBezTo>
                      <a:pt x="1281233" y="506025"/>
                      <a:pt x="1278963" y="508748"/>
                      <a:pt x="1266645" y="508748"/>
                    </a:cubicBezTo>
                    <a:cubicBezTo>
                      <a:pt x="1254396" y="508748"/>
                      <a:pt x="1252057" y="506000"/>
                      <a:pt x="1252057" y="491611"/>
                    </a:cubicBezTo>
                    <a:close/>
                    <a:moveTo>
                      <a:pt x="481816" y="389521"/>
                    </a:moveTo>
                    <a:cubicBezTo>
                      <a:pt x="481816" y="379452"/>
                      <a:pt x="478007" y="374604"/>
                      <a:pt x="468687" y="372808"/>
                    </a:cubicBezTo>
                    <a:cubicBezTo>
                      <a:pt x="457430" y="370640"/>
                      <a:pt x="457846" y="370166"/>
                      <a:pt x="471604" y="369485"/>
                    </a:cubicBezTo>
                    <a:cubicBezTo>
                      <a:pt x="485720" y="368785"/>
                      <a:pt x="487651" y="370797"/>
                      <a:pt x="487651" y="386197"/>
                    </a:cubicBezTo>
                    <a:cubicBezTo>
                      <a:pt x="487651" y="395826"/>
                      <a:pt x="486338" y="403704"/>
                      <a:pt x="484733" y="403704"/>
                    </a:cubicBezTo>
                    <a:cubicBezTo>
                      <a:pt x="483128" y="403704"/>
                      <a:pt x="481816" y="397322"/>
                      <a:pt x="481816" y="389521"/>
                    </a:cubicBezTo>
                    <a:close/>
                    <a:moveTo>
                      <a:pt x="516826" y="354488"/>
                    </a:moveTo>
                    <a:cubicBezTo>
                      <a:pt x="516826" y="343475"/>
                      <a:pt x="513224" y="339740"/>
                      <a:pt x="500780" y="337855"/>
                    </a:cubicBezTo>
                    <a:cubicBezTo>
                      <a:pt x="487220" y="335802"/>
                      <a:pt x="487968" y="335289"/>
                      <a:pt x="505604" y="334550"/>
                    </a:cubicBezTo>
                    <a:cubicBezTo>
                      <a:pt x="525622" y="333712"/>
                      <a:pt x="526371" y="334395"/>
                      <a:pt x="523906" y="351183"/>
                    </a:cubicBezTo>
                    <a:cubicBezTo>
                      <a:pt x="520810" y="372281"/>
                      <a:pt x="516826" y="374141"/>
                      <a:pt x="516826" y="354488"/>
                    </a:cubicBezTo>
                    <a:close/>
                    <a:moveTo>
                      <a:pt x="2075734" y="357019"/>
                    </a:moveTo>
                    <a:cubicBezTo>
                      <a:pt x="2075734" y="348994"/>
                      <a:pt x="2077057" y="345712"/>
                      <a:pt x="2078677" y="349724"/>
                    </a:cubicBezTo>
                    <a:cubicBezTo>
                      <a:pt x="2080296" y="353736"/>
                      <a:pt x="2080296" y="360301"/>
                      <a:pt x="2078677" y="364313"/>
                    </a:cubicBezTo>
                    <a:cubicBezTo>
                      <a:pt x="2077058" y="368325"/>
                      <a:pt x="2075734" y="365043"/>
                      <a:pt x="2075734" y="357019"/>
                    </a:cubicBezTo>
                    <a:close/>
                    <a:moveTo>
                      <a:pt x="552712" y="320932"/>
                    </a:moveTo>
                    <a:cubicBezTo>
                      <a:pt x="552024" y="308612"/>
                      <a:pt x="548415" y="304753"/>
                      <a:pt x="535791" y="302841"/>
                    </a:cubicBezTo>
                    <a:cubicBezTo>
                      <a:pt x="526965" y="301504"/>
                      <a:pt x="535499" y="300409"/>
                      <a:pt x="554755" y="300409"/>
                    </a:cubicBezTo>
                    <a:cubicBezTo>
                      <a:pt x="574011" y="300409"/>
                      <a:pt x="582704" y="301488"/>
                      <a:pt x="574073" y="302807"/>
                    </a:cubicBezTo>
                    <a:cubicBezTo>
                      <a:pt x="562331" y="304600"/>
                      <a:pt x="557776" y="309155"/>
                      <a:pt x="555983" y="320898"/>
                    </a:cubicBezTo>
                    <a:lnTo>
                      <a:pt x="553586" y="336593"/>
                    </a:lnTo>
                    <a:close/>
                    <a:moveTo>
                      <a:pt x="1596330" y="316168"/>
                    </a:moveTo>
                    <a:cubicBezTo>
                      <a:pt x="1596330" y="300672"/>
                      <a:pt x="1594352" y="298661"/>
                      <a:pt x="1579116" y="298661"/>
                    </a:cubicBezTo>
                    <a:cubicBezTo>
                      <a:pt x="1562252" y="298661"/>
                      <a:pt x="1561866" y="297977"/>
                      <a:pt x="1560151" y="265105"/>
                    </a:cubicBezTo>
                    <a:cubicBezTo>
                      <a:pt x="1558495" y="233339"/>
                      <a:pt x="1557546" y="231451"/>
                      <a:pt x="1542355" y="229703"/>
                    </a:cubicBezTo>
                    <a:cubicBezTo>
                      <a:pt x="1528764" y="228139"/>
                      <a:pt x="1526308" y="225135"/>
                      <a:pt x="1526308" y="210074"/>
                    </a:cubicBezTo>
                    <a:cubicBezTo>
                      <a:pt x="1526308" y="193703"/>
                      <a:pt x="1524943" y="192493"/>
                      <a:pt x="1509094" y="194819"/>
                    </a:cubicBezTo>
                    <a:cubicBezTo>
                      <a:pt x="1493496" y="197109"/>
                      <a:pt x="1491715" y="195664"/>
                      <a:pt x="1490130" y="179433"/>
                    </a:cubicBezTo>
                    <a:cubicBezTo>
                      <a:pt x="1488416" y="161897"/>
                      <a:pt x="1487705" y="161509"/>
                      <a:pt x="1456286" y="160997"/>
                    </a:cubicBezTo>
                    <a:cubicBezTo>
                      <a:pt x="1426046" y="160505"/>
                      <a:pt x="1424086" y="159576"/>
                      <a:pt x="1422346" y="144949"/>
                    </a:cubicBezTo>
                    <a:cubicBezTo>
                      <a:pt x="1420580" y="130091"/>
                      <a:pt x="1419012" y="129424"/>
                      <a:pt x="1385877" y="129424"/>
                    </a:cubicBezTo>
                    <a:lnTo>
                      <a:pt x="1351254" y="129424"/>
                    </a:lnTo>
                    <a:lnTo>
                      <a:pt x="1351257" y="110457"/>
                    </a:lnTo>
                    <a:lnTo>
                      <a:pt x="1351262" y="91491"/>
                    </a:lnTo>
                    <a:lnTo>
                      <a:pt x="1201002" y="91690"/>
                    </a:lnTo>
                    <a:lnTo>
                      <a:pt x="1050743" y="91888"/>
                    </a:lnTo>
                    <a:lnTo>
                      <a:pt x="1183493" y="90121"/>
                    </a:lnTo>
                    <a:lnTo>
                      <a:pt x="1316243" y="88355"/>
                    </a:lnTo>
                    <a:lnTo>
                      <a:pt x="1316231" y="72414"/>
                    </a:lnTo>
                    <a:lnTo>
                      <a:pt x="1316219" y="56473"/>
                    </a:lnTo>
                    <a:lnTo>
                      <a:pt x="1368749" y="58346"/>
                    </a:lnTo>
                    <a:lnTo>
                      <a:pt x="1421279" y="60218"/>
                    </a:lnTo>
                    <a:lnTo>
                      <a:pt x="1421279" y="77311"/>
                    </a:lnTo>
                    <a:cubicBezTo>
                      <a:pt x="1421275" y="94324"/>
                      <a:pt x="1421433" y="94405"/>
                      <a:pt x="1456507" y="94405"/>
                    </a:cubicBezTo>
                    <a:cubicBezTo>
                      <a:pt x="1491459" y="94405"/>
                      <a:pt x="1491725" y="94537"/>
                      <a:pt x="1490059" y="110453"/>
                    </a:cubicBezTo>
                    <a:cubicBezTo>
                      <a:pt x="1488423" y="126090"/>
                      <a:pt x="1489279" y="126576"/>
                      <a:pt x="1523391" y="129419"/>
                    </a:cubicBezTo>
                    <a:cubicBezTo>
                      <a:pt x="1556067" y="132143"/>
                      <a:pt x="1558401" y="133310"/>
                      <a:pt x="1558401" y="146926"/>
                    </a:cubicBezTo>
                    <a:cubicBezTo>
                      <a:pt x="1558401" y="158598"/>
                      <a:pt x="1561903" y="162099"/>
                      <a:pt x="1575907" y="164434"/>
                    </a:cubicBezTo>
                    <a:cubicBezTo>
                      <a:pt x="1589911" y="166768"/>
                      <a:pt x="1593412" y="170269"/>
                      <a:pt x="1593412" y="181941"/>
                    </a:cubicBezTo>
                    <a:cubicBezTo>
                      <a:pt x="1593412" y="193454"/>
                      <a:pt x="1596736" y="196914"/>
                      <a:pt x="1609179" y="198350"/>
                    </a:cubicBezTo>
                    <a:cubicBezTo>
                      <a:pt x="1624008" y="200062"/>
                      <a:pt x="1625048" y="202143"/>
                      <a:pt x="1626684" y="233365"/>
                    </a:cubicBezTo>
                    <a:cubicBezTo>
                      <a:pt x="1628358" y="265330"/>
                      <a:pt x="1629017" y="266551"/>
                      <a:pt x="1644470" y="266330"/>
                    </a:cubicBezTo>
                    <a:cubicBezTo>
                      <a:pt x="1658195" y="266131"/>
                      <a:pt x="1660517" y="268454"/>
                      <a:pt x="1660517" y="282378"/>
                    </a:cubicBezTo>
                    <a:cubicBezTo>
                      <a:pt x="1660517" y="296575"/>
                      <a:pt x="1658278" y="298656"/>
                      <a:pt x="1643011" y="298656"/>
                    </a:cubicBezTo>
                    <a:cubicBezTo>
                      <a:pt x="1627451" y="298656"/>
                      <a:pt x="1625505" y="300602"/>
                      <a:pt x="1625505" y="316164"/>
                    </a:cubicBezTo>
                    <a:cubicBezTo>
                      <a:pt x="1625505" y="330948"/>
                      <a:pt x="1623236" y="333671"/>
                      <a:pt x="1610918" y="333671"/>
                    </a:cubicBezTo>
                    <a:cubicBezTo>
                      <a:pt x="1598599" y="333671"/>
                      <a:pt x="1596330" y="330948"/>
                      <a:pt x="1596330" y="316164"/>
                    </a:cubicBezTo>
                    <a:close/>
                    <a:moveTo>
                      <a:pt x="623608" y="266564"/>
                    </a:moveTo>
                    <a:cubicBezTo>
                      <a:pt x="623608" y="247306"/>
                      <a:pt x="624686" y="238612"/>
                      <a:pt x="626005" y="247244"/>
                    </a:cubicBezTo>
                    <a:cubicBezTo>
                      <a:pt x="627798" y="258987"/>
                      <a:pt x="632353" y="263543"/>
                      <a:pt x="644095" y="265336"/>
                    </a:cubicBezTo>
                    <a:lnTo>
                      <a:pt x="659788" y="267733"/>
                    </a:lnTo>
                    <a:lnTo>
                      <a:pt x="644129" y="268607"/>
                    </a:lnTo>
                    <a:cubicBezTo>
                      <a:pt x="631810" y="269295"/>
                      <a:pt x="627951" y="272904"/>
                      <a:pt x="626039" y="285529"/>
                    </a:cubicBezTo>
                    <a:cubicBezTo>
                      <a:pt x="624702" y="294356"/>
                      <a:pt x="623608" y="285820"/>
                      <a:pt x="623608" y="266563"/>
                    </a:cubicBezTo>
                    <a:close/>
                    <a:moveTo>
                      <a:pt x="579554" y="265364"/>
                    </a:moveTo>
                    <a:cubicBezTo>
                      <a:pt x="586775" y="263973"/>
                      <a:pt x="598592" y="263973"/>
                      <a:pt x="605813" y="265364"/>
                    </a:cubicBezTo>
                    <a:cubicBezTo>
                      <a:pt x="613034" y="266756"/>
                      <a:pt x="607126" y="267893"/>
                      <a:pt x="592683" y="267893"/>
                    </a:cubicBezTo>
                    <a:cubicBezTo>
                      <a:pt x="578242" y="267893"/>
                      <a:pt x="572333" y="266755"/>
                      <a:pt x="579554" y="265364"/>
                    </a:cubicBezTo>
                    <a:close/>
                    <a:moveTo>
                      <a:pt x="2017919" y="265452"/>
                    </a:moveTo>
                    <a:cubicBezTo>
                      <a:pt x="2023536" y="263983"/>
                      <a:pt x="2032726" y="263983"/>
                      <a:pt x="2038343" y="265452"/>
                    </a:cubicBezTo>
                    <a:cubicBezTo>
                      <a:pt x="2043959" y="266922"/>
                      <a:pt x="2039364" y="268121"/>
                      <a:pt x="2028131" y="268121"/>
                    </a:cubicBezTo>
                    <a:cubicBezTo>
                      <a:pt x="2016898" y="268121"/>
                      <a:pt x="2012303" y="266919"/>
                      <a:pt x="2017919" y="265452"/>
                    </a:cubicBezTo>
                    <a:close/>
                    <a:moveTo>
                      <a:pt x="2062048" y="265497"/>
                    </a:moveTo>
                    <a:cubicBezTo>
                      <a:pt x="2066260" y="263811"/>
                      <a:pt x="2071293" y="264019"/>
                      <a:pt x="2073232" y="265958"/>
                    </a:cubicBezTo>
                    <a:cubicBezTo>
                      <a:pt x="2075170" y="267897"/>
                      <a:pt x="2071723" y="269276"/>
                      <a:pt x="2065574" y="269023"/>
                    </a:cubicBezTo>
                    <a:cubicBezTo>
                      <a:pt x="2058776" y="268743"/>
                      <a:pt x="2057393" y="267360"/>
                      <a:pt x="2062048" y="265497"/>
                    </a:cubicBezTo>
                    <a:close/>
                    <a:moveTo>
                      <a:pt x="1982909" y="195431"/>
                    </a:moveTo>
                    <a:cubicBezTo>
                      <a:pt x="1988525" y="193962"/>
                      <a:pt x="1997715" y="193962"/>
                      <a:pt x="2003332" y="195431"/>
                    </a:cubicBezTo>
                    <a:cubicBezTo>
                      <a:pt x="2008948" y="196898"/>
                      <a:pt x="2004353" y="198100"/>
                      <a:pt x="1993120" y="198100"/>
                    </a:cubicBezTo>
                    <a:cubicBezTo>
                      <a:pt x="1981888" y="198100"/>
                      <a:pt x="1977292" y="196898"/>
                      <a:pt x="1982909" y="195431"/>
                    </a:cubicBezTo>
                    <a:close/>
                    <a:moveTo>
                      <a:pt x="984732" y="125209"/>
                    </a:moveTo>
                    <a:cubicBezTo>
                      <a:pt x="1034684" y="123176"/>
                      <a:pt x="1035462" y="122915"/>
                      <a:pt x="1038093" y="107319"/>
                    </a:cubicBezTo>
                    <a:cubicBezTo>
                      <a:pt x="1040561" y="92685"/>
                      <a:pt x="1040698" y="92812"/>
                      <a:pt x="1039916" y="109000"/>
                    </a:cubicBezTo>
                    <a:lnTo>
                      <a:pt x="1039072" y="126507"/>
                    </a:lnTo>
                    <a:lnTo>
                      <a:pt x="986555" y="126891"/>
                    </a:lnTo>
                    <a:lnTo>
                      <a:pt x="934039" y="127274"/>
                    </a:lnTo>
                    <a:lnTo>
                      <a:pt x="984730" y="125210"/>
                    </a:lnTo>
                    <a:close/>
                    <a:moveTo>
                      <a:pt x="1947898" y="125408"/>
                    </a:moveTo>
                    <a:cubicBezTo>
                      <a:pt x="1953514" y="123939"/>
                      <a:pt x="1962704" y="123939"/>
                      <a:pt x="1968321" y="125408"/>
                    </a:cubicBezTo>
                    <a:cubicBezTo>
                      <a:pt x="1973937" y="126877"/>
                      <a:pt x="1969342" y="128077"/>
                      <a:pt x="1958109" y="128077"/>
                    </a:cubicBezTo>
                    <a:cubicBezTo>
                      <a:pt x="1946877" y="128077"/>
                      <a:pt x="1942281" y="126874"/>
                      <a:pt x="1947898" y="125408"/>
                    </a:cubicBezTo>
                    <a:close/>
                    <a:moveTo>
                      <a:pt x="1912887" y="90393"/>
                    </a:moveTo>
                    <a:cubicBezTo>
                      <a:pt x="1918503" y="88924"/>
                      <a:pt x="1927694" y="88924"/>
                      <a:pt x="1933310" y="90393"/>
                    </a:cubicBezTo>
                    <a:cubicBezTo>
                      <a:pt x="1938926" y="91862"/>
                      <a:pt x="1934331" y="93062"/>
                      <a:pt x="1923098" y="93062"/>
                    </a:cubicBezTo>
                    <a:cubicBezTo>
                      <a:pt x="1911866" y="93062"/>
                      <a:pt x="1907271" y="91860"/>
                      <a:pt x="1912887" y="90393"/>
                    </a:cubicBezTo>
                    <a:close/>
                    <a:moveTo>
                      <a:pt x="1842865" y="55379"/>
                    </a:moveTo>
                    <a:cubicBezTo>
                      <a:pt x="1848482" y="53912"/>
                      <a:pt x="1857672" y="53912"/>
                      <a:pt x="1863288" y="55379"/>
                    </a:cubicBezTo>
                    <a:cubicBezTo>
                      <a:pt x="1868904" y="56848"/>
                      <a:pt x="1864309" y="58047"/>
                      <a:pt x="1853077" y="58047"/>
                    </a:cubicBezTo>
                    <a:cubicBezTo>
                      <a:pt x="1841844" y="58047"/>
                      <a:pt x="1837249" y="56846"/>
                      <a:pt x="1842865" y="55379"/>
                    </a:cubicBezTo>
                    <a:close/>
                    <a:moveTo>
                      <a:pt x="1766687" y="9798"/>
                    </a:moveTo>
                    <a:cubicBezTo>
                      <a:pt x="1766797" y="168"/>
                      <a:pt x="1768114" y="-3064"/>
                      <a:pt x="1769593" y="2614"/>
                    </a:cubicBezTo>
                    <a:cubicBezTo>
                      <a:pt x="1771073" y="8292"/>
                      <a:pt x="1770976" y="16170"/>
                      <a:pt x="1769372" y="20121"/>
                    </a:cubicBezTo>
                    <a:cubicBezTo>
                      <a:pt x="1767774" y="24072"/>
                      <a:pt x="1766564" y="19426"/>
                      <a:pt x="1766683" y="9798"/>
                    </a:cubicBezTo>
                    <a:close/>
                    <a:moveTo>
                      <a:pt x="1787796" y="20400"/>
                    </a:moveTo>
                    <a:cubicBezTo>
                      <a:pt x="1792008" y="18715"/>
                      <a:pt x="1797041" y="18923"/>
                      <a:pt x="1798980" y="20861"/>
                    </a:cubicBezTo>
                    <a:cubicBezTo>
                      <a:pt x="1800918" y="22800"/>
                      <a:pt x="1797471" y="24180"/>
                      <a:pt x="1791321" y="23926"/>
                    </a:cubicBezTo>
                    <a:cubicBezTo>
                      <a:pt x="1784524" y="23646"/>
                      <a:pt x="1783141" y="22263"/>
                      <a:pt x="1787796" y="20401"/>
                    </a:cubicBezTo>
                    <a:close/>
                  </a:path>
                </a:pathLst>
              </a:custGeom>
              <a:solidFill>
                <a:srgbClr val="833D21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13" name="Forma libre: forma 12">
                <a:extLst>
                  <a:ext uri="{FF2B5EF4-FFF2-40B4-BE49-F238E27FC236}">
                    <a16:creationId xmlns:a16="http://schemas.microsoft.com/office/drawing/2014/main" id="{389499D1-B5D0-F945-E12D-9D609EF7EE12}"/>
                  </a:ext>
                </a:extLst>
              </p:cNvPr>
              <p:cNvSpPr/>
              <p:nvPr/>
            </p:nvSpPr>
            <p:spPr>
              <a:xfrm>
                <a:off x="1488535" y="2904964"/>
                <a:ext cx="2111783" cy="1453106"/>
              </a:xfrm>
              <a:custGeom>
                <a:avLst/>
                <a:gdLst>
                  <a:gd name="connsiteX0" fmla="*/ 344259 w 2111783"/>
                  <a:gd name="connsiteY0" fmla="*/ 1438330 h 1453106"/>
                  <a:gd name="connsiteX1" fmla="*/ 344259 w 2111783"/>
                  <a:gd name="connsiteY1" fmla="*/ 1423740 h 1453106"/>
                  <a:gd name="connsiteX2" fmla="*/ 498890 w 2111783"/>
                  <a:gd name="connsiteY2" fmla="*/ 1423740 h 1453106"/>
                  <a:gd name="connsiteX3" fmla="*/ 653522 w 2111783"/>
                  <a:gd name="connsiteY3" fmla="*/ 1423740 h 1453106"/>
                  <a:gd name="connsiteX4" fmla="*/ 653522 w 2111783"/>
                  <a:gd name="connsiteY4" fmla="*/ 1438330 h 1453106"/>
                  <a:gd name="connsiteX5" fmla="*/ 653522 w 2111783"/>
                  <a:gd name="connsiteY5" fmla="*/ 1452919 h 1453106"/>
                  <a:gd name="connsiteX6" fmla="*/ 498890 w 2111783"/>
                  <a:gd name="connsiteY6" fmla="*/ 1452919 h 1453106"/>
                  <a:gd name="connsiteX7" fmla="*/ 344259 w 2111783"/>
                  <a:gd name="connsiteY7" fmla="*/ 1452919 h 1453106"/>
                  <a:gd name="connsiteX8" fmla="*/ 239226 w 2111783"/>
                  <a:gd name="connsiteY8" fmla="*/ 1403315 h 1453106"/>
                  <a:gd name="connsiteX9" fmla="*/ 291743 w 2111783"/>
                  <a:gd name="connsiteY9" fmla="*/ 1388726 h 1453106"/>
                  <a:gd name="connsiteX10" fmla="*/ 344259 w 2111783"/>
                  <a:gd name="connsiteY10" fmla="*/ 1403315 h 1453106"/>
                  <a:gd name="connsiteX11" fmla="*/ 291743 w 2111783"/>
                  <a:gd name="connsiteY11" fmla="*/ 1417904 h 1453106"/>
                  <a:gd name="connsiteX12" fmla="*/ 239226 w 2111783"/>
                  <a:gd name="connsiteY12" fmla="*/ 1403315 h 1453106"/>
                  <a:gd name="connsiteX13" fmla="*/ 656440 w 2111783"/>
                  <a:gd name="connsiteY13" fmla="*/ 1403315 h 1453106"/>
                  <a:gd name="connsiteX14" fmla="*/ 707497 w 2111783"/>
                  <a:gd name="connsiteY14" fmla="*/ 1388726 h 1453106"/>
                  <a:gd name="connsiteX15" fmla="*/ 758555 w 2111783"/>
                  <a:gd name="connsiteY15" fmla="*/ 1403315 h 1453106"/>
                  <a:gd name="connsiteX16" fmla="*/ 707497 w 2111783"/>
                  <a:gd name="connsiteY16" fmla="*/ 1417904 h 1453106"/>
                  <a:gd name="connsiteX17" fmla="*/ 656440 w 2111783"/>
                  <a:gd name="connsiteY17" fmla="*/ 1403315 h 1453106"/>
                  <a:gd name="connsiteX18" fmla="*/ 169204 w 2111783"/>
                  <a:gd name="connsiteY18" fmla="*/ 1368300 h 1453106"/>
                  <a:gd name="connsiteX19" fmla="*/ 204215 w 2111783"/>
                  <a:gd name="connsiteY19" fmla="*/ 1353711 h 1453106"/>
                  <a:gd name="connsiteX20" fmla="*/ 239226 w 2111783"/>
                  <a:gd name="connsiteY20" fmla="*/ 1368300 h 1453106"/>
                  <a:gd name="connsiteX21" fmla="*/ 204215 w 2111783"/>
                  <a:gd name="connsiteY21" fmla="*/ 1382890 h 1453106"/>
                  <a:gd name="connsiteX22" fmla="*/ 169204 w 2111783"/>
                  <a:gd name="connsiteY22" fmla="*/ 1368300 h 1453106"/>
                  <a:gd name="connsiteX23" fmla="*/ 758555 w 2111783"/>
                  <a:gd name="connsiteY23" fmla="*/ 1368300 h 1453106"/>
                  <a:gd name="connsiteX24" fmla="*/ 793566 w 2111783"/>
                  <a:gd name="connsiteY24" fmla="*/ 1353711 h 1453106"/>
                  <a:gd name="connsiteX25" fmla="*/ 828577 w 2111783"/>
                  <a:gd name="connsiteY25" fmla="*/ 1368300 h 1453106"/>
                  <a:gd name="connsiteX26" fmla="*/ 793566 w 2111783"/>
                  <a:gd name="connsiteY26" fmla="*/ 1382890 h 1453106"/>
                  <a:gd name="connsiteX27" fmla="*/ 758555 w 2111783"/>
                  <a:gd name="connsiteY27" fmla="*/ 1368300 h 1453106"/>
                  <a:gd name="connsiteX28" fmla="*/ 134193 w 2111783"/>
                  <a:gd name="connsiteY28" fmla="*/ 1333286 h 1453106"/>
                  <a:gd name="connsiteX29" fmla="*/ 151699 w 2111783"/>
                  <a:gd name="connsiteY29" fmla="*/ 1318696 h 1453106"/>
                  <a:gd name="connsiteX30" fmla="*/ 169204 w 2111783"/>
                  <a:gd name="connsiteY30" fmla="*/ 1333286 h 1453106"/>
                  <a:gd name="connsiteX31" fmla="*/ 151699 w 2111783"/>
                  <a:gd name="connsiteY31" fmla="*/ 1347875 h 1453106"/>
                  <a:gd name="connsiteX32" fmla="*/ 134193 w 2111783"/>
                  <a:gd name="connsiteY32" fmla="*/ 1333286 h 1453106"/>
                  <a:gd name="connsiteX33" fmla="*/ 828577 w 2111783"/>
                  <a:gd name="connsiteY33" fmla="*/ 1333286 h 1453106"/>
                  <a:gd name="connsiteX34" fmla="*/ 859941 w 2111783"/>
                  <a:gd name="connsiteY34" fmla="*/ 1318696 h 1453106"/>
                  <a:gd name="connsiteX35" fmla="*/ 909539 w 2111783"/>
                  <a:gd name="connsiteY35" fmla="*/ 1315049 h 1453106"/>
                  <a:gd name="connsiteX36" fmla="*/ 927774 w 2111783"/>
                  <a:gd name="connsiteY36" fmla="*/ 1329639 h 1453106"/>
                  <a:gd name="connsiteX37" fmla="*/ 927774 w 2111783"/>
                  <a:gd name="connsiteY37" fmla="*/ 1347875 h 1453106"/>
                  <a:gd name="connsiteX38" fmla="*/ 878175 w 2111783"/>
                  <a:gd name="connsiteY38" fmla="*/ 1347875 h 1453106"/>
                  <a:gd name="connsiteX39" fmla="*/ 828577 w 2111783"/>
                  <a:gd name="connsiteY39" fmla="*/ 1333286 h 1453106"/>
                  <a:gd name="connsiteX40" fmla="*/ 103589 w 2111783"/>
                  <a:gd name="connsiteY40" fmla="*/ 1298271 h 1453106"/>
                  <a:gd name="connsiteX41" fmla="*/ 120286 w 2111783"/>
                  <a:gd name="connsiteY41" fmla="*/ 1283682 h 1453106"/>
                  <a:gd name="connsiteX42" fmla="*/ 134193 w 2111783"/>
                  <a:gd name="connsiteY42" fmla="*/ 1298271 h 1453106"/>
                  <a:gd name="connsiteX43" fmla="*/ 117497 w 2111783"/>
                  <a:gd name="connsiteY43" fmla="*/ 1312861 h 1453106"/>
                  <a:gd name="connsiteX44" fmla="*/ 103589 w 2111783"/>
                  <a:gd name="connsiteY44" fmla="*/ 1298271 h 1453106"/>
                  <a:gd name="connsiteX45" fmla="*/ 933609 w 2111783"/>
                  <a:gd name="connsiteY45" fmla="*/ 1298271 h 1453106"/>
                  <a:gd name="connsiteX46" fmla="*/ 980594 w 2111783"/>
                  <a:gd name="connsiteY46" fmla="*/ 1283682 h 1453106"/>
                  <a:gd name="connsiteX47" fmla="*/ 1033681 w 2111783"/>
                  <a:gd name="connsiteY47" fmla="*/ 1266175 h 1453106"/>
                  <a:gd name="connsiteX48" fmla="*/ 1071306 w 2111783"/>
                  <a:gd name="connsiteY48" fmla="*/ 1248667 h 1453106"/>
                  <a:gd name="connsiteX49" fmla="*/ 1102829 w 2111783"/>
                  <a:gd name="connsiteY49" fmla="*/ 1263257 h 1453106"/>
                  <a:gd name="connsiteX50" fmla="*/ 1067818 w 2111783"/>
                  <a:gd name="connsiteY50" fmla="*/ 1277846 h 1453106"/>
                  <a:gd name="connsiteX51" fmla="*/ 1032807 w 2111783"/>
                  <a:gd name="connsiteY51" fmla="*/ 1277846 h 1453106"/>
                  <a:gd name="connsiteX52" fmla="*/ 1032807 w 2111783"/>
                  <a:gd name="connsiteY52" fmla="*/ 1295353 h 1453106"/>
                  <a:gd name="connsiteX53" fmla="*/ 1032807 w 2111783"/>
                  <a:gd name="connsiteY53" fmla="*/ 1312861 h 1453106"/>
                  <a:gd name="connsiteX54" fmla="*/ 983208 w 2111783"/>
                  <a:gd name="connsiteY54" fmla="*/ 1312861 h 1453106"/>
                  <a:gd name="connsiteX55" fmla="*/ 933609 w 2111783"/>
                  <a:gd name="connsiteY55" fmla="*/ 1298271 h 1453106"/>
                  <a:gd name="connsiteX56" fmla="*/ 70007 w 2111783"/>
                  <a:gd name="connsiteY56" fmla="*/ 1263257 h 1453106"/>
                  <a:gd name="connsiteX57" fmla="*/ 84595 w 2111783"/>
                  <a:gd name="connsiteY57" fmla="*/ 1248667 h 1453106"/>
                  <a:gd name="connsiteX58" fmla="*/ 99182 w 2111783"/>
                  <a:gd name="connsiteY58" fmla="*/ 1263257 h 1453106"/>
                  <a:gd name="connsiteX59" fmla="*/ 84595 w 2111783"/>
                  <a:gd name="connsiteY59" fmla="*/ 1277846 h 1453106"/>
                  <a:gd name="connsiteX60" fmla="*/ 70007 w 2111783"/>
                  <a:gd name="connsiteY60" fmla="*/ 1263257 h 1453106"/>
                  <a:gd name="connsiteX61" fmla="*/ 1136381 w 2111783"/>
                  <a:gd name="connsiteY61" fmla="*/ 1244355 h 1453106"/>
                  <a:gd name="connsiteX62" fmla="*/ 1102829 w 2111783"/>
                  <a:gd name="connsiteY62" fmla="*/ 1227951 h 1453106"/>
                  <a:gd name="connsiteX63" fmla="*/ 1137840 w 2111783"/>
                  <a:gd name="connsiteY63" fmla="*/ 1213653 h 1453106"/>
                  <a:gd name="connsiteX64" fmla="*/ 1172851 w 2111783"/>
                  <a:gd name="connsiteY64" fmla="*/ 1213653 h 1453106"/>
                  <a:gd name="connsiteX65" fmla="*/ 1172851 w 2111783"/>
                  <a:gd name="connsiteY65" fmla="*/ 1231160 h 1453106"/>
                  <a:gd name="connsiteX66" fmla="*/ 1171393 w 2111783"/>
                  <a:gd name="connsiteY66" fmla="*/ 1247564 h 1453106"/>
                  <a:gd name="connsiteX67" fmla="*/ 1136382 w 2111783"/>
                  <a:gd name="connsiteY67" fmla="*/ 1244355 h 1453106"/>
                  <a:gd name="connsiteX68" fmla="*/ 34996 w 2111783"/>
                  <a:gd name="connsiteY68" fmla="*/ 1210735 h 1453106"/>
                  <a:gd name="connsiteX69" fmla="*/ 49584 w 2111783"/>
                  <a:gd name="connsiteY69" fmla="*/ 1178638 h 1453106"/>
                  <a:gd name="connsiteX70" fmla="*/ 64172 w 2111783"/>
                  <a:gd name="connsiteY70" fmla="*/ 1210735 h 1453106"/>
                  <a:gd name="connsiteX71" fmla="*/ 49584 w 2111783"/>
                  <a:gd name="connsiteY71" fmla="*/ 1242831 h 1453106"/>
                  <a:gd name="connsiteX72" fmla="*/ 34996 w 2111783"/>
                  <a:gd name="connsiteY72" fmla="*/ 1210735 h 1453106"/>
                  <a:gd name="connsiteX73" fmla="*/ 1206403 w 2111783"/>
                  <a:gd name="connsiteY73" fmla="*/ 1208983 h 1453106"/>
                  <a:gd name="connsiteX74" fmla="*/ 1172851 w 2111783"/>
                  <a:gd name="connsiteY74" fmla="*/ 1192935 h 1453106"/>
                  <a:gd name="connsiteX75" fmla="*/ 1207862 w 2111783"/>
                  <a:gd name="connsiteY75" fmla="*/ 1178637 h 1453106"/>
                  <a:gd name="connsiteX76" fmla="*/ 1242872 w 2111783"/>
                  <a:gd name="connsiteY76" fmla="*/ 1178637 h 1453106"/>
                  <a:gd name="connsiteX77" fmla="*/ 1242872 w 2111783"/>
                  <a:gd name="connsiteY77" fmla="*/ 1161129 h 1453106"/>
                  <a:gd name="connsiteX78" fmla="*/ 1260378 w 2111783"/>
                  <a:gd name="connsiteY78" fmla="*/ 1143622 h 1453106"/>
                  <a:gd name="connsiteX79" fmla="*/ 1277883 w 2111783"/>
                  <a:gd name="connsiteY79" fmla="*/ 1126115 h 1453106"/>
                  <a:gd name="connsiteX80" fmla="*/ 1277883 w 2111783"/>
                  <a:gd name="connsiteY80" fmla="*/ 1108608 h 1453106"/>
                  <a:gd name="connsiteX81" fmla="*/ 1312894 w 2111783"/>
                  <a:gd name="connsiteY81" fmla="*/ 1108608 h 1453106"/>
                  <a:gd name="connsiteX82" fmla="*/ 1347905 w 2111783"/>
                  <a:gd name="connsiteY82" fmla="*/ 1108608 h 1453106"/>
                  <a:gd name="connsiteX83" fmla="*/ 1347905 w 2111783"/>
                  <a:gd name="connsiteY83" fmla="*/ 1091100 h 1453106"/>
                  <a:gd name="connsiteX84" fmla="*/ 1347905 w 2111783"/>
                  <a:gd name="connsiteY84" fmla="*/ 1073593 h 1453106"/>
                  <a:gd name="connsiteX85" fmla="*/ 1382916 w 2111783"/>
                  <a:gd name="connsiteY85" fmla="*/ 1073593 h 1453106"/>
                  <a:gd name="connsiteX86" fmla="*/ 1417927 w 2111783"/>
                  <a:gd name="connsiteY86" fmla="*/ 1073593 h 1453106"/>
                  <a:gd name="connsiteX87" fmla="*/ 1417927 w 2111783"/>
                  <a:gd name="connsiteY87" fmla="*/ 1056086 h 1453106"/>
                  <a:gd name="connsiteX88" fmla="*/ 1417927 w 2111783"/>
                  <a:gd name="connsiteY88" fmla="*/ 1038578 h 1453106"/>
                  <a:gd name="connsiteX89" fmla="*/ 1452938 w 2111783"/>
                  <a:gd name="connsiteY89" fmla="*/ 1038578 h 1453106"/>
                  <a:gd name="connsiteX90" fmla="*/ 1487949 w 2111783"/>
                  <a:gd name="connsiteY90" fmla="*/ 1038578 h 1453106"/>
                  <a:gd name="connsiteX91" fmla="*/ 1487949 w 2111783"/>
                  <a:gd name="connsiteY91" fmla="*/ 1021071 h 1453106"/>
                  <a:gd name="connsiteX92" fmla="*/ 1502537 w 2111783"/>
                  <a:gd name="connsiteY92" fmla="*/ 1003564 h 1453106"/>
                  <a:gd name="connsiteX93" fmla="*/ 1517124 w 2111783"/>
                  <a:gd name="connsiteY93" fmla="*/ 1021071 h 1453106"/>
                  <a:gd name="connsiteX94" fmla="*/ 1502924 w 2111783"/>
                  <a:gd name="connsiteY94" fmla="*/ 1038578 h 1453106"/>
                  <a:gd name="connsiteX95" fmla="*/ 1486878 w 2111783"/>
                  <a:gd name="connsiteY95" fmla="*/ 1054627 h 1453106"/>
                  <a:gd name="connsiteX96" fmla="*/ 1451479 w 2111783"/>
                  <a:gd name="connsiteY96" fmla="*/ 1072426 h 1453106"/>
                  <a:gd name="connsiteX97" fmla="*/ 1417927 w 2111783"/>
                  <a:gd name="connsiteY97" fmla="*/ 1091392 h 1453106"/>
                  <a:gd name="connsiteX98" fmla="*/ 1382916 w 2111783"/>
                  <a:gd name="connsiteY98" fmla="*/ 1108608 h 1453106"/>
                  <a:gd name="connsiteX99" fmla="*/ 1347905 w 2111783"/>
                  <a:gd name="connsiteY99" fmla="*/ 1108608 h 1453106"/>
                  <a:gd name="connsiteX100" fmla="*/ 1347905 w 2111783"/>
                  <a:gd name="connsiteY100" fmla="*/ 1126115 h 1453106"/>
                  <a:gd name="connsiteX101" fmla="*/ 1347905 w 2111783"/>
                  <a:gd name="connsiteY101" fmla="*/ 1143622 h 1453106"/>
                  <a:gd name="connsiteX102" fmla="*/ 1312894 w 2111783"/>
                  <a:gd name="connsiteY102" fmla="*/ 1143622 h 1453106"/>
                  <a:gd name="connsiteX103" fmla="*/ 1277883 w 2111783"/>
                  <a:gd name="connsiteY103" fmla="*/ 1143622 h 1453106"/>
                  <a:gd name="connsiteX104" fmla="*/ 1277883 w 2111783"/>
                  <a:gd name="connsiteY104" fmla="*/ 1161129 h 1453106"/>
                  <a:gd name="connsiteX105" fmla="*/ 1260748 w 2111783"/>
                  <a:gd name="connsiteY105" fmla="*/ 1178637 h 1453106"/>
                  <a:gd name="connsiteX106" fmla="*/ 1241783 w 2111783"/>
                  <a:gd name="connsiteY106" fmla="*/ 1194685 h 1453106"/>
                  <a:gd name="connsiteX107" fmla="*/ 1206403 w 2111783"/>
                  <a:gd name="connsiteY107" fmla="*/ 1208983 h 1453106"/>
                  <a:gd name="connsiteX108" fmla="*/ -15 w 2111783"/>
                  <a:gd name="connsiteY108" fmla="*/ 1041496 h 1453106"/>
                  <a:gd name="connsiteX109" fmla="*/ -15 w 2111783"/>
                  <a:gd name="connsiteY109" fmla="*/ 904356 h 1453106"/>
                  <a:gd name="connsiteX110" fmla="*/ 14573 w 2111783"/>
                  <a:gd name="connsiteY110" fmla="*/ 904356 h 1453106"/>
                  <a:gd name="connsiteX111" fmla="*/ 29161 w 2111783"/>
                  <a:gd name="connsiteY111" fmla="*/ 904356 h 1453106"/>
                  <a:gd name="connsiteX112" fmla="*/ 29161 w 2111783"/>
                  <a:gd name="connsiteY112" fmla="*/ 1041496 h 1453106"/>
                  <a:gd name="connsiteX113" fmla="*/ 29161 w 2111783"/>
                  <a:gd name="connsiteY113" fmla="*/ 1178637 h 1453106"/>
                  <a:gd name="connsiteX114" fmla="*/ 14573 w 2111783"/>
                  <a:gd name="connsiteY114" fmla="*/ 1178637 h 1453106"/>
                  <a:gd name="connsiteX115" fmla="*/ -15 w 2111783"/>
                  <a:gd name="connsiteY115" fmla="*/ 1178637 h 1453106"/>
                  <a:gd name="connsiteX116" fmla="*/ 1522960 w 2111783"/>
                  <a:gd name="connsiteY116" fmla="*/ 986057 h 1453106"/>
                  <a:gd name="connsiteX117" fmla="*/ 1555053 w 2111783"/>
                  <a:gd name="connsiteY117" fmla="*/ 968549 h 1453106"/>
                  <a:gd name="connsiteX118" fmla="*/ 1587146 w 2111783"/>
                  <a:gd name="connsiteY118" fmla="*/ 986057 h 1453106"/>
                  <a:gd name="connsiteX119" fmla="*/ 1555053 w 2111783"/>
                  <a:gd name="connsiteY119" fmla="*/ 1003564 h 1453106"/>
                  <a:gd name="connsiteX120" fmla="*/ 1522960 w 2111783"/>
                  <a:gd name="connsiteY120" fmla="*/ 986057 h 1453106"/>
                  <a:gd name="connsiteX121" fmla="*/ 1592981 w 2111783"/>
                  <a:gd name="connsiteY121" fmla="*/ 951042 h 1453106"/>
                  <a:gd name="connsiteX122" fmla="*/ 1624687 w 2111783"/>
                  <a:gd name="connsiteY122" fmla="*/ 933535 h 1453106"/>
                  <a:gd name="connsiteX123" fmla="*/ 1658240 w 2111783"/>
                  <a:gd name="connsiteY123" fmla="*/ 917514 h 1453106"/>
                  <a:gd name="connsiteX124" fmla="*/ 1677591 w 2111783"/>
                  <a:gd name="connsiteY124" fmla="*/ 898462 h 1453106"/>
                  <a:gd name="connsiteX125" fmla="*/ 1695097 w 2111783"/>
                  <a:gd name="connsiteY125" fmla="*/ 880927 h 1453106"/>
                  <a:gd name="connsiteX126" fmla="*/ 1728288 w 2111783"/>
                  <a:gd name="connsiteY126" fmla="*/ 864684 h 1453106"/>
                  <a:gd name="connsiteX127" fmla="*/ 1763299 w 2111783"/>
                  <a:gd name="connsiteY127" fmla="*/ 847177 h 1453106"/>
                  <a:gd name="connsiteX128" fmla="*/ 1780812 w 2111783"/>
                  <a:gd name="connsiteY128" fmla="*/ 829596 h 1453106"/>
                  <a:gd name="connsiteX129" fmla="*/ 1798317 w 2111783"/>
                  <a:gd name="connsiteY129" fmla="*/ 812089 h 1453106"/>
                  <a:gd name="connsiteX130" fmla="*/ 1816176 w 2111783"/>
                  <a:gd name="connsiteY130" fmla="*/ 794548 h 1453106"/>
                  <a:gd name="connsiteX131" fmla="*/ 1832223 w 2111783"/>
                  <a:gd name="connsiteY131" fmla="*/ 779229 h 1453106"/>
                  <a:gd name="connsiteX132" fmla="*/ 1849728 w 2111783"/>
                  <a:gd name="connsiteY132" fmla="*/ 762255 h 1453106"/>
                  <a:gd name="connsiteX133" fmla="*/ 1867233 w 2111783"/>
                  <a:gd name="connsiteY133" fmla="*/ 744699 h 1453106"/>
                  <a:gd name="connsiteX134" fmla="*/ 1879917 w 2111783"/>
                  <a:gd name="connsiteY134" fmla="*/ 727327 h 1453106"/>
                  <a:gd name="connsiteX135" fmla="*/ 1902245 w 2111783"/>
                  <a:gd name="connsiteY135" fmla="*/ 744217 h 1453106"/>
                  <a:gd name="connsiteX136" fmla="*/ 1884739 w 2111783"/>
                  <a:gd name="connsiteY136" fmla="*/ 758462 h 1453106"/>
                  <a:gd name="connsiteX137" fmla="*/ 1867233 w 2111783"/>
                  <a:gd name="connsiteY137" fmla="*/ 775969 h 1453106"/>
                  <a:gd name="connsiteX138" fmla="*/ 1849728 w 2111783"/>
                  <a:gd name="connsiteY138" fmla="*/ 793476 h 1453106"/>
                  <a:gd name="connsiteX139" fmla="*/ 1832223 w 2111783"/>
                  <a:gd name="connsiteY139" fmla="*/ 810984 h 1453106"/>
                  <a:gd name="connsiteX140" fmla="*/ 1814717 w 2111783"/>
                  <a:gd name="connsiteY140" fmla="*/ 828491 h 1453106"/>
                  <a:gd name="connsiteX141" fmla="*/ 1797212 w 2111783"/>
                  <a:gd name="connsiteY141" fmla="*/ 845998 h 1453106"/>
                  <a:gd name="connsiteX142" fmla="*/ 1779706 w 2111783"/>
                  <a:gd name="connsiteY142" fmla="*/ 863505 h 1453106"/>
                  <a:gd name="connsiteX143" fmla="*/ 1762201 w 2111783"/>
                  <a:gd name="connsiteY143" fmla="*/ 881013 h 1453106"/>
                  <a:gd name="connsiteX144" fmla="*/ 1762201 w 2111783"/>
                  <a:gd name="connsiteY144" fmla="*/ 898520 h 1453106"/>
                  <a:gd name="connsiteX145" fmla="*/ 1727190 w 2111783"/>
                  <a:gd name="connsiteY145" fmla="*/ 898520 h 1453106"/>
                  <a:gd name="connsiteX146" fmla="*/ 1692179 w 2111783"/>
                  <a:gd name="connsiteY146" fmla="*/ 898520 h 1453106"/>
                  <a:gd name="connsiteX147" fmla="*/ 1692179 w 2111783"/>
                  <a:gd name="connsiteY147" fmla="*/ 916027 h 1453106"/>
                  <a:gd name="connsiteX148" fmla="*/ 1674674 w 2111783"/>
                  <a:gd name="connsiteY148" fmla="*/ 933535 h 1453106"/>
                  <a:gd name="connsiteX149" fmla="*/ 1657168 w 2111783"/>
                  <a:gd name="connsiteY149" fmla="*/ 951042 h 1453106"/>
                  <a:gd name="connsiteX150" fmla="*/ 1625075 w 2111783"/>
                  <a:gd name="connsiteY150" fmla="*/ 968549 h 1453106"/>
                  <a:gd name="connsiteX151" fmla="*/ 1592981 w 2111783"/>
                  <a:gd name="connsiteY151" fmla="*/ 951042 h 1453106"/>
                  <a:gd name="connsiteX152" fmla="*/ 34996 w 2111783"/>
                  <a:gd name="connsiteY152" fmla="*/ 866423 h 1453106"/>
                  <a:gd name="connsiteX153" fmla="*/ 49584 w 2111783"/>
                  <a:gd name="connsiteY153" fmla="*/ 834327 h 1453106"/>
                  <a:gd name="connsiteX154" fmla="*/ 64172 w 2111783"/>
                  <a:gd name="connsiteY154" fmla="*/ 866423 h 1453106"/>
                  <a:gd name="connsiteX155" fmla="*/ 49584 w 2111783"/>
                  <a:gd name="connsiteY155" fmla="*/ 898520 h 1453106"/>
                  <a:gd name="connsiteX156" fmla="*/ 34996 w 2111783"/>
                  <a:gd name="connsiteY156" fmla="*/ 866423 h 1453106"/>
                  <a:gd name="connsiteX157" fmla="*/ 69088 w 2111783"/>
                  <a:gd name="connsiteY157" fmla="*/ 796386 h 1453106"/>
                  <a:gd name="connsiteX158" fmla="*/ 83136 w 2111783"/>
                  <a:gd name="connsiteY158" fmla="*/ 764289 h 1453106"/>
                  <a:gd name="connsiteX159" fmla="*/ 99182 w 2111783"/>
                  <a:gd name="connsiteY159" fmla="*/ 796394 h 1453106"/>
                  <a:gd name="connsiteX160" fmla="*/ 85135 w 2111783"/>
                  <a:gd name="connsiteY160" fmla="*/ 828491 h 1453106"/>
                  <a:gd name="connsiteX161" fmla="*/ 69088 w 2111783"/>
                  <a:gd name="connsiteY161" fmla="*/ 796386 h 1453106"/>
                  <a:gd name="connsiteX162" fmla="*/ 103589 w 2111783"/>
                  <a:gd name="connsiteY162" fmla="*/ 743872 h 1453106"/>
                  <a:gd name="connsiteX163" fmla="*/ 117497 w 2111783"/>
                  <a:gd name="connsiteY163" fmla="*/ 729283 h 1453106"/>
                  <a:gd name="connsiteX164" fmla="*/ 134193 w 2111783"/>
                  <a:gd name="connsiteY164" fmla="*/ 743872 h 1453106"/>
                  <a:gd name="connsiteX165" fmla="*/ 120286 w 2111783"/>
                  <a:gd name="connsiteY165" fmla="*/ 758462 h 1453106"/>
                  <a:gd name="connsiteX166" fmla="*/ 103589 w 2111783"/>
                  <a:gd name="connsiteY166" fmla="*/ 743872 h 1453106"/>
                  <a:gd name="connsiteX167" fmla="*/ 137248 w 2111783"/>
                  <a:gd name="connsiteY167" fmla="*/ 724557 h 1453106"/>
                  <a:gd name="connsiteX168" fmla="*/ 134193 w 2111783"/>
                  <a:gd name="connsiteY168" fmla="*/ 707885 h 1453106"/>
                  <a:gd name="connsiteX169" fmla="*/ 151699 w 2111783"/>
                  <a:gd name="connsiteY169" fmla="*/ 694268 h 1453106"/>
                  <a:gd name="connsiteX170" fmla="*/ 169204 w 2111783"/>
                  <a:gd name="connsiteY170" fmla="*/ 708177 h 1453106"/>
                  <a:gd name="connsiteX171" fmla="*/ 154754 w 2111783"/>
                  <a:gd name="connsiteY171" fmla="*/ 724849 h 1453106"/>
                  <a:gd name="connsiteX172" fmla="*/ 137248 w 2111783"/>
                  <a:gd name="connsiteY172" fmla="*/ 724556 h 1453106"/>
                  <a:gd name="connsiteX173" fmla="*/ 1902245 w 2111783"/>
                  <a:gd name="connsiteY173" fmla="*/ 708858 h 1453106"/>
                  <a:gd name="connsiteX174" fmla="*/ 1919750 w 2111783"/>
                  <a:gd name="connsiteY174" fmla="*/ 694268 h 1453106"/>
                  <a:gd name="connsiteX175" fmla="*/ 1937255 w 2111783"/>
                  <a:gd name="connsiteY175" fmla="*/ 708858 h 1453106"/>
                  <a:gd name="connsiteX176" fmla="*/ 1919750 w 2111783"/>
                  <a:gd name="connsiteY176" fmla="*/ 723447 h 1453106"/>
                  <a:gd name="connsiteX177" fmla="*/ 1902245 w 2111783"/>
                  <a:gd name="connsiteY177" fmla="*/ 708858 h 1453106"/>
                  <a:gd name="connsiteX178" fmla="*/ 173340 w 2111783"/>
                  <a:gd name="connsiteY178" fmla="*/ 690624 h 1453106"/>
                  <a:gd name="connsiteX179" fmla="*/ 169204 w 2111783"/>
                  <a:gd name="connsiteY179" fmla="*/ 672870 h 1453106"/>
                  <a:gd name="connsiteX180" fmla="*/ 186710 w 2111783"/>
                  <a:gd name="connsiteY180" fmla="*/ 659254 h 1453106"/>
                  <a:gd name="connsiteX181" fmla="*/ 204215 w 2111783"/>
                  <a:gd name="connsiteY181" fmla="*/ 641746 h 1453106"/>
                  <a:gd name="connsiteX182" fmla="*/ 221721 w 2111783"/>
                  <a:gd name="connsiteY182" fmla="*/ 624239 h 1453106"/>
                  <a:gd name="connsiteX183" fmla="*/ 239226 w 2111783"/>
                  <a:gd name="connsiteY183" fmla="*/ 606732 h 1453106"/>
                  <a:gd name="connsiteX184" fmla="*/ 256732 w 2111783"/>
                  <a:gd name="connsiteY184" fmla="*/ 589225 h 1453106"/>
                  <a:gd name="connsiteX185" fmla="*/ 274237 w 2111783"/>
                  <a:gd name="connsiteY185" fmla="*/ 571717 h 1453106"/>
                  <a:gd name="connsiteX186" fmla="*/ 274237 w 2111783"/>
                  <a:gd name="connsiteY186" fmla="*/ 554210 h 1453106"/>
                  <a:gd name="connsiteX187" fmla="*/ 309248 w 2111783"/>
                  <a:gd name="connsiteY187" fmla="*/ 554210 h 1453106"/>
                  <a:gd name="connsiteX188" fmla="*/ 344259 w 2111783"/>
                  <a:gd name="connsiteY188" fmla="*/ 554210 h 1453106"/>
                  <a:gd name="connsiteX189" fmla="*/ 344259 w 2111783"/>
                  <a:gd name="connsiteY189" fmla="*/ 536703 h 1453106"/>
                  <a:gd name="connsiteX190" fmla="*/ 344259 w 2111783"/>
                  <a:gd name="connsiteY190" fmla="*/ 519195 h 1453106"/>
                  <a:gd name="connsiteX191" fmla="*/ 396775 w 2111783"/>
                  <a:gd name="connsiteY191" fmla="*/ 519195 h 1453106"/>
                  <a:gd name="connsiteX192" fmla="*/ 449292 w 2111783"/>
                  <a:gd name="connsiteY192" fmla="*/ 519195 h 1453106"/>
                  <a:gd name="connsiteX193" fmla="*/ 449292 w 2111783"/>
                  <a:gd name="connsiteY193" fmla="*/ 483793 h 1453106"/>
                  <a:gd name="connsiteX194" fmla="*/ 464506 w 2111783"/>
                  <a:gd name="connsiteY194" fmla="*/ 450238 h 1453106"/>
                  <a:gd name="connsiteX195" fmla="*/ 482202 w 2111783"/>
                  <a:gd name="connsiteY195" fmla="*/ 485640 h 1453106"/>
                  <a:gd name="connsiteX196" fmla="*/ 484684 w 2111783"/>
                  <a:gd name="connsiteY196" fmla="*/ 519195 h 1453106"/>
                  <a:gd name="connsiteX197" fmla="*/ 467375 w 2111783"/>
                  <a:gd name="connsiteY197" fmla="*/ 519195 h 1453106"/>
                  <a:gd name="connsiteX198" fmla="*/ 448220 w 2111783"/>
                  <a:gd name="connsiteY198" fmla="*/ 535244 h 1453106"/>
                  <a:gd name="connsiteX199" fmla="*/ 395683 w 2111783"/>
                  <a:gd name="connsiteY199" fmla="*/ 552973 h 1453106"/>
                  <a:gd name="connsiteX200" fmla="*/ 343166 w 2111783"/>
                  <a:gd name="connsiteY200" fmla="*/ 570480 h 1453106"/>
                  <a:gd name="connsiteX201" fmla="*/ 308150 w 2111783"/>
                  <a:gd name="connsiteY201" fmla="*/ 588046 h 1453106"/>
                  <a:gd name="connsiteX202" fmla="*/ 273139 w 2111783"/>
                  <a:gd name="connsiteY202" fmla="*/ 605553 h 1453106"/>
                  <a:gd name="connsiteX203" fmla="*/ 255626 w 2111783"/>
                  <a:gd name="connsiteY203" fmla="*/ 623134 h 1453106"/>
                  <a:gd name="connsiteX204" fmla="*/ 238121 w 2111783"/>
                  <a:gd name="connsiteY204" fmla="*/ 640641 h 1453106"/>
                  <a:gd name="connsiteX205" fmla="*/ 220615 w 2111783"/>
                  <a:gd name="connsiteY205" fmla="*/ 658149 h 1453106"/>
                  <a:gd name="connsiteX206" fmla="*/ 203110 w 2111783"/>
                  <a:gd name="connsiteY206" fmla="*/ 675656 h 1453106"/>
                  <a:gd name="connsiteX207" fmla="*/ 173340 w 2111783"/>
                  <a:gd name="connsiteY207" fmla="*/ 690624 h 1453106"/>
                  <a:gd name="connsiteX208" fmla="*/ 1937255 w 2111783"/>
                  <a:gd name="connsiteY208" fmla="*/ 673843 h 1453106"/>
                  <a:gd name="connsiteX209" fmla="*/ 1954761 w 2111783"/>
                  <a:gd name="connsiteY209" fmla="*/ 659254 h 1453106"/>
                  <a:gd name="connsiteX210" fmla="*/ 1972266 w 2111783"/>
                  <a:gd name="connsiteY210" fmla="*/ 673843 h 1453106"/>
                  <a:gd name="connsiteX211" fmla="*/ 1954761 w 2111783"/>
                  <a:gd name="connsiteY211" fmla="*/ 688432 h 1453106"/>
                  <a:gd name="connsiteX212" fmla="*/ 1937255 w 2111783"/>
                  <a:gd name="connsiteY212" fmla="*/ 673843 h 1453106"/>
                  <a:gd name="connsiteX213" fmla="*/ 1972266 w 2111783"/>
                  <a:gd name="connsiteY213" fmla="*/ 638829 h 1453106"/>
                  <a:gd name="connsiteX214" fmla="*/ 1989772 w 2111783"/>
                  <a:gd name="connsiteY214" fmla="*/ 624239 h 1453106"/>
                  <a:gd name="connsiteX215" fmla="*/ 2007277 w 2111783"/>
                  <a:gd name="connsiteY215" fmla="*/ 638829 h 1453106"/>
                  <a:gd name="connsiteX216" fmla="*/ 1989772 w 2111783"/>
                  <a:gd name="connsiteY216" fmla="*/ 653418 h 1453106"/>
                  <a:gd name="connsiteX217" fmla="*/ 1972266 w 2111783"/>
                  <a:gd name="connsiteY217" fmla="*/ 638829 h 1453106"/>
                  <a:gd name="connsiteX218" fmla="*/ 2007277 w 2111783"/>
                  <a:gd name="connsiteY218" fmla="*/ 603814 h 1453106"/>
                  <a:gd name="connsiteX219" fmla="*/ 2024783 w 2111783"/>
                  <a:gd name="connsiteY219" fmla="*/ 589225 h 1453106"/>
                  <a:gd name="connsiteX220" fmla="*/ 2042288 w 2111783"/>
                  <a:gd name="connsiteY220" fmla="*/ 603814 h 1453106"/>
                  <a:gd name="connsiteX221" fmla="*/ 2024783 w 2111783"/>
                  <a:gd name="connsiteY221" fmla="*/ 618403 h 1453106"/>
                  <a:gd name="connsiteX222" fmla="*/ 2007277 w 2111783"/>
                  <a:gd name="connsiteY222" fmla="*/ 603814 h 1453106"/>
                  <a:gd name="connsiteX223" fmla="*/ 2049582 w 2111783"/>
                  <a:gd name="connsiteY223" fmla="*/ 585427 h 1453106"/>
                  <a:gd name="connsiteX224" fmla="*/ 2042288 w 2111783"/>
                  <a:gd name="connsiteY224" fmla="*/ 550806 h 1453106"/>
                  <a:gd name="connsiteX225" fmla="*/ 2059794 w 2111783"/>
                  <a:gd name="connsiteY225" fmla="*/ 519195 h 1453106"/>
                  <a:gd name="connsiteX226" fmla="*/ 2077299 w 2111783"/>
                  <a:gd name="connsiteY226" fmla="*/ 519195 h 1453106"/>
                  <a:gd name="connsiteX227" fmla="*/ 2077299 w 2111783"/>
                  <a:gd name="connsiteY227" fmla="*/ 417069 h 1453106"/>
                  <a:gd name="connsiteX228" fmla="*/ 2077299 w 2111783"/>
                  <a:gd name="connsiteY228" fmla="*/ 314944 h 1453106"/>
                  <a:gd name="connsiteX229" fmla="*/ 2094534 w 2111783"/>
                  <a:gd name="connsiteY229" fmla="*/ 314944 h 1453106"/>
                  <a:gd name="connsiteX230" fmla="*/ 2111769 w 2111783"/>
                  <a:gd name="connsiteY230" fmla="*/ 314944 h 1453106"/>
                  <a:gd name="connsiteX231" fmla="*/ 2110580 w 2111783"/>
                  <a:gd name="connsiteY231" fmla="*/ 415611 h 1453106"/>
                  <a:gd name="connsiteX232" fmla="*/ 2109391 w 2111783"/>
                  <a:gd name="connsiteY232" fmla="*/ 516277 h 1453106"/>
                  <a:gd name="connsiteX233" fmla="*/ 2093625 w 2111783"/>
                  <a:gd name="connsiteY233" fmla="*/ 518097 h 1453106"/>
                  <a:gd name="connsiteX234" fmla="*/ 2076119 w 2111783"/>
                  <a:gd name="connsiteY234" fmla="*/ 553055 h 1453106"/>
                  <a:gd name="connsiteX235" fmla="*/ 2049581 w 2111783"/>
                  <a:gd name="connsiteY235" fmla="*/ 585427 h 1453106"/>
                  <a:gd name="connsiteX236" fmla="*/ 484303 w 2111783"/>
                  <a:gd name="connsiteY236" fmla="*/ 432471 h 1453106"/>
                  <a:gd name="connsiteX237" fmla="*/ 498890 w 2111783"/>
                  <a:gd name="connsiteY237" fmla="*/ 418562 h 1453106"/>
                  <a:gd name="connsiteX238" fmla="*/ 513478 w 2111783"/>
                  <a:gd name="connsiteY238" fmla="*/ 435260 h 1453106"/>
                  <a:gd name="connsiteX239" fmla="*/ 498890 w 2111783"/>
                  <a:gd name="connsiteY239" fmla="*/ 449169 h 1453106"/>
                  <a:gd name="connsiteX240" fmla="*/ 484303 w 2111783"/>
                  <a:gd name="connsiteY240" fmla="*/ 432471 h 1453106"/>
                  <a:gd name="connsiteX241" fmla="*/ 519313 w 2111783"/>
                  <a:gd name="connsiteY241" fmla="*/ 399566 h 1453106"/>
                  <a:gd name="connsiteX242" fmla="*/ 533901 w 2111783"/>
                  <a:gd name="connsiteY242" fmla="*/ 384976 h 1453106"/>
                  <a:gd name="connsiteX243" fmla="*/ 548489 w 2111783"/>
                  <a:gd name="connsiteY243" fmla="*/ 399566 h 1453106"/>
                  <a:gd name="connsiteX244" fmla="*/ 533901 w 2111783"/>
                  <a:gd name="connsiteY244" fmla="*/ 414155 h 1453106"/>
                  <a:gd name="connsiteX245" fmla="*/ 519313 w 2111783"/>
                  <a:gd name="connsiteY245" fmla="*/ 399566 h 1453106"/>
                  <a:gd name="connsiteX246" fmla="*/ 554324 w 2111783"/>
                  <a:gd name="connsiteY246" fmla="*/ 364551 h 1453106"/>
                  <a:gd name="connsiteX247" fmla="*/ 568912 w 2111783"/>
                  <a:gd name="connsiteY247" fmla="*/ 349962 h 1453106"/>
                  <a:gd name="connsiteX248" fmla="*/ 583500 w 2111783"/>
                  <a:gd name="connsiteY248" fmla="*/ 364551 h 1453106"/>
                  <a:gd name="connsiteX249" fmla="*/ 568912 w 2111783"/>
                  <a:gd name="connsiteY249" fmla="*/ 379140 h 1453106"/>
                  <a:gd name="connsiteX250" fmla="*/ 554324 w 2111783"/>
                  <a:gd name="connsiteY250" fmla="*/ 364551 h 1453106"/>
                  <a:gd name="connsiteX251" fmla="*/ 589335 w 2111783"/>
                  <a:gd name="connsiteY251" fmla="*/ 329536 h 1453106"/>
                  <a:gd name="connsiteX252" fmla="*/ 621429 w 2111783"/>
                  <a:gd name="connsiteY252" fmla="*/ 314947 h 1453106"/>
                  <a:gd name="connsiteX253" fmla="*/ 653522 w 2111783"/>
                  <a:gd name="connsiteY253" fmla="*/ 329536 h 1453106"/>
                  <a:gd name="connsiteX254" fmla="*/ 621429 w 2111783"/>
                  <a:gd name="connsiteY254" fmla="*/ 344126 h 1453106"/>
                  <a:gd name="connsiteX255" fmla="*/ 589335 w 2111783"/>
                  <a:gd name="connsiteY255" fmla="*/ 329536 h 1453106"/>
                  <a:gd name="connsiteX256" fmla="*/ 659357 w 2111783"/>
                  <a:gd name="connsiteY256" fmla="*/ 294522 h 1453106"/>
                  <a:gd name="connsiteX257" fmla="*/ 691450 w 2111783"/>
                  <a:gd name="connsiteY257" fmla="*/ 279932 h 1453106"/>
                  <a:gd name="connsiteX258" fmla="*/ 723544 w 2111783"/>
                  <a:gd name="connsiteY258" fmla="*/ 294522 h 1453106"/>
                  <a:gd name="connsiteX259" fmla="*/ 691450 w 2111783"/>
                  <a:gd name="connsiteY259" fmla="*/ 309111 h 1453106"/>
                  <a:gd name="connsiteX260" fmla="*/ 659357 w 2111783"/>
                  <a:gd name="connsiteY260" fmla="*/ 294522 h 1453106"/>
                  <a:gd name="connsiteX261" fmla="*/ 2042288 w 2111783"/>
                  <a:gd name="connsiteY261" fmla="*/ 277014 h 1453106"/>
                  <a:gd name="connsiteX262" fmla="*/ 2059794 w 2111783"/>
                  <a:gd name="connsiteY262" fmla="*/ 244918 h 1453106"/>
                  <a:gd name="connsiteX263" fmla="*/ 2077299 w 2111783"/>
                  <a:gd name="connsiteY263" fmla="*/ 277014 h 1453106"/>
                  <a:gd name="connsiteX264" fmla="*/ 2059794 w 2111783"/>
                  <a:gd name="connsiteY264" fmla="*/ 309111 h 1453106"/>
                  <a:gd name="connsiteX265" fmla="*/ 2042288 w 2111783"/>
                  <a:gd name="connsiteY265" fmla="*/ 277014 h 1453106"/>
                  <a:gd name="connsiteX266" fmla="*/ 723544 w 2111783"/>
                  <a:gd name="connsiteY266" fmla="*/ 259507 h 1453106"/>
                  <a:gd name="connsiteX267" fmla="*/ 723544 w 2111783"/>
                  <a:gd name="connsiteY267" fmla="*/ 244918 h 1453106"/>
                  <a:gd name="connsiteX268" fmla="*/ 811071 w 2111783"/>
                  <a:gd name="connsiteY268" fmla="*/ 244918 h 1453106"/>
                  <a:gd name="connsiteX269" fmla="*/ 898598 w 2111783"/>
                  <a:gd name="connsiteY269" fmla="*/ 244918 h 1453106"/>
                  <a:gd name="connsiteX270" fmla="*/ 898598 w 2111783"/>
                  <a:gd name="connsiteY270" fmla="*/ 227411 h 1453106"/>
                  <a:gd name="connsiteX271" fmla="*/ 916104 w 2111783"/>
                  <a:gd name="connsiteY271" fmla="*/ 209903 h 1453106"/>
                  <a:gd name="connsiteX272" fmla="*/ 933609 w 2111783"/>
                  <a:gd name="connsiteY272" fmla="*/ 192396 h 1453106"/>
                  <a:gd name="connsiteX273" fmla="*/ 951502 w 2111783"/>
                  <a:gd name="connsiteY273" fmla="*/ 174889 h 1453106"/>
                  <a:gd name="connsiteX274" fmla="*/ 967549 w 2111783"/>
                  <a:gd name="connsiteY274" fmla="*/ 190937 h 1453106"/>
                  <a:gd name="connsiteX275" fmla="*/ 956950 w 2111783"/>
                  <a:gd name="connsiteY275" fmla="*/ 207771 h 1453106"/>
                  <a:gd name="connsiteX276" fmla="*/ 941291 w 2111783"/>
                  <a:gd name="connsiteY276" fmla="*/ 209231 h 1453106"/>
                  <a:gd name="connsiteX277" fmla="*/ 932538 w 2111783"/>
                  <a:gd name="connsiteY277" fmla="*/ 225953 h 1453106"/>
                  <a:gd name="connsiteX278" fmla="*/ 914645 w 2111783"/>
                  <a:gd name="connsiteY278" fmla="*/ 243848 h 1453106"/>
                  <a:gd name="connsiteX279" fmla="*/ 898598 w 2111783"/>
                  <a:gd name="connsiteY279" fmla="*/ 259896 h 1453106"/>
                  <a:gd name="connsiteX280" fmla="*/ 898598 w 2111783"/>
                  <a:gd name="connsiteY280" fmla="*/ 274097 h 1453106"/>
                  <a:gd name="connsiteX281" fmla="*/ 811071 w 2111783"/>
                  <a:gd name="connsiteY281" fmla="*/ 274097 h 1453106"/>
                  <a:gd name="connsiteX282" fmla="*/ 723544 w 2111783"/>
                  <a:gd name="connsiteY282" fmla="*/ 274097 h 1453106"/>
                  <a:gd name="connsiteX283" fmla="*/ 2007277 w 2111783"/>
                  <a:gd name="connsiteY283" fmla="*/ 206985 h 1453106"/>
                  <a:gd name="connsiteX284" fmla="*/ 2024783 w 2111783"/>
                  <a:gd name="connsiteY284" fmla="*/ 174889 h 1453106"/>
                  <a:gd name="connsiteX285" fmla="*/ 2042288 w 2111783"/>
                  <a:gd name="connsiteY285" fmla="*/ 206985 h 1453106"/>
                  <a:gd name="connsiteX286" fmla="*/ 2024783 w 2111783"/>
                  <a:gd name="connsiteY286" fmla="*/ 239082 h 1453106"/>
                  <a:gd name="connsiteX287" fmla="*/ 2007277 w 2111783"/>
                  <a:gd name="connsiteY287" fmla="*/ 206985 h 1453106"/>
                  <a:gd name="connsiteX288" fmla="*/ 968620 w 2111783"/>
                  <a:gd name="connsiteY288" fmla="*/ 154463 h 1453106"/>
                  <a:gd name="connsiteX289" fmla="*/ 1018219 w 2111783"/>
                  <a:gd name="connsiteY289" fmla="*/ 139874 h 1453106"/>
                  <a:gd name="connsiteX290" fmla="*/ 1067818 w 2111783"/>
                  <a:gd name="connsiteY290" fmla="*/ 154463 h 1453106"/>
                  <a:gd name="connsiteX291" fmla="*/ 1018219 w 2111783"/>
                  <a:gd name="connsiteY291" fmla="*/ 169053 h 1453106"/>
                  <a:gd name="connsiteX292" fmla="*/ 968620 w 2111783"/>
                  <a:gd name="connsiteY292" fmla="*/ 154463 h 1453106"/>
                  <a:gd name="connsiteX293" fmla="*/ 1972266 w 2111783"/>
                  <a:gd name="connsiteY293" fmla="*/ 154463 h 1453106"/>
                  <a:gd name="connsiteX294" fmla="*/ 1989772 w 2111783"/>
                  <a:gd name="connsiteY294" fmla="*/ 139874 h 1453106"/>
                  <a:gd name="connsiteX295" fmla="*/ 2007277 w 2111783"/>
                  <a:gd name="connsiteY295" fmla="*/ 154463 h 1453106"/>
                  <a:gd name="connsiteX296" fmla="*/ 1989772 w 2111783"/>
                  <a:gd name="connsiteY296" fmla="*/ 169053 h 1453106"/>
                  <a:gd name="connsiteX297" fmla="*/ 1972266 w 2111783"/>
                  <a:gd name="connsiteY297" fmla="*/ 154463 h 1453106"/>
                  <a:gd name="connsiteX298" fmla="*/ 1073648 w 2111783"/>
                  <a:gd name="connsiteY298" fmla="*/ 120908 h 1453106"/>
                  <a:gd name="connsiteX299" fmla="*/ 1073653 w 2111783"/>
                  <a:gd name="connsiteY299" fmla="*/ 104859 h 1453106"/>
                  <a:gd name="connsiteX300" fmla="*/ 1210779 w 2111783"/>
                  <a:gd name="connsiteY300" fmla="*/ 104859 h 1453106"/>
                  <a:gd name="connsiteX301" fmla="*/ 1347905 w 2111783"/>
                  <a:gd name="connsiteY301" fmla="*/ 104859 h 1453106"/>
                  <a:gd name="connsiteX302" fmla="*/ 1347905 w 2111783"/>
                  <a:gd name="connsiteY302" fmla="*/ 119243 h 1453106"/>
                  <a:gd name="connsiteX303" fmla="*/ 1347905 w 2111783"/>
                  <a:gd name="connsiteY303" fmla="*/ 133627 h 1453106"/>
                  <a:gd name="connsiteX304" fmla="*/ 1210774 w 2111783"/>
                  <a:gd name="connsiteY304" fmla="*/ 135292 h 1453106"/>
                  <a:gd name="connsiteX305" fmla="*/ 1073644 w 2111783"/>
                  <a:gd name="connsiteY305" fmla="*/ 136958 h 1453106"/>
                  <a:gd name="connsiteX306" fmla="*/ 1937255 w 2111783"/>
                  <a:gd name="connsiteY306" fmla="*/ 120021 h 1453106"/>
                  <a:gd name="connsiteX307" fmla="*/ 1902245 w 2111783"/>
                  <a:gd name="connsiteY307" fmla="*/ 101941 h 1453106"/>
                  <a:gd name="connsiteX308" fmla="*/ 1867233 w 2111783"/>
                  <a:gd name="connsiteY308" fmla="*/ 83861 h 1453106"/>
                  <a:gd name="connsiteX309" fmla="*/ 1816524 w 2111783"/>
                  <a:gd name="connsiteY309" fmla="*/ 68367 h 1453106"/>
                  <a:gd name="connsiteX310" fmla="*/ 1801936 w 2111783"/>
                  <a:gd name="connsiteY310" fmla="*/ 53388 h 1453106"/>
                  <a:gd name="connsiteX311" fmla="*/ 1800130 w 2111783"/>
                  <a:gd name="connsiteY311" fmla="*/ 37747 h 1453106"/>
                  <a:gd name="connsiteX312" fmla="*/ 1626930 w 2111783"/>
                  <a:gd name="connsiteY312" fmla="*/ 36201 h 1453106"/>
                  <a:gd name="connsiteX313" fmla="*/ 1453730 w 2111783"/>
                  <a:gd name="connsiteY313" fmla="*/ 34655 h 1453106"/>
                  <a:gd name="connsiteX314" fmla="*/ 1451876 w 2111783"/>
                  <a:gd name="connsiteY314" fmla="*/ 50789 h 1453106"/>
                  <a:gd name="connsiteX315" fmla="*/ 1435433 w 2111783"/>
                  <a:gd name="connsiteY315" fmla="*/ 66924 h 1453106"/>
                  <a:gd name="connsiteX316" fmla="*/ 1418999 w 2111783"/>
                  <a:gd name="connsiteY316" fmla="*/ 50876 h 1453106"/>
                  <a:gd name="connsiteX317" fmla="*/ 1435045 w 2111783"/>
                  <a:gd name="connsiteY317" fmla="*/ 34828 h 1453106"/>
                  <a:gd name="connsiteX318" fmla="*/ 1452939 w 2111783"/>
                  <a:gd name="connsiteY318" fmla="*/ 17320 h 1453106"/>
                  <a:gd name="connsiteX319" fmla="*/ 1452939 w 2111783"/>
                  <a:gd name="connsiteY319" fmla="*/ -187 h 1453106"/>
                  <a:gd name="connsiteX320" fmla="*/ 1625076 w 2111783"/>
                  <a:gd name="connsiteY320" fmla="*/ -187 h 1453106"/>
                  <a:gd name="connsiteX321" fmla="*/ 1797213 w 2111783"/>
                  <a:gd name="connsiteY321" fmla="*/ -187 h 1453106"/>
                  <a:gd name="connsiteX322" fmla="*/ 1797213 w 2111783"/>
                  <a:gd name="connsiteY322" fmla="*/ 17320 h 1453106"/>
                  <a:gd name="connsiteX323" fmla="*/ 1797213 w 2111783"/>
                  <a:gd name="connsiteY323" fmla="*/ 34828 h 1453106"/>
                  <a:gd name="connsiteX324" fmla="*/ 1832223 w 2111783"/>
                  <a:gd name="connsiteY324" fmla="*/ 34828 h 1453106"/>
                  <a:gd name="connsiteX325" fmla="*/ 1867234 w 2111783"/>
                  <a:gd name="connsiteY325" fmla="*/ 34828 h 1453106"/>
                  <a:gd name="connsiteX326" fmla="*/ 1867234 w 2111783"/>
                  <a:gd name="connsiteY326" fmla="*/ 52335 h 1453106"/>
                  <a:gd name="connsiteX327" fmla="*/ 1867234 w 2111783"/>
                  <a:gd name="connsiteY327" fmla="*/ 69842 h 1453106"/>
                  <a:gd name="connsiteX328" fmla="*/ 1902245 w 2111783"/>
                  <a:gd name="connsiteY328" fmla="*/ 69842 h 1453106"/>
                  <a:gd name="connsiteX329" fmla="*/ 1937256 w 2111783"/>
                  <a:gd name="connsiteY329" fmla="*/ 69842 h 1453106"/>
                  <a:gd name="connsiteX330" fmla="*/ 1937256 w 2111783"/>
                  <a:gd name="connsiteY330" fmla="*/ 87349 h 1453106"/>
                  <a:gd name="connsiteX331" fmla="*/ 1954761 w 2111783"/>
                  <a:gd name="connsiteY331" fmla="*/ 104857 h 1453106"/>
                  <a:gd name="connsiteX332" fmla="*/ 1972267 w 2111783"/>
                  <a:gd name="connsiteY332" fmla="*/ 119446 h 1453106"/>
                  <a:gd name="connsiteX333" fmla="*/ 1954761 w 2111783"/>
                  <a:gd name="connsiteY333" fmla="*/ 134036 h 1453106"/>
                  <a:gd name="connsiteX334" fmla="*/ 1937256 w 2111783"/>
                  <a:gd name="connsiteY334" fmla="*/ 120019 h 1453106"/>
                  <a:gd name="connsiteX335" fmla="*/ 1351129 w 2111783"/>
                  <a:gd name="connsiteY335" fmla="*/ 97564 h 1453106"/>
                  <a:gd name="connsiteX336" fmla="*/ 1383889 w 2111783"/>
                  <a:gd name="connsiteY336" fmla="*/ 69844 h 1453106"/>
                  <a:gd name="connsiteX337" fmla="*/ 1417927 w 2111783"/>
                  <a:gd name="connsiteY337" fmla="*/ 87351 h 1453106"/>
                  <a:gd name="connsiteX338" fmla="*/ 1385651 w 2111783"/>
                  <a:gd name="connsiteY338" fmla="*/ 104859 h 1453106"/>
                  <a:gd name="connsiteX339" fmla="*/ 1351129 w 2111783"/>
                  <a:gd name="connsiteY339" fmla="*/ 97564 h 1453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</a:cxnLst>
                <a:rect l="l" t="t" r="r" b="b"/>
                <a:pathLst>
                  <a:path w="2111783" h="1453106">
                    <a:moveTo>
                      <a:pt x="344259" y="1438330"/>
                    </a:moveTo>
                    <a:lnTo>
                      <a:pt x="344259" y="1423740"/>
                    </a:lnTo>
                    <a:lnTo>
                      <a:pt x="498890" y="1423740"/>
                    </a:lnTo>
                    <a:lnTo>
                      <a:pt x="653522" y="1423740"/>
                    </a:lnTo>
                    <a:lnTo>
                      <a:pt x="653522" y="1438330"/>
                    </a:lnTo>
                    <a:lnTo>
                      <a:pt x="653522" y="1452919"/>
                    </a:lnTo>
                    <a:lnTo>
                      <a:pt x="498890" y="1452919"/>
                    </a:lnTo>
                    <a:lnTo>
                      <a:pt x="344259" y="1452919"/>
                    </a:lnTo>
                    <a:close/>
                    <a:moveTo>
                      <a:pt x="239226" y="1403315"/>
                    </a:moveTo>
                    <a:cubicBezTo>
                      <a:pt x="239226" y="1388833"/>
                      <a:pt x="239615" y="1388726"/>
                      <a:pt x="291743" y="1388726"/>
                    </a:cubicBezTo>
                    <a:cubicBezTo>
                      <a:pt x="343870" y="1388726"/>
                      <a:pt x="344259" y="1388836"/>
                      <a:pt x="344259" y="1403315"/>
                    </a:cubicBezTo>
                    <a:cubicBezTo>
                      <a:pt x="344259" y="1417797"/>
                      <a:pt x="343870" y="1417904"/>
                      <a:pt x="291743" y="1417904"/>
                    </a:cubicBezTo>
                    <a:cubicBezTo>
                      <a:pt x="239615" y="1417904"/>
                      <a:pt x="239226" y="1417794"/>
                      <a:pt x="239226" y="1403315"/>
                    </a:cubicBezTo>
                    <a:close/>
                    <a:moveTo>
                      <a:pt x="656440" y="1403315"/>
                    </a:moveTo>
                    <a:cubicBezTo>
                      <a:pt x="656440" y="1388864"/>
                      <a:pt x="656926" y="1388726"/>
                      <a:pt x="707497" y="1388726"/>
                    </a:cubicBezTo>
                    <a:cubicBezTo>
                      <a:pt x="758068" y="1388726"/>
                      <a:pt x="758555" y="1388858"/>
                      <a:pt x="758555" y="1403315"/>
                    </a:cubicBezTo>
                    <a:cubicBezTo>
                      <a:pt x="758555" y="1417766"/>
                      <a:pt x="758069" y="1417904"/>
                      <a:pt x="707497" y="1417904"/>
                    </a:cubicBezTo>
                    <a:cubicBezTo>
                      <a:pt x="656926" y="1417904"/>
                      <a:pt x="656440" y="1417772"/>
                      <a:pt x="656440" y="1403315"/>
                    </a:cubicBezTo>
                    <a:close/>
                    <a:moveTo>
                      <a:pt x="169204" y="1368300"/>
                    </a:moveTo>
                    <a:cubicBezTo>
                      <a:pt x="169204" y="1354359"/>
                      <a:pt x="170760" y="1353711"/>
                      <a:pt x="204215" y="1353711"/>
                    </a:cubicBezTo>
                    <a:cubicBezTo>
                      <a:pt x="237670" y="1353711"/>
                      <a:pt x="239226" y="1354359"/>
                      <a:pt x="239226" y="1368300"/>
                    </a:cubicBezTo>
                    <a:cubicBezTo>
                      <a:pt x="239226" y="1382242"/>
                      <a:pt x="237670" y="1382890"/>
                      <a:pt x="204215" y="1382890"/>
                    </a:cubicBezTo>
                    <a:cubicBezTo>
                      <a:pt x="170760" y="1382890"/>
                      <a:pt x="169204" y="1382242"/>
                      <a:pt x="169204" y="1368300"/>
                    </a:cubicBezTo>
                    <a:close/>
                    <a:moveTo>
                      <a:pt x="758555" y="1368300"/>
                    </a:moveTo>
                    <a:cubicBezTo>
                      <a:pt x="758555" y="1354359"/>
                      <a:pt x="760111" y="1353711"/>
                      <a:pt x="793566" y="1353711"/>
                    </a:cubicBezTo>
                    <a:cubicBezTo>
                      <a:pt x="827021" y="1353711"/>
                      <a:pt x="828577" y="1354359"/>
                      <a:pt x="828577" y="1368300"/>
                    </a:cubicBezTo>
                    <a:cubicBezTo>
                      <a:pt x="828577" y="1382242"/>
                      <a:pt x="827020" y="1382890"/>
                      <a:pt x="793566" y="1382890"/>
                    </a:cubicBezTo>
                    <a:cubicBezTo>
                      <a:pt x="760111" y="1382890"/>
                      <a:pt x="758555" y="1382242"/>
                      <a:pt x="758555" y="1368300"/>
                    </a:cubicBezTo>
                    <a:close/>
                    <a:moveTo>
                      <a:pt x="134193" y="1333286"/>
                    </a:moveTo>
                    <a:cubicBezTo>
                      <a:pt x="134193" y="1320966"/>
                      <a:pt x="136916" y="1318696"/>
                      <a:pt x="151699" y="1318696"/>
                    </a:cubicBezTo>
                    <a:cubicBezTo>
                      <a:pt x="166481" y="1318696"/>
                      <a:pt x="169204" y="1320966"/>
                      <a:pt x="169204" y="1333286"/>
                    </a:cubicBezTo>
                    <a:cubicBezTo>
                      <a:pt x="169204" y="1345606"/>
                      <a:pt x="166481" y="1347875"/>
                      <a:pt x="151699" y="1347875"/>
                    </a:cubicBezTo>
                    <a:cubicBezTo>
                      <a:pt x="136916" y="1347875"/>
                      <a:pt x="134193" y="1345606"/>
                      <a:pt x="134193" y="1333286"/>
                    </a:cubicBezTo>
                    <a:close/>
                    <a:moveTo>
                      <a:pt x="828577" y="1333286"/>
                    </a:moveTo>
                    <a:cubicBezTo>
                      <a:pt x="828577" y="1319533"/>
                      <a:pt x="830376" y="1318696"/>
                      <a:pt x="859941" y="1318696"/>
                    </a:cubicBezTo>
                    <a:cubicBezTo>
                      <a:pt x="877191" y="1318696"/>
                      <a:pt x="899510" y="1317056"/>
                      <a:pt x="909539" y="1315049"/>
                    </a:cubicBezTo>
                    <a:cubicBezTo>
                      <a:pt x="926850" y="1311587"/>
                      <a:pt x="927774" y="1312326"/>
                      <a:pt x="927774" y="1329639"/>
                    </a:cubicBezTo>
                    <a:lnTo>
                      <a:pt x="927774" y="1347875"/>
                    </a:lnTo>
                    <a:lnTo>
                      <a:pt x="878175" y="1347875"/>
                    </a:lnTo>
                    <a:cubicBezTo>
                      <a:pt x="829160" y="1347875"/>
                      <a:pt x="828577" y="1347699"/>
                      <a:pt x="828577" y="1333286"/>
                    </a:cubicBezTo>
                    <a:close/>
                    <a:moveTo>
                      <a:pt x="103589" y="1298271"/>
                    </a:moveTo>
                    <a:cubicBezTo>
                      <a:pt x="105635" y="1287570"/>
                      <a:pt x="110085" y="1283682"/>
                      <a:pt x="120286" y="1283682"/>
                    </a:cubicBezTo>
                    <a:cubicBezTo>
                      <a:pt x="131230" y="1283682"/>
                      <a:pt x="134193" y="1286790"/>
                      <a:pt x="134193" y="1298271"/>
                    </a:cubicBezTo>
                    <a:cubicBezTo>
                      <a:pt x="134193" y="1310434"/>
                      <a:pt x="131416" y="1312861"/>
                      <a:pt x="117497" y="1312861"/>
                    </a:cubicBezTo>
                    <a:cubicBezTo>
                      <a:pt x="102834" y="1312861"/>
                      <a:pt x="101140" y="1311083"/>
                      <a:pt x="103589" y="1298271"/>
                    </a:cubicBezTo>
                    <a:close/>
                    <a:moveTo>
                      <a:pt x="933609" y="1298271"/>
                    </a:moveTo>
                    <a:cubicBezTo>
                      <a:pt x="933609" y="1283917"/>
                      <a:pt x="934368" y="1283682"/>
                      <a:pt x="980594" y="1283682"/>
                    </a:cubicBezTo>
                    <a:cubicBezTo>
                      <a:pt x="1027553" y="1283682"/>
                      <a:pt x="1027582" y="1283670"/>
                      <a:pt x="1033681" y="1266175"/>
                    </a:cubicBezTo>
                    <a:cubicBezTo>
                      <a:pt x="1039446" y="1249636"/>
                      <a:pt x="1041527" y="1248667"/>
                      <a:pt x="1071306" y="1248667"/>
                    </a:cubicBezTo>
                    <a:cubicBezTo>
                      <a:pt x="1101040" y="1248667"/>
                      <a:pt x="1102829" y="1249494"/>
                      <a:pt x="1102829" y="1263257"/>
                    </a:cubicBezTo>
                    <a:cubicBezTo>
                      <a:pt x="1102829" y="1277198"/>
                      <a:pt x="1101272" y="1277846"/>
                      <a:pt x="1067818" y="1277846"/>
                    </a:cubicBezTo>
                    <a:lnTo>
                      <a:pt x="1032807" y="1277846"/>
                    </a:lnTo>
                    <a:lnTo>
                      <a:pt x="1032807" y="1295353"/>
                    </a:lnTo>
                    <a:lnTo>
                      <a:pt x="1032807" y="1312861"/>
                    </a:lnTo>
                    <a:lnTo>
                      <a:pt x="983208" y="1312861"/>
                    </a:lnTo>
                    <a:cubicBezTo>
                      <a:pt x="934193" y="1312861"/>
                      <a:pt x="933609" y="1312684"/>
                      <a:pt x="933609" y="1298271"/>
                    </a:cubicBezTo>
                    <a:close/>
                    <a:moveTo>
                      <a:pt x="70007" y="1263257"/>
                    </a:moveTo>
                    <a:cubicBezTo>
                      <a:pt x="70007" y="1251585"/>
                      <a:pt x="72924" y="1248667"/>
                      <a:pt x="84595" y="1248667"/>
                    </a:cubicBezTo>
                    <a:cubicBezTo>
                      <a:pt x="96265" y="1248667"/>
                      <a:pt x="99182" y="1251585"/>
                      <a:pt x="99182" y="1263257"/>
                    </a:cubicBezTo>
                    <a:cubicBezTo>
                      <a:pt x="99182" y="1274928"/>
                      <a:pt x="96265" y="1277846"/>
                      <a:pt x="84595" y="1277846"/>
                    </a:cubicBezTo>
                    <a:cubicBezTo>
                      <a:pt x="72924" y="1277846"/>
                      <a:pt x="70007" y="1274928"/>
                      <a:pt x="70007" y="1263257"/>
                    </a:cubicBezTo>
                    <a:close/>
                    <a:moveTo>
                      <a:pt x="1136381" y="1244355"/>
                    </a:moveTo>
                    <a:cubicBezTo>
                      <a:pt x="1105237" y="1242400"/>
                      <a:pt x="1102829" y="1241223"/>
                      <a:pt x="1102829" y="1227951"/>
                    </a:cubicBezTo>
                    <a:cubicBezTo>
                      <a:pt x="1102829" y="1214365"/>
                      <a:pt x="1104576" y="1213653"/>
                      <a:pt x="1137840" y="1213653"/>
                    </a:cubicBezTo>
                    <a:lnTo>
                      <a:pt x="1172851" y="1213653"/>
                    </a:lnTo>
                    <a:lnTo>
                      <a:pt x="1172851" y="1231160"/>
                    </a:lnTo>
                    <a:cubicBezTo>
                      <a:pt x="1172851" y="1240789"/>
                      <a:pt x="1172193" y="1248170"/>
                      <a:pt x="1171393" y="1247564"/>
                    </a:cubicBezTo>
                    <a:cubicBezTo>
                      <a:pt x="1170590" y="1246957"/>
                      <a:pt x="1154836" y="1245512"/>
                      <a:pt x="1136382" y="1244355"/>
                    </a:cubicBezTo>
                    <a:close/>
                    <a:moveTo>
                      <a:pt x="34996" y="1210735"/>
                    </a:moveTo>
                    <a:cubicBezTo>
                      <a:pt x="34996" y="1180389"/>
                      <a:pt x="35791" y="1178638"/>
                      <a:pt x="49584" y="1178638"/>
                    </a:cubicBezTo>
                    <a:cubicBezTo>
                      <a:pt x="63376" y="1178638"/>
                      <a:pt x="64172" y="1180389"/>
                      <a:pt x="64172" y="1210735"/>
                    </a:cubicBezTo>
                    <a:cubicBezTo>
                      <a:pt x="64172" y="1241081"/>
                      <a:pt x="63376" y="1242831"/>
                      <a:pt x="49584" y="1242831"/>
                    </a:cubicBezTo>
                    <a:cubicBezTo>
                      <a:pt x="35791" y="1242831"/>
                      <a:pt x="34996" y="1241081"/>
                      <a:pt x="34996" y="1210735"/>
                    </a:cubicBezTo>
                    <a:close/>
                    <a:moveTo>
                      <a:pt x="1206403" y="1208983"/>
                    </a:moveTo>
                    <a:cubicBezTo>
                      <a:pt x="1175162" y="1207354"/>
                      <a:pt x="1172851" y="1206248"/>
                      <a:pt x="1172851" y="1192935"/>
                    </a:cubicBezTo>
                    <a:cubicBezTo>
                      <a:pt x="1172851" y="1179350"/>
                      <a:pt x="1174597" y="1178637"/>
                      <a:pt x="1207862" y="1178637"/>
                    </a:cubicBezTo>
                    <a:lnTo>
                      <a:pt x="1242872" y="1178637"/>
                    </a:lnTo>
                    <a:lnTo>
                      <a:pt x="1242872" y="1161129"/>
                    </a:lnTo>
                    <a:cubicBezTo>
                      <a:pt x="1242872" y="1145568"/>
                      <a:pt x="1244818" y="1143622"/>
                      <a:pt x="1260378" y="1143622"/>
                    </a:cubicBezTo>
                    <a:cubicBezTo>
                      <a:pt x="1275938" y="1143622"/>
                      <a:pt x="1277883" y="1141677"/>
                      <a:pt x="1277883" y="1126115"/>
                    </a:cubicBezTo>
                    <a:lnTo>
                      <a:pt x="1277883" y="1108608"/>
                    </a:lnTo>
                    <a:lnTo>
                      <a:pt x="1312894" y="1108608"/>
                    </a:lnTo>
                    <a:lnTo>
                      <a:pt x="1347905" y="1108608"/>
                    </a:lnTo>
                    <a:lnTo>
                      <a:pt x="1347905" y="1091100"/>
                    </a:lnTo>
                    <a:lnTo>
                      <a:pt x="1347905" y="1073593"/>
                    </a:lnTo>
                    <a:lnTo>
                      <a:pt x="1382916" y="1073593"/>
                    </a:lnTo>
                    <a:lnTo>
                      <a:pt x="1417927" y="1073593"/>
                    </a:lnTo>
                    <a:lnTo>
                      <a:pt x="1417927" y="1056086"/>
                    </a:lnTo>
                    <a:lnTo>
                      <a:pt x="1417927" y="1038578"/>
                    </a:lnTo>
                    <a:lnTo>
                      <a:pt x="1452938" y="1038578"/>
                    </a:lnTo>
                    <a:lnTo>
                      <a:pt x="1487949" y="1038578"/>
                    </a:lnTo>
                    <a:lnTo>
                      <a:pt x="1487949" y="1021071"/>
                    </a:lnTo>
                    <a:cubicBezTo>
                      <a:pt x="1487949" y="1006287"/>
                      <a:pt x="1490218" y="1003564"/>
                      <a:pt x="1502537" y="1003564"/>
                    </a:cubicBezTo>
                    <a:cubicBezTo>
                      <a:pt x="1514855" y="1003564"/>
                      <a:pt x="1517124" y="1006287"/>
                      <a:pt x="1517124" y="1021071"/>
                    </a:cubicBezTo>
                    <a:cubicBezTo>
                      <a:pt x="1517124" y="1035728"/>
                      <a:pt x="1514812" y="1038578"/>
                      <a:pt x="1502924" y="1038578"/>
                    </a:cubicBezTo>
                    <a:cubicBezTo>
                      <a:pt x="1491771" y="1038578"/>
                      <a:pt x="1488328" y="1042022"/>
                      <a:pt x="1486878" y="1054627"/>
                    </a:cubicBezTo>
                    <a:cubicBezTo>
                      <a:pt x="1485129" y="1069819"/>
                      <a:pt x="1483242" y="1070768"/>
                      <a:pt x="1451479" y="1072426"/>
                    </a:cubicBezTo>
                    <a:cubicBezTo>
                      <a:pt x="1418611" y="1074139"/>
                      <a:pt x="1417927" y="1074527"/>
                      <a:pt x="1417927" y="1091392"/>
                    </a:cubicBezTo>
                    <a:cubicBezTo>
                      <a:pt x="1417927" y="1108543"/>
                      <a:pt x="1417795" y="1108608"/>
                      <a:pt x="1382916" y="1108608"/>
                    </a:cubicBezTo>
                    <a:lnTo>
                      <a:pt x="1347905" y="1108608"/>
                    </a:lnTo>
                    <a:lnTo>
                      <a:pt x="1347905" y="1126115"/>
                    </a:lnTo>
                    <a:lnTo>
                      <a:pt x="1347905" y="1143622"/>
                    </a:lnTo>
                    <a:lnTo>
                      <a:pt x="1312894" y="1143622"/>
                    </a:lnTo>
                    <a:lnTo>
                      <a:pt x="1277883" y="1143622"/>
                    </a:lnTo>
                    <a:lnTo>
                      <a:pt x="1277883" y="1161129"/>
                    </a:lnTo>
                    <a:cubicBezTo>
                      <a:pt x="1277883" y="1176607"/>
                      <a:pt x="1275896" y="1178637"/>
                      <a:pt x="1260748" y="1178637"/>
                    </a:cubicBezTo>
                    <a:cubicBezTo>
                      <a:pt x="1246387" y="1178637"/>
                      <a:pt x="1243316" y="1181236"/>
                      <a:pt x="1241783" y="1194685"/>
                    </a:cubicBezTo>
                    <a:cubicBezTo>
                      <a:pt x="1239997" y="1210357"/>
                      <a:pt x="1239167" y="1210692"/>
                      <a:pt x="1206403" y="1208983"/>
                    </a:cubicBezTo>
                    <a:close/>
                    <a:moveTo>
                      <a:pt x="-15" y="1041496"/>
                    </a:moveTo>
                    <a:lnTo>
                      <a:pt x="-15" y="904356"/>
                    </a:lnTo>
                    <a:lnTo>
                      <a:pt x="14573" y="904356"/>
                    </a:lnTo>
                    <a:lnTo>
                      <a:pt x="29161" y="904356"/>
                    </a:lnTo>
                    <a:lnTo>
                      <a:pt x="29161" y="1041496"/>
                    </a:lnTo>
                    <a:lnTo>
                      <a:pt x="29161" y="1178637"/>
                    </a:lnTo>
                    <a:lnTo>
                      <a:pt x="14573" y="1178637"/>
                    </a:lnTo>
                    <a:lnTo>
                      <a:pt x="-15" y="1178637"/>
                    </a:lnTo>
                    <a:close/>
                    <a:moveTo>
                      <a:pt x="1522960" y="986057"/>
                    </a:moveTo>
                    <a:cubicBezTo>
                      <a:pt x="1522960" y="968726"/>
                      <a:pt x="1523284" y="968549"/>
                      <a:pt x="1555053" y="968549"/>
                    </a:cubicBezTo>
                    <a:cubicBezTo>
                      <a:pt x="1586822" y="968549"/>
                      <a:pt x="1587146" y="968726"/>
                      <a:pt x="1587146" y="986057"/>
                    </a:cubicBezTo>
                    <a:cubicBezTo>
                      <a:pt x="1587146" y="1003387"/>
                      <a:pt x="1586822" y="1003564"/>
                      <a:pt x="1555053" y="1003564"/>
                    </a:cubicBezTo>
                    <a:cubicBezTo>
                      <a:pt x="1523284" y="1003564"/>
                      <a:pt x="1522960" y="1003388"/>
                      <a:pt x="1522960" y="986057"/>
                    </a:cubicBezTo>
                    <a:close/>
                    <a:moveTo>
                      <a:pt x="1592981" y="951042"/>
                    </a:moveTo>
                    <a:cubicBezTo>
                      <a:pt x="1592981" y="933738"/>
                      <a:pt x="1593348" y="933535"/>
                      <a:pt x="1624687" y="933535"/>
                    </a:cubicBezTo>
                    <a:cubicBezTo>
                      <a:pt x="1654924" y="933535"/>
                      <a:pt x="1656479" y="932791"/>
                      <a:pt x="1658240" y="917514"/>
                    </a:cubicBezTo>
                    <a:cubicBezTo>
                      <a:pt x="1659697" y="904862"/>
                      <a:pt x="1663766" y="900856"/>
                      <a:pt x="1677591" y="898462"/>
                    </a:cubicBezTo>
                    <a:cubicBezTo>
                      <a:pt x="1691533" y="896047"/>
                      <a:pt x="1695097" y="892478"/>
                      <a:pt x="1695097" y="880927"/>
                    </a:cubicBezTo>
                    <a:cubicBezTo>
                      <a:pt x="1695097" y="867383"/>
                      <a:pt x="1697293" y="866309"/>
                      <a:pt x="1728288" y="864684"/>
                    </a:cubicBezTo>
                    <a:cubicBezTo>
                      <a:pt x="1759507" y="863047"/>
                      <a:pt x="1761588" y="862007"/>
                      <a:pt x="1763299" y="847177"/>
                    </a:cubicBezTo>
                    <a:cubicBezTo>
                      <a:pt x="1764709" y="834970"/>
                      <a:pt x="1768663" y="831000"/>
                      <a:pt x="1780812" y="829596"/>
                    </a:cubicBezTo>
                    <a:cubicBezTo>
                      <a:pt x="1792940" y="828196"/>
                      <a:pt x="1796917" y="824219"/>
                      <a:pt x="1798317" y="812089"/>
                    </a:cubicBezTo>
                    <a:cubicBezTo>
                      <a:pt x="1799729" y="799861"/>
                      <a:pt x="1803673" y="795986"/>
                      <a:pt x="1816176" y="794548"/>
                    </a:cubicBezTo>
                    <a:cubicBezTo>
                      <a:pt x="1828515" y="793127"/>
                      <a:pt x="1832223" y="789588"/>
                      <a:pt x="1832223" y="779229"/>
                    </a:cubicBezTo>
                    <a:cubicBezTo>
                      <a:pt x="1832223" y="768928"/>
                      <a:pt x="1836344" y="764932"/>
                      <a:pt x="1849728" y="762255"/>
                    </a:cubicBezTo>
                    <a:cubicBezTo>
                      <a:pt x="1863364" y="759528"/>
                      <a:pt x="1867233" y="755647"/>
                      <a:pt x="1867233" y="744699"/>
                    </a:cubicBezTo>
                    <a:cubicBezTo>
                      <a:pt x="1867233" y="735178"/>
                      <a:pt x="1871325" y="729574"/>
                      <a:pt x="1879917" y="727327"/>
                    </a:cubicBezTo>
                    <a:cubicBezTo>
                      <a:pt x="1896768" y="722920"/>
                      <a:pt x="1902245" y="727062"/>
                      <a:pt x="1902245" y="744217"/>
                    </a:cubicBezTo>
                    <a:cubicBezTo>
                      <a:pt x="1902245" y="756154"/>
                      <a:pt x="1899409" y="758462"/>
                      <a:pt x="1884739" y="758462"/>
                    </a:cubicBezTo>
                    <a:cubicBezTo>
                      <a:pt x="1869179" y="758462"/>
                      <a:pt x="1867233" y="760407"/>
                      <a:pt x="1867233" y="775969"/>
                    </a:cubicBezTo>
                    <a:cubicBezTo>
                      <a:pt x="1867233" y="791531"/>
                      <a:pt x="1865288" y="793476"/>
                      <a:pt x="1849728" y="793476"/>
                    </a:cubicBezTo>
                    <a:cubicBezTo>
                      <a:pt x="1834168" y="793476"/>
                      <a:pt x="1832223" y="795422"/>
                      <a:pt x="1832223" y="810984"/>
                    </a:cubicBezTo>
                    <a:cubicBezTo>
                      <a:pt x="1832223" y="826546"/>
                      <a:pt x="1830278" y="828491"/>
                      <a:pt x="1814717" y="828491"/>
                    </a:cubicBezTo>
                    <a:cubicBezTo>
                      <a:pt x="1799157" y="828491"/>
                      <a:pt x="1797212" y="830436"/>
                      <a:pt x="1797212" y="845998"/>
                    </a:cubicBezTo>
                    <a:cubicBezTo>
                      <a:pt x="1797212" y="861560"/>
                      <a:pt x="1795267" y="863505"/>
                      <a:pt x="1779706" y="863505"/>
                    </a:cubicBezTo>
                    <a:cubicBezTo>
                      <a:pt x="1764146" y="863505"/>
                      <a:pt x="1762201" y="865451"/>
                      <a:pt x="1762201" y="881013"/>
                    </a:cubicBezTo>
                    <a:lnTo>
                      <a:pt x="1762201" y="898520"/>
                    </a:lnTo>
                    <a:lnTo>
                      <a:pt x="1727190" y="898520"/>
                    </a:lnTo>
                    <a:lnTo>
                      <a:pt x="1692179" y="898520"/>
                    </a:lnTo>
                    <a:lnTo>
                      <a:pt x="1692179" y="916027"/>
                    </a:lnTo>
                    <a:cubicBezTo>
                      <a:pt x="1692179" y="931590"/>
                      <a:pt x="1690234" y="933535"/>
                      <a:pt x="1674674" y="933535"/>
                    </a:cubicBezTo>
                    <a:cubicBezTo>
                      <a:pt x="1659113" y="933535"/>
                      <a:pt x="1657168" y="935480"/>
                      <a:pt x="1657168" y="951042"/>
                    </a:cubicBezTo>
                    <a:cubicBezTo>
                      <a:pt x="1657168" y="968372"/>
                      <a:pt x="1656844" y="968549"/>
                      <a:pt x="1625075" y="968549"/>
                    </a:cubicBezTo>
                    <a:cubicBezTo>
                      <a:pt x="1593306" y="968549"/>
                      <a:pt x="1592981" y="968373"/>
                      <a:pt x="1592981" y="951042"/>
                    </a:cubicBezTo>
                    <a:close/>
                    <a:moveTo>
                      <a:pt x="34996" y="866423"/>
                    </a:moveTo>
                    <a:cubicBezTo>
                      <a:pt x="34996" y="836078"/>
                      <a:pt x="35791" y="834327"/>
                      <a:pt x="49584" y="834327"/>
                    </a:cubicBezTo>
                    <a:cubicBezTo>
                      <a:pt x="63376" y="834327"/>
                      <a:pt x="64172" y="836078"/>
                      <a:pt x="64172" y="866423"/>
                    </a:cubicBezTo>
                    <a:cubicBezTo>
                      <a:pt x="64172" y="896769"/>
                      <a:pt x="63376" y="898520"/>
                      <a:pt x="49584" y="898520"/>
                    </a:cubicBezTo>
                    <a:cubicBezTo>
                      <a:pt x="35791" y="898520"/>
                      <a:pt x="34996" y="896769"/>
                      <a:pt x="34996" y="866423"/>
                    </a:cubicBezTo>
                    <a:close/>
                    <a:moveTo>
                      <a:pt x="69088" y="796386"/>
                    </a:moveTo>
                    <a:cubicBezTo>
                      <a:pt x="67119" y="764767"/>
                      <a:pt x="67332" y="764282"/>
                      <a:pt x="83136" y="764289"/>
                    </a:cubicBezTo>
                    <a:cubicBezTo>
                      <a:pt x="98695" y="764295"/>
                      <a:pt x="99182" y="765271"/>
                      <a:pt x="99182" y="796394"/>
                    </a:cubicBezTo>
                    <a:cubicBezTo>
                      <a:pt x="99182" y="826411"/>
                      <a:pt x="98272" y="828491"/>
                      <a:pt x="85135" y="828491"/>
                    </a:cubicBezTo>
                    <a:cubicBezTo>
                      <a:pt x="72239" y="828491"/>
                      <a:pt x="70923" y="825858"/>
                      <a:pt x="69088" y="796386"/>
                    </a:cubicBezTo>
                    <a:close/>
                    <a:moveTo>
                      <a:pt x="103589" y="743872"/>
                    </a:moveTo>
                    <a:cubicBezTo>
                      <a:pt x="101140" y="731060"/>
                      <a:pt x="102834" y="729283"/>
                      <a:pt x="117497" y="729283"/>
                    </a:cubicBezTo>
                    <a:cubicBezTo>
                      <a:pt x="131416" y="729283"/>
                      <a:pt x="134193" y="731710"/>
                      <a:pt x="134193" y="743872"/>
                    </a:cubicBezTo>
                    <a:cubicBezTo>
                      <a:pt x="134193" y="755354"/>
                      <a:pt x="131230" y="758462"/>
                      <a:pt x="120286" y="758462"/>
                    </a:cubicBezTo>
                    <a:cubicBezTo>
                      <a:pt x="110085" y="758462"/>
                      <a:pt x="105635" y="754573"/>
                      <a:pt x="103589" y="743872"/>
                    </a:cubicBezTo>
                    <a:close/>
                    <a:moveTo>
                      <a:pt x="137248" y="724557"/>
                    </a:moveTo>
                    <a:cubicBezTo>
                      <a:pt x="135568" y="722876"/>
                      <a:pt x="134193" y="715375"/>
                      <a:pt x="134193" y="707885"/>
                    </a:cubicBezTo>
                    <a:cubicBezTo>
                      <a:pt x="134193" y="696646"/>
                      <a:pt x="137250" y="694268"/>
                      <a:pt x="151699" y="694268"/>
                    </a:cubicBezTo>
                    <a:cubicBezTo>
                      <a:pt x="166253" y="694268"/>
                      <a:pt x="169204" y="696613"/>
                      <a:pt x="169204" y="708177"/>
                    </a:cubicBezTo>
                    <a:cubicBezTo>
                      <a:pt x="169204" y="718344"/>
                      <a:pt x="165316" y="722830"/>
                      <a:pt x="154754" y="724849"/>
                    </a:cubicBezTo>
                    <a:cubicBezTo>
                      <a:pt x="146806" y="726369"/>
                      <a:pt x="138928" y="726237"/>
                      <a:pt x="137248" y="724556"/>
                    </a:cubicBezTo>
                    <a:close/>
                    <a:moveTo>
                      <a:pt x="1902245" y="708858"/>
                    </a:moveTo>
                    <a:cubicBezTo>
                      <a:pt x="1902245" y="696538"/>
                      <a:pt x="1904968" y="694268"/>
                      <a:pt x="1919750" y="694268"/>
                    </a:cubicBezTo>
                    <a:cubicBezTo>
                      <a:pt x="1934533" y="694268"/>
                      <a:pt x="1937255" y="696538"/>
                      <a:pt x="1937255" y="708858"/>
                    </a:cubicBezTo>
                    <a:cubicBezTo>
                      <a:pt x="1937255" y="721178"/>
                      <a:pt x="1934533" y="723447"/>
                      <a:pt x="1919750" y="723447"/>
                    </a:cubicBezTo>
                    <a:cubicBezTo>
                      <a:pt x="1904968" y="723447"/>
                      <a:pt x="1902245" y="721178"/>
                      <a:pt x="1902245" y="708858"/>
                    </a:cubicBezTo>
                    <a:close/>
                    <a:moveTo>
                      <a:pt x="173340" y="690624"/>
                    </a:moveTo>
                    <a:cubicBezTo>
                      <a:pt x="171066" y="688349"/>
                      <a:pt x="169204" y="680360"/>
                      <a:pt x="169204" y="672870"/>
                    </a:cubicBezTo>
                    <a:cubicBezTo>
                      <a:pt x="169204" y="661631"/>
                      <a:pt x="172261" y="659254"/>
                      <a:pt x="186710" y="659254"/>
                    </a:cubicBezTo>
                    <a:cubicBezTo>
                      <a:pt x="202270" y="659254"/>
                      <a:pt x="204215" y="657308"/>
                      <a:pt x="204215" y="641746"/>
                    </a:cubicBezTo>
                    <a:cubicBezTo>
                      <a:pt x="204215" y="626184"/>
                      <a:pt x="206160" y="624239"/>
                      <a:pt x="221721" y="624239"/>
                    </a:cubicBezTo>
                    <a:cubicBezTo>
                      <a:pt x="237281" y="624239"/>
                      <a:pt x="239226" y="622294"/>
                      <a:pt x="239226" y="606732"/>
                    </a:cubicBezTo>
                    <a:cubicBezTo>
                      <a:pt x="239226" y="591170"/>
                      <a:pt x="241171" y="589225"/>
                      <a:pt x="256732" y="589225"/>
                    </a:cubicBezTo>
                    <a:cubicBezTo>
                      <a:pt x="272292" y="589225"/>
                      <a:pt x="274237" y="587279"/>
                      <a:pt x="274237" y="571717"/>
                    </a:cubicBezTo>
                    <a:lnTo>
                      <a:pt x="274237" y="554210"/>
                    </a:lnTo>
                    <a:lnTo>
                      <a:pt x="309248" y="554210"/>
                    </a:lnTo>
                    <a:lnTo>
                      <a:pt x="344259" y="554210"/>
                    </a:lnTo>
                    <a:lnTo>
                      <a:pt x="344259" y="536703"/>
                    </a:lnTo>
                    <a:lnTo>
                      <a:pt x="344259" y="519195"/>
                    </a:lnTo>
                    <a:lnTo>
                      <a:pt x="396775" y="519195"/>
                    </a:lnTo>
                    <a:lnTo>
                      <a:pt x="449292" y="519195"/>
                    </a:lnTo>
                    <a:lnTo>
                      <a:pt x="449292" y="483793"/>
                    </a:lnTo>
                    <a:cubicBezTo>
                      <a:pt x="449292" y="449061"/>
                      <a:pt x="449579" y="448426"/>
                      <a:pt x="464506" y="450238"/>
                    </a:cubicBezTo>
                    <a:cubicBezTo>
                      <a:pt x="478579" y="451945"/>
                      <a:pt x="479906" y="454599"/>
                      <a:pt x="482202" y="485640"/>
                    </a:cubicBezTo>
                    <a:lnTo>
                      <a:pt x="484684" y="519195"/>
                    </a:lnTo>
                    <a:lnTo>
                      <a:pt x="467375" y="519195"/>
                    </a:lnTo>
                    <a:cubicBezTo>
                      <a:pt x="452831" y="519195"/>
                      <a:pt x="449772" y="521758"/>
                      <a:pt x="448220" y="535244"/>
                    </a:cubicBezTo>
                    <a:cubicBezTo>
                      <a:pt x="446381" y="551228"/>
                      <a:pt x="446172" y="551299"/>
                      <a:pt x="395683" y="552973"/>
                    </a:cubicBezTo>
                    <a:cubicBezTo>
                      <a:pt x="345373" y="554641"/>
                      <a:pt x="344978" y="554773"/>
                      <a:pt x="343166" y="570480"/>
                    </a:cubicBezTo>
                    <a:cubicBezTo>
                      <a:pt x="341448" y="585381"/>
                      <a:pt x="339401" y="586408"/>
                      <a:pt x="308150" y="588046"/>
                    </a:cubicBezTo>
                    <a:cubicBezTo>
                      <a:pt x="276931" y="589683"/>
                      <a:pt x="274850" y="590723"/>
                      <a:pt x="273139" y="605553"/>
                    </a:cubicBezTo>
                    <a:cubicBezTo>
                      <a:pt x="271730" y="617760"/>
                      <a:pt x="267775" y="621731"/>
                      <a:pt x="255626" y="623134"/>
                    </a:cubicBezTo>
                    <a:cubicBezTo>
                      <a:pt x="243498" y="624534"/>
                      <a:pt x="239521" y="628512"/>
                      <a:pt x="238121" y="640641"/>
                    </a:cubicBezTo>
                    <a:cubicBezTo>
                      <a:pt x="236720" y="652771"/>
                      <a:pt x="232744" y="656747"/>
                      <a:pt x="220615" y="658149"/>
                    </a:cubicBezTo>
                    <a:cubicBezTo>
                      <a:pt x="208487" y="659549"/>
                      <a:pt x="204511" y="663526"/>
                      <a:pt x="203110" y="675656"/>
                    </a:cubicBezTo>
                    <a:cubicBezTo>
                      <a:pt x="201332" y="691053"/>
                      <a:pt x="182991" y="700275"/>
                      <a:pt x="173340" y="690624"/>
                    </a:cubicBezTo>
                    <a:close/>
                    <a:moveTo>
                      <a:pt x="1937255" y="673843"/>
                    </a:moveTo>
                    <a:cubicBezTo>
                      <a:pt x="1937255" y="661523"/>
                      <a:pt x="1939979" y="659254"/>
                      <a:pt x="1954761" y="659254"/>
                    </a:cubicBezTo>
                    <a:cubicBezTo>
                      <a:pt x="1969543" y="659254"/>
                      <a:pt x="1972266" y="661523"/>
                      <a:pt x="1972266" y="673843"/>
                    </a:cubicBezTo>
                    <a:cubicBezTo>
                      <a:pt x="1972266" y="686163"/>
                      <a:pt x="1969543" y="688432"/>
                      <a:pt x="1954761" y="688432"/>
                    </a:cubicBezTo>
                    <a:cubicBezTo>
                      <a:pt x="1939979" y="688432"/>
                      <a:pt x="1937255" y="686163"/>
                      <a:pt x="1937255" y="673843"/>
                    </a:cubicBezTo>
                    <a:close/>
                    <a:moveTo>
                      <a:pt x="1972266" y="638829"/>
                    </a:moveTo>
                    <a:cubicBezTo>
                      <a:pt x="1972266" y="626509"/>
                      <a:pt x="1974990" y="624239"/>
                      <a:pt x="1989772" y="624239"/>
                    </a:cubicBezTo>
                    <a:cubicBezTo>
                      <a:pt x="2004554" y="624239"/>
                      <a:pt x="2007277" y="626509"/>
                      <a:pt x="2007277" y="638829"/>
                    </a:cubicBezTo>
                    <a:cubicBezTo>
                      <a:pt x="2007277" y="651149"/>
                      <a:pt x="2004554" y="653418"/>
                      <a:pt x="1989772" y="653418"/>
                    </a:cubicBezTo>
                    <a:cubicBezTo>
                      <a:pt x="1974990" y="653418"/>
                      <a:pt x="1972266" y="651149"/>
                      <a:pt x="1972266" y="638829"/>
                    </a:cubicBezTo>
                    <a:close/>
                    <a:moveTo>
                      <a:pt x="2007277" y="603814"/>
                    </a:moveTo>
                    <a:cubicBezTo>
                      <a:pt x="2007277" y="591494"/>
                      <a:pt x="2010000" y="589225"/>
                      <a:pt x="2024783" y="589225"/>
                    </a:cubicBezTo>
                    <a:cubicBezTo>
                      <a:pt x="2039565" y="589225"/>
                      <a:pt x="2042288" y="591494"/>
                      <a:pt x="2042288" y="603814"/>
                    </a:cubicBezTo>
                    <a:cubicBezTo>
                      <a:pt x="2042288" y="616134"/>
                      <a:pt x="2039565" y="618403"/>
                      <a:pt x="2024783" y="618403"/>
                    </a:cubicBezTo>
                    <a:cubicBezTo>
                      <a:pt x="2010000" y="618403"/>
                      <a:pt x="2007277" y="616134"/>
                      <a:pt x="2007277" y="603814"/>
                    </a:cubicBezTo>
                    <a:close/>
                    <a:moveTo>
                      <a:pt x="2049582" y="585427"/>
                    </a:moveTo>
                    <a:cubicBezTo>
                      <a:pt x="2045016" y="583541"/>
                      <a:pt x="2042288" y="570598"/>
                      <a:pt x="2042288" y="550806"/>
                    </a:cubicBezTo>
                    <a:cubicBezTo>
                      <a:pt x="2042288" y="519574"/>
                      <a:pt x="2042509" y="519195"/>
                      <a:pt x="2059794" y="519195"/>
                    </a:cubicBezTo>
                    <a:lnTo>
                      <a:pt x="2077299" y="519195"/>
                    </a:lnTo>
                    <a:lnTo>
                      <a:pt x="2077299" y="417069"/>
                    </a:lnTo>
                    <a:lnTo>
                      <a:pt x="2077299" y="314944"/>
                    </a:lnTo>
                    <a:lnTo>
                      <a:pt x="2094534" y="314944"/>
                    </a:lnTo>
                    <a:lnTo>
                      <a:pt x="2111769" y="314944"/>
                    </a:lnTo>
                    <a:lnTo>
                      <a:pt x="2110580" y="415611"/>
                    </a:lnTo>
                    <a:lnTo>
                      <a:pt x="2109391" y="516277"/>
                    </a:lnTo>
                    <a:lnTo>
                      <a:pt x="2093625" y="518097"/>
                    </a:lnTo>
                    <a:cubicBezTo>
                      <a:pt x="2078799" y="519809"/>
                      <a:pt x="2077755" y="521894"/>
                      <a:pt x="2076119" y="553055"/>
                    </a:cubicBezTo>
                    <a:cubicBezTo>
                      <a:pt x="2074379" y="586223"/>
                      <a:pt x="2068597" y="593276"/>
                      <a:pt x="2049581" y="585427"/>
                    </a:cubicBezTo>
                    <a:close/>
                    <a:moveTo>
                      <a:pt x="484303" y="432471"/>
                    </a:moveTo>
                    <a:cubicBezTo>
                      <a:pt x="484303" y="417807"/>
                      <a:pt x="486079" y="416113"/>
                      <a:pt x="498890" y="418562"/>
                    </a:cubicBezTo>
                    <a:cubicBezTo>
                      <a:pt x="509590" y="420607"/>
                      <a:pt x="513478" y="425058"/>
                      <a:pt x="513478" y="435260"/>
                    </a:cubicBezTo>
                    <a:cubicBezTo>
                      <a:pt x="513478" y="446206"/>
                      <a:pt x="510370" y="449169"/>
                      <a:pt x="498890" y="449169"/>
                    </a:cubicBezTo>
                    <a:cubicBezTo>
                      <a:pt x="486729" y="449169"/>
                      <a:pt x="484303" y="446392"/>
                      <a:pt x="484303" y="432471"/>
                    </a:cubicBezTo>
                    <a:close/>
                    <a:moveTo>
                      <a:pt x="519313" y="399566"/>
                    </a:moveTo>
                    <a:cubicBezTo>
                      <a:pt x="519313" y="387894"/>
                      <a:pt x="522231" y="384976"/>
                      <a:pt x="533901" y="384976"/>
                    </a:cubicBezTo>
                    <a:cubicBezTo>
                      <a:pt x="545572" y="384976"/>
                      <a:pt x="548489" y="387894"/>
                      <a:pt x="548489" y="399566"/>
                    </a:cubicBezTo>
                    <a:cubicBezTo>
                      <a:pt x="548489" y="411237"/>
                      <a:pt x="545572" y="414155"/>
                      <a:pt x="533901" y="414155"/>
                    </a:cubicBezTo>
                    <a:cubicBezTo>
                      <a:pt x="522231" y="414155"/>
                      <a:pt x="519313" y="411237"/>
                      <a:pt x="519313" y="399566"/>
                    </a:cubicBezTo>
                    <a:close/>
                    <a:moveTo>
                      <a:pt x="554324" y="364551"/>
                    </a:moveTo>
                    <a:cubicBezTo>
                      <a:pt x="554324" y="352879"/>
                      <a:pt x="557242" y="349962"/>
                      <a:pt x="568912" y="349962"/>
                    </a:cubicBezTo>
                    <a:cubicBezTo>
                      <a:pt x="580583" y="349962"/>
                      <a:pt x="583500" y="352879"/>
                      <a:pt x="583500" y="364551"/>
                    </a:cubicBezTo>
                    <a:cubicBezTo>
                      <a:pt x="583500" y="376222"/>
                      <a:pt x="580583" y="379140"/>
                      <a:pt x="568912" y="379140"/>
                    </a:cubicBezTo>
                    <a:cubicBezTo>
                      <a:pt x="557242" y="379140"/>
                      <a:pt x="554324" y="376222"/>
                      <a:pt x="554324" y="364551"/>
                    </a:cubicBezTo>
                    <a:close/>
                    <a:moveTo>
                      <a:pt x="589335" y="329536"/>
                    </a:moveTo>
                    <a:cubicBezTo>
                      <a:pt x="589335" y="315743"/>
                      <a:pt x="591086" y="314947"/>
                      <a:pt x="621429" y="314947"/>
                    </a:cubicBezTo>
                    <a:cubicBezTo>
                      <a:pt x="651771" y="314947"/>
                      <a:pt x="653522" y="315743"/>
                      <a:pt x="653522" y="329536"/>
                    </a:cubicBezTo>
                    <a:cubicBezTo>
                      <a:pt x="653522" y="343330"/>
                      <a:pt x="651771" y="344126"/>
                      <a:pt x="621429" y="344126"/>
                    </a:cubicBezTo>
                    <a:cubicBezTo>
                      <a:pt x="591086" y="344126"/>
                      <a:pt x="589335" y="343329"/>
                      <a:pt x="589335" y="329536"/>
                    </a:cubicBezTo>
                    <a:close/>
                    <a:moveTo>
                      <a:pt x="659357" y="294522"/>
                    </a:moveTo>
                    <a:cubicBezTo>
                      <a:pt x="659357" y="280728"/>
                      <a:pt x="661108" y="279932"/>
                      <a:pt x="691450" y="279932"/>
                    </a:cubicBezTo>
                    <a:cubicBezTo>
                      <a:pt x="721793" y="279932"/>
                      <a:pt x="723544" y="280729"/>
                      <a:pt x="723544" y="294522"/>
                    </a:cubicBezTo>
                    <a:cubicBezTo>
                      <a:pt x="723544" y="308315"/>
                      <a:pt x="721793" y="309111"/>
                      <a:pt x="691450" y="309111"/>
                    </a:cubicBezTo>
                    <a:cubicBezTo>
                      <a:pt x="661108" y="309111"/>
                      <a:pt x="659357" y="308315"/>
                      <a:pt x="659357" y="294522"/>
                    </a:cubicBezTo>
                    <a:close/>
                    <a:moveTo>
                      <a:pt x="2042288" y="277014"/>
                    </a:moveTo>
                    <a:cubicBezTo>
                      <a:pt x="2042288" y="245242"/>
                      <a:pt x="2042465" y="244918"/>
                      <a:pt x="2059794" y="244918"/>
                    </a:cubicBezTo>
                    <a:cubicBezTo>
                      <a:pt x="2077123" y="244918"/>
                      <a:pt x="2077299" y="245242"/>
                      <a:pt x="2077299" y="277014"/>
                    </a:cubicBezTo>
                    <a:cubicBezTo>
                      <a:pt x="2077299" y="308787"/>
                      <a:pt x="2077123" y="309111"/>
                      <a:pt x="2059794" y="309111"/>
                    </a:cubicBezTo>
                    <a:cubicBezTo>
                      <a:pt x="2042465" y="309111"/>
                      <a:pt x="2042288" y="308787"/>
                      <a:pt x="2042288" y="277014"/>
                    </a:cubicBezTo>
                    <a:close/>
                    <a:moveTo>
                      <a:pt x="723544" y="259507"/>
                    </a:moveTo>
                    <a:lnTo>
                      <a:pt x="723544" y="244918"/>
                    </a:lnTo>
                    <a:lnTo>
                      <a:pt x="811071" y="244918"/>
                    </a:lnTo>
                    <a:lnTo>
                      <a:pt x="898598" y="244918"/>
                    </a:lnTo>
                    <a:lnTo>
                      <a:pt x="898598" y="227411"/>
                    </a:lnTo>
                    <a:cubicBezTo>
                      <a:pt x="898598" y="211848"/>
                      <a:pt x="900543" y="209903"/>
                      <a:pt x="916104" y="209903"/>
                    </a:cubicBezTo>
                    <a:cubicBezTo>
                      <a:pt x="931664" y="209903"/>
                      <a:pt x="933609" y="207958"/>
                      <a:pt x="933609" y="192396"/>
                    </a:cubicBezTo>
                    <a:cubicBezTo>
                      <a:pt x="933609" y="176749"/>
                      <a:pt x="935510" y="174889"/>
                      <a:pt x="951502" y="174889"/>
                    </a:cubicBezTo>
                    <a:cubicBezTo>
                      <a:pt x="967579" y="174889"/>
                      <a:pt x="969208" y="176516"/>
                      <a:pt x="967549" y="190937"/>
                    </a:cubicBezTo>
                    <a:cubicBezTo>
                      <a:pt x="966504" y="200014"/>
                      <a:pt x="961901" y="207326"/>
                      <a:pt x="956950" y="207771"/>
                    </a:cubicBezTo>
                    <a:cubicBezTo>
                      <a:pt x="952136" y="208203"/>
                      <a:pt x="945089" y="208861"/>
                      <a:pt x="941291" y="209231"/>
                    </a:cubicBezTo>
                    <a:cubicBezTo>
                      <a:pt x="937492" y="209602"/>
                      <a:pt x="933553" y="217126"/>
                      <a:pt x="932538" y="225953"/>
                    </a:cubicBezTo>
                    <a:cubicBezTo>
                      <a:pt x="931087" y="238558"/>
                      <a:pt x="927249" y="242397"/>
                      <a:pt x="914645" y="243848"/>
                    </a:cubicBezTo>
                    <a:cubicBezTo>
                      <a:pt x="902041" y="245299"/>
                      <a:pt x="898598" y="248741"/>
                      <a:pt x="898598" y="259896"/>
                    </a:cubicBezTo>
                    <a:lnTo>
                      <a:pt x="898598" y="274097"/>
                    </a:lnTo>
                    <a:lnTo>
                      <a:pt x="811071" y="274097"/>
                    </a:lnTo>
                    <a:lnTo>
                      <a:pt x="723544" y="274097"/>
                    </a:lnTo>
                    <a:close/>
                    <a:moveTo>
                      <a:pt x="2007277" y="206985"/>
                    </a:moveTo>
                    <a:cubicBezTo>
                      <a:pt x="2007277" y="175213"/>
                      <a:pt x="2007454" y="174889"/>
                      <a:pt x="2024783" y="174889"/>
                    </a:cubicBezTo>
                    <a:cubicBezTo>
                      <a:pt x="2042112" y="174889"/>
                      <a:pt x="2042288" y="175213"/>
                      <a:pt x="2042288" y="206985"/>
                    </a:cubicBezTo>
                    <a:cubicBezTo>
                      <a:pt x="2042288" y="238758"/>
                      <a:pt x="2042112" y="239082"/>
                      <a:pt x="2024783" y="239082"/>
                    </a:cubicBezTo>
                    <a:cubicBezTo>
                      <a:pt x="2007454" y="239082"/>
                      <a:pt x="2007277" y="238758"/>
                      <a:pt x="2007277" y="206985"/>
                    </a:cubicBezTo>
                    <a:close/>
                    <a:moveTo>
                      <a:pt x="968620" y="154463"/>
                    </a:moveTo>
                    <a:cubicBezTo>
                      <a:pt x="968620" y="140045"/>
                      <a:pt x="969205" y="139874"/>
                      <a:pt x="1018219" y="139874"/>
                    </a:cubicBezTo>
                    <a:cubicBezTo>
                      <a:pt x="1067234" y="139874"/>
                      <a:pt x="1067818" y="140050"/>
                      <a:pt x="1067818" y="154463"/>
                    </a:cubicBezTo>
                    <a:cubicBezTo>
                      <a:pt x="1067818" y="168881"/>
                      <a:pt x="1067233" y="169053"/>
                      <a:pt x="1018219" y="169053"/>
                    </a:cubicBezTo>
                    <a:cubicBezTo>
                      <a:pt x="969204" y="169053"/>
                      <a:pt x="968620" y="168876"/>
                      <a:pt x="968620" y="154463"/>
                    </a:cubicBezTo>
                    <a:close/>
                    <a:moveTo>
                      <a:pt x="1972266" y="154463"/>
                    </a:moveTo>
                    <a:cubicBezTo>
                      <a:pt x="1972266" y="142143"/>
                      <a:pt x="1974990" y="139874"/>
                      <a:pt x="1989772" y="139874"/>
                    </a:cubicBezTo>
                    <a:cubicBezTo>
                      <a:pt x="2004554" y="139874"/>
                      <a:pt x="2007277" y="142143"/>
                      <a:pt x="2007277" y="154463"/>
                    </a:cubicBezTo>
                    <a:cubicBezTo>
                      <a:pt x="2007277" y="166783"/>
                      <a:pt x="2004554" y="169053"/>
                      <a:pt x="1989772" y="169053"/>
                    </a:cubicBezTo>
                    <a:cubicBezTo>
                      <a:pt x="1974990" y="169053"/>
                      <a:pt x="1972266" y="166783"/>
                      <a:pt x="1972266" y="154463"/>
                    </a:cubicBezTo>
                    <a:close/>
                    <a:moveTo>
                      <a:pt x="1073648" y="120908"/>
                    </a:moveTo>
                    <a:lnTo>
                      <a:pt x="1073653" y="104859"/>
                    </a:lnTo>
                    <a:lnTo>
                      <a:pt x="1210779" y="104859"/>
                    </a:lnTo>
                    <a:lnTo>
                      <a:pt x="1347905" y="104859"/>
                    </a:lnTo>
                    <a:lnTo>
                      <a:pt x="1347905" y="119243"/>
                    </a:lnTo>
                    <a:lnTo>
                      <a:pt x="1347905" y="133627"/>
                    </a:lnTo>
                    <a:lnTo>
                      <a:pt x="1210774" y="135292"/>
                    </a:lnTo>
                    <a:lnTo>
                      <a:pt x="1073644" y="136958"/>
                    </a:lnTo>
                    <a:close/>
                    <a:moveTo>
                      <a:pt x="1937255" y="120021"/>
                    </a:moveTo>
                    <a:cubicBezTo>
                      <a:pt x="1937255" y="107232"/>
                      <a:pt x="1934190" y="105649"/>
                      <a:pt x="1902245" y="101941"/>
                    </a:cubicBezTo>
                    <a:cubicBezTo>
                      <a:pt x="1870300" y="98233"/>
                      <a:pt x="1867233" y="96649"/>
                      <a:pt x="1867233" y="83861"/>
                    </a:cubicBezTo>
                    <a:cubicBezTo>
                      <a:pt x="1867233" y="69605"/>
                      <a:pt x="1856427" y="66303"/>
                      <a:pt x="1816524" y="68367"/>
                    </a:cubicBezTo>
                    <a:cubicBezTo>
                      <a:pt x="1806794" y="68870"/>
                      <a:pt x="1803312" y="65295"/>
                      <a:pt x="1801936" y="53388"/>
                    </a:cubicBezTo>
                    <a:lnTo>
                      <a:pt x="1800130" y="37747"/>
                    </a:lnTo>
                    <a:lnTo>
                      <a:pt x="1626930" y="36201"/>
                    </a:lnTo>
                    <a:lnTo>
                      <a:pt x="1453730" y="34655"/>
                    </a:lnTo>
                    <a:lnTo>
                      <a:pt x="1451876" y="50789"/>
                    </a:lnTo>
                    <a:cubicBezTo>
                      <a:pt x="1450402" y="63615"/>
                      <a:pt x="1447029" y="66924"/>
                      <a:pt x="1435433" y="66924"/>
                    </a:cubicBezTo>
                    <a:cubicBezTo>
                      <a:pt x="1423857" y="66924"/>
                      <a:pt x="1420464" y="63611"/>
                      <a:pt x="1418999" y="50876"/>
                    </a:cubicBezTo>
                    <a:cubicBezTo>
                      <a:pt x="1417340" y="36456"/>
                      <a:pt x="1418977" y="34828"/>
                      <a:pt x="1435045" y="34828"/>
                    </a:cubicBezTo>
                    <a:cubicBezTo>
                      <a:pt x="1451037" y="34828"/>
                      <a:pt x="1452939" y="32966"/>
                      <a:pt x="1452939" y="17320"/>
                    </a:cubicBezTo>
                    <a:lnTo>
                      <a:pt x="1452939" y="-187"/>
                    </a:lnTo>
                    <a:lnTo>
                      <a:pt x="1625076" y="-187"/>
                    </a:lnTo>
                    <a:lnTo>
                      <a:pt x="1797213" y="-187"/>
                    </a:lnTo>
                    <a:lnTo>
                      <a:pt x="1797213" y="17320"/>
                    </a:lnTo>
                    <a:lnTo>
                      <a:pt x="1797213" y="34828"/>
                    </a:lnTo>
                    <a:lnTo>
                      <a:pt x="1832223" y="34828"/>
                    </a:lnTo>
                    <a:lnTo>
                      <a:pt x="1867234" y="34828"/>
                    </a:lnTo>
                    <a:lnTo>
                      <a:pt x="1867234" y="52335"/>
                    </a:lnTo>
                    <a:lnTo>
                      <a:pt x="1867234" y="69842"/>
                    </a:lnTo>
                    <a:lnTo>
                      <a:pt x="1902245" y="69842"/>
                    </a:lnTo>
                    <a:lnTo>
                      <a:pt x="1937256" y="69842"/>
                    </a:lnTo>
                    <a:lnTo>
                      <a:pt x="1937256" y="87349"/>
                    </a:lnTo>
                    <a:cubicBezTo>
                      <a:pt x="1937256" y="102911"/>
                      <a:pt x="1939201" y="104857"/>
                      <a:pt x="1954761" y="104857"/>
                    </a:cubicBezTo>
                    <a:cubicBezTo>
                      <a:pt x="1969544" y="104857"/>
                      <a:pt x="1972267" y="107126"/>
                      <a:pt x="1972267" y="119446"/>
                    </a:cubicBezTo>
                    <a:cubicBezTo>
                      <a:pt x="1972267" y="131766"/>
                      <a:pt x="1969544" y="134036"/>
                      <a:pt x="1954761" y="134036"/>
                    </a:cubicBezTo>
                    <a:cubicBezTo>
                      <a:pt x="1940170" y="134036"/>
                      <a:pt x="1937256" y="131702"/>
                      <a:pt x="1937256" y="120019"/>
                    </a:cubicBezTo>
                    <a:close/>
                    <a:moveTo>
                      <a:pt x="1351129" y="97564"/>
                    </a:moveTo>
                    <a:cubicBezTo>
                      <a:pt x="1343952" y="74243"/>
                      <a:pt x="1349151" y="69844"/>
                      <a:pt x="1383889" y="69844"/>
                    </a:cubicBezTo>
                    <a:cubicBezTo>
                      <a:pt x="1417819" y="69844"/>
                      <a:pt x="1417927" y="69910"/>
                      <a:pt x="1417927" y="87351"/>
                    </a:cubicBezTo>
                    <a:cubicBezTo>
                      <a:pt x="1417927" y="104694"/>
                      <a:pt x="1417623" y="104859"/>
                      <a:pt x="1385651" y="104859"/>
                    </a:cubicBezTo>
                    <a:cubicBezTo>
                      <a:pt x="1364917" y="104859"/>
                      <a:pt x="1352571" y="102250"/>
                      <a:pt x="1351129" y="97564"/>
                    </a:cubicBezTo>
                    <a:close/>
                  </a:path>
                </a:pathLst>
              </a:custGeom>
              <a:solidFill>
                <a:srgbClr val="452416"/>
              </a:solidFill>
              <a:ln w="58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AR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</p:grp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634912-D053-1521-3B1A-96874AF03D5A}"/>
              </a:ext>
            </a:extLst>
          </p:cNvPr>
          <p:cNvSpPr txBox="1"/>
          <p:nvPr/>
        </p:nvSpPr>
        <p:spPr>
          <a:xfrm>
            <a:off x="1806649" y="2496017"/>
            <a:ext cx="8993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A su ves debe permitir cambiar el catalogo en cualquier lado al administrador, y permitir ver al usuario el valor del producto en la forma que quiera pagar demás de simulando el precio con todos los costos</a:t>
            </a:r>
            <a:r>
              <a:rPr lang="en-U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:</a:t>
            </a:r>
            <a:r>
              <a:rPr lang="es-AR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comisiones</a:t>
            </a:r>
            <a:r>
              <a:rPr lang="en-U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,</a:t>
            </a:r>
            <a:r>
              <a:rPr lang="es-419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recargos</a:t>
            </a:r>
            <a:r>
              <a:rPr lang="en-U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 </a:t>
            </a:r>
            <a:r>
              <a:rPr lang="en-US" sz="2000" dirty="0" err="1">
                <a:solidFill>
                  <a:srgbClr val="9BBC0F"/>
                </a:solidFill>
                <a:latin typeface="Press Start 2P" panose="02000503000000000000" pitchFamily="1" charset="0"/>
              </a:rPr>
              <a:t>por</a:t>
            </a:r>
            <a:r>
              <a:rPr lang="en-U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 </a:t>
            </a:r>
            <a:r>
              <a:rPr lang="es-AR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servicios, </a:t>
            </a:r>
            <a:r>
              <a:rPr lang="en-US" sz="2000" dirty="0">
                <a:solidFill>
                  <a:srgbClr val="9BBC0F"/>
                </a:solidFill>
                <a:latin typeface="Press Start 2P" panose="02000503000000000000" pitchFamily="1" charset="0"/>
              </a:rPr>
              <a:t>etc.</a:t>
            </a:r>
            <a:endParaRPr lang="es-AR" sz="2000" dirty="0">
              <a:solidFill>
                <a:srgbClr val="9BBC0F"/>
              </a:solidFill>
              <a:latin typeface="Press Start 2P" panose="02000503000000000000" pitchFamily="1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2761209-6C3C-C81E-7FAB-02AD2E905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96086" y="-4947334"/>
            <a:ext cx="1559560" cy="15595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8C88703-92A5-67AC-1791-26D98C970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024" y="-4567654"/>
            <a:ext cx="2184963" cy="117988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767E6D5-4432-EE69-51E8-5E40602A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5940" y="8733061"/>
            <a:ext cx="1349417" cy="134941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117685F-FDBD-E93C-2041-7A63E9A9D8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1"/>
          <a:stretch/>
        </p:blipFill>
        <p:spPr>
          <a:xfrm>
            <a:off x="17775557" y="9180826"/>
            <a:ext cx="1565272" cy="18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6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04BB541-3DE3-2B1D-3FCF-517CEFF0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usadas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5A5E40-3D17-9EE3-A48F-5FA086D38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00" y="2649220"/>
            <a:ext cx="1559560" cy="15595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3F9F3DA-4505-F328-4EB8-21F8F95E4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33" y="2839060"/>
            <a:ext cx="2184963" cy="117988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58D4C58-C9A9-9E24-0DEF-E66E762F7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69" y="2754292"/>
            <a:ext cx="1349417" cy="134941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316DB2E-B3B8-F46E-17C9-12ED53BEA2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1"/>
          <a:stretch/>
        </p:blipFill>
        <p:spPr>
          <a:xfrm>
            <a:off x="9513659" y="2572553"/>
            <a:ext cx="1565272" cy="18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6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ítulo 19">
            <a:extLst>
              <a:ext uri="{FF2B5EF4-FFF2-40B4-BE49-F238E27FC236}">
                <a16:creationId xmlns:a16="http://schemas.microsoft.com/office/drawing/2014/main" id="{D2D18DAB-0C62-193F-B33A-3D4C28DD1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B9902691-05F9-5FA5-57BD-23F16AB07D1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2" name="Subtítulo 21">
            <a:extLst>
              <a:ext uri="{FF2B5EF4-FFF2-40B4-BE49-F238E27FC236}">
                <a16:creationId xmlns:a16="http://schemas.microsoft.com/office/drawing/2014/main" id="{7005ADD3-4A57-A525-116A-1BB879C5CF3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9" name="Título 18">
            <a:extLst>
              <a:ext uri="{FF2B5EF4-FFF2-40B4-BE49-F238E27FC236}">
                <a16:creationId xmlns:a16="http://schemas.microsoft.com/office/drawing/2014/main" id="{52EE0EAD-1962-7A5F-45AA-BD1E2C04F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Indice</a:t>
            </a:r>
            <a:endParaRPr lang="es-AR" dirty="0"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67B6F430-374A-AD1C-B2ED-7184A66B349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algn="ctr"/>
            <a:r>
              <a:rPr lang="es-ES" dirty="0"/>
              <a:t>El índice el la pagina principal va a tener un banner con las ofertas activas y debajo algunos productos </a:t>
            </a:r>
            <a:r>
              <a:rPr lang="es-ES"/>
              <a:t>en descuento </a:t>
            </a:r>
          </a:p>
          <a:p>
            <a:pPr algn="ctr"/>
            <a:endParaRPr lang="es-AR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F81D1A18-36EA-D70A-6B61-9BB1558A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467" y="8106646"/>
            <a:ext cx="2438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769748"/>
      </p:ext>
    </p:extLst>
  </p:cSld>
  <p:clrMapOvr>
    <a:masterClrMapping/>
  </p:clrMapOvr>
</p:sld>
</file>

<file path=ppt/theme/theme1.xml><?xml version="1.0" encoding="utf-8"?>
<a:theme xmlns:a="http://schemas.openxmlformats.org/drawingml/2006/main" name="Teletext Style Workshop XL by Slidesgo">
  <a:themeElements>
    <a:clrScheme name="Simple Light">
      <a:dk1>
        <a:srgbClr val="000000"/>
      </a:dk1>
      <a:lt1>
        <a:srgbClr val="FFFFFF"/>
      </a:lt1>
      <a:dk2>
        <a:srgbClr val="1B1822"/>
      </a:dk2>
      <a:lt2>
        <a:srgbClr val="666666"/>
      </a:lt2>
      <a:accent1>
        <a:srgbClr val="E7E75C"/>
      </a:accent1>
      <a:accent2>
        <a:srgbClr val="5CD5D5"/>
      </a:accent2>
      <a:accent3>
        <a:srgbClr val="46BE53"/>
      </a:accent3>
      <a:accent4>
        <a:srgbClr val="D33DA5"/>
      </a:accent4>
      <a:accent5>
        <a:srgbClr val="E2392B"/>
      </a:accent5>
      <a:accent6>
        <a:srgbClr val="7152C2"/>
      </a:accent6>
      <a:hlink>
        <a:srgbClr val="F7F7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Teletext Style Workshop XL by Slidesgo</Template>
  <TotalTime>154</TotalTime>
  <Words>159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23" baseType="lpstr">
      <vt:lpstr>Cormorant</vt:lpstr>
      <vt:lpstr>Orbitron</vt:lpstr>
      <vt:lpstr>Proxima Nova</vt:lpstr>
      <vt:lpstr>Proxima Nova Semibold</vt:lpstr>
      <vt:lpstr>Arial</vt:lpstr>
      <vt:lpstr>Calibri</vt:lpstr>
      <vt:lpstr>Calibri Light</vt:lpstr>
      <vt:lpstr>Press Start 2P</vt:lpstr>
      <vt:lpstr>Raleway</vt:lpstr>
      <vt:lpstr>Roboto</vt:lpstr>
      <vt:lpstr>Tw Cen MT Condensed Extra Bold</vt:lpstr>
      <vt:lpstr>Unown</vt:lpstr>
      <vt:lpstr>Teletext Style Workshop XL by Slidesgo</vt:lpstr>
      <vt:lpstr>Slidesgo Final Pages</vt:lpstr>
      <vt:lpstr>Tema de Office</vt:lpstr>
      <vt:lpstr>Primer parcial: producción web</vt:lpstr>
      <vt:lpstr>Panko computer</vt:lpstr>
      <vt:lpstr>Panko computer</vt:lpstr>
      <vt:lpstr>Panko computer</vt:lpstr>
      <vt:lpstr>Panko computer</vt:lpstr>
      <vt:lpstr>Panko computer</vt:lpstr>
      <vt:lpstr>Tecnologías usadas</vt:lpstr>
      <vt:lpstr>Indice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parcial: producción web</dc:title>
  <dc:creator>javier perez</dc:creator>
  <cp:lastModifiedBy>javier perez</cp:lastModifiedBy>
  <cp:revision>2</cp:revision>
  <dcterms:created xsi:type="dcterms:W3CDTF">2023-05-07T23:32:50Z</dcterms:created>
  <dcterms:modified xsi:type="dcterms:W3CDTF">2023-05-08T02:08:29Z</dcterms:modified>
</cp:coreProperties>
</file>