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BAD05-7429-41C6-AB2C-B43B007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72188-2098-4BBD-B8F0-8FEFC8BF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50BD9-4CA0-427B-B224-5256397B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BA22F-1001-45A0-82F9-77E8C86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4465E-533D-4779-B72C-3B7483FA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1BDEB-8665-47DD-A675-36CFF025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C61F5D-6040-41D8-94DA-8DB7ED9F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EAECC-BD31-41E2-BF79-F7566F4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97BAE-5D5D-4AAA-8D9F-789F8C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7854E-F45E-4BAD-80F8-51704C7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3F8A53-669F-45DF-BD3A-9FFAED995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16ACF-E6E1-4476-A8D7-D428ED96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FDA82-509C-4AAB-81C0-1C77245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6117F-264C-4285-9182-592BE71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11071-E130-4C80-A1F4-1DE03217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976C-2932-4724-AEA5-59FFB68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2F7FE-D7AC-4F7C-AAED-E8727463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A3FBA-950F-492B-B578-AB1966E9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7CEAA-A630-4F93-A6E3-4F1CF415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45F78-CD2F-46B6-B501-694E98B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B7A2B-07FE-44E9-B5FE-BF96D6A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7B2F5-769D-4C89-9573-66A46A04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367B0-41DF-4736-B16A-6D5BF749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A837F-0788-4393-80E1-4A2C48C1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13822-7988-47EE-A000-71AE702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5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9A454-3CF0-4115-9E8C-F884BF0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0881B-61FF-4B11-B50C-A189AAA0C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336B-6CB2-49FD-80D6-8FAD49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FF68F-25E0-4116-9089-54506D8A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5BCD0-F9C8-476E-82B0-ED1E3C1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32F3E6-DD9F-4226-A033-BFE5BB8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8422-763C-421D-9CA2-2BFA6E3A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2D1E1-D1D3-4DB6-A4FE-EE3C92E5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97FCA-BB0E-4664-8360-A4F3290D6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8C272A-507F-4FA7-AA46-720CAA9AB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964846-E436-400A-B1FA-8DD92E34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96A216-472E-43F4-94CE-6F8C4C2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64644-5874-4C29-BD90-6D8CB2DD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19E31D-6188-4D5B-86BD-5AAF689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FB87B-D24C-400D-AFC7-EE77635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8C555-BEBC-43FF-8662-B3F0B10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8F0B15-7E9E-4C47-89FC-66A038C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42E81-7204-4C98-B531-4182FFC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4ABD6A-DD4E-4BE7-838E-E970637F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5639C-599A-4DB1-BB40-2C53F00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DB21D-7B2C-4C29-98E9-283F1231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E2CF-6C4B-4419-91D6-6941632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1AE88-8BE7-4CAA-BEB7-BD52A88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76E71-617D-4047-ACB3-CC6836C2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32726-AE5E-488C-B295-1415305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88FA-0115-44E9-8774-CD313C60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A508E-BA19-47FA-BCCC-FFCD1820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3B59A-0F48-4E2D-8792-162DC69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B164D5-B089-4CF6-B05B-DEA7DF15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A2A65A-F7B1-4B82-B527-E0877895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D61E6-1BA8-435E-BCC8-39C5F14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04158-1A93-4469-B179-AE861353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6C266-E7D6-4838-BDC2-0FDDD82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BC551-CEAE-4FDD-8DD0-82551F4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BEDA1-9AEC-4921-847D-57590B51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404C4-605E-4B7B-B3F5-BEB92322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8E50-851A-49AB-89A8-DE73E99E3332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4ABDB-2985-4BFE-B35D-2DA98831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F69B3-67C7-4042-8A82-B5D51E2B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D6C84-F000-4214-80F7-658B3AE63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</a:t>
            </a:r>
            <a:r>
              <a:rPr lang="ru-RU" dirty="0"/>
              <a:t>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11EB7-E411-4C88-B901-22BFCCE98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в </a:t>
            </a:r>
            <a:r>
              <a:rPr lang="en-US" dirty="0"/>
              <a:t>Python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133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CB1D1-EDF4-445F-803D-68302D0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1.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79F84-E1AF-4964-AC8D-2ABCF8F8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Напишіть програму продажу квитків на майстер-класи. </a:t>
            </a:r>
          </a:p>
          <a:p>
            <a:r>
              <a:rPr lang="uk-UA" dirty="0"/>
              <a:t>Кожен квиток має унікальний номер та ціну. </a:t>
            </a:r>
          </a:p>
          <a:p>
            <a:r>
              <a:rPr lang="uk-UA" dirty="0"/>
              <a:t>Існує чотири типи квитків: звичайний, попередній (придбаний за 90 і більше днів до події), пізній (придбаний менше ніж за 7 днів до події) та студентський. </a:t>
            </a:r>
          </a:p>
          <a:p>
            <a:r>
              <a:rPr lang="uk-UA" dirty="0"/>
              <a:t>Ціни на квитки: </a:t>
            </a:r>
          </a:p>
          <a:p>
            <a:r>
              <a:rPr lang="uk-UA" dirty="0"/>
              <a:t>попередній квиток - знижка </a:t>
            </a:r>
            <a:r>
              <a:rPr lang="en-US" dirty="0"/>
              <a:t>N+30 </a:t>
            </a:r>
            <a:r>
              <a:rPr lang="uk-UA" dirty="0"/>
              <a:t>% від звичайної ціни квитка; </a:t>
            </a:r>
          </a:p>
          <a:p>
            <a:r>
              <a:rPr lang="uk-UA" dirty="0"/>
              <a:t>студентський квиток - знижка </a:t>
            </a:r>
            <a:r>
              <a:rPr lang="en-US" dirty="0"/>
              <a:t>N+</a:t>
            </a:r>
            <a:r>
              <a:rPr lang="uk-UA" dirty="0"/>
              <a:t>50</a:t>
            </a:r>
            <a:r>
              <a:rPr lang="en-US" dirty="0"/>
              <a:t> </a:t>
            </a:r>
            <a:r>
              <a:rPr lang="uk-UA" dirty="0"/>
              <a:t>% від звичайної ціни квитка; </a:t>
            </a:r>
          </a:p>
          <a:p>
            <a:r>
              <a:rPr lang="uk-UA" dirty="0"/>
              <a:t>пізній квиток - додаткові </a:t>
            </a:r>
            <a:r>
              <a:rPr lang="en-US" dirty="0"/>
              <a:t>N+2</a:t>
            </a:r>
            <a:r>
              <a:rPr lang="uk-UA" dirty="0"/>
              <a:t>0</a:t>
            </a:r>
            <a:r>
              <a:rPr lang="en-US" dirty="0"/>
              <a:t> </a:t>
            </a:r>
            <a:r>
              <a:rPr lang="uk-UA" dirty="0"/>
              <a:t>% до звичайної ціни квитка. </a:t>
            </a:r>
          </a:p>
          <a:p>
            <a:r>
              <a:rPr lang="uk-UA" dirty="0"/>
              <a:t>Усі квитки повинні мати такі властивості: </a:t>
            </a:r>
          </a:p>
          <a:p>
            <a:r>
              <a:rPr lang="uk-UA" dirty="0"/>
              <a:t>можливість пошуку квитка за номером; </a:t>
            </a:r>
          </a:p>
          <a:p>
            <a:r>
              <a:rPr lang="uk-UA" dirty="0"/>
              <a:t>можливість дізнатися ціну квитка; </a:t>
            </a:r>
          </a:p>
          <a:p>
            <a:r>
              <a:rPr lang="uk-UA" dirty="0"/>
              <a:t>можливість друку квитка. </a:t>
            </a:r>
          </a:p>
        </p:txBody>
      </p:sp>
    </p:spTree>
    <p:extLst>
      <p:ext uri="{BB962C8B-B14F-4D97-AF65-F5344CB8AC3E}">
        <p14:creationId xmlns:p14="http://schemas.microsoft.com/office/powerpoint/2010/main" val="365127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B06E4-95C3-4CB5-9426-40783EA4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2.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82F64-6A85-442A-A7B0-0A9DC571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Створити класи Студент, Студент-бюджетник, Група, Дисципліна, Викладач з наступними функціоналом.</a:t>
            </a:r>
          </a:p>
          <a:p>
            <a:pPr marL="0" indent="0">
              <a:buNone/>
            </a:pPr>
            <a:r>
              <a:rPr lang="uk-UA" dirty="0"/>
              <a:t>Базовий клас Студент з таким вмістом:</a:t>
            </a:r>
          </a:p>
          <a:p>
            <a:r>
              <a:rPr lang="uk-UA" dirty="0"/>
              <a:t>текстові поля (прізвище, ім'я, по-батькові), </a:t>
            </a:r>
          </a:p>
          <a:p>
            <a:r>
              <a:rPr lang="uk-UA" dirty="0"/>
              <a:t>числові поля (рік народження, рік вступу до університету).</a:t>
            </a:r>
          </a:p>
          <a:p>
            <a:pPr marL="0" indent="0">
              <a:buNone/>
            </a:pPr>
            <a:r>
              <a:rPr lang="uk-UA" dirty="0"/>
              <a:t>Створити клас Студент-бюджетник як спадкоємець класу </a:t>
            </a:r>
            <a:r>
              <a:rPr lang="ru-RU" dirty="0"/>
              <a:t>Студент</a:t>
            </a:r>
            <a:r>
              <a:rPr lang="en-US" dirty="0"/>
              <a:t> </a:t>
            </a:r>
            <a:r>
              <a:rPr lang="uk-UA" dirty="0"/>
              <a:t>і оголосити в ньому: </a:t>
            </a:r>
          </a:p>
          <a:p>
            <a:r>
              <a:rPr lang="uk-UA" dirty="0"/>
              <a:t>додаткові грошові поля – стипендія та оплата за контракт.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984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294DD-1735-4097-91BC-28060AE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2 (продовження)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C196A-E7C3-45FF-B12F-CC4369FC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Створити клас Група з таким вмістом:</a:t>
            </a:r>
          </a:p>
          <a:p>
            <a:r>
              <a:rPr lang="uk-UA" dirty="0"/>
              <a:t>Текстове поле – номер групи.</a:t>
            </a:r>
          </a:p>
          <a:p>
            <a:r>
              <a:rPr lang="uk-UA" dirty="0"/>
              <a:t>Масив типу Студент (конструктор, який отримує масив студентів типу Студент</a:t>
            </a:r>
            <a:r>
              <a:rPr lang="en-US" dirty="0"/>
              <a:t> </a:t>
            </a:r>
            <a:r>
              <a:rPr lang="uk-UA" dirty="0"/>
              <a:t>довільної довжини).</a:t>
            </a:r>
          </a:p>
          <a:p>
            <a:pPr marL="0" indent="0">
              <a:buNone/>
            </a:pPr>
            <a:r>
              <a:rPr lang="uk-UA" dirty="0"/>
              <a:t>Створити клас Дисципліна з таким вмістом:</a:t>
            </a:r>
          </a:p>
          <a:p>
            <a:r>
              <a:rPr lang="uk-UA" dirty="0"/>
              <a:t>Текстове поле – назва.</a:t>
            </a:r>
          </a:p>
          <a:p>
            <a:r>
              <a:rPr lang="uk-UA" dirty="0"/>
              <a:t>Числові поля – кількість кредитів, семестр викладання.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944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294DD-1735-4097-91BC-28060AE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2 (продовження)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C196A-E7C3-45FF-B12F-CC4369FC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Створити клас Викладач з таким вмістом:</a:t>
            </a:r>
          </a:p>
          <a:p>
            <a:r>
              <a:rPr lang="uk-UA" dirty="0"/>
              <a:t>текстові поля (прізвище, ім'я, по-батькові), </a:t>
            </a:r>
          </a:p>
          <a:p>
            <a:r>
              <a:rPr lang="uk-UA" dirty="0"/>
              <a:t>числові поля (рік народження, педагогічний стаж).</a:t>
            </a:r>
          </a:p>
          <a:p>
            <a:r>
              <a:rPr lang="uk-UA" dirty="0"/>
              <a:t>Масив типу Дисципліна (конструктор, який отримує масив навчальних дисциплін типу Дисципліна довільної довжини).</a:t>
            </a:r>
          </a:p>
          <a:p>
            <a:r>
              <a:rPr lang="ru-RU" dirty="0"/>
              <a:t>Метод </a:t>
            </a:r>
            <a:r>
              <a:rPr lang="ru-RU" dirty="0" err="1"/>
              <a:t>Total</a:t>
            </a:r>
            <a:r>
              <a:rPr lang="en-US" dirty="0"/>
              <a:t>Subject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uk-UA" dirty="0"/>
              <a:t>кількість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навчальних</a:t>
            </a:r>
            <a:r>
              <a:rPr lang="ru-RU" dirty="0"/>
              <a:t> </a:t>
            </a:r>
            <a:r>
              <a:rPr lang="ru-RU" dirty="0" err="1"/>
              <a:t>дисциплін</a:t>
            </a:r>
            <a:r>
              <a:rPr lang="ru-RU" dirty="0"/>
              <a:t>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кредитів</a:t>
            </a:r>
            <a:r>
              <a:rPr lang="ru-RU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2845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306</Words>
  <Application>Microsoft Office PowerPoint</Application>
  <PresentationFormat>Широкоэкранный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Лабораторна робота 4</vt:lpstr>
      <vt:lpstr>Завдання 1.</vt:lpstr>
      <vt:lpstr>Завдання 2.</vt:lpstr>
      <vt:lpstr>Завдання 2 (продовження)</vt:lpstr>
      <vt:lpstr>Завдання 2 (продовження)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54</cp:revision>
  <dcterms:created xsi:type="dcterms:W3CDTF">2020-10-26T20:02:05Z</dcterms:created>
  <dcterms:modified xsi:type="dcterms:W3CDTF">2021-03-05T13:57:27Z</dcterms:modified>
</cp:coreProperties>
</file>