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RIBEIRO BRAGA" initials="JRB" lastIdx="1" clrIdx="0">
    <p:extLst>
      <p:ext uri="{19B8F6BF-5375-455C-9EA6-DF929625EA0E}">
        <p15:presenceInfo xmlns:p15="http://schemas.microsoft.com/office/powerpoint/2012/main" userId="JULIAN RIBEIRO BRA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FF3ED-E642-4E2F-A433-7F559AFBD54C}"/>
              </a:ext>
            </a:extLst>
          </p:cNvPr>
          <p:cNvSpPr txBox="1"/>
          <p:nvPr userDrawn="1"/>
        </p:nvSpPr>
        <p:spPr>
          <a:xfrm>
            <a:off x="0" y="0"/>
            <a:ext cx="12192000" cy="5264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98FAE-0692-4301-9F67-B96A6394D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188" y="5411"/>
            <a:ext cx="1199844" cy="517483"/>
          </a:xfrm>
          <a:prstGeom prst="rect">
            <a:avLst/>
          </a:prstGeom>
        </p:spPr>
      </p:pic>
      <p:pic>
        <p:nvPicPr>
          <p:cNvPr id="9" name="Picture 6" descr="Centro Paula Souza - Competência em Educação Pública Profissional">
            <a:extLst>
              <a:ext uri="{FF2B5EF4-FFF2-40B4-BE49-F238E27FC236}">
                <a16:creationId xmlns:a16="http://schemas.microsoft.com/office/drawing/2014/main" id="{37C6F959-B4E8-4D24-8824-512F020A6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9" y="6236"/>
            <a:ext cx="518853" cy="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3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3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25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35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4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25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9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5AD76-C2CA-4EA1-9240-15095A618FE3}"/>
              </a:ext>
            </a:extLst>
          </p:cNvPr>
          <p:cNvSpPr txBox="1"/>
          <p:nvPr userDrawn="1"/>
        </p:nvSpPr>
        <p:spPr>
          <a:xfrm>
            <a:off x="0" y="0"/>
            <a:ext cx="12192000" cy="5264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0EB3B-BF77-4A48-9146-5B3F3E00FA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188" y="5411"/>
            <a:ext cx="1199844" cy="517483"/>
          </a:xfrm>
          <a:prstGeom prst="rect">
            <a:avLst/>
          </a:prstGeom>
        </p:spPr>
      </p:pic>
      <p:pic>
        <p:nvPicPr>
          <p:cNvPr id="9" name="Picture 6" descr="Centro Paula Souza - Competência em Educação Pública Profissional">
            <a:extLst>
              <a:ext uri="{FF2B5EF4-FFF2-40B4-BE49-F238E27FC236}">
                <a16:creationId xmlns:a16="http://schemas.microsoft.com/office/drawing/2014/main" id="{B2CC3806-8C62-4E87-B296-A0C6C6279C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959" y="6236"/>
            <a:ext cx="518853" cy="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9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3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BC06-D032-4297-8E46-1297D4DDD501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CE2E-11D4-4534-B68A-7586E5E0A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82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MSOOli1QQM" TargetMode="External"/><Relationship Id="rId7" Type="http://schemas.openxmlformats.org/officeDocument/2006/relationships/hyperlink" Target="https://super.abril.com.br/historia/todo-mundo-sabera-meu-nome-vao-se-lembrar-de-mim/" TargetMode="External"/><Relationship Id="rId2" Type="http://schemas.openxmlformats.org/officeDocument/2006/relationships/hyperlink" Target="https://pt.wikipedia.org/wiki/Voo_Germanwings_95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toe.com.br/411254_O+ASSASSINO+DO+VOO+9525/" TargetMode="External"/><Relationship Id="rId5" Type="http://schemas.openxmlformats.org/officeDocument/2006/relationships/hyperlink" Target="https://epoca.oglobo.globo.com/tempo/noticia/2015/03/os-ultimos-minutos-do-voo-da-germanwings.html" TargetMode="External"/><Relationship Id="rId4" Type="http://schemas.openxmlformats.org/officeDocument/2006/relationships/hyperlink" Target="https://contramao.una.br/tbt-voo-germanwings-9525-a-queda-nao-foi-um-aciden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4745D-A82A-410D-B482-3303DFC68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34" y="751828"/>
            <a:ext cx="9072731" cy="2110811"/>
          </a:xfrm>
        </p:spPr>
        <p:txBody>
          <a:bodyPr anchor="ctr">
            <a:norm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387C32-7865-45D3-8741-B30289BF56B9}"/>
              </a:ext>
            </a:extLst>
          </p:cNvPr>
          <p:cNvSpPr txBox="1">
            <a:spLocks/>
          </p:cNvSpPr>
          <p:nvPr/>
        </p:nvSpPr>
        <p:spPr>
          <a:xfrm>
            <a:off x="295468" y="2601066"/>
            <a:ext cx="5012154" cy="403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Equipe: 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Aline Silva Araújo;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Anderson Deluque;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Julian Ribeiro Braga;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Marcos Oliveira Alexandre.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</a:p>
          <a:p>
            <a:pPr marL="171450" indent="-17145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Fabricio Galende Marques de Carvalho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76B355-8543-4C14-B048-E3C2EA77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22" y="2601066"/>
            <a:ext cx="6588909" cy="37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C1DAE-4545-4E6C-87A7-1A327EC5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46449"/>
            <a:ext cx="9001462" cy="727787"/>
          </a:xfrm>
        </p:spPr>
        <p:txBody>
          <a:bodyPr>
            <a:normAutofit/>
          </a:bodyPr>
          <a:lstStyle/>
          <a:p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5F3B4AEB-E55D-EB05-6FE4-10CD591F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245" y="4429938"/>
            <a:ext cx="5564063" cy="1774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• 4 comissários.</a:t>
            </a: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• 2 pilotos.</a:t>
            </a: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• Piloto Patrick Sondenheimer.</a:t>
            </a: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• Co-piloto Andreas Lubitz.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C6A098-AB3F-445D-AB98-0B723EE577C9}"/>
              </a:ext>
            </a:extLst>
          </p:cNvPr>
          <p:cNvSpPr txBox="1"/>
          <p:nvPr/>
        </p:nvSpPr>
        <p:spPr>
          <a:xfrm>
            <a:off x="5689876" y="1617306"/>
            <a:ext cx="4906855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Airbus A320.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Barcelona para Dusseldorf.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24 de março de 2015.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144 passageiros.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B82DDF-4B08-5EE6-FBBE-D5028AFA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08" y="1617306"/>
            <a:ext cx="3936927" cy="26695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4833DB4-EE51-6CF3-7399-7FF2EE4B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92" y="3740478"/>
            <a:ext cx="4348063" cy="28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F543-66E4-78AB-3E0D-324C04AA1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75102"/>
            <a:ext cx="9001462" cy="725098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8AB75-3CBF-7239-EEE0-D73B3F6D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0963" y="2473852"/>
            <a:ext cx="3218288" cy="325638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• Voo controlado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• Portas blindadas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• Alpes franceses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• 150 mortos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C196DF-C0AE-16AD-80E0-227205D8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52" y="2139294"/>
            <a:ext cx="3703461" cy="4001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87ED04-D532-C091-9A8D-A3D495087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2063305"/>
            <a:ext cx="4077478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1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C958-2BB0-4F5A-A55E-67649E911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554" y="879767"/>
            <a:ext cx="9001462" cy="813558"/>
          </a:xfrm>
        </p:spPr>
        <p:txBody>
          <a:bodyPr>
            <a:normAutofit/>
          </a:bodyPr>
          <a:lstStyle/>
          <a:p>
            <a:r>
              <a:rPr lang="pt-BR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FDA31E-C1EA-4849-89EB-51CEE0F0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942" y="2714567"/>
            <a:ext cx="9001462" cy="165576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PERFIL DO CO-PILOTO: Andreas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Lubitz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sonho de criança e a carreira promissora;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Perca temporária da licença para voar;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medo de ficar cego e a depressão crônica;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219EF7-882C-4DE5-8AEA-F2D00E84D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44" y="1977909"/>
            <a:ext cx="4702168" cy="312907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4E6741D-E042-6D8A-7385-D9445ECAB14B}"/>
              </a:ext>
            </a:extLst>
          </p:cNvPr>
          <p:cNvSpPr txBox="1">
            <a:spLocks/>
          </p:cNvSpPr>
          <p:nvPr/>
        </p:nvSpPr>
        <p:spPr>
          <a:xfrm>
            <a:off x="1011751" y="5148976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 mundo SABERÁ MEU NOME. VÃO SE LEMBRAR DE MIM” </a:t>
            </a:r>
            <a:endParaRPr lang="pt-BR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4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D4475-FC3E-6ED8-1074-E08E8D08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35751"/>
            <a:ext cx="9001462" cy="809074"/>
          </a:xfrm>
        </p:spPr>
        <p:txBody>
          <a:bodyPr/>
          <a:lstStyle/>
          <a:p>
            <a:r>
              <a:rPr lang="pt-BR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Vôo germanwings 9525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E9F59-45C8-54E2-0C29-C195C4BB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654" y="1872457"/>
            <a:ext cx="9069620" cy="1583808"/>
          </a:xfrm>
        </p:spPr>
        <p:txBody>
          <a:bodyPr/>
          <a:lstStyle/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A FALHA NO APRENDIZADO NO SETOR AERONÁUTICO.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1999 EgytAir;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2013 LAM - Linha aérea de Moçambique;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A88A07-8FD2-B25B-4683-02FCA0F3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9" y="3456265"/>
            <a:ext cx="2669741" cy="322530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B4F44C2-1824-ABDE-E2B4-788A9469F012}"/>
              </a:ext>
            </a:extLst>
          </p:cNvPr>
          <p:cNvSpPr txBox="1">
            <a:spLocks/>
          </p:cNvSpPr>
          <p:nvPr/>
        </p:nvSpPr>
        <p:spPr>
          <a:xfrm>
            <a:off x="3350334" y="4564911"/>
            <a:ext cx="5491331" cy="10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MUDANÇAS APÓS A TRAGEDIA.</a:t>
            </a: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“vou fazer algo que mudará o sistema”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B6BDFB-3BA2-AE91-A57D-63E860A98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75" y="1872457"/>
            <a:ext cx="3171386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37533-821D-4955-85AF-4A4C9750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3447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8B82CB-B571-4748-B782-EB0A5B33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44" y="1701068"/>
            <a:ext cx="11038720" cy="45473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 › wiki › Voo_Germanwings_95...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dirty="0">
                <a:hlinkClick r:id="rId3" tooltip="https://youtu.be/fMSOOli1QQ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https://youtu.be/fMSOOli1QQM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https://contramao.una.br › TBT</a:t>
            </a:r>
            <a:endParaRPr lang="pt-B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https://epoca.oglobo.globo.com › noticia › 2015/03 › o...</a:t>
            </a:r>
            <a:endParaRPr lang="pt-BR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i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https://istoe.com.br › 411254_O+ASSASSINO+DO+VO...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dirty="0">
                <a:hlinkClick r:id="rId7" tooltip="https://super.abril.com.br/historia/todo-mundo-sabera-meu-nome-vao-se-lembrar-de-mi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https://super.abril.com.br/historia/todo-mundo-sabera-meu-nome-vao-se-lembrar-de-mim/</a:t>
            </a:r>
            <a:endParaRPr lang="pt-BR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pt-BR" dirty="0">
              <a:hlinkClick r:id="rId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55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361</TotalTime>
  <Words>257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Vôo germanwings 9525</vt:lpstr>
      <vt:lpstr>Vôo germanwings 9525</vt:lpstr>
      <vt:lpstr>Vôo germanwings 9525</vt:lpstr>
      <vt:lpstr>Vôo germanwings 9525</vt:lpstr>
      <vt:lpstr>Vôo germanwings 9525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Aviões Supersônicos</dc:title>
  <dc:creator>RAFAEL GALVANI BELISARIO</dc:creator>
  <cp:lastModifiedBy>JULIAN RIBEIRO BRAGA</cp:lastModifiedBy>
  <cp:revision>21</cp:revision>
  <dcterms:created xsi:type="dcterms:W3CDTF">2022-04-28T16:49:09Z</dcterms:created>
  <dcterms:modified xsi:type="dcterms:W3CDTF">2022-05-06T17:37:13Z</dcterms:modified>
</cp:coreProperties>
</file>