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FF3ED-E642-4E2F-A433-7F559AFBD54C}"/>
              </a:ext>
            </a:extLst>
          </p:cNvPr>
          <p:cNvSpPr txBox="1"/>
          <p:nvPr userDrawn="1"/>
        </p:nvSpPr>
        <p:spPr>
          <a:xfrm>
            <a:off x="0" y="0"/>
            <a:ext cx="12192000" cy="5264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98FAE-0692-4301-9F67-B96A6394D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188" y="5411"/>
            <a:ext cx="1199844" cy="517483"/>
          </a:xfrm>
          <a:prstGeom prst="rect">
            <a:avLst/>
          </a:prstGeom>
        </p:spPr>
      </p:pic>
      <p:pic>
        <p:nvPicPr>
          <p:cNvPr id="9" name="Picture 6" descr="Centro Paula Souza - Competência em Educação Pública Profissional">
            <a:extLst>
              <a:ext uri="{FF2B5EF4-FFF2-40B4-BE49-F238E27FC236}">
                <a16:creationId xmlns:a16="http://schemas.microsoft.com/office/drawing/2014/main" id="{37C6F959-B4E8-4D24-8824-512F020A6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9" y="6236"/>
            <a:ext cx="518853" cy="5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3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3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92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6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35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44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5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9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5AD76-C2CA-4EA1-9240-15095A618FE3}"/>
              </a:ext>
            </a:extLst>
          </p:cNvPr>
          <p:cNvSpPr txBox="1"/>
          <p:nvPr userDrawn="1"/>
        </p:nvSpPr>
        <p:spPr>
          <a:xfrm>
            <a:off x="0" y="0"/>
            <a:ext cx="12192000" cy="5264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0EB3B-BF77-4A48-9146-5B3F3E00FA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188" y="5411"/>
            <a:ext cx="1199844" cy="517483"/>
          </a:xfrm>
          <a:prstGeom prst="rect">
            <a:avLst/>
          </a:prstGeom>
        </p:spPr>
      </p:pic>
      <p:pic>
        <p:nvPicPr>
          <p:cNvPr id="9" name="Picture 6" descr="Centro Paula Souza - Competência em Educação Pública Profissional">
            <a:extLst>
              <a:ext uri="{FF2B5EF4-FFF2-40B4-BE49-F238E27FC236}">
                <a16:creationId xmlns:a16="http://schemas.microsoft.com/office/drawing/2014/main" id="{B2CC3806-8C62-4E87-B296-A0C6C6279C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9" y="6236"/>
            <a:ext cx="518853" cy="5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7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3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9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89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BC06-D032-4297-8E46-1297D4DDD501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82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MSOOli1QQM" TargetMode="External"/><Relationship Id="rId2" Type="http://schemas.openxmlformats.org/officeDocument/2006/relationships/hyperlink" Target="https://pt.wikipedia.org/wiki/Voo_Germanwings_95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4745D-A82A-410D-B482-3303DFC68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1122363"/>
            <a:ext cx="9072731" cy="2110811"/>
          </a:xfrm>
        </p:spPr>
        <p:txBody>
          <a:bodyPr anchor="ctr">
            <a:norm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387C32-7865-45D3-8741-B30289BF56B9}"/>
              </a:ext>
            </a:extLst>
          </p:cNvPr>
          <p:cNvSpPr txBox="1">
            <a:spLocks/>
          </p:cNvSpPr>
          <p:nvPr/>
        </p:nvSpPr>
        <p:spPr>
          <a:xfrm>
            <a:off x="503854" y="3233174"/>
            <a:ext cx="4206278" cy="309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Equipe: 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Aline Silva Araújo;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Anderson Deluque;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Julian Ribeiro Braga;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Marcos Oliveira Alexandre.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Fabricio Galende Marques de Carvalho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76B355-8543-4C14-B048-E3C2EA77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64" y="3233174"/>
            <a:ext cx="5153635" cy="28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C1DAE-4545-4E6C-87A7-1A327EC5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97522"/>
            <a:ext cx="10353761" cy="1202280"/>
          </a:xfrm>
        </p:spPr>
        <p:txBody>
          <a:bodyPr>
            <a:normAutofit/>
          </a:bodyPr>
          <a:lstStyle/>
          <a:p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C6A098-AB3F-445D-AB98-0B723EE577C9}"/>
              </a:ext>
            </a:extLst>
          </p:cNvPr>
          <p:cNvSpPr txBox="1"/>
          <p:nvPr/>
        </p:nvSpPr>
        <p:spPr>
          <a:xfrm>
            <a:off x="318288" y="2636193"/>
            <a:ext cx="4906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24 de março de 2015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2 pilotos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4 tripulantes 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144 passageiros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Barcelona para Dusseldorf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Piloto Patrick Sondenheimer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Co-piloto Andreas Lubitz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Portas blindadas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Alpes franceses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BE8BAA-FF3B-474F-A9D3-30FF3AB9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79" y="2078599"/>
            <a:ext cx="4131946" cy="37030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FCC5B6-503A-4369-8A94-4C5DB312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7" y="2078599"/>
            <a:ext cx="3705767" cy="37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FC958-2BB0-4F5A-A55E-67649E91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FDA31E-C1EA-4849-89EB-51CEE0F0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07" y="2002758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PERFIL DO CO-PILOTO: Andreas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Lubitz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sonho de criança e a carreira promissora;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medo de ficar cego e a depressão crônica;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MUDANÇAS APÓS A TRAGEDIA.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219EF7-882C-4DE5-8AEA-F2D00E84D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01" y="2002758"/>
            <a:ext cx="3615168" cy="24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37533-821D-4955-85AF-4A4C9750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34473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8B82CB-B571-4748-B782-EB0A5B33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9" y="2114725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i="1" dirty="0">
                <a:hlinkClick r:id="rId2"/>
              </a:rPr>
              <a:t>https://pt.wikipedia.org › wiki › Voo_Germanwings_95...</a:t>
            </a:r>
          </a:p>
          <a:p>
            <a:pPr marL="0" indent="0">
              <a:buNone/>
            </a:pP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>
                <a:hlinkClick r:id="rId3" tooltip="https://youtu.be/fMSOOli1QQM"/>
              </a:rPr>
              <a:t>https</a:t>
            </a:r>
            <a:r>
              <a:rPr lang="pt-BR" dirty="0">
                <a:hlinkClick r:id="rId3" tooltip="https://youtu.be/fMSOOli1QQM"/>
              </a:rPr>
              <a:t>://youtu.be/fMSOOli1QQM</a:t>
            </a:r>
            <a:endParaRPr lang="pt-BR" dirty="0">
              <a:hlinkClick r:id="rId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55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180</TotalTime>
  <Words>124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Rockwell</vt:lpstr>
      <vt:lpstr>Wingdings</vt:lpstr>
      <vt:lpstr>Damask</vt:lpstr>
      <vt:lpstr>Vôo germanwings 9525</vt:lpstr>
      <vt:lpstr>Vôo germanwings 9525</vt:lpstr>
      <vt:lpstr>Vôo germanwings 9525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Aviões Supersônicos</dc:title>
  <dc:creator>RAFAEL GALVANI BELISARIO</dc:creator>
  <cp:lastModifiedBy>Irene Gonçalves</cp:lastModifiedBy>
  <cp:revision>20</cp:revision>
  <dcterms:created xsi:type="dcterms:W3CDTF">2022-04-28T16:49:09Z</dcterms:created>
  <dcterms:modified xsi:type="dcterms:W3CDTF">2022-04-29T19:27:27Z</dcterms:modified>
</cp:coreProperties>
</file>