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296" y="2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pPr/>
              <a:t>24-02-2025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2/24/2025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pPr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2/24/2025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pPr/>
              <a:t>2/24/2025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pPr/>
              <a:t>2/24/2025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pPr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pPr/>
              <a:t>2/24/2025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pPr/>
              <a:t>2/24/2025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pPr/>
              <a:t>2/24/2025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pPr/>
              <a:t>2/24/2025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pPr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pPr/>
              <a:t>2/24/2025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xmlns="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OTTA-GOPINATH/AICTE-Project-1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22925" y="4721016"/>
            <a:ext cx="8729008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</a:t>
            </a: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2400" b="1" dirty="0" smtClean="0">
                <a:solidFill>
                  <a:srgbClr val="1482A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BOTTA GOPINATH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Name: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VISHNU INSTITUTE OF TECHNOLOGY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 :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COMPUTER SCIENCE AND ENGINEERING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435062FA-42F7-2755-2BC2-3E906C9C03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238303"/>
            <a:ext cx="11029616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 Encryption Techniques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Integrate AES encryption before embedding text in images.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for Audio &amp; Video Steganography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Expanding beyond images.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AI-based Detection Prevention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Ensuring messages stay undetectable from modern forensic tools.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App &amp; Web Version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Expanding accessibility beyond desktops.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Multi-Layer Security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Combining steganography with blockchain for ultra-secure communication. </a:t>
            </a:r>
          </a:p>
        </p:txBody>
      </p:sp>
    </p:spTree>
    <p:extLst>
      <p:ext uri="{BB962C8B-B14F-4D97-AF65-F5344CB8AC3E}">
        <p14:creationId xmlns:p14="http://schemas.microsoft.com/office/powerpoint/2010/main" xmlns="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77721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66DC36CA-B2B7-210D-9D6C-212EF8EDBA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905509"/>
            <a:ext cx="11029616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Traditional encryption methods are often easily detectable and can raise suspicion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There is a growing need for methods that allow for secure communication without drawing attention</a:t>
            </a:r>
            <a:r>
              <a:rPr lang="en-US" sz="2400" dirty="0" smtClean="0"/>
              <a:t>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Making encryption and decryption accessible to non-technical users through a simple interface</a:t>
            </a:r>
            <a:r>
              <a:rPr lang="en-US" sz="2000" dirty="0" smtClean="0"/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80133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Programming Language: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Python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Processing Library: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OpenCV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 </a:t>
            </a:r>
            <a:r>
              <a:rPr lang="en-IN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Handling &amp; Security: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Basic encryption logic for password protection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Additional Libraries: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Pillow (for image handling) 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Platform: 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</a:t>
            </a:r>
            <a:r>
              <a:rPr lang="en-IN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IN" sz="2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932665"/>
            <a:ext cx="11029616" cy="530296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40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0C7D4E85-7BB5-FC05-EECC-DA3C26D10C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536447"/>
            <a:ext cx="11029615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steganography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embed a message into an image without noticeable 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changes.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Lossless data hiding using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pixel value manipulation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instead of traditional cryptographic techniques.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Works on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any standard image file format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(PNG recommended for best results). </a:t>
            </a:r>
          </a:p>
        </p:txBody>
      </p:sp>
    </p:spTree>
    <p:extLst>
      <p:ext uri="{BB962C8B-B14F-4D97-AF65-F5344CB8AC3E}">
        <p14:creationId xmlns:p14="http://schemas.microsoft.com/office/powerpoint/2010/main" xmlns="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72818"/>
            <a:ext cx="11029616" cy="530296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84B1A530-307D-E171-1FD2-278696DC49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536447"/>
            <a:ext cx="11029616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 Enthusiasts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Exploring secure communication techniques.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Government &amp; Defense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Secure message transmission without raising suspicion.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Journalists &amp; Activists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Concealing sensitive information in images to avoid surveillance.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Software Developers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Learning steganography concepts and their applications. </a:t>
            </a:r>
          </a:p>
        </p:txBody>
      </p:sp>
    </p:spTree>
    <p:extLst>
      <p:ext uri="{BB962C8B-B14F-4D97-AF65-F5344CB8AC3E}">
        <p14:creationId xmlns:p14="http://schemas.microsoft.com/office/powerpoint/2010/main" xmlns="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dirty="0" smtClean="0">
                <a:solidFill>
                  <a:schemeClr val="accent1"/>
                </a:solidFill>
              </a:rPr>
              <a:t>Results</a:t>
            </a:r>
            <a:endParaRPr lang="en-IN" sz="4000" dirty="0">
              <a:solidFill>
                <a:schemeClr val="accent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F08E6268-1E2D-B6CC-0898-81A62AEB7B34}"/>
              </a:ext>
            </a:extLst>
          </p:cNvPr>
          <p:cNvSpPr txBox="1"/>
          <p:nvPr/>
        </p:nvSpPr>
        <p:spPr>
          <a:xfrm>
            <a:off x="4421810" y="754525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Content Placeholder 13" descr="Screenshot (3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03867"/>
            <a:ext cx="9304866" cy="5554133"/>
          </a:xfrm>
        </p:spPr>
      </p:pic>
      <p:pic>
        <p:nvPicPr>
          <p:cNvPr id="21" name="Picture 20" descr="natu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1339" y="1726184"/>
            <a:ext cx="2524949" cy="1584282"/>
          </a:xfrm>
          <a:prstGeom prst="rect">
            <a:avLst/>
          </a:prstGeom>
        </p:spPr>
      </p:pic>
      <p:pic>
        <p:nvPicPr>
          <p:cNvPr id="22" name="Picture 21" descr="encrypted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5966" y="4157134"/>
            <a:ext cx="2865967" cy="1798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79365"/>
            <a:ext cx="11029616" cy="530296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FAE3E07E-F751-338F-C486-0F1647EA25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705724"/>
            <a:ext cx="11029616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Steganography provides a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covert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way of communicating sensitive information.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showcases a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 yet effective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implementation of message hiding in images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improvements can make it more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robust, secure, and scalable.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71730"/>
            <a:ext cx="11029616" cy="530296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200" dirty="0" smtClean="0">
                <a:hlinkClick r:id="rId2"/>
              </a:rPr>
              <a:t>https://github.com/BOTTA-GOPINATH/AICTE-Project-1.git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xmlns="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247</TotalTime>
  <Words>301</Words>
  <Application>Microsoft Office PowerPoint</Application>
  <PresentationFormat>Custom</PresentationFormat>
  <Paragraphs>54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Slide 10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gopin</cp:lastModifiedBy>
  <cp:revision>45</cp:revision>
  <dcterms:created xsi:type="dcterms:W3CDTF">2021-05-26T16:50:10Z</dcterms:created>
  <dcterms:modified xsi:type="dcterms:W3CDTF">2025-02-24T17:32:46Z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