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9" r:id="rId2"/>
    <p:sldId id="257" r:id="rId3"/>
    <p:sldId id="294" r:id="rId4"/>
    <p:sldId id="258" r:id="rId5"/>
    <p:sldId id="262" r:id="rId6"/>
    <p:sldId id="261" r:id="rId7"/>
    <p:sldId id="264" r:id="rId8"/>
    <p:sldId id="285" r:id="rId9"/>
    <p:sldId id="297" r:id="rId10"/>
    <p:sldId id="295" r:id="rId11"/>
    <p:sldId id="296" r:id="rId12"/>
    <p:sldId id="303" r:id="rId13"/>
    <p:sldId id="292" r:id="rId14"/>
    <p:sldId id="287" r:id="rId15"/>
    <p:sldId id="301" r:id="rId16"/>
    <p:sldId id="289" r:id="rId17"/>
    <p:sldId id="291" r:id="rId18"/>
    <p:sldId id="313" r:id="rId19"/>
    <p:sldId id="304" r:id="rId20"/>
    <p:sldId id="305" r:id="rId21"/>
    <p:sldId id="306" r:id="rId22"/>
    <p:sldId id="308" r:id="rId23"/>
    <p:sldId id="310" r:id="rId24"/>
    <p:sldId id="314" r:id="rId25"/>
    <p:sldId id="316" r:id="rId26"/>
    <p:sldId id="312" r:id="rId27"/>
    <p:sldId id="309" r:id="rId28"/>
    <p:sldId id="317" r:id="rId29"/>
    <p:sldId id="318" r:id="rId30"/>
    <p:sldId id="320" r:id="rId31"/>
    <p:sldId id="319" r:id="rId32"/>
    <p:sldId id="321" r:id="rId33"/>
  </p:sldIdLst>
  <p:sldSz cx="9144000" cy="6858000" type="screen4x3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5D7FF"/>
    <a:srgbClr val="99FF99"/>
    <a:srgbClr val="00FFFE"/>
    <a:srgbClr val="7F8F90"/>
    <a:srgbClr val="FEFEFE"/>
    <a:srgbClr val="AC5208"/>
    <a:srgbClr val="DD6909"/>
    <a:srgbClr val="BC5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 autoAdjust="0"/>
    <p:restoredTop sz="87326" autoAdjust="0"/>
  </p:normalViewPr>
  <p:slideViewPr>
    <p:cSldViewPr>
      <p:cViewPr varScale="1">
        <p:scale>
          <a:sx n="71" d="100"/>
          <a:sy n="71" d="100"/>
        </p:scale>
        <p:origin x="148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89AAC0E6-B089-460C-BA0E-09E94E529134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9B28455-312D-40F2-976B-2BF88C00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68-05C4-48B6-B56E-406B4A305081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68-05C4-48B6-B56E-406B4A305081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251520" y="764704"/>
            <a:ext cx="6192688" cy="5088580"/>
            <a:chOff x="251520" y="764704"/>
            <a:chExt cx="6192688" cy="5088580"/>
          </a:xfrm>
        </p:grpSpPr>
        <p:sp>
          <p:nvSpPr>
            <p:cNvPr id="69" name="Rechteck 68"/>
            <p:cNvSpPr/>
            <p:nvPr/>
          </p:nvSpPr>
          <p:spPr>
            <a:xfrm>
              <a:off x="251520" y="764704"/>
              <a:ext cx="6192688" cy="5088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 65"/>
            <p:cNvSpPr/>
            <p:nvPr/>
          </p:nvSpPr>
          <p:spPr>
            <a:xfrm>
              <a:off x="677075" y="4250913"/>
              <a:ext cx="5591102" cy="1493753"/>
            </a:xfrm>
            <a:custGeom>
              <a:avLst/>
              <a:gdLst>
                <a:gd name="connsiteX0" fmla="*/ 0 w 5591102"/>
                <a:gd name="connsiteY0" fmla="*/ 886479 h 1493753"/>
                <a:gd name="connsiteX1" fmla="*/ 3343493 w 5591102"/>
                <a:gd name="connsiteY1" fmla="*/ 1493753 h 1493753"/>
                <a:gd name="connsiteX2" fmla="*/ 5591102 w 5591102"/>
                <a:gd name="connsiteY2" fmla="*/ 593313 h 1493753"/>
                <a:gd name="connsiteX3" fmla="*/ 2247609 w 5591102"/>
                <a:gd name="connsiteY3" fmla="*/ 0 h 1493753"/>
                <a:gd name="connsiteX4" fmla="*/ 0 w 5591102"/>
                <a:gd name="connsiteY4" fmla="*/ 886479 h 14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102" h="1493753">
                  <a:moveTo>
                    <a:pt x="0" y="886479"/>
                  </a:moveTo>
                  <a:lnTo>
                    <a:pt x="3343493" y="1493753"/>
                  </a:lnTo>
                  <a:lnTo>
                    <a:pt x="5591102" y="593313"/>
                  </a:lnTo>
                  <a:lnTo>
                    <a:pt x="2247609" y="0"/>
                  </a:lnTo>
                  <a:lnTo>
                    <a:pt x="0" y="88647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247252" y="1459025"/>
              <a:ext cx="2453537" cy="2417405"/>
            </a:xfrm>
            <a:prstGeom prst="ellipse">
              <a:avLst/>
            </a:prstGeom>
            <a:gradFill flip="none" rotWithShape="1">
              <a:gsLst>
                <a:gs pos="0">
                  <a:srgbClr val="FFDA3F">
                    <a:shade val="30000"/>
                    <a:satMod val="115000"/>
                  </a:srgbClr>
                </a:gs>
                <a:gs pos="50000">
                  <a:srgbClr val="FFDA3F">
                    <a:shade val="67500"/>
                    <a:satMod val="115000"/>
                  </a:srgbClr>
                </a:gs>
                <a:gs pos="100000">
                  <a:srgbClr val="FFDA3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247252" y="2343955"/>
              <a:ext cx="2453537" cy="63250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2489200" y="2481385"/>
              <a:ext cx="2010792" cy="3715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H="1">
              <a:off x="2821354" y="2399323"/>
              <a:ext cx="1336431" cy="5314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H="1" flipV="1">
              <a:off x="3032369" y="1762369"/>
              <a:ext cx="457200" cy="897838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2771800" y="190754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Symbol" pitchFamily="18" charset="2"/>
                </a:rPr>
                <a:t>w</a:t>
              </a:r>
              <a:r>
                <a:rPr lang="de-DE" baseline="-25000" dirty="0" err="1" smtClean="0"/>
                <a:t>b</a:t>
              </a:r>
              <a:endParaRPr lang="de-DE" baseline="-25000" dirty="0"/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>
              <a:off x="3489569" y="2665047"/>
              <a:ext cx="347785" cy="1086338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 rot="2714753">
              <a:off x="3385454" y="3791172"/>
              <a:ext cx="1256282" cy="105829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 flipV="1">
              <a:off x="3837354" y="3751385"/>
              <a:ext cx="176241" cy="568932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H="1">
              <a:off x="3302000" y="3751385"/>
              <a:ext cx="535354" cy="70338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3837354" y="3573016"/>
              <a:ext cx="374606" cy="178369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3663461" y="297646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+mj-lt"/>
                </a:rPr>
                <a:t>r</a:t>
              </a:r>
              <a:r>
                <a:rPr lang="de-DE" baseline="-25000" dirty="0" err="1" smtClean="0"/>
                <a:t>b</a:t>
              </a:r>
              <a:endParaRPr lang="de-DE" baseline="-250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341999" y="3452391"/>
              <a:ext cx="40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+mj-lt"/>
                </a:rPr>
                <a:t>v</a:t>
              </a:r>
              <a:r>
                <a:rPr lang="de-DE" baseline="-25000" dirty="0" err="1" smtClean="0"/>
                <a:t>w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816226" y="335159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+mj-lt"/>
                </a:rPr>
                <a:t>v</a:t>
              </a:r>
              <a:r>
                <a:rPr lang="de-DE" baseline="-25000" dirty="0" err="1" smtClean="0"/>
                <a:t>b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139952" y="396822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Symbol" pitchFamily="18" charset="2"/>
                </a:rPr>
                <a:t>v</a:t>
              </a:r>
              <a:r>
                <a:rPr lang="de-DE" baseline="-25000" dirty="0" err="1" smtClean="0">
                  <a:latin typeface="Symbol" pitchFamily="18" charset="2"/>
                </a:rPr>
                <a:t>w</a:t>
              </a:r>
              <a:endParaRPr lang="de-DE" baseline="-25000" dirty="0">
                <a:latin typeface="Symbol" pitchFamily="18" charset="2"/>
              </a:endParaRP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V="1">
              <a:off x="4017108" y="4035851"/>
              <a:ext cx="194852" cy="293872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ogen 37"/>
            <p:cNvSpPr/>
            <p:nvPr/>
          </p:nvSpPr>
          <p:spPr>
            <a:xfrm rot="21036645">
              <a:off x="3995936" y="4077072"/>
              <a:ext cx="267677" cy="209872"/>
            </a:xfrm>
            <a:prstGeom prst="arc">
              <a:avLst>
                <a:gd name="adj1" fmla="val 4624435"/>
                <a:gd name="adj2" fmla="val 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V="1">
              <a:off x="3485662" y="4307373"/>
              <a:ext cx="538995" cy="698381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H="1" flipV="1">
              <a:off x="2301631" y="4009292"/>
              <a:ext cx="1187938" cy="1003885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flipV="1">
              <a:off x="3489569" y="3751385"/>
              <a:ext cx="668216" cy="125436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V="1">
              <a:off x="4013595" y="4310185"/>
              <a:ext cx="7420" cy="991024"/>
            </a:xfrm>
            <a:prstGeom prst="straightConnector1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flipH="1" flipV="1">
              <a:off x="3494597" y="5005755"/>
              <a:ext cx="522511" cy="295453"/>
            </a:xfrm>
            <a:prstGeom prst="straightConnector1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2301631" y="4966677"/>
              <a:ext cx="1187938" cy="39078"/>
            </a:xfrm>
            <a:prstGeom prst="straightConnector1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2301631" y="4009292"/>
              <a:ext cx="0" cy="957385"/>
            </a:xfrm>
            <a:prstGeom prst="straightConnector1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2965386" y="51479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Symbol" pitchFamily="18" charset="2"/>
                </a:rPr>
                <a:t>120°</a:t>
              </a:r>
              <a:endParaRPr lang="de-DE" baseline="-25000" dirty="0">
                <a:latin typeface="Symbol" pitchFamily="18" charset="2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09793" y="464384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Symbol" pitchFamily="18" charset="2"/>
                </a:rPr>
                <a:t>Q = 40°</a:t>
              </a:r>
              <a:endParaRPr lang="de-DE" baseline="-25000" dirty="0">
                <a:latin typeface="Symbol" pitchFamily="18" charset="2"/>
              </a:endParaRPr>
            </a:p>
          </p:txBody>
        </p:sp>
        <p:sp>
          <p:nvSpPr>
            <p:cNvPr id="63" name="Bogen 62"/>
            <p:cNvSpPr/>
            <p:nvPr/>
          </p:nvSpPr>
          <p:spPr>
            <a:xfrm>
              <a:off x="2977830" y="4656563"/>
              <a:ext cx="491816" cy="644645"/>
            </a:xfrm>
            <a:prstGeom prst="arc">
              <a:avLst>
                <a:gd name="adj1" fmla="val 10705406"/>
                <a:gd name="adj2" fmla="val 1479659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Bogen 63"/>
            <p:cNvSpPr/>
            <p:nvPr/>
          </p:nvSpPr>
          <p:spPr>
            <a:xfrm rot="16200000">
              <a:off x="3356186" y="4455210"/>
              <a:ext cx="332877" cy="1065113"/>
            </a:xfrm>
            <a:prstGeom prst="arc">
              <a:avLst>
                <a:gd name="adj1" fmla="val 7502242"/>
                <a:gd name="adj2" fmla="val 1617224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rot="7773391">
              <a:off x="1663699" y="3923421"/>
              <a:ext cx="1322489" cy="174118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rot="7125839">
              <a:off x="3871269" y="3126034"/>
              <a:ext cx="552403" cy="127959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616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510" y="3104964"/>
            <a:ext cx="1720662" cy="1569600"/>
            <a:chOff x="2510" y="3104964"/>
            <a:chExt cx="1720662" cy="1569600"/>
          </a:xfrm>
        </p:grpSpPr>
        <p:sp>
          <p:nvSpPr>
            <p:cNvPr id="138" name="Rechteck 13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9" name="Gleichschenkliges Dreieck 13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16" name="Parallelogramm 115"/>
          <p:cNvSpPr/>
          <p:nvPr/>
        </p:nvSpPr>
        <p:spPr>
          <a:xfrm rot="10800000">
            <a:off x="7890395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Parallelogramm 144"/>
          <p:cNvSpPr/>
          <p:nvPr/>
        </p:nvSpPr>
        <p:spPr>
          <a:xfrm rot="10800000">
            <a:off x="7058944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Parallelogramm 145"/>
          <p:cNvSpPr/>
          <p:nvPr/>
        </p:nvSpPr>
        <p:spPr>
          <a:xfrm rot="10800000">
            <a:off x="6227493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251520" y="8352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038022" y="549467"/>
            <a:ext cx="1244419" cy="730463"/>
            <a:chOff x="7604399" y="759936"/>
            <a:chExt cx="1244419" cy="730463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63480" y="1221153"/>
              <a:ext cx="450787" cy="269246"/>
            </a:xfrm>
            <a:custGeom>
              <a:avLst/>
              <a:gdLst>
                <a:gd name="connsiteX0" fmla="*/ 0 w 411449"/>
                <a:gd name="connsiteY0" fmla="*/ 140414 h 140414"/>
                <a:gd name="connsiteX1" fmla="*/ 30759 w 411449"/>
                <a:gd name="connsiteY1" fmla="*/ 0 h 140414"/>
                <a:gd name="connsiteX2" fmla="*/ 411449 w 411449"/>
                <a:gd name="connsiteY2" fmla="*/ 0 h 140414"/>
                <a:gd name="connsiteX3" fmla="*/ 380690 w 411449"/>
                <a:gd name="connsiteY3" fmla="*/ 140414 h 140414"/>
                <a:gd name="connsiteX4" fmla="*/ 0 w 411449"/>
                <a:gd name="connsiteY4" fmla="*/ 140414 h 140414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420028 w 450787"/>
                <a:gd name="connsiteY3" fmla="*/ 140414 h 269246"/>
                <a:gd name="connsiteX4" fmla="*/ 0 w 450787"/>
                <a:gd name="connsiteY4" fmla="*/ 269246 h 269246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0 w 450787"/>
                <a:gd name="connsiteY3" fmla="*/ 269246 h 2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787" h="269246">
                  <a:moveTo>
                    <a:pt x="0" y="269246"/>
                  </a:moveTo>
                  <a:lnTo>
                    <a:pt x="70097" y="0"/>
                  </a:lnTo>
                  <a:lnTo>
                    <a:pt x="450787" y="0"/>
                  </a:lnTo>
                  <a:lnTo>
                    <a:pt x="0" y="269246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26" name="Rechteck 125"/>
          <p:cNvSpPr/>
          <p:nvPr/>
        </p:nvSpPr>
        <p:spPr>
          <a:xfrm>
            <a:off x="2195736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3974508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88260" y="1268894"/>
            <a:ext cx="1569600" cy="1445779"/>
            <a:chOff x="3701338" y="1339859"/>
            <a:chExt cx="1569600" cy="1445779"/>
          </a:xfrm>
        </p:grpSpPr>
        <p:grpSp>
          <p:nvGrpSpPr>
            <p:cNvPr id="278" name="Gruppieren 277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279" name="Ellipse 278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Ellipse 279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hteck 287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9" name="Ecken des Rechtecks auf der gleichen Seite schneiden 308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Bogen 24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0" name="Gruppieren 309"/>
          <p:cNvGrpSpPr/>
          <p:nvPr/>
        </p:nvGrpSpPr>
        <p:grpSpPr>
          <a:xfrm>
            <a:off x="3758659" y="1268894"/>
            <a:ext cx="1569600" cy="1445779"/>
            <a:chOff x="3701338" y="1339859"/>
            <a:chExt cx="1569600" cy="1445779"/>
          </a:xfrm>
        </p:grpSpPr>
        <p:grpSp>
          <p:nvGrpSpPr>
            <p:cNvPr id="311" name="Gruppieren 310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14" name="Ellipse 313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Ellipse 320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Ellipse 321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eck 322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2" name="Ecken des Rechtecks auf der gleichen Seite schneiden 311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3" name="Bogen 312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1963046" y="1268894"/>
            <a:ext cx="1569600" cy="1445779"/>
            <a:chOff x="3701338" y="1339859"/>
            <a:chExt cx="1569600" cy="1445779"/>
          </a:xfrm>
        </p:grpSpPr>
        <p:grpSp>
          <p:nvGrpSpPr>
            <p:cNvPr id="325" name="Gruppieren 324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28" name="Ellipse 32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hteck 336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6" name="Ecken des Rechtecks auf der gleichen Seite schneiden 325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7" name="Bogen 326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winkliges Dreieck 26"/>
          <p:cNvSpPr/>
          <p:nvPr/>
        </p:nvSpPr>
        <p:spPr>
          <a:xfrm>
            <a:off x="606337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8" name="Rechtwinkliges Dreieck 337"/>
          <p:cNvSpPr/>
          <p:nvPr/>
        </p:nvSpPr>
        <p:spPr>
          <a:xfrm>
            <a:off x="7956456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9" name="Rechtwinkliges Dreieck 338"/>
          <p:cNvSpPr/>
          <p:nvPr/>
        </p:nvSpPr>
        <p:spPr>
          <a:xfrm>
            <a:off x="702035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0" name="Rechtwinkliges Dreieck 339"/>
          <p:cNvSpPr/>
          <p:nvPr/>
        </p:nvSpPr>
        <p:spPr>
          <a:xfrm flipH="1" flipV="1">
            <a:off x="810047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1" name="Rechtwinkliges Dreieck 340"/>
          <p:cNvSpPr/>
          <p:nvPr/>
        </p:nvSpPr>
        <p:spPr>
          <a:xfrm flipH="1" flipV="1">
            <a:off x="6192260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2" name="Rechtwinkliges Dreieck 341"/>
          <p:cNvSpPr/>
          <p:nvPr/>
        </p:nvSpPr>
        <p:spPr>
          <a:xfrm flipH="1" flipV="1">
            <a:off x="712836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7598943" y="293570"/>
            <a:ext cx="1058957" cy="1006626"/>
            <a:chOff x="6470576" y="1147573"/>
            <a:chExt cx="1732489" cy="152428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6647199" y="1213180"/>
              <a:ext cx="13545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47" name="Gruppieren 146"/>
            <p:cNvGrpSpPr/>
            <p:nvPr/>
          </p:nvGrpSpPr>
          <p:grpSpPr>
            <a:xfrm rot="16200000">
              <a:off x="6657742" y="1328609"/>
              <a:ext cx="1332000" cy="1354500"/>
              <a:chOff x="4208974" y="5128263"/>
              <a:chExt cx="1332000" cy="1354500"/>
            </a:xfrm>
          </p:grpSpPr>
          <p:sp>
            <p:nvSpPr>
              <p:cNvPr id="148" name="Ellipse 14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Ellipse 14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Ellipse 14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Ellipse 15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Ellipse 15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Ellipse 15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Ellipse 15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Ellipse 15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Textfeld 161"/>
            <p:cNvSpPr txBox="1"/>
            <p:nvPr/>
          </p:nvSpPr>
          <p:spPr>
            <a:xfrm>
              <a:off x="7401132" y="114757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1</a:t>
              </a:r>
              <a:endParaRPr lang="de-DE" sz="1100" dirty="0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7946263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2</a:t>
              </a:r>
              <a:endParaRPr lang="de-DE" sz="1100" dirty="0"/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6470576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3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7998674" y="1316483"/>
              <a:ext cx="108000" cy="6964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541802" y="1320639"/>
              <a:ext cx="108000" cy="684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16200000">
              <a:off x="7268422" y="477300"/>
              <a:ext cx="108000" cy="1569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Gerade Verbindung 6"/>
          <p:cNvCxnSpPr/>
          <p:nvPr/>
        </p:nvCxnSpPr>
        <p:spPr>
          <a:xfrm rot="3600000">
            <a:off x="-531740" y="4153010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>
            <a:off x="1898964" y="3117273"/>
            <a:ext cx="1720662" cy="1569600"/>
            <a:chOff x="2510" y="3104964"/>
            <a:chExt cx="1720662" cy="1569600"/>
          </a:xfrm>
        </p:grpSpPr>
        <p:sp>
          <p:nvSpPr>
            <p:cNvPr id="105" name="Rechteck 104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Gleichschenkliges Dreieck 105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3920171" y="3104964"/>
            <a:ext cx="1720662" cy="1569600"/>
            <a:chOff x="2510" y="3104964"/>
            <a:chExt cx="1720662" cy="1569600"/>
          </a:xfrm>
        </p:grpSpPr>
        <p:sp>
          <p:nvSpPr>
            <p:cNvPr id="108" name="Rechteck 10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9" name="Gleichschenkliges Dreieck 10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feld 122"/>
          <p:cNvSpPr txBox="1"/>
          <p:nvPr/>
        </p:nvSpPr>
        <p:spPr>
          <a:xfrm>
            <a:off x="266782" y="260648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672132" y="206907"/>
            <a:ext cx="1244419" cy="618422"/>
            <a:chOff x="7604399" y="759936"/>
            <a:chExt cx="1244419" cy="618422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35524" y="1237944"/>
              <a:ext cx="411449" cy="140414"/>
            </a:xfrm>
            <a:prstGeom prst="parallelogram">
              <a:avLst>
                <a:gd name="adj" fmla="val 2190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398834" y="1396716"/>
            <a:ext cx="1440000" cy="1440000"/>
            <a:chOff x="5398834" y="1396716"/>
            <a:chExt cx="1440000" cy="1440000"/>
          </a:xfrm>
        </p:grpSpPr>
        <p:sp>
          <p:nvSpPr>
            <p:cNvPr id="158" name="Ellipse 157"/>
            <p:cNvSpPr/>
            <p:nvPr/>
          </p:nvSpPr>
          <p:spPr>
            <a:xfrm>
              <a:off x="5398834" y="1396716"/>
              <a:ext cx="1440000" cy="144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1" name="Flussdiagramm: Zusammenführung 160"/>
            <p:cNvSpPr/>
            <p:nvPr/>
          </p:nvSpPr>
          <p:spPr>
            <a:xfrm>
              <a:off x="6064834" y="206271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160489" y="952985"/>
            <a:ext cx="2519296" cy="2895389"/>
            <a:chOff x="237683" y="2024845"/>
            <a:chExt cx="2519296" cy="2895389"/>
          </a:xfrm>
        </p:grpSpPr>
        <p:sp>
          <p:nvSpPr>
            <p:cNvPr id="43" name="Rechteck 42"/>
            <p:cNvSpPr/>
            <p:nvPr/>
          </p:nvSpPr>
          <p:spPr>
            <a:xfrm>
              <a:off x="1853919" y="279071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 rot="3600000">
              <a:off x="598049" y="2069628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 rot="7200000">
              <a:off x="597251" y="352794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6" name="Gerade Verbindung 45"/>
            <p:cNvCxnSpPr/>
            <p:nvPr/>
          </p:nvCxnSpPr>
          <p:spPr>
            <a:xfrm>
              <a:off x="1400134" y="2024845"/>
              <a:ext cx="1353785" cy="765870"/>
            </a:xfrm>
            <a:prstGeom prst="lin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flipV="1">
              <a:off x="1400345" y="4140715"/>
              <a:ext cx="1353574" cy="77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37683" y="2691384"/>
              <a:ext cx="612" cy="155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1831166" y="23492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876031" y="417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75783" y="32363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2" name="Gerade Verbindung 51"/>
            <p:cNvCxnSpPr>
              <a:endCxn id="45" idx="1"/>
            </p:cNvCxnSpPr>
            <p:nvPr/>
          </p:nvCxnSpPr>
          <p:spPr>
            <a:xfrm flipH="1">
              <a:off x="1272251" y="2790715"/>
              <a:ext cx="581668" cy="10225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>
              <a:stCxn id="43" idx="1"/>
            </p:cNvCxnSpPr>
            <p:nvPr/>
          </p:nvCxnSpPr>
          <p:spPr>
            <a:xfrm flipH="1">
              <a:off x="713589" y="3465715"/>
              <a:ext cx="1140330" cy="100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endCxn id="44" idx="3"/>
            </p:cNvCxnSpPr>
            <p:nvPr/>
          </p:nvCxnSpPr>
          <p:spPr>
            <a:xfrm flipH="1" flipV="1">
              <a:off x="1273049" y="3134339"/>
              <a:ext cx="584568" cy="1006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1419310" y="3421035"/>
              <a:ext cx="108000" cy="108000"/>
            </a:xfrm>
            <a:prstGeom prst="ellipse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856979" y="3352872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 rot="3600000">
              <a:off x="593036" y="263686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 rot="-3600000">
              <a:off x="597251" y="409494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 rot="14400000">
            <a:off x="1672322" y="4564557"/>
            <a:ext cx="1593024" cy="2230367"/>
            <a:chOff x="7501428" y="2786546"/>
            <a:chExt cx="1593024" cy="2230367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54" name="Rechteck 53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7842950" y="2786546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811153" y="834628"/>
            <a:ext cx="1593024" cy="2227522"/>
            <a:chOff x="7501428" y="2789391"/>
            <a:chExt cx="1593024" cy="2227522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2" name="Rechteck 41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7835977" y="2789391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 rot="7200000">
            <a:off x="5976154" y="4568674"/>
            <a:ext cx="1593024" cy="2232748"/>
            <a:chOff x="7501428" y="2784165"/>
            <a:chExt cx="1593024" cy="2232748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8" name="Rechteck 47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7" name="Rechteck 46"/>
            <p:cNvSpPr/>
            <p:nvPr/>
          </p:nvSpPr>
          <p:spPr>
            <a:xfrm>
              <a:off x="7842655" y="2784165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6" name="Bogen 25"/>
          <p:cNvSpPr/>
          <p:nvPr/>
        </p:nvSpPr>
        <p:spPr>
          <a:xfrm>
            <a:off x="3900279" y="3717133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4607524" y="116632"/>
            <a:ext cx="4817" cy="77633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-1800000" flipV="1">
            <a:off x="862631" y="4321636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7200000" flipH="1" flipV="1">
            <a:off x="4621587" y="480404"/>
            <a:ext cx="0" cy="79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311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–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6mm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sp>
        <p:nvSpPr>
          <p:cNvPr id="55" name="Flussdiagramm: Oder 54"/>
          <p:cNvSpPr/>
          <p:nvPr/>
        </p:nvSpPr>
        <p:spPr>
          <a:xfrm>
            <a:off x="4566279" y="4383133"/>
            <a:ext cx="108000" cy="108000"/>
          </a:xfrm>
          <a:prstGeom prst="flowChartOr">
            <a:avLst/>
          </a:prstGeom>
          <a:solidFill>
            <a:srgbClr val="000000">
              <a:alpha val="50196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056092" y="1907401"/>
            <a:ext cx="7200000" cy="5086380"/>
            <a:chOff x="1056092" y="1907401"/>
            <a:chExt cx="7200000" cy="5086380"/>
          </a:xfrm>
        </p:grpSpPr>
        <p:sp>
          <p:nvSpPr>
            <p:cNvPr id="4" name="Flussdiagramm: Zusammenführung 3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0" name="Flussdiagramm: Zusammenführung 129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1" name="Flussdiagramm: Zusammenführung 130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1056092" y="4427401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32"/>
          <p:cNvCxnSpPr/>
          <p:nvPr/>
        </p:nvCxnSpPr>
        <p:spPr>
          <a:xfrm rot="-3600000" flipV="1">
            <a:off x="731623" y="4336089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3600000" flipV="1">
            <a:off x="756701" y="4607672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 rot="1800000">
            <a:off x="6197988" y="1273576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 rot="5400000">
            <a:off x="7802163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 rot="9000000">
            <a:off x="6180652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 rot="12600000">
            <a:off x="2958900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16200000">
            <a:off x="1326279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 rot="19800000">
            <a:off x="2943635" y="1273575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2930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-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3mm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grpSp>
        <p:nvGrpSpPr>
          <p:cNvPr id="73" name="Gruppieren 72"/>
          <p:cNvGrpSpPr/>
          <p:nvPr/>
        </p:nvGrpSpPr>
        <p:grpSpPr>
          <a:xfrm>
            <a:off x="4073983" y="837133"/>
            <a:ext cx="1080000" cy="828000"/>
            <a:chOff x="4600733" y="308146"/>
            <a:chExt cx="1080000" cy="828000"/>
          </a:xfrm>
        </p:grpSpPr>
        <p:sp>
          <p:nvSpPr>
            <p:cNvPr id="74" name="Rechteck 7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2" name="Gruppieren 111"/>
          <p:cNvGrpSpPr/>
          <p:nvPr/>
        </p:nvGrpSpPr>
        <p:grpSpPr>
          <a:xfrm rot="7200000">
            <a:off x="6842843" y="5622815"/>
            <a:ext cx="1080000" cy="828000"/>
            <a:chOff x="4600733" y="308146"/>
            <a:chExt cx="1080000" cy="828000"/>
          </a:xfrm>
        </p:grpSpPr>
        <p:sp>
          <p:nvSpPr>
            <p:cNvPr id="113" name="Rechteck 11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/>
          <p:cNvGrpSpPr/>
          <p:nvPr/>
        </p:nvGrpSpPr>
        <p:grpSpPr>
          <a:xfrm rot="-7200000">
            <a:off x="1334226" y="5610740"/>
            <a:ext cx="1080000" cy="828000"/>
            <a:chOff x="4600733" y="308146"/>
            <a:chExt cx="1080000" cy="828000"/>
          </a:xfrm>
        </p:grpSpPr>
        <p:sp>
          <p:nvSpPr>
            <p:cNvPr id="116" name="Rechteck 115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00279" y="3717133"/>
            <a:ext cx="1440000" cy="1440000"/>
            <a:chOff x="3900279" y="3717133"/>
            <a:chExt cx="1440000" cy="1440000"/>
          </a:xfrm>
        </p:grpSpPr>
        <p:sp>
          <p:nvSpPr>
            <p:cNvPr id="26" name="Bogen 25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lussdiagramm: Oder 54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Legende mit Linie 1 (ohne Rahmen) 2"/>
          <p:cNvSpPr/>
          <p:nvPr/>
        </p:nvSpPr>
        <p:spPr>
          <a:xfrm>
            <a:off x="5976156" y="112862"/>
            <a:ext cx="914400" cy="404987"/>
          </a:xfrm>
          <a:prstGeom prst="callout1">
            <a:avLst>
              <a:gd name="adj1" fmla="val 18750"/>
              <a:gd name="adj2" fmla="val -8333"/>
              <a:gd name="adj3" fmla="val 256632"/>
              <a:gd name="adj4" fmla="val -1487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grpSp>
        <p:nvGrpSpPr>
          <p:cNvPr id="132" name="Gruppieren 131"/>
          <p:cNvGrpSpPr/>
          <p:nvPr/>
        </p:nvGrpSpPr>
        <p:grpSpPr>
          <a:xfrm>
            <a:off x="2100279" y="1916832"/>
            <a:ext cx="5040000" cy="5086380"/>
            <a:chOff x="2100279" y="1907401"/>
            <a:chExt cx="5040000" cy="5086380"/>
          </a:xfrm>
        </p:grpSpPr>
        <p:sp>
          <p:nvSpPr>
            <p:cNvPr id="133" name="Flussdiagramm: Zusammenführung 132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4" name="Ellipse 133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5" name="Flussdiagramm: Zusammenführung 134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6" name="Flussdiagramm: Zusammenführung 135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4" idx="2"/>
              <a:endCxn id="134" idx="6"/>
            </p:cNvCxnSpPr>
            <p:nvPr/>
          </p:nvCxnSpPr>
          <p:spPr>
            <a:xfrm>
              <a:off x="2100279" y="4427401"/>
              <a:ext cx="50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/>
          <p:cNvGrpSpPr/>
          <p:nvPr/>
        </p:nvGrpSpPr>
        <p:grpSpPr>
          <a:xfrm>
            <a:off x="311274" y="483872"/>
            <a:ext cx="8640000" cy="7920000"/>
            <a:chOff x="311274" y="483872"/>
            <a:chExt cx="8640000" cy="7920000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4628866" y="562200"/>
              <a:ext cx="4817" cy="77633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-1800000" flipV="1">
              <a:off x="671274" y="4443872"/>
              <a:ext cx="792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311274" y="4443872"/>
              <a:ext cx="864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72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2600000" flipH="1" flipV="1">
              <a:off x="4631275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90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082740" y="1724112"/>
            <a:ext cx="1080000" cy="2700000"/>
            <a:chOff x="4082740" y="1724112"/>
            <a:chExt cx="1080000" cy="2700000"/>
          </a:xfrm>
        </p:grpSpPr>
        <p:sp>
          <p:nvSpPr>
            <p:cNvPr id="27" name="Abgerundetes Rechteck 26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>
              <a:stCxn id="27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8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gen 273"/>
          <p:cNvSpPr/>
          <p:nvPr/>
        </p:nvSpPr>
        <p:spPr>
          <a:xfrm>
            <a:off x="4495835" y="3320988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190381"/>
            <a:ext cx="2221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sp>
        <p:nvSpPr>
          <p:cNvPr id="2" name="Rechteck 1"/>
          <p:cNvSpPr/>
          <p:nvPr/>
        </p:nvSpPr>
        <p:spPr>
          <a:xfrm rot="16200000">
            <a:off x="4858443" y="75763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6200000">
            <a:off x="5158251" y="685632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 rot="9000000">
            <a:off x="2044173" y="5619478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9000000">
            <a:off x="2711806" y="4931843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 rot="1800000">
            <a:off x="7653650" y="5628463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 rot="1800000">
            <a:off x="7604213" y="4930099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212625" y="1120195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436003" y="1174277"/>
            <a:ext cx="914400" cy="367014"/>
          </a:xfrm>
          <a:prstGeom prst="ellipse">
            <a:avLst/>
          </a:prstGeom>
          <a:solidFill>
            <a:srgbClr val="990000">
              <a:alpha val="1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36003" y="1537729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819293" y="1695254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6" name="Parallelogramm 75"/>
          <p:cNvSpPr/>
          <p:nvPr/>
        </p:nvSpPr>
        <p:spPr>
          <a:xfrm rot="5400000">
            <a:off x="385417" y="1240218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7" name="Parallelogramm 76"/>
          <p:cNvSpPr/>
          <p:nvPr/>
        </p:nvSpPr>
        <p:spPr>
          <a:xfrm rot="5400000" flipV="1">
            <a:off x="298016" y="1489681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8" name="Parallelogramm 77"/>
          <p:cNvSpPr/>
          <p:nvPr/>
        </p:nvSpPr>
        <p:spPr>
          <a:xfrm rot="5400000">
            <a:off x="351705" y="1464177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9" name="Parallelogramm 78"/>
          <p:cNvSpPr/>
          <p:nvPr/>
        </p:nvSpPr>
        <p:spPr>
          <a:xfrm rot="5400000" flipV="1">
            <a:off x="442914" y="1266701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819293" y="1331802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436654" y="935965"/>
            <a:ext cx="914400" cy="367014"/>
            <a:chOff x="5592866" y="3190688"/>
            <a:chExt cx="914400" cy="367014"/>
          </a:xfrm>
          <a:noFill/>
        </p:grpSpPr>
        <p:sp>
          <p:nvSpPr>
            <p:cNvPr id="82" name="Ellipse 81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4" name="Gerade Verbindung 83"/>
          <p:cNvCxnSpPr/>
          <p:nvPr/>
        </p:nvCxnSpPr>
        <p:spPr>
          <a:xfrm>
            <a:off x="1213233" y="1047777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1212015" y="1668880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ogen 3"/>
          <p:cNvSpPr/>
          <p:nvPr/>
        </p:nvSpPr>
        <p:spPr>
          <a:xfrm rot="16200000">
            <a:off x="1606836" y="454649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606835" y="454648"/>
            <a:ext cx="7200000" cy="7200000"/>
            <a:chOff x="1608597" y="452288"/>
            <a:chExt cx="7200000" cy="7200000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18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flipH="1">
              <a:off x="2087652" y="2241389"/>
              <a:ext cx="6241890" cy="36217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 Verbindung 278"/>
            <p:cNvCxnSpPr/>
            <p:nvPr/>
          </p:nvCxnSpPr>
          <p:spPr>
            <a:xfrm rot="36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1800000"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2689188" y="1536372"/>
            <a:ext cx="5040000" cy="5086380"/>
            <a:chOff x="2689188" y="1536372"/>
            <a:chExt cx="5040000" cy="5086380"/>
          </a:xfrm>
        </p:grpSpPr>
        <p:sp>
          <p:nvSpPr>
            <p:cNvPr id="36" name="Flussdiagramm: Zusammenführung 35"/>
            <p:cNvSpPr/>
            <p:nvPr/>
          </p:nvSpPr>
          <p:spPr>
            <a:xfrm flipV="1">
              <a:off x="5148783" y="651475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flipV="1">
              <a:off x="2689188" y="1536372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Flussdiagramm: Zusammenführung 38"/>
            <p:cNvSpPr/>
            <p:nvPr/>
          </p:nvSpPr>
          <p:spPr>
            <a:xfrm flipV="1">
              <a:off x="7348931" y="273854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Flussdiagramm: Zusammenführung 39"/>
            <p:cNvSpPr/>
            <p:nvPr/>
          </p:nvSpPr>
          <p:spPr>
            <a:xfrm flipV="1">
              <a:off x="2969381" y="274140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67432" y="1344960"/>
            <a:ext cx="1080000" cy="2700000"/>
            <a:chOff x="4082740" y="1724112"/>
            <a:chExt cx="1080000" cy="2700000"/>
          </a:xfrm>
        </p:grpSpPr>
        <p:sp>
          <p:nvSpPr>
            <p:cNvPr id="43" name="Abgerundetes Rechteck 42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 Verbindung 43"/>
            <p:cNvCxnSpPr>
              <a:stCxn id="43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251519" y="417438"/>
            <a:ext cx="25227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Dalek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 smtClean="0"/>
          </a:p>
          <a:p>
            <a:endParaRPr lang="de-DE" dirty="0"/>
          </a:p>
          <a:p>
            <a:r>
              <a:rPr lang="de-DE" sz="1400" dirty="0" smtClean="0"/>
              <a:t>3mm</a:t>
            </a:r>
            <a:endParaRPr lang="de-DE" dirty="0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533496" y="1894766"/>
            <a:ext cx="915051" cy="968778"/>
            <a:chOff x="560605" y="2811055"/>
            <a:chExt cx="915051" cy="968778"/>
          </a:xfrm>
        </p:grpSpPr>
        <p:sp>
          <p:nvSpPr>
            <p:cNvPr id="23" name="Rechteck 22"/>
            <p:cNvSpPr/>
            <p:nvPr/>
          </p:nvSpPr>
          <p:spPr>
            <a:xfrm>
              <a:off x="1330250" y="2995285"/>
              <a:ext cx="144755" cy="603541"/>
            </a:xfrm>
            <a:prstGeom prst="rect">
              <a:avLst/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560605" y="3412819"/>
              <a:ext cx="914400" cy="36701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943895" y="3570344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Parallelogramm 29"/>
            <p:cNvSpPr/>
            <p:nvPr/>
          </p:nvSpPr>
          <p:spPr>
            <a:xfrm rot="5400000">
              <a:off x="510019" y="3115308"/>
              <a:ext cx="634924" cy="88811"/>
            </a:xfrm>
            <a:prstGeom prst="parallelogram">
              <a:avLst>
                <a:gd name="adj" fmla="val 4845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Parallelogramm 30"/>
            <p:cNvSpPr/>
            <p:nvPr/>
          </p:nvSpPr>
          <p:spPr>
            <a:xfrm rot="5400000" flipV="1">
              <a:off x="422618" y="3364771"/>
              <a:ext cx="641611" cy="82811"/>
            </a:xfrm>
            <a:prstGeom prst="parallelogram">
              <a:avLst>
                <a:gd name="adj" fmla="val 4938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2" name="Parallelogramm 31"/>
            <p:cNvSpPr/>
            <p:nvPr/>
          </p:nvSpPr>
          <p:spPr>
            <a:xfrm rot="5400000">
              <a:off x="476307" y="3339267"/>
              <a:ext cx="628722" cy="88811"/>
            </a:xfrm>
            <a:prstGeom prst="parallelogram">
              <a:avLst>
                <a:gd name="adj" fmla="val 39988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Parallelogramm 32"/>
            <p:cNvSpPr/>
            <p:nvPr/>
          </p:nvSpPr>
          <p:spPr>
            <a:xfrm rot="5400000" flipV="1">
              <a:off x="567516" y="3141791"/>
              <a:ext cx="616683" cy="84838"/>
            </a:xfrm>
            <a:prstGeom prst="parallelogram">
              <a:avLst>
                <a:gd name="adj" fmla="val 27996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560605" y="3092707"/>
              <a:ext cx="914400" cy="367014"/>
              <a:chOff x="536182" y="3049367"/>
              <a:chExt cx="914400" cy="367014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536182" y="3049367"/>
                <a:ext cx="914400" cy="36701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919472" y="3206892"/>
                <a:ext cx="143850" cy="51964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61256" y="2811055"/>
              <a:ext cx="914400" cy="367014"/>
              <a:chOff x="5592866" y="3190688"/>
              <a:chExt cx="914400" cy="367014"/>
            </a:xfrm>
            <a:noFill/>
          </p:grpSpPr>
          <p:sp>
            <p:nvSpPr>
              <p:cNvPr id="36" name="Ellipse 35"/>
              <p:cNvSpPr/>
              <p:nvPr/>
            </p:nvSpPr>
            <p:spPr>
              <a:xfrm>
                <a:off x="5592866" y="3190688"/>
                <a:ext cx="914400" cy="36701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5978141" y="3348213"/>
                <a:ext cx="143850" cy="5196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38" name="Gerade Verbindung 37"/>
            <p:cNvCxnSpPr/>
            <p:nvPr/>
          </p:nvCxnSpPr>
          <p:spPr>
            <a:xfrm>
              <a:off x="1330858" y="2922867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1329640" y="3543970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flipH="1">
              <a:off x="1330250" y="3294676"/>
              <a:ext cx="14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710698" y="3376328"/>
              <a:ext cx="77249" cy="3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30" idx="3"/>
            </p:cNvCxnSpPr>
            <p:nvPr/>
          </p:nvCxnSpPr>
          <p:spPr>
            <a:xfrm flipV="1">
              <a:off x="783076" y="3076956"/>
              <a:ext cx="4871" cy="6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/>
          <p:cNvSpPr/>
          <p:nvPr/>
        </p:nvSpPr>
        <p:spPr>
          <a:xfrm rot="10800000">
            <a:off x="4263876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0800000">
            <a:off x="785485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 rot="10800000">
            <a:off x="1869890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 rot="10800000">
            <a:off x="5460869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0800000">
            <a:off x="306688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 rot="10800000">
            <a:off x="6657862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 rot="5400000">
            <a:off x="5003688" y="-1718661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5400000">
            <a:off x="5004488" y="-251074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 rot="5400000">
            <a:off x="5004488" y="-89056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rot="5400000">
            <a:off x="2049888" y="34500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 rot="5400000">
            <a:off x="2051931" y="62539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16200000">
            <a:off x="1535012" y="309346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99011" y="2073345"/>
            <a:ext cx="3672000" cy="3672000"/>
          </a:xfrm>
          <a:prstGeom prst="roundRect">
            <a:avLst>
              <a:gd name="adj" fmla="val 15822"/>
            </a:avLst>
          </a:prstGeom>
          <a:solidFill>
            <a:srgbClr val="B7DEE8">
              <a:alpha val="4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lussdiagramm: Zusammenführung 10"/>
          <p:cNvSpPr/>
          <p:nvPr/>
        </p:nvSpPr>
        <p:spPr>
          <a:xfrm>
            <a:off x="6588224" y="237537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5" name="Flussdiagramm: Zusammenführung 384"/>
          <p:cNvSpPr/>
          <p:nvPr/>
        </p:nvSpPr>
        <p:spPr>
          <a:xfrm>
            <a:off x="6578711" y="5354178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Flussdiagramm: Zusammenführung 385"/>
          <p:cNvSpPr/>
          <p:nvPr/>
        </p:nvSpPr>
        <p:spPr>
          <a:xfrm>
            <a:off x="3599904" y="2358405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7" name="Flussdiagramm: Zusammenführung 386"/>
          <p:cNvSpPr/>
          <p:nvPr/>
        </p:nvSpPr>
        <p:spPr>
          <a:xfrm>
            <a:off x="3599892" y="537219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19" y="190381"/>
            <a:ext cx="3650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– 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r>
              <a:rPr lang="de-DE" sz="1200" dirty="0" smtClean="0"/>
              <a:t>6mm</a:t>
            </a:r>
          </a:p>
          <a:p>
            <a:r>
              <a:rPr lang="de-DE" sz="1200" dirty="0" err="1"/>
              <a:t>Visaton</a:t>
            </a:r>
            <a:r>
              <a:rPr lang="de-DE" sz="1200" dirty="0"/>
              <a:t> </a:t>
            </a:r>
            <a:r>
              <a:rPr lang="de-DE" sz="1200" dirty="0" smtClean="0"/>
              <a:t>F-8 SC</a:t>
            </a:r>
            <a:endParaRPr lang="de-DE" sz="1200" dirty="0"/>
          </a:p>
        </p:txBody>
      </p:sp>
      <p:sp>
        <p:nvSpPr>
          <p:cNvPr id="54" name="Rechteck 53"/>
          <p:cNvSpPr/>
          <p:nvPr/>
        </p:nvSpPr>
        <p:spPr>
          <a:xfrm>
            <a:off x="1236538" y="1772659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466893" y="1826741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466893" y="2190193"/>
            <a:ext cx="914400" cy="367014"/>
          </a:xfrm>
          <a:prstGeom prst="ellipse">
            <a:avLst/>
          </a:prstGeom>
          <a:solidFill>
            <a:schemeClr val="bg1">
              <a:alpha val="10196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850183" y="2347718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Parallelogramm 57"/>
          <p:cNvSpPr/>
          <p:nvPr/>
        </p:nvSpPr>
        <p:spPr>
          <a:xfrm rot="5400000">
            <a:off x="416307" y="1892682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9" name="Parallelogramm 58"/>
          <p:cNvSpPr/>
          <p:nvPr/>
        </p:nvSpPr>
        <p:spPr>
          <a:xfrm rot="5400000" flipV="1">
            <a:off x="328906" y="2142145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0" name="Parallelogramm 59"/>
          <p:cNvSpPr/>
          <p:nvPr/>
        </p:nvSpPr>
        <p:spPr>
          <a:xfrm rot="5400000">
            <a:off x="382595" y="2116641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1" name="Parallelogramm 60"/>
          <p:cNvSpPr/>
          <p:nvPr/>
        </p:nvSpPr>
        <p:spPr>
          <a:xfrm rot="5400000" flipV="1">
            <a:off x="473804" y="1919165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850183" y="1984266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467544" y="1588429"/>
            <a:ext cx="914400" cy="367014"/>
            <a:chOff x="5592866" y="3190688"/>
            <a:chExt cx="914400" cy="367014"/>
          </a:xfrm>
        </p:grpSpPr>
        <p:sp>
          <p:nvSpPr>
            <p:cNvPr id="64" name="Ellipse 63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solidFill>
              <a:srgbClr val="990000">
                <a:alpha val="10196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0" name="Gerade Verbindung 9"/>
          <p:cNvCxnSpPr/>
          <p:nvPr/>
        </p:nvCxnSpPr>
        <p:spPr>
          <a:xfrm>
            <a:off x="1237146" y="1700241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1235928" y="2321344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 rot="16200000">
            <a:off x="4749938" y="203302"/>
            <a:ext cx="782575" cy="1083113"/>
            <a:chOff x="4856404" y="3362427"/>
            <a:chExt cx="2961011" cy="1083113"/>
          </a:xfrm>
        </p:grpSpPr>
        <p:cxnSp>
          <p:nvCxnSpPr>
            <p:cNvPr id="38" name="Gerade Verbindung 37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>
            <a:endCxn id="34" idx="3"/>
          </p:cNvCxnSpPr>
          <p:nvPr/>
        </p:nvCxnSpPr>
        <p:spPr>
          <a:xfrm rot="16200000">
            <a:off x="3340393" y="208244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4600733" y="308146"/>
            <a:ext cx="1080000" cy="828000"/>
            <a:chOff x="4600733" y="308146"/>
            <a:chExt cx="1080000" cy="828000"/>
          </a:xfrm>
        </p:grpSpPr>
        <p:sp>
          <p:nvSpPr>
            <p:cNvPr id="34" name="Rechteck 3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Rechteck 40"/>
          <p:cNvSpPr/>
          <p:nvPr/>
        </p:nvSpPr>
        <p:spPr>
          <a:xfrm rot="9000000">
            <a:off x="1972656" y="547599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2" name="Gruppieren 41"/>
          <p:cNvGrpSpPr/>
          <p:nvPr/>
        </p:nvGrpSpPr>
        <p:grpSpPr>
          <a:xfrm rot="9000000">
            <a:off x="2009988" y="4952527"/>
            <a:ext cx="792530" cy="1083113"/>
            <a:chOff x="4856404" y="3362427"/>
            <a:chExt cx="2961011" cy="1083113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 Verbindung 42"/>
          <p:cNvCxnSpPr>
            <a:endCxn id="41" idx="3"/>
          </p:cNvCxnSpPr>
          <p:nvPr/>
        </p:nvCxnSpPr>
        <p:spPr>
          <a:xfrm rot="9000000">
            <a:off x="1760739" y="482850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 rot="1800000">
            <a:off x="7582132" y="5484977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9" name="Gruppieren 48"/>
          <p:cNvGrpSpPr/>
          <p:nvPr/>
        </p:nvGrpSpPr>
        <p:grpSpPr>
          <a:xfrm rot="1800000">
            <a:off x="7496079" y="4956488"/>
            <a:ext cx="773123" cy="1083113"/>
            <a:chOff x="4856404" y="3362427"/>
            <a:chExt cx="2961011" cy="1083113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>
            <a:endCxn id="48" idx="3"/>
          </p:cNvCxnSpPr>
          <p:nvPr/>
        </p:nvCxnSpPr>
        <p:spPr>
          <a:xfrm rot="1800000">
            <a:off x="4920582" y="4826171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 rot="9000000">
            <a:off x="2640288" y="4788356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800000">
            <a:off x="7532694" y="4786613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88" name="Gruppieren 387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sp>
          <p:nvSpPr>
            <p:cNvPr id="389" name="Bogen 388"/>
            <p:cNvSpPr/>
            <p:nvPr/>
          </p:nvSpPr>
          <p:spPr>
            <a:xfrm rot="16200000">
              <a:off x="4420393" y="319352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Rechteck 389"/>
            <p:cNvSpPr/>
            <p:nvPr/>
          </p:nvSpPr>
          <p:spPr>
            <a:xfrm rot="9000000">
              <a:off x="2640288" y="478835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Rechteck 390"/>
            <p:cNvSpPr/>
            <p:nvPr/>
          </p:nvSpPr>
          <p:spPr>
            <a:xfrm rot="1800000">
              <a:off x="7532694" y="4786613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2" name="Gruppieren 391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86" name="Ellipse 4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7" name="Gerade Verbindung 4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Gerade Verbindung 4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Ellipse 392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4" name="Gruppieren 393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83" name="Ellipse 4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4" name="Gerade Verbindung 4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Gerade Verbindung 4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uppieren 394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80" name="Ellipse 4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1" name="Gerade Verbindung 4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 Verbindung 4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uppieren 395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77" name="Ellipse 4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8" name="Gerade Verbindung 4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Gerade Verbindung 4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uppieren 396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74" name="Ellipse 4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5" name="Gerade Verbindung 4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Gerade Verbindung 4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ieren 397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471" name="Ellipse 4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2" name="Gerade Verbindung 4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Gerade Verbindung 4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uppieren 398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468" name="Ellipse 4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9" name="Gerade Verbindung 4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Gerade Verbindung 4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uppieren 399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465" name="Ellipse 4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6" name="Gerade Verbindung 4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Gerade Verbindung 4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uppieren 400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462" name="Ellipse 4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3" name="Gerade Verbindung 4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Gerade Verbindung 4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pieren 401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459" name="Ellipse 4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0" name="Gerade Verbindung 4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4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uppieren 402"/>
            <p:cNvGrpSpPr/>
            <p:nvPr/>
          </p:nvGrpSpPr>
          <p:grpSpPr>
            <a:xfrm rot="7200000">
              <a:off x="7370028" y="5178045"/>
              <a:ext cx="200710" cy="191961"/>
              <a:chOff x="5436096" y="4677188"/>
              <a:chExt cx="200710" cy="191961"/>
            </a:xfrm>
          </p:grpSpPr>
          <p:sp>
            <p:nvSpPr>
              <p:cNvPr id="456" name="Ellipse 4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7" name="Gerade Verbindung 4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4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403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453" name="Ellipse 4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4" name="Gerade Verbindung 4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4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uppieren 404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450" name="Ellipse 4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1" name="Gerade Verbindung 4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 Verbindung 4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uppieren 405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447" name="Ellipse 4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8" name="Gerade Verbindung 4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Gerade Verbindung 4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uppieren 406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444" name="Ellipse 4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5" name="Gerade Verbindung 4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pieren 407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441" name="Ellipse 44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2" name="Gerade Verbindung 44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Gerade Verbindung 44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uppieren 408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438" name="Ellipse 43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9" name="Gerade Verbindung 43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Gerade Verbindung 439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435" name="Ellipse 43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6" name="Gerade Verbindung 43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Gerade Verbindung 43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ieren 410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432" name="Ellipse 43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3" name="Gerade Verbindung 43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Gerade Verbindung 43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Gruppieren 411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429" name="Ellipse 42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0" name="Gerade Verbindung 42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Gerade Verbindung 430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uppieren 412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426" name="Ellipse 42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7" name="Gerade Verbindung 42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Gerade Verbindung 42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uppieren 413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423" name="Ellipse 42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4" name="Gerade Verbindung 42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Gerade Verbindung 42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uppieren 414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420" name="Ellipse 41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1" name="Gerade Verbindung 42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Gerade Verbindung 42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uppieren 415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417" name="Ellipse 41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8" name="Gerade Verbindung 41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Gerade Verbindung 41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9" name="Bogen 488"/>
          <p:cNvSpPr/>
          <p:nvPr/>
        </p:nvSpPr>
        <p:spPr>
          <a:xfrm rot="16200000">
            <a:off x="3029012" y="1803346"/>
            <a:ext cx="4212000" cy="4212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Bogen 383"/>
          <p:cNvSpPr/>
          <p:nvPr/>
        </p:nvSpPr>
        <p:spPr>
          <a:xfrm rot="16200000">
            <a:off x="3461012" y="2235346"/>
            <a:ext cx="3348000" cy="3348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6" name="Gerade Verbindung 495"/>
          <p:cNvCxnSpPr/>
          <p:nvPr/>
        </p:nvCxnSpPr>
        <p:spPr>
          <a:xfrm rot="16200000" flipH="1" flipV="1">
            <a:off x="3350360" y="2114206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 flipH="1">
            <a:off x="3350360" y="2114205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Legende mit Linie 1 (ohne Rahmen) 496"/>
          <p:cNvSpPr/>
          <p:nvPr/>
        </p:nvSpPr>
        <p:spPr>
          <a:xfrm>
            <a:off x="6756977" y="106851"/>
            <a:ext cx="914400" cy="404987"/>
          </a:xfrm>
          <a:prstGeom prst="callout1">
            <a:avLst>
              <a:gd name="adj1" fmla="val 18750"/>
              <a:gd name="adj2" fmla="val -8333"/>
              <a:gd name="adj3" fmla="val 111725"/>
              <a:gd name="adj4" fmla="val -1755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sp>
        <p:nvSpPr>
          <p:cNvPr id="26" name="Rechteck 25"/>
          <p:cNvSpPr/>
          <p:nvPr/>
        </p:nvSpPr>
        <p:spPr>
          <a:xfrm>
            <a:off x="3705382" y="3697669"/>
            <a:ext cx="1889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Visaton </a:t>
            </a:r>
            <a:endParaRPr lang="pt-BR" sz="1200" b="1" dirty="0" smtClean="0"/>
          </a:p>
          <a:p>
            <a:r>
              <a:rPr lang="pt-BR" sz="1200" b="1" dirty="0" smtClean="0"/>
              <a:t>R </a:t>
            </a:r>
            <a:r>
              <a:rPr lang="pt-BR" sz="1200" b="1" dirty="0"/>
              <a:t>10 SC </a:t>
            </a:r>
          </a:p>
          <a:p>
            <a:r>
              <a:rPr lang="pt-BR" sz="1200" b="1" dirty="0" smtClean="0"/>
              <a:t>8 </a:t>
            </a:r>
            <a:r>
              <a:rPr lang="pt-BR" sz="1200" b="1" dirty="0"/>
              <a:t>Ohm</a:t>
            </a:r>
          </a:p>
          <a:p>
            <a:endParaRPr lang="de-DE" sz="1200" dirty="0"/>
          </a:p>
        </p:txBody>
      </p:sp>
      <p:sp>
        <p:nvSpPr>
          <p:cNvPr id="153" name="Abgerundetes Rechteck 152"/>
          <p:cNvSpPr/>
          <p:nvPr/>
        </p:nvSpPr>
        <p:spPr>
          <a:xfrm>
            <a:off x="4558375" y="1268808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4" name="Bogen 153"/>
          <p:cNvSpPr/>
          <p:nvPr/>
        </p:nvSpPr>
        <p:spPr>
          <a:xfrm rot="16200000">
            <a:off x="2736822" y="1495497"/>
            <a:ext cx="4824000" cy="4824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1x 3mm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521560" y="295894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32045" y="1232756"/>
            <a:ext cx="1655320" cy="1087052"/>
            <a:chOff x="-163026" y="4041068"/>
            <a:chExt cx="2539428" cy="1735538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6530" y="4814552"/>
              <a:ext cx="916688" cy="550429"/>
              <a:chOff x="596225" y="1237909"/>
              <a:chExt cx="916688" cy="648266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4" name="Gerade Verbindung 6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uppieren 6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0" name="Gerade Verbindung 69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pieren 72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4" name="Gerade Verbindung 73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uppieren 76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8" name="Gerade Verbindung 7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7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uppieren 80"/>
            <p:cNvGrpSpPr/>
            <p:nvPr/>
          </p:nvGrpSpPr>
          <p:grpSpPr>
            <a:xfrm>
              <a:off x="639916" y="4628082"/>
              <a:ext cx="916688" cy="550429"/>
              <a:chOff x="596225" y="1237909"/>
              <a:chExt cx="916688" cy="648266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ieren 8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8" name="Gerade Verbindung 9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9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9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5" name="Gerade Verbindung 9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9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uppieren 9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2" name="Gerade Verbindung 9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9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uppieren 100"/>
            <p:cNvGrpSpPr/>
            <p:nvPr/>
          </p:nvGrpSpPr>
          <p:grpSpPr>
            <a:xfrm>
              <a:off x="642668" y="4445272"/>
              <a:ext cx="916688" cy="550429"/>
              <a:chOff x="596225" y="1237909"/>
              <a:chExt cx="916688" cy="648266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04" name="Gerade Verbindung 10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10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10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uppieren 10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uppieren 10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uppieren 11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2" name="Gerade Verbindung 11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 Verbindung 11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11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pieren 6"/>
            <p:cNvGrpSpPr/>
            <p:nvPr/>
          </p:nvGrpSpPr>
          <p:grpSpPr>
            <a:xfrm>
              <a:off x="-163026" y="4041068"/>
              <a:ext cx="2539428" cy="1735538"/>
              <a:chOff x="-740606" y="1209394"/>
              <a:chExt cx="3261248" cy="2087150"/>
            </a:xfrm>
          </p:grpSpPr>
          <p:sp>
            <p:nvSpPr>
              <p:cNvPr id="121" name="Bogen 120"/>
              <p:cNvSpPr/>
              <p:nvPr/>
            </p:nvSpPr>
            <p:spPr>
              <a:xfrm>
                <a:off x="-740606" y="1736812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Bogen 121"/>
              <p:cNvSpPr/>
              <p:nvPr/>
            </p:nvSpPr>
            <p:spPr>
              <a:xfrm>
                <a:off x="-739736" y="1561006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Bogen 122"/>
              <p:cNvSpPr/>
              <p:nvPr/>
            </p:nvSpPr>
            <p:spPr>
              <a:xfrm>
                <a:off x="-739736" y="1385200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Bogen 123"/>
              <p:cNvSpPr/>
              <p:nvPr/>
            </p:nvSpPr>
            <p:spPr>
              <a:xfrm>
                <a:off x="-739736" y="1209394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" name="Gerade Verbindung 9"/>
          <p:cNvCxnSpPr/>
          <p:nvPr/>
        </p:nvCxnSpPr>
        <p:spPr>
          <a:xfrm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grpSp>
          <p:nvGrpSpPr>
            <p:cNvPr id="319" name="Gruppieren 318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13" name="Ellipse 41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4" name="Gerade Verbindung 41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Ellipse 319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21" name="Gruppieren 320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10" name="Ellipse 40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1" name="Gerade Verbindung 41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uppieren 321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07" name="Ellipse 40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8" name="Gerade Verbindung 40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Gerade Verbindung 40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uppieren 322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04" name="Ellipse 40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5" name="Gerade Verbindung 40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Gerade Verbindung 40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uppieren 323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01" name="Ellipse 40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2" name="Gerade Verbindung 40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Gerade Verbindung 402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uppieren 324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398" name="Ellipse 39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9" name="Gerade Verbindung 39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Gerade Verbindung 39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uppieren 325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395" name="Ellipse 39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6" name="Gerade Verbindung 39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Gerade Verbindung 39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392" name="Ellipse 39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3" name="Gerade Verbindung 39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Gerade Verbindung 393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389" name="Ellipse 38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0" name="Gerade Verbindung 38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pieren 328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386" name="Ellipse 3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7" name="Gerade Verbindung 3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uppieren 329"/>
            <p:cNvGrpSpPr/>
            <p:nvPr/>
          </p:nvGrpSpPr>
          <p:grpSpPr>
            <a:xfrm rot="7200000">
              <a:off x="7370028" y="5178044"/>
              <a:ext cx="200710" cy="191961"/>
              <a:chOff x="5436096" y="4677188"/>
              <a:chExt cx="200710" cy="191961"/>
            </a:xfrm>
          </p:grpSpPr>
          <p:sp>
            <p:nvSpPr>
              <p:cNvPr id="383" name="Ellipse 3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4" name="Gerade Verbindung 3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 Verbindung 3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uppieren 330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380" name="Ellipse 3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1" name="Gerade Verbindung 3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Gerade Verbindung 3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uppieren 331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377" name="Ellipse 3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8" name="Gerade Verbindung 3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 Verbindung 3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pieren 332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374" name="Ellipse 3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5" name="Gerade Verbindung 3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pieren 333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371" name="Ellipse 3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2" name="Gerade Verbindung 3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 Verbindung 3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uppieren 334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368" name="Ellipse 3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9" name="Gerade Verbindung 3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 Verbindung 3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uppieren 335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365" name="Ellipse 3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6" name="Gerade Verbindung 3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uppieren 336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362" name="Ellipse 3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3" name="Gerade Verbindung 3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pieren 337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359" name="Ellipse 3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0" name="Gerade Verbindung 3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3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uppieren 338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356" name="Ellipse 3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7" name="Gerade Verbindung 3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3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uppieren 339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353" name="Ellipse 3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4" name="Gerade Verbindung 3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3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uppieren 340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350" name="Ellipse 3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1" name="Gerade Verbindung 3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uppieren 341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347" name="Ellipse 3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8" name="Gerade Verbindung 3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uppieren 342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344" name="Ellipse 3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5" name="Gerade Verbindung 3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uppieren 416"/>
          <p:cNvGrpSpPr/>
          <p:nvPr/>
        </p:nvGrpSpPr>
        <p:grpSpPr>
          <a:xfrm>
            <a:off x="4401560" y="3175894"/>
            <a:ext cx="1440000" cy="1440000"/>
            <a:chOff x="3900279" y="3717133"/>
            <a:chExt cx="1440000" cy="1440000"/>
          </a:xfrm>
        </p:grpSpPr>
        <p:sp>
          <p:nvSpPr>
            <p:cNvPr id="418" name="Bogen 417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Flussdiagramm: Oder 418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4558375" y="1304764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bracket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896549" y="202351"/>
            <a:ext cx="6480000" cy="648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Bogen 417"/>
          <p:cNvSpPr/>
          <p:nvPr/>
        </p:nvSpPr>
        <p:spPr>
          <a:xfrm>
            <a:off x="3332385" y="1646951"/>
            <a:ext cx="3600000" cy="360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Flussdiagramm: Oder 418"/>
          <p:cNvSpPr/>
          <p:nvPr/>
        </p:nvSpPr>
        <p:spPr>
          <a:xfrm>
            <a:off x="5067560" y="3386833"/>
            <a:ext cx="108000" cy="108000"/>
          </a:xfrm>
          <a:prstGeom prst="flowChartOr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32045" y="1232756"/>
            <a:ext cx="1655320" cy="1087052"/>
            <a:chOff x="132045" y="1232756"/>
            <a:chExt cx="1655320" cy="10870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32045" y="1232756"/>
              <a:ext cx="1655320" cy="1087052"/>
              <a:chOff x="-163026" y="4041068"/>
              <a:chExt cx="2539428" cy="1735538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636530" y="4814552"/>
                <a:ext cx="916688" cy="550429"/>
                <a:chOff x="596225" y="1237909"/>
                <a:chExt cx="916688" cy="648266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6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uppieren 6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0" name="Gerade Verbindung 69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uppieren 72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4" name="Gerade Verbindung 73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75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uppieren 76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8" name="Gerade Verbindung 7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9916" y="4628082"/>
                <a:ext cx="916688" cy="550429"/>
                <a:chOff x="596225" y="1237909"/>
                <a:chExt cx="916688" cy="648266"/>
              </a:xfrm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84" name="Gerade Verbindung 8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 Verbindung 8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 Verbindung 8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8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uppieren 8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8" name="Gerade Verbindung 9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Gerade Verbindung 9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Gerade Verbindung 9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uppieren 8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5" name="Gerade Verbindung 9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Gerade Verbindung 9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Gerade Verbindung 9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uppieren 9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2" name="Gerade Verbindung 9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Gerade Verbindung 9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Gerade Verbindung 9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uppieren 100"/>
              <p:cNvGrpSpPr/>
              <p:nvPr/>
            </p:nvGrpSpPr>
            <p:grpSpPr>
              <a:xfrm>
                <a:off x="642668" y="4445272"/>
                <a:ext cx="916688" cy="550429"/>
                <a:chOff x="596225" y="1237909"/>
                <a:chExt cx="916688" cy="648266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04" name="Gerade Verbindung 10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 Verbindung 10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10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10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Gerade Verbindung 10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uppieren 10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8" name="Gerade Verbindung 11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Gerade Verbindung 11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Gerade Verbindung 11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uppieren 10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5" name="Gerade Verbindung 11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11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Gerade Verbindung 11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pieren 11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2" name="Gerade Verbindung 11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Gerade Verbindung 11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Gerade Verbindung 11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uppieren 6"/>
              <p:cNvGrpSpPr/>
              <p:nvPr/>
            </p:nvGrpSpPr>
            <p:grpSpPr>
              <a:xfrm>
                <a:off x="-163026" y="4041068"/>
                <a:ext cx="2539428" cy="1735538"/>
                <a:chOff x="-740606" y="1209394"/>
                <a:chExt cx="3261248" cy="2087150"/>
              </a:xfrm>
            </p:grpSpPr>
            <p:sp>
              <p:nvSpPr>
                <p:cNvPr id="121" name="Bogen 120"/>
                <p:cNvSpPr/>
                <p:nvPr/>
              </p:nvSpPr>
              <p:spPr>
                <a:xfrm>
                  <a:off x="-740606" y="1736812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2" name="Bogen 121"/>
                <p:cNvSpPr/>
                <p:nvPr/>
              </p:nvSpPr>
              <p:spPr>
                <a:xfrm>
                  <a:off x="-739736" y="1561006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Bogen 122"/>
                <p:cNvSpPr/>
                <p:nvPr/>
              </p:nvSpPr>
              <p:spPr>
                <a:xfrm>
                  <a:off x="-739736" y="1385200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Bogen 123"/>
                <p:cNvSpPr/>
                <p:nvPr/>
              </p:nvSpPr>
              <p:spPr>
                <a:xfrm>
                  <a:off x="-739736" y="1209394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7" name="Bogen 176"/>
            <p:cNvSpPr/>
            <p:nvPr/>
          </p:nvSpPr>
          <p:spPr>
            <a:xfrm>
              <a:off x="213637" y="1292889"/>
              <a:ext cx="1502036" cy="69006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accent3">
                <a:lumMod val="60000"/>
                <a:lumOff val="40000"/>
                <a:alpha val="3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65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gen 176"/>
          <p:cNvSpPr/>
          <p:nvPr/>
        </p:nvSpPr>
        <p:spPr>
          <a:xfrm rot="16200000">
            <a:off x="707852" y="694168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Textfeld 182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housing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grpSp>
        <p:nvGrpSpPr>
          <p:cNvPr id="198" name="Gruppieren 197"/>
          <p:cNvGrpSpPr/>
          <p:nvPr/>
        </p:nvGrpSpPr>
        <p:grpSpPr>
          <a:xfrm rot="16200000">
            <a:off x="3909547" y="577316"/>
            <a:ext cx="782575" cy="1083113"/>
            <a:chOff x="4856404" y="3362427"/>
            <a:chExt cx="2961011" cy="1083113"/>
          </a:xfrm>
        </p:grpSpPr>
        <p:cxnSp>
          <p:nvCxnSpPr>
            <p:cNvPr id="199" name="Gerade Verbindung 198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Gerade Verbindung 200"/>
          <p:cNvCxnSpPr>
            <a:endCxn id="203" idx="3"/>
          </p:cNvCxnSpPr>
          <p:nvPr/>
        </p:nvCxnSpPr>
        <p:spPr>
          <a:xfrm rot="16200000">
            <a:off x="2500002" y="245645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ieren 201"/>
          <p:cNvGrpSpPr/>
          <p:nvPr/>
        </p:nvGrpSpPr>
        <p:grpSpPr>
          <a:xfrm>
            <a:off x="3760342" y="682160"/>
            <a:ext cx="1080000" cy="828000"/>
            <a:chOff x="4600733" y="308146"/>
            <a:chExt cx="1080000" cy="828000"/>
          </a:xfrm>
        </p:grpSpPr>
        <p:sp>
          <p:nvSpPr>
            <p:cNvPr id="203" name="Rechteck 20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5" name="Rechteck 204"/>
          <p:cNvSpPr/>
          <p:nvPr/>
        </p:nvSpPr>
        <p:spPr>
          <a:xfrm rot="9000000">
            <a:off x="1132265" y="5850006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06" name="Gruppieren 205"/>
          <p:cNvGrpSpPr/>
          <p:nvPr/>
        </p:nvGrpSpPr>
        <p:grpSpPr>
          <a:xfrm rot="9000000">
            <a:off x="1169597" y="5326541"/>
            <a:ext cx="792530" cy="1083113"/>
            <a:chOff x="4856404" y="3362427"/>
            <a:chExt cx="2961011" cy="1083113"/>
          </a:xfrm>
        </p:grpSpPr>
        <p:cxnSp>
          <p:nvCxnSpPr>
            <p:cNvPr id="207" name="Gerade Verbindung 206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Gerade Verbindung 208"/>
          <p:cNvCxnSpPr>
            <a:endCxn id="205" idx="3"/>
          </p:cNvCxnSpPr>
          <p:nvPr/>
        </p:nvCxnSpPr>
        <p:spPr>
          <a:xfrm rot="9000000">
            <a:off x="920348" y="520251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 rot="1800000">
            <a:off x="6741741" y="5858991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1" name="Gruppieren 210"/>
          <p:cNvGrpSpPr/>
          <p:nvPr/>
        </p:nvGrpSpPr>
        <p:grpSpPr>
          <a:xfrm rot="1800000">
            <a:off x="6655688" y="5330502"/>
            <a:ext cx="773123" cy="1083113"/>
            <a:chOff x="4856404" y="3362427"/>
            <a:chExt cx="2961011" cy="1083113"/>
          </a:xfrm>
        </p:grpSpPr>
        <p:cxnSp>
          <p:nvCxnSpPr>
            <p:cNvPr id="212" name="Gerade Verbindung 21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Gerade Verbindung 213"/>
          <p:cNvCxnSpPr>
            <a:endCxn id="210" idx="3"/>
          </p:cNvCxnSpPr>
          <p:nvPr/>
        </p:nvCxnSpPr>
        <p:spPr>
          <a:xfrm rot="1800000">
            <a:off x="4080191" y="5200185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/>
          <p:cNvSpPr/>
          <p:nvPr/>
        </p:nvSpPr>
        <p:spPr>
          <a:xfrm rot="9000000">
            <a:off x="1799897" y="5162370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 rot="1800000">
            <a:off x="6692303" y="5160627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5" name="Bogen 434"/>
          <p:cNvSpPr/>
          <p:nvPr/>
        </p:nvSpPr>
        <p:spPr>
          <a:xfrm rot="16200000">
            <a:off x="1432760" y="1407709"/>
            <a:ext cx="5760000" cy="57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Halbbogen 8"/>
          <p:cNvSpPr/>
          <p:nvPr/>
        </p:nvSpPr>
        <p:spPr>
          <a:xfrm rot="5400000">
            <a:off x="711488" y="687557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6" name="Bogen 435"/>
          <p:cNvSpPr/>
          <p:nvPr/>
        </p:nvSpPr>
        <p:spPr>
          <a:xfrm rot="16200000">
            <a:off x="-358397" y="-386763"/>
            <a:ext cx="9360000" cy="93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2880320" cy="21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4664"/>
            <a:ext cx="4760052" cy="107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5" y="2658394"/>
            <a:ext cx="2138685" cy="167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52" y="2752725"/>
            <a:ext cx="2171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6538"/>
            <a:ext cx="2366193" cy="223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1560" y="458112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Tilt</a:t>
            </a:r>
            <a:r>
              <a:rPr lang="de-DE" dirty="0" smtClean="0"/>
              <a:t> </a:t>
            </a:r>
            <a:r>
              <a:rPr lang="de-DE" dirty="0" err="1" smtClean="0"/>
              <a:t>correcton</a:t>
            </a:r>
            <a:r>
              <a:rPr lang="de-DE" dirty="0" smtClean="0"/>
              <a:t>:</a:t>
            </a:r>
          </a:p>
          <a:p>
            <a:r>
              <a:rPr lang="de-DE" dirty="0" smtClean="0"/>
              <a:t>R</a:t>
            </a:r>
            <a:r>
              <a:rPr lang="de-DE" baseline="30000" dirty="0" smtClean="0"/>
              <a:t>T</a:t>
            </a:r>
            <a:r>
              <a:rPr lang="de-DE" dirty="0" smtClean="0"/>
              <a:t> = inverse </a:t>
            </a:r>
            <a:r>
              <a:rPr lang="de-DE" dirty="0" err="1" smtClean="0"/>
              <a:t>rotation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27656"/>
            <a:ext cx="44291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albbogen 25"/>
          <p:cNvSpPr/>
          <p:nvPr/>
        </p:nvSpPr>
        <p:spPr>
          <a:xfrm rot="7200000">
            <a:off x="-2463236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Halbbogen 26"/>
          <p:cNvSpPr/>
          <p:nvPr/>
        </p:nvSpPr>
        <p:spPr>
          <a:xfrm rot="7200000">
            <a:off x="-1694009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Halbbogen 27"/>
          <p:cNvSpPr/>
          <p:nvPr/>
        </p:nvSpPr>
        <p:spPr>
          <a:xfrm rot="7200000">
            <a:off x="-92478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Halbbogen 28"/>
          <p:cNvSpPr/>
          <p:nvPr/>
        </p:nvSpPr>
        <p:spPr>
          <a:xfrm rot="7200000">
            <a:off x="-155555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Halbbogen 29"/>
          <p:cNvSpPr/>
          <p:nvPr/>
        </p:nvSpPr>
        <p:spPr>
          <a:xfrm rot="7200000">
            <a:off x="61367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Halbbogen 30"/>
          <p:cNvSpPr/>
          <p:nvPr/>
        </p:nvSpPr>
        <p:spPr>
          <a:xfrm rot="7200000">
            <a:off x="1382900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45373" y="379457"/>
            <a:ext cx="365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</a:t>
            </a:r>
          </a:p>
          <a:p>
            <a:r>
              <a:rPr lang="de-DE" sz="1200" dirty="0" smtClean="0"/>
              <a:t>3mm</a:t>
            </a:r>
          </a:p>
          <a:p>
            <a:endParaRPr lang="de-DE" sz="1200" dirty="0"/>
          </a:p>
          <a:p>
            <a:r>
              <a:rPr lang="de-DE" sz="1200" dirty="0" smtClean="0"/>
              <a:t>2x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1367644" y="188082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736219" y="1088740"/>
            <a:ext cx="950" cy="78716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43025" y="2159335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373140" y="1876210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367644" y="144878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367644" y="108874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albbogen 8"/>
          <p:cNvSpPr/>
          <p:nvPr/>
        </p:nvSpPr>
        <p:spPr>
          <a:xfrm rot="5400000">
            <a:off x="-4861048" y="-17120"/>
            <a:ext cx="16135200" cy="16135200"/>
          </a:xfrm>
          <a:prstGeom prst="blockArc">
            <a:avLst>
              <a:gd name="adj1" fmla="val 10808131"/>
              <a:gd name="adj2" fmla="val 15420954"/>
              <a:gd name="adj3" fmla="val 15276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525" y="692696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3x Kegel </a:t>
            </a:r>
          </a:p>
          <a:p>
            <a:r>
              <a:rPr lang="de-DE" sz="1400" dirty="0" smtClean="0"/>
              <a:t>Innen 20cm*</a:t>
            </a:r>
            <a:r>
              <a:rPr lang="de-DE" sz="1400" dirty="0" err="1" smtClean="0"/>
              <a:t>pi</a:t>
            </a:r>
            <a:r>
              <a:rPr lang="de-DE" sz="1400" dirty="0" smtClean="0"/>
              <a:t>= 62,8cm</a:t>
            </a:r>
          </a:p>
          <a:p>
            <a:r>
              <a:rPr lang="de-DE" sz="1400" dirty="0" err="1" smtClean="0"/>
              <a:t>Aussen</a:t>
            </a:r>
            <a:r>
              <a:rPr lang="de-DE" sz="1400" dirty="0" smtClean="0"/>
              <a:t> 28cm*</a:t>
            </a:r>
            <a:r>
              <a:rPr lang="de-DE" sz="1400" dirty="0" err="1" smtClean="0"/>
              <a:t>pi</a:t>
            </a:r>
            <a:r>
              <a:rPr lang="de-DE" sz="1400" dirty="0" smtClean="0"/>
              <a:t>= 87,9cm</a:t>
            </a:r>
          </a:p>
          <a:p>
            <a:r>
              <a:rPr lang="de-DE" sz="1400" dirty="0" smtClean="0"/>
              <a:t>Kante 6,9cm</a:t>
            </a:r>
          </a:p>
          <a:p>
            <a:r>
              <a:rPr lang="de-DE" sz="1400" dirty="0" smtClean="0"/>
              <a:t>R1+Sqrt(5,7cm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+4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cm)=r2	</a:t>
            </a:r>
          </a:p>
          <a:p>
            <a:r>
              <a:rPr lang="de-DE" sz="1400" dirty="0" smtClean="0"/>
              <a:t>R1*2PI*f=62,8</a:t>
            </a:r>
          </a:p>
          <a:p>
            <a:r>
              <a:rPr lang="de-DE" sz="1400" dirty="0" smtClean="0"/>
              <a:t>R2 *2PI*f= 87,9</a:t>
            </a:r>
          </a:p>
          <a:p>
            <a:r>
              <a:rPr lang="de-DE" sz="1400" dirty="0" smtClean="0"/>
              <a:t>f = 62,8/(2*PI*r1) = 87,9/(2*</a:t>
            </a:r>
            <a:r>
              <a:rPr lang="de-DE" sz="1400" dirty="0" err="1" smtClean="0"/>
              <a:t>pi</a:t>
            </a:r>
            <a:r>
              <a:rPr lang="de-DE" sz="1400" dirty="0" smtClean="0"/>
              <a:t>*r2)</a:t>
            </a:r>
          </a:p>
          <a:p>
            <a:r>
              <a:rPr lang="de-DE" sz="1400" dirty="0" smtClean="0"/>
              <a:t>R1 = 2,8c/</a:t>
            </a:r>
            <a:r>
              <a:rPr lang="de-DE" sz="1400" dirty="0"/>
              <a:t>87,9</a:t>
            </a:r>
            <a:r>
              <a:rPr lang="de-DE" sz="1400" dirty="0" smtClean="0"/>
              <a:t>*r2</a:t>
            </a:r>
          </a:p>
          <a:p>
            <a:r>
              <a:rPr lang="de-DE" sz="1400" dirty="0" smtClean="0"/>
              <a:t>R2 = r1/62,8*29,32 = r1+6,9</a:t>
            </a:r>
          </a:p>
          <a:p>
            <a:r>
              <a:rPr lang="de-DE" sz="1400" dirty="0" smtClean="0"/>
              <a:t>R1</a:t>
            </a:r>
            <a:r>
              <a:rPr lang="de-DE" sz="1400" dirty="0"/>
              <a:t>*(87,9</a:t>
            </a:r>
            <a:r>
              <a:rPr lang="de-DE" sz="1400" dirty="0" smtClean="0"/>
              <a:t>/62,8 -1) = 6,9</a:t>
            </a:r>
          </a:p>
          <a:p>
            <a:r>
              <a:rPr lang="de-DE" sz="1400" dirty="0" smtClean="0"/>
              <a:t>R1 =6,2</a:t>
            </a:r>
            <a:r>
              <a:rPr lang="de-DE" sz="1400" dirty="0"/>
              <a:t>/(87,9</a:t>
            </a:r>
            <a:r>
              <a:rPr lang="de-DE" sz="1400" dirty="0" smtClean="0"/>
              <a:t>/62,8-1) = 15,51cm</a:t>
            </a:r>
          </a:p>
          <a:p>
            <a:r>
              <a:rPr lang="de-DE" sz="1400" dirty="0" smtClean="0"/>
              <a:t>R2 = 22,41</a:t>
            </a:r>
          </a:p>
          <a:p>
            <a:r>
              <a:rPr lang="de-DE" sz="1400" dirty="0" smtClean="0"/>
              <a:t>F= 0,644= 231°</a:t>
            </a:r>
          </a:p>
          <a:p>
            <a:r>
              <a:rPr lang="de-DE" sz="1400" dirty="0" smtClean="0"/>
              <a:t>231/3 = 77,33</a:t>
            </a:r>
          </a:p>
          <a:p>
            <a:endParaRPr lang="de-DE" sz="1400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652032" y="-2943708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 rot="5400000">
            <a:off x="3084462" y="3697690"/>
            <a:ext cx="2174540" cy="10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091880" y="3685898"/>
            <a:ext cx="2174540" cy="14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H="1" flipV="1">
            <a:off x="1479010" y="4249983"/>
            <a:ext cx="2027471" cy="14023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6200000" flipH="1" flipV="1">
            <a:off x="6137499" y="3049450"/>
            <a:ext cx="6114" cy="52624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530950" y="4963478"/>
            <a:ext cx="0" cy="72024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6200000" flipV="1">
            <a:off x="4984775" y="4214022"/>
            <a:ext cx="0" cy="29393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1491916" y="3537012"/>
            <a:ext cx="2035591" cy="14314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6200000" flipH="1" flipV="1">
            <a:off x="8604468" y="5503720"/>
            <a:ext cx="36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I-1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97886" y="1725543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166461" y="933455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3267" y="2004050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803382" y="1720925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97886" y="129349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797886" y="93345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966247" y="1725542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eck 44"/>
          <p:cNvSpPr/>
          <p:nvPr/>
        </p:nvSpPr>
        <p:spPr>
          <a:xfrm>
            <a:off x="8649733" y="5331340"/>
            <a:ext cx="144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flipV="1">
            <a:off x="3525132" y="5681789"/>
            <a:ext cx="5259336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350838" y="497134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2100000">
            <a:off x="1251456" y="4959809"/>
            <a:ext cx="2505600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2100000">
            <a:off x="1092822" y="4260813"/>
            <a:ext cx="367331" cy="1042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486348" y="3539623"/>
            <a:ext cx="118178" cy="7848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521839" y="496372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863240" y="576737"/>
            <a:ext cx="2280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Circles</a:t>
            </a:r>
            <a:endParaRPr lang="de-DE" sz="1600" b="1" dirty="0" smtClean="0"/>
          </a:p>
          <a:p>
            <a:endParaRPr lang="de-DE" sz="1600" dirty="0" smtClean="0"/>
          </a:p>
          <a:p>
            <a:r>
              <a:rPr lang="de-DE" sz="1600" dirty="0" smtClean="0"/>
              <a:t>1x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=10,18cm</a:t>
            </a:r>
            <a:endParaRPr lang="de-DE" sz="1600" dirty="0"/>
          </a:p>
          <a:p>
            <a:pPr lvl="1"/>
            <a:r>
              <a:rPr lang="de-DE" sz="1600" dirty="0" err="1"/>
              <a:t>r</a:t>
            </a:r>
            <a:r>
              <a:rPr lang="de-DE" sz="1600" baseline="-25000" dirty="0" err="1"/>
              <a:t>inner</a:t>
            </a:r>
            <a:r>
              <a:rPr lang="de-DE" sz="1600" dirty="0"/>
              <a:t>=8,0cm</a:t>
            </a:r>
          </a:p>
          <a:p>
            <a:endParaRPr lang="de-DE" sz="1600" dirty="0"/>
          </a:p>
          <a:p>
            <a:r>
              <a:rPr lang="de-DE" sz="1600" dirty="0" smtClean="0"/>
              <a:t>2x Circle 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 </a:t>
            </a:r>
            <a:r>
              <a:rPr lang="de-DE" sz="1600" dirty="0" smtClean="0"/>
              <a:t>=14cm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=12,0cm</a:t>
            </a:r>
          </a:p>
          <a:p>
            <a:endParaRPr lang="de-DE" sz="1600" dirty="0" smtClean="0"/>
          </a:p>
          <a:p>
            <a:r>
              <a:rPr lang="de-DE" sz="1600" dirty="0" smtClean="0"/>
              <a:t>1x </a:t>
            </a:r>
            <a:r>
              <a:rPr lang="de-DE" sz="1600" dirty="0" err="1" smtClean="0"/>
              <a:t>circle</a:t>
            </a:r>
            <a:endParaRPr lang="de-DE" sz="1600" dirty="0" smtClean="0"/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</a:t>
            </a:r>
            <a:r>
              <a:rPr lang="de-DE" sz="1600" dirty="0"/>
              <a:t>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=13,0cm</a:t>
            </a:r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4328612" y="2751277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1</a:t>
            </a:r>
            <a:endParaRPr lang="de-DE" sz="1200" dirty="0"/>
          </a:p>
        </p:txBody>
      </p:sp>
      <p:sp>
        <p:nvSpPr>
          <p:cNvPr id="64" name="Rechteck 63"/>
          <p:cNvSpPr/>
          <p:nvPr/>
        </p:nvSpPr>
        <p:spPr>
          <a:xfrm>
            <a:off x="6050456" y="557329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140556" y="550143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Part 1</a:t>
            </a:r>
            <a:endParaRPr lang="de-DE" sz="1000" dirty="0"/>
          </a:p>
        </p:txBody>
      </p:sp>
      <p:sp>
        <p:nvSpPr>
          <p:cNvPr id="65" name="Rechteck 64"/>
          <p:cNvSpPr/>
          <p:nvPr/>
        </p:nvSpPr>
        <p:spPr>
          <a:xfrm rot="2100000">
            <a:off x="3238273" y="5485541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439055" y="2822111"/>
            <a:ext cx="81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12x Part 2</a:t>
            </a:r>
            <a:endParaRPr lang="de-DE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759075" y="3320988"/>
            <a:ext cx="830640" cy="867682"/>
            <a:chOff x="3759075" y="3320988"/>
            <a:chExt cx="830640" cy="867682"/>
          </a:xfrm>
        </p:grpSpPr>
        <p:sp>
          <p:nvSpPr>
            <p:cNvPr id="22" name="Rechteck 2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htwinkliges Dreieck 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htwinkliges Dreieck 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htwinkliges Dreieck 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htwinkliges Dreieck 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hteck 78"/>
          <p:cNvSpPr/>
          <p:nvPr/>
        </p:nvSpPr>
        <p:spPr>
          <a:xfrm>
            <a:off x="3635557" y="5573446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0" name="Rechteck 79"/>
          <p:cNvSpPr/>
          <p:nvPr/>
        </p:nvSpPr>
        <p:spPr>
          <a:xfrm>
            <a:off x="3635556" y="4971340"/>
            <a:ext cx="2721001" cy="72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2" name="Parallelogramm 81"/>
          <p:cNvSpPr/>
          <p:nvPr/>
        </p:nvSpPr>
        <p:spPr>
          <a:xfrm rot="2100000" flipV="1">
            <a:off x="1193672" y="4357880"/>
            <a:ext cx="2741121" cy="572204"/>
          </a:xfrm>
          <a:prstGeom prst="parallelogram">
            <a:avLst>
              <a:gd name="adj" fmla="val 70633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Freihandform 88"/>
          <p:cNvSpPr/>
          <p:nvPr/>
        </p:nvSpPr>
        <p:spPr>
          <a:xfrm>
            <a:off x="6492240" y="4971310"/>
            <a:ext cx="0" cy="712470"/>
          </a:xfrm>
          <a:custGeom>
            <a:avLst/>
            <a:gdLst>
              <a:gd name="connsiteX0" fmla="*/ 0 w 0"/>
              <a:gd name="connsiteY0" fmla="*/ 712470 h 712470"/>
              <a:gd name="connsiteX1" fmla="*/ 0 w 0"/>
              <a:gd name="connsiteY1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12470">
                <a:moveTo>
                  <a:pt x="0" y="712470"/>
                </a:moveTo>
                <a:lnTo>
                  <a:pt x="0" y="0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6495365" y="4970227"/>
            <a:ext cx="2154368" cy="721113"/>
            <a:chOff x="6495365" y="5310057"/>
            <a:chExt cx="2154368" cy="721113"/>
          </a:xfrm>
          <a:noFill/>
        </p:grpSpPr>
        <p:sp>
          <p:nvSpPr>
            <p:cNvPr id="90" name="Rechteck 89"/>
            <p:cNvSpPr/>
            <p:nvPr/>
          </p:nvSpPr>
          <p:spPr>
            <a:xfrm>
              <a:off x="6495365" y="5671130"/>
              <a:ext cx="2150557" cy="36004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echtwinkliges Dreieck 90"/>
            <p:cNvSpPr/>
            <p:nvPr/>
          </p:nvSpPr>
          <p:spPr>
            <a:xfrm>
              <a:off x="6495365" y="5310057"/>
              <a:ext cx="2154368" cy="354473"/>
            </a:xfrm>
            <a:prstGeom prst="rtTriangl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1835763" y="6109609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</a:t>
            </a:r>
            <a:r>
              <a:rPr lang="de-DE" sz="1200" dirty="0"/>
              <a:t>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798943" y="61096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4</a:t>
            </a:r>
            <a:endParaRPr lang="de-DE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70456" y="62620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</a:t>
            </a:r>
            <a:r>
              <a:rPr lang="de-DE" sz="1200" smtClean="0"/>
              <a:t>Part </a:t>
            </a:r>
            <a:r>
              <a:rPr lang="de-DE" sz="1200" dirty="0"/>
              <a:t>5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5470187" y="3160581"/>
            <a:ext cx="828910" cy="360000"/>
            <a:chOff x="5072761" y="3165853"/>
            <a:chExt cx="828910" cy="360000"/>
          </a:xfrm>
        </p:grpSpPr>
        <p:sp>
          <p:nvSpPr>
            <p:cNvPr id="66" name="Rechtwinkliges Dreieck 6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Rechtwinkliges Dreieck 7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665839" y="5933486"/>
            <a:ext cx="2721740" cy="720000"/>
            <a:chOff x="3665839" y="5933486"/>
            <a:chExt cx="2721740" cy="720000"/>
          </a:xfrm>
        </p:grpSpPr>
        <p:sp>
          <p:nvSpPr>
            <p:cNvPr id="96" name="Rechteck 95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563881" y="5932373"/>
            <a:ext cx="2154368" cy="721113"/>
            <a:chOff x="6563881" y="5932373"/>
            <a:chExt cx="2154368" cy="721113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94" name="Rechteck 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htwinkliges Dreieck 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hteck 80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4" name="Rechteck 83"/>
          <p:cNvSpPr/>
          <p:nvPr/>
        </p:nvSpPr>
        <p:spPr>
          <a:xfrm>
            <a:off x="8285922" y="5570548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765360" y="6006011"/>
            <a:ext cx="2746325" cy="579615"/>
            <a:chOff x="765360" y="6006011"/>
            <a:chExt cx="2746325" cy="579615"/>
          </a:xfrm>
        </p:grpSpPr>
        <p:sp>
          <p:nvSpPr>
            <p:cNvPr id="97" name="Parallelogramm 9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7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I-2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483787" y="2214485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852362" y="1422397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59168" y="2492992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489283" y="2209867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483787" y="178243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83787" y="142239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652148" y="2214484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en 152"/>
          <p:cNvGrpSpPr/>
          <p:nvPr/>
        </p:nvGrpSpPr>
        <p:grpSpPr>
          <a:xfrm rot="2700000">
            <a:off x="1551100" y="152824"/>
            <a:ext cx="830640" cy="867682"/>
            <a:chOff x="3759075" y="3320988"/>
            <a:chExt cx="830640" cy="867682"/>
          </a:xfrm>
        </p:grpSpPr>
        <p:sp>
          <p:nvSpPr>
            <p:cNvPr id="154" name="Rechteck 153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Rechtwinkliges Dreieck 155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Rechtwinkliges Dreieck 156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Rechtwinkliges Dreieck 157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Rechtwinkliges Dreieck 158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5211038" y="3418075"/>
            <a:ext cx="828910" cy="360000"/>
            <a:chOff x="5072761" y="3165853"/>
            <a:chExt cx="828910" cy="360000"/>
          </a:xfrm>
        </p:grpSpPr>
        <p:sp>
          <p:nvSpPr>
            <p:cNvPr id="161" name="Rechtwinkliges Dreieck 16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htwinkliges Dreieck 16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uppieren 163"/>
          <p:cNvGrpSpPr/>
          <p:nvPr/>
        </p:nvGrpSpPr>
        <p:grpSpPr>
          <a:xfrm rot="2700000">
            <a:off x="2411334" y="152824"/>
            <a:ext cx="830640" cy="867682"/>
            <a:chOff x="3759075" y="3320988"/>
            <a:chExt cx="830640" cy="867682"/>
          </a:xfrm>
        </p:grpSpPr>
        <p:sp>
          <p:nvSpPr>
            <p:cNvPr id="165" name="Rechteck 164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Rechtwinkliges Dreieck 166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Rechtwinkliges Dreieck 167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9" name="Rechtwinkliges Dreieck 168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Rechtwinkliges Dreieck 169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Gruppieren 170"/>
          <p:cNvGrpSpPr/>
          <p:nvPr/>
        </p:nvGrpSpPr>
        <p:grpSpPr>
          <a:xfrm rot="2700000">
            <a:off x="3271568" y="152824"/>
            <a:ext cx="830640" cy="867682"/>
            <a:chOff x="3759075" y="3320988"/>
            <a:chExt cx="830640" cy="867682"/>
          </a:xfrm>
        </p:grpSpPr>
        <p:sp>
          <p:nvSpPr>
            <p:cNvPr id="172" name="Rechteck 17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Rechtwinkliges Dreieck 1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5" name="Rechtwinkliges Dreieck 1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6" name="Rechtwinkliges Dreieck 1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Rechtwinkliges Dreieck 1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uppieren 177"/>
          <p:cNvGrpSpPr/>
          <p:nvPr/>
        </p:nvGrpSpPr>
        <p:grpSpPr>
          <a:xfrm rot="2700000">
            <a:off x="4131802" y="152824"/>
            <a:ext cx="830640" cy="867682"/>
            <a:chOff x="3759075" y="3320988"/>
            <a:chExt cx="830640" cy="867682"/>
          </a:xfrm>
        </p:grpSpPr>
        <p:sp>
          <p:nvSpPr>
            <p:cNvPr id="179" name="Rechteck 178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Rechtwinkliges Dreieck 180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Rechtwinkliges Dreieck 181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Rechtwinkliges Dreieck 182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Rechtwinkliges Dreieck 183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Gruppieren 184"/>
          <p:cNvGrpSpPr/>
          <p:nvPr/>
        </p:nvGrpSpPr>
        <p:grpSpPr>
          <a:xfrm rot="2700000">
            <a:off x="4992036" y="152824"/>
            <a:ext cx="830640" cy="867682"/>
            <a:chOff x="3759075" y="3320988"/>
            <a:chExt cx="830640" cy="867682"/>
          </a:xfrm>
        </p:grpSpPr>
        <p:sp>
          <p:nvSpPr>
            <p:cNvPr id="186" name="Rechteck 185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8" name="Rechtwinkliges Dreieck 187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Rechtwinkliges Dreieck 188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Rechtwinkliges Dreieck 189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1" name="Rechtwinkliges Dreieck 190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 rot="2700000">
            <a:off x="5884008" y="152824"/>
            <a:ext cx="830640" cy="867682"/>
            <a:chOff x="3759075" y="3320988"/>
            <a:chExt cx="830640" cy="867682"/>
          </a:xfrm>
        </p:grpSpPr>
        <p:sp>
          <p:nvSpPr>
            <p:cNvPr id="193" name="Rechteck 192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Rechtwinkliges Dreieck 194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6" name="Rechtwinkliges Dreieck 195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7" name="Rechtwinkliges Dreieck 196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Rechtwinkliges Dreieck 197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6398856" y="3418075"/>
            <a:ext cx="828910" cy="360000"/>
            <a:chOff x="5072761" y="3165853"/>
            <a:chExt cx="828910" cy="360000"/>
          </a:xfrm>
        </p:grpSpPr>
        <p:sp>
          <p:nvSpPr>
            <p:cNvPr id="200" name="Rechtwinkliges Dreieck 19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Rechtwinkliges Dreieck 20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Gruppieren 202"/>
          <p:cNvGrpSpPr/>
          <p:nvPr/>
        </p:nvGrpSpPr>
        <p:grpSpPr>
          <a:xfrm flipV="1">
            <a:off x="5804947" y="3418075"/>
            <a:ext cx="828910" cy="360000"/>
            <a:chOff x="5072761" y="3165853"/>
            <a:chExt cx="828910" cy="360000"/>
          </a:xfrm>
        </p:grpSpPr>
        <p:sp>
          <p:nvSpPr>
            <p:cNvPr id="204" name="Rechtwinkliges Dreieck 20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5" name="Rechtwinkliges Dreieck 20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Gruppieren 206"/>
          <p:cNvGrpSpPr/>
          <p:nvPr/>
        </p:nvGrpSpPr>
        <p:grpSpPr>
          <a:xfrm flipV="1">
            <a:off x="6992765" y="3418075"/>
            <a:ext cx="828910" cy="360000"/>
            <a:chOff x="5072761" y="3165853"/>
            <a:chExt cx="828910" cy="360000"/>
          </a:xfrm>
        </p:grpSpPr>
        <p:sp>
          <p:nvSpPr>
            <p:cNvPr id="208" name="Rechtwinkliges Dreieck 20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9" name="Rechtwinkliges Dreieck 20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559620" y="3418075"/>
            <a:ext cx="828910" cy="360000"/>
            <a:chOff x="5072761" y="3165853"/>
            <a:chExt cx="828910" cy="360000"/>
          </a:xfrm>
        </p:grpSpPr>
        <p:sp>
          <p:nvSpPr>
            <p:cNvPr id="212" name="Rechtwinkliges Dreieck 21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Rechtwinkliges Dreieck 21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5178420" y="3902429"/>
            <a:ext cx="828910" cy="360000"/>
            <a:chOff x="5072761" y="3165853"/>
            <a:chExt cx="828910" cy="360000"/>
          </a:xfrm>
        </p:grpSpPr>
        <p:sp>
          <p:nvSpPr>
            <p:cNvPr id="216" name="Rechtwinkliges Dreieck 21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Rechtwinkliges Dreieck 21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Gruppieren 218"/>
          <p:cNvGrpSpPr/>
          <p:nvPr/>
        </p:nvGrpSpPr>
        <p:grpSpPr>
          <a:xfrm flipV="1">
            <a:off x="8153529" y="3418075"/>
            <a:ext cx="828910" cy="360000"/>
            <a:chOff x="5072761" y="3165853"/>
            <a:chExt cx="828910" cy="360000"/>
          </a:xfrm>
        </p:grpSpPr>
        <p:sp>
          <p:nvSpPr>
            <p:cNvPr id="220" name="Rechtwinkliges Dreieck 21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Rechtwinkliges Dreieck 22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en 222"/>
          <p:cNvGrpSpPr/>
          <p:nvPr/>
        </p:nvGrpSpPr>
        <p:grpSpPr>
          <a:xfrm flipV="1">
            <a:off x="5772329" y="3902429"/>
            <a:ext cx="828910" cy="360000"/>
            <a:chOff x="5072761" y="3165853"/>
            <a:chExt cx="828910" cy="360000"/>
          </a:xfrm>
        </p:grpSpPr>
        <p:sp>
          <p:nvSpPr>
            <p:cNvPr id="224" name="Rechtwinkliges Dreieck 22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5" name="Rechtwinkliges Dreieck 22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6421239" y="3902429"/>
            <a:ext cx="828910" cy="360000"/>
            <a:chOff x="5072761" y="3165853"/>
            <a:chExt cx="828910" cy="360000"/>
          </a:xfrm>
        </p:grpSpPr>
        <p:sp>
          <p:nvSpPr>
            <p:cNvPr id="228" name="Rechtwinkliges Dreieck 22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Rechtwinkliges Dreieck 22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7609057" y="3902429"/>
            <a:ext cx="828910" cy="360000"/>
            <a:chOff x="5072761" y="3165853"/>
            <a:chExt cx="828910" cy="360000"/>
          </a:xfrm>
        </p:grpSpPr>
        <p:sp>
          <p:nvSpPr>
            <p:cNvPr id="232" name="Rechtwinkliges Dreieck 23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Rechtwinkliges Dreieck 23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Gruppieren 234"/>
          <p:cNvGrpSpPr/>
          <p:nvPr/>
        </p:nvGrpSpPr>
        <p:grpSpPr>
          <a:xfrm flipV="1">
            <a:off x="7015148" y="3902429"/>
            <a:ext cx="828910" cy="360000"/>
            <a:chOff x="5072761" y="3165853"/>
            <a:chExt cx="828910" cy="360000"/>
          </a:xfrm>
        </p:grpSpPr>
        <p:sp>
          <p:nvSpPr>
            <p:cNvPr id="236" name="Rechtwinkliges Dreieck 23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7" name="Rechtwinkliges Dreieck 23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uppieren 238"/>
          <p:cNvGrpSpPr/>
          <p:nvPr/>
        </p:nvGrpSpPr>
        <p:grpSpPr>
          <a:xfrm flipV="1">
            <a:off x="8202966" y="3902429"/>
            <a:ext cx="828910" cy="360000"/>
            <a:chOff x="5072761" y="3165853"/>
            <a:chExt cx="828910" cy="360000"/>
          </a:xfrm>
        </p:grpSpPr>
        <p:sp>
          <p:nvSpPr>
            <p:cNvPr id="240" name="Rechtwinkliges Dreieck 23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htwinkliges Dreieck 24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1079612" y="1919583"/>
            <a:ext cx="2746325" cy="579615"/>
            <a:chOff x="765360" y="6006011"/>
            <a:chExt cx="2746325" cy="579615"/>
          </a:xfrm>
        </p:grpSpPr>
        <p:sp>
          <p:nvSpPr>
            <p:cNvPr id="143" name="Parallelogramm 14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5" name="Gerade Verbindung 14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uppieren 149"/>
          <p:cNvGrpSpPr/>
          <p:nvPr/>
        </p:nvGrpSpPr>
        <p:grpSpPr>
          <a:xfrm>
            <a:off x="6040633" y="1919583"/>
            <a:ext cx="2746325" cy="579615"/>
            <a:chOff x="765360" y="6006011"/>
            <a:chExt cx="2746325" cy="579615"/>
          </a:xfrm>
        </p:grpSpPr>
        <p:sp>
          <p:nvSpPr>
            <p:cNvPr id="151" name="Parallelogramm 150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pieren 243"/>
          <p:cNvGrpSpPr/>
          <p:nvPr/>
        </p:nvGrpSpPr>
        <p:grpSpPr>
          <a:xfrm>
            <a:off x="3564093" y="1919583"/>
            <a:ext cx="2746325" cy="579615"/>
            <a:chOff x="765360" y="6006011"/>
            <a:chExt cx="2746325" cy="579615"/>
          </a:xfrm>
        </p:grpSpPr>
        <p:sp>
          <p:nvSpPr>
            <p:cNvPr id="245" name="Parallelogramm 244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7" name="Gerade Verbindung 246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1132729" y="2633361"/>
            <a:ext cx="2746325" cy="579615"/>
            <a:chOff x="765360" y="6006011"/>
            <a:chExt cx="2746325" cy="579615"/>
          </a:xfrm>
        </p:grpSpPr>
        <p:sp>
          <p:nvSpPr>
            <p:cNvPr id="249" name="Parallelogramm 248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1" name="Gerade Verbindung 250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uppieren 251"/>
          <p:cNvGrpSpPr/>
          <p:nvPr/>
        </p:nvGrpSpPr>
        <p:grpSpPr>
          <a:xfrm>
            <a:off x="6093750" y="2633361"/>
            <a:ext cx="2746325" cy="579615"/>
            <a:chOff x="765360" y="6006011"/>
            <a:chExt cx="2746325" cy="579615"/>
          </a:xfrm>
        </p:grpSpPr>
        <p:sp>
          <p:nvSpPr>
            <p:cNvPr id="253" name="Parallelogramm 25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5" name="Gerade Verbindung 25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255"/>
          <p:cNvGrpSpPr/>
          <p:nvPr/>
        </p:nvGrpSpPr>
        <p:grpSpPr>
          <a:xfrm>
            <a:off x="3617210" y="2633361"/>
            <a:ext cx="2746325" cy="579615"/>
            <a:chOff x="765360" y="6006011"/>
            <a:chExt cx="2746325" cy="579615"/>
          </a:xfrm>
        </p:grpSpPr>
        <p:sp>
          <p:nvSpPr>
            <p:cNvPr id="257" name="Parallelogramm 25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uppieren 259"/>
          <p:cNvGrpSpPr/>
          <p:nvPr/>
        </p:nvGrpSpPr>
        <p:grpSpPr>
          <a:xfrm rot="5400000">
            <a:off x="-670530" y="4824672"/>
            <a:ext cx="2721740" cy="720000"/>
            <a:chOff x="3665839" y="5933486"/>
            <a:chExt cx="2721740" cy="720000"/>
          </a:xfrm>
        </p:grpSpPr>
        <p:sp>
          <p:nvSpPr>
            <p:cNvPr id="261" name="Rechteck 26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uppieren 263"/>
          <p:cNvGrpSpPr/>
          <p:nvPr/>
        </p:nvGrpSpPr>
        <p:grpSpPr>
          <a:xfrm rot="5400000">
            <a:off x="120212" y="4824672"/>
            <a:ext cx="2721740" cy="720000"/>
            <a:chOff x="3665839" y="5933486"/>
            <a:chExt cx="2721740" cy="720000"/>
          </a:xfrm>
        </p:grpSpPr>
        <p:sp>
          <p:nvSpPr>
            <p:cNvPr id="265" name="Rechteck 264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Gruppieren 267"/>
          <p:cNvGrpSpPr/>
          <p:nvPr/>
        </p:nvGrpSpPr>
        <p:grpSpPr>
          <a:xfrm rot="5400000">
            <a:off x="910954" y="4824672"/>
            <a:ext cx="2721740" cy="720000"/>
            <a:chOff x="3665839" y="5933486"/>
            <a:chExt cx="2721740" cy="720000"/>
          </a:xfrm>
        </p:grpSpPr>
        <p:sp>
          <p:nvSpPr>
            <p:cNvPr id="269" name="Rechteck 268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 rot="5400000">
            <a:off x="1701696" y="4824672"/>
            <a:ext cx="2721740" cy="720000"/>
            <a:chOff x="3665839" y="5933486"/>
            <a:chExt cx="2721740" cy="720000"/>
          </a:xfrm>
        </p:grpSpPr>
        <p:sp>
          <p:nvSpPr>
            <p:cNvPr id="273" name="Rechteck 272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 rot="5400000">
            <a:off x="2492438" y="4824672"/>
            <a:ext cx="2721740" cy="720000"/>
            <a:chOff x="3665839" y="5933486"/>
            <a:chExt cx="2721740" cy="720000"/>
          </a:xfrm>
        </p:grpSpPr>
        <p:sp>
          <p:nvSpPr>
            <p:cNvPr id="277" name="Rechteck 276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Gruppieren 279"/>
          <p:cNvGrpSpPr/>
          <p:nvPr/>
        </p:nvGrpSpPr>
        <p:grpSpPr>
          <a:xfrm rot="5400000">
            <a:off x="3283178" y="4824672"/>
            <a:ext cx="2721740" cy="720000"/>
            <a:chOff x="3665839" y="5933486"/>
            <a:chExt cx="2721740" cy="720000"/>
          </a:xfrm>
        </p:grpSpPr>
        <p:sp>
          <p:nvSpPr>
            <p:cNvPr id="281" name="Rechteck 28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 rot="5400000">
            <a:off x="7054538" y="5107803"/>
            <a:ext cx="2154368" cy="721113"/>
            <a:chOff x="6563881" y="5932373"/>
            <a:chExt cx="2154368" cy="721113"/>
          </a:xfrm>
        </p:grpSpPr>
        <p:grpSp>
          <p:nvGrpSpPr>
            <p:cNvPr id="285" name="Gruppieren 28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88" name="Rechteck 28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htwinkliges Dreieck 28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6" name="Rechteck 28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 rot="5400000" flipH="1" flipV="1">
            <a:off x="7515251" y="5107803"/>
            <a:ext cx="2154368" cy="721113"/>
            <a:chOff x="6563881" y="5932373"/>
            <a:chExt cx="2154368" cy="721113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94" name="Rechteck 2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htwinkliges Dreieck 2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2" name="Rechteck 291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uppieren 295"/>
          <p:cNvGrpSpPr/>
          <p:nvPr/>
        </p:nvGrpSpPr>
        <p:grpSpPr>
          <a:xfrm rot="5400000">
            <a:off x="5768998" y="5107803"/>
            <a:ext cx="2154368" cy="721113"/>
            <a:chOff x="6563881" y="5932373"/>
            <a:chExt cx="2154368" cy="721113"/>
          </a:xfrm>
        </p:grpSpPr>
        <p:grpSp>
          <p:nvGrpSpPr>
            <p:cNvPr id="297" name="Gruppieren 296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0" name="Rechteck 299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htwinkliges Dreieck 300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Rechteck 297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2" name="Gruppieren 301"/>
          <p:cNvGrpSpPr/>
          <p:nvPr/>
        </p:nvGrpSpPr>
        <p:grpSpPr>
          <a:xfrm rot="5400000" flipH="1" flipV="1">
            <a:off x="6229711" y="5107803"/>
            <a:ext cx="2154368" cy="721113"/>
            <a:chOff x="6563881" y="5932373"/>
            <a:chExt cx="2154368" cy="721113"/>
          </a:xfrm>
        </p:grpSpPr>
        <p:grpSp>
          <p:nvGrpSpPr>
            <p:cNvPr id="303" name="Gruppieren 30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6" name="Rechteck 305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htwinkliges Dreieck 306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Rechteck 303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Gruppieren 307"/>
          <p:cNvGrpSpPr/>
          <p:nvPr/>
        </p:nvGrpSpPr>
        <p:grpSpPr>
          <a:xfrm rot="5400000">
            <a:off x="4438955" y="5107803"/>
            <a:ext cx="2154368" cy="721113"/>
            <a:chOff x="6563881" y="5932373"/>
            <a:chExt cx="2154368" cy="721113"/>
          </a:xfrm>
        </p:grpSpPr>
        <p:grpSp>
          <p:nvGrpSpPr>
            <p:cNvPr id="309" name="Gruppieren 308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2" name="Rechteck 311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htwinkliges Dreieck 312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0" name="Rechteck 309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Gruppieren 313"/>
          <p:cNvGrpSpPr/>
          <p:nvPr/>
        </p:nvGrpSpPr>
        <p:grpSpPr>
          <a:xfrm rot="5400000" flipH="1" flipV="1">
            <a:off x="4899668" y="5107803"/>
            <a:ext cx="2154368" cy="721113"/>
            <a:chOff x="6563881" y="5932373"/>
            <a:chExt cx="2154368" cy="721113"/>
          </a:xfrm>
        </p:grpSpPr>
        <p:grpSp>
          <p:nvGrpSpPr>
            <p:cNvPr id="315" name="Gruppieren 31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8" name="Rechteck 31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htwinkliges Dreieck 31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6" name="Rechteck 31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170146" y="1242397"/>
            <a:ext cx="828910" cy="360000"/>
            <a:chOff x="5072761" y="3165853"/>
            <a:chExt cx="828910" cy="360000"/>
          </a:xfrm>
        </p:grpSpPr>
        <p:sp>
          <p:nvSpPr>
            <p:cNvPr id="321" name="Rechtwinkliges Dreieck 32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2" name="Rechtwinkliges Dreieck 32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3" name="Rechteck 32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2357964" y="1242397"/>
            <a:ext cx="828910" cy="360000"/>
            <a:chOff x="5072761" y="3165853"/>
            <a:chExt cx="828910" cy="360000"/>
          </a:xfrm>
        </p:grpSpPr>
        <p:sp>
          <p:nvSpPr>
            <p:cNvPr id="325" name="Rechtwinkliges Dreieck 324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6" name="Rechtwinkliges Dreieck 325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Gruppieren 327"/>
          <p:cNvGrpSpPr/>
          <p:nvPr/>
        </p:nvGrpSpPr>
        <p:grpSpPr>
          <a:xfrm flipV="1">
            <a:off x="1764055" y="1242397"/>
            <a:ext cx="828910" cy="360000"/>
            <a:chOff x="5072761" y="3165853"/>
            <a:chExt cx="828910" cy="360000"/>
          </a:xfrm>
        </p:grpSpPr>
        <p:sp>
          <p:nvSpPr>
            <p:cNvPr id="329" name="Rechtwinkliges Dreieck 328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0" name="Rechtwinkliges Dreieck 329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1" name="Rechteck 330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Gruppieren 331"/>
          <p:cNvGrpSpPr/>
          <p:nvPr/>
        </p:nvGrpSpPr>
        <p:grpSpPr>
          <a:xfrm flipV="1">
            <a:off x="2951873" y="1242397"/>
            <a:ext cx="828910" cy="360000"/>
            <a:chOff x="5072761" y="3165853"/>
            <a:chExt cx="828910" cy="360000"/>
          </a:xfrm>
        </p:grpSpPr>
        <p:sp>
          <p:nvSpPr>
            <p:cNvPr id="333" name="Rechtwinkliges Dreieck 332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4" name="Rechtwinkliges Dreieck 333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5" name="Rechteck 334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uppieren 335"/>
          <p:cNvGrpSpPr/>
          <p:nvPr/>
        </p:nvGrpSpPr>
        <p:grpSpPr>
          <a:xfrm>
            <a:off x="3518728" y="1242397"/>
            <a:ext cx="828910" cy="360000"/>
            <a:chOff x="5072761" y="3165853"/>
            <a:chExt cx="828910" cy="360000"/>
          </a:xfrm>
        </p:grpSpPr>
        <p:sp>
          <p:nvSpPr>
            <p:cNvPr id="337" name="Rechtwinkliges Dreieck 336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8" name="Rechtwinkliges Dreieck 337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9" name="Rechteck 338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0" name="Gruppieren 339"/>
          <p:cNvGrpSpPr/>
          <p:nvPr/>
        </p:nvGrpSpPr>
        <p:grpSpPr>
          <a:xfrm flipV="1">
            <a:off x="4112637" y="1242397"/>
            <a:ext cx="828910" cy="360000"/>
            <a:chOff x="5072761" y="3165853"/>
            <a:chExt cx="828910" cy="360000"/>
          </a:xfrm>
        </p:grpSpPr>
        <p:sp>
          <p:nvSpPr>
            <p:cNvPr id="341" name="Rechtwinkliges Dreieck 34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2" name="Rechtwinkliges Dreieck 34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3" name="Rechteck 34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3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IMU bracket</a:t>
            </a:r>
            <a:endParaRPr lang="de-DE" sz="120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4276892" y="1341168"/>
            <a:ext cx="3600000" cy="3600000"/>
            <a:chOff x="5220072" y="3258000"/>
            <a:chExt cx="3600000" cy="3600000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220072" y="3258000"/>
              <a:ext cx="3600000" cy="3600000"/>
              <a:chOff x="2267744" y="744464"/>
              <a:chExt cx="3600000" cy="3600000"/>
            </a:xfrm>
          </p:grpSpPr>
          <p:sp>
            <p:nvSpPr>
              <p:cNvPr id="15" name="Bogen 14"/>
              <p:cNvSpPr/>
              <p:nvPr/>
            </p:nvSpPr>
            <p:spPr>
              <a:xfrm>
                <a:off x="2267744" y="744464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lussdiagramm: Zusammenführung 15"/>
              <p:cNvSpPr/>
              <p:nvPr/>
            </p:nvSpPr>
            <p:spPr>
              <a:xfrm>
                <a:off x="4013744" y="2490464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6289272" y="4464000"/>
              <a:ext cx="1461600" cy="118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704348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Flussdiagramm: Zusammenführung 18"/>
            <p:cNvSpPr/>
            <p:nvPr/>
          </p:nvSpPr>
          <p:spPr>
            <a:xfrm>
              <a:off x="7704348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40071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Flussdiagramm: Zusammenführung 20"/>
            <p:cNvSpPr/>
            <p:nvPr/>
          </p:nvSpPr>
          <p:spPr>
            <a:xfrm>
              <a:off x="6240071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1940" y="1376772"/>
            <a:ext cx="3600000" cy="3600000"/>
            <a:chOff x="2365331" y="700394"/>
            <a:chExt cx="3600000" cy="360000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365331" y="700394"/>
              <a:ext cx="3600000" cy="3600000"/>
              <a:chOff x="1579375" y="2204864"/>
              <a:chExt cx="3600000" cy="3600000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1579375" y="2204864"/>
                <a:ext cx="3600000" cy="3600000"/>
                <a:chOff x="2267744" y="744464"/>
                <a:chExt cx="3600000" cy="3600000"/>
              </a:xfrm>
            </p:grpSpPr>
            <p:sp>
              <p:nvSpPr>
                <p:cNvPr id="345" name="Bogen 344"/>
                <p:cNvSpPr/>
                <p:nvPr/>
              </p:nvSpPr>
              <p:spPr>
                <a:xfrm>
                  <a:off x="2267744" y="744464"/>
                  <a:ext cx="3600000" cy="3600000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Flussdiagramm: Zusammenführung 12"/>
                <p:cNvSpPr/>
                <p:nvPr/>
              </p:nvSpPr>
              <p:spPr>
                <a:xfrm>
                  <a:off x="4013744" y="2490464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hteck 5"/>
              <p:cNvSpPr/>
              <p:nvPr/>
            </p:nvSpPr>
            <p:spPr>
              <a:xfrm>
                <a:off x="2299375" y="2924864"/>
                <a:ext cx="2160000" cy="21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lussdiagramm: Zusammenführung 23"/>
              <p:cNvSpPr/>
              <p:nvPr/>
            </p:nvSpPr>
            <p:spPr>
              <a:xfrm>
                <a:off x="4415730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4415730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lussdiagramm: Zusammenführung 25"/>
              <p:cNvSpPr/>
              <p:nvPr/>
            </p:nvSpPr>
            <p:spPr>
              <a:xfrm>
                <a:off x="2256248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ussdiagramm: Zusammenführung 26"/>
              <p:cNvSpPr/>
              <p:nvPr/>
            </p:nvSpPr>
            <p:spPr>
              <a:xfrm>
                <a:off x="2256248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Bogen 35"/>
            <p:cNvSpPr/>
            <p:nvPr/>
          </p:nvSpPr>
          <p:spPr>
            <a:xfrm>
              <a:off x="3265331" y="1600394"/>
              <a:ext cx="1800000" cy="180000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Flussdiagramm: Dokument 21"/>
          <p:cNvSpPr/>
          <p:nvPr/>
        </p:nvSpPr>
        <p:spPr>
          <a:xfrm rot="5400000">
            <a:off x="142154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 rot="5400000" flipH="1" flipV="1">
            <a:off x="29090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388104" y="5567536"/>
            <a:ext cx="1793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040358" y="556753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10*PI</a:t>
            </a:r>
            <a:endParaRPr lang="de-DE" sz="11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7668344" y="980728"/>
            <a:ext cx="936104" cy="609594"/>
            <a:chOff x="7668344" y="980728"/>
            <a:chExt cx="936104" cy="609594"/>
          </a:xfrm>
        </p:grpSpPr>
        <p:sp>
          <p:nvSpPr>
            <p:cNvPr id="29" name="Ellipse 28"/>
            <p:cNvSpPr/>
            <p:nvPr/>
          </p:nvSpPr>
          <p:spPr>
            <a:xfrm>
              <a:off x="7668344" y="119427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Ellipse 1"/>
            <p:cNvSpPr/>
            <p:nvPr/>
          </p:nvSpPr>
          <p:spPr>
            <a:xfrm>
              <a:off x="7668344" y="98072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7668344" y="1190095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8604448" y="1196752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7882420" y="1088740"/>
              <a:ext cx="542008" cy="1477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2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/>
          <p:cNvGrpSpPr/>
          <p:nvPr/>
        </p:nvGrpSpPr>
        <p:grpSpPr>
          <a:xfrm>
            <a:off x="378896" y="3248202"/>
            <a:ext cx="3060000" cy="3383876"/>
            <a:chOff x="264561" y="1583504"/>
            <a:chExt cx="3060000" cy="3383876"/>
          </a:xfrm>
        </p:grpSpPr>
        <p:grpSp>
          <p:nvGrpSpPr>
            <p:cNvPr id="322" name="Gruppieren 321"/>
            <p:cNvGrpSpPr/>
            <p:nvPr/>
          </p:nvGrpSpPr>
          <p:grpSpPr>
            <a:xfrm>
              <a:off x="264561" y="1907380"/>
              <a:ext cx="3060000" cy="3060000"/>
              <a:chOff x="-185439" y="3559609"/>
              <a:chExt cx="3060000" cy="3060000"/>
            </a:xfrm>
          </p:grpSpPr>
          <p:sp>
            <p:nvSpPr>
              <p:cNvPr id="70" name="Bogen 69"/>
              <p:cNvSpPr/>
              <p:nvPr/>
            </p:nvSpPr>
            <p:spPr>
              <a:xfrm>
                <a:off x="-185439" y="355960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Bogen 72"/>
              <p:cNvSpPr/>
              <p:nvPr/>
            </p:nvSpPr>
            <p:spPr>
              <a:xfrm>
                <a:off x="264561" y="4009609"/>
                <a:ext cx="2160000" cy="21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1290561" y="5035609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Gruppieren 116"/>
              <p:cNvGrpSpPr/>
              <p:nvPr/>
            </p:nvGrpSpPr>
            <p:grpSpPr>
              <a:xfrm>
                <a:off x="-159787" y="3686130"/>
                <a:ext cx="2099007" cy="2806959"/>
                <a:chOff x="5857534" y="1053633"/>
                <a:chExt cx="2099007" cy="2806959"/>
              </a:xfrm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5857534" y="2278207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 rot="18000000">
                  <a:off x="7074541" y="1575633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 rot="3600000">
                  <a:off x="7074541" y="2978592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Flussdiagramm: Zusammenführung 120"/>
                <p:cNvSpPr/>
                <p:nvPr/>
              </p:nvSpPr>
              <p:spPr>
                <a:xfrm>
                  <a:off x="7299338" y="2394657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7" name="Gruppieren 326"/>
              <p:cNvGrpSpPr/>
              <p:nvPr/>
            </p:nvGrpSpPr>
            <p:grpSpPr>
              <a:xfrm>
                <a:off x="-185439" y="3559609"/>
                <a:ext cx="3060000" cy="3060000"/>
                <a:chOff x="4155011" y="302532"/>
                <a:chExt cx="3600000" cy="3600000"/>
              </a:xfrm>
            </p:grpSpPr>
            <p:cxnSp>
              <p:nvCxnSpPr>
                <p:cNvPr id="9" name="Gerade Verbindung 8"/>
                <p:cNvCxnSpPr/>
                <p:nvPr/>
              </p:nvCxnSpPr>
              <p:spPr>
                <a:xfrm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28"/>
                <p:cNvCxnSpPr/>
                <p:nvPr/>
              </p:nvCxnSpPr>
              <p:spPr>
                <a:xfrm rot="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29"/>
                <p:cNvCxnSpPr/>
                <p:nvPr/>
              </p:nvCxnSpPr>
              <p:spPr>
                <a:xfrm rot="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30"/>
                <p:cNvCxnSpPr/>
                <p:nvPr/>
              </p:nvCxnSpPr>
              <p:spPr>
                <a:xfrm rot="1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31"/>
                <p:cNvCxnSpPr/>
                <p:nvPr/>
              </p:nvCxnSpPr>
              <p:spPr>
                <a:xfrm rot="18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32"/>
                <p:cNvCxnSpPr/>
                <p:nvPr/>
              </p:nvCxnSpPr>
              <p:spPr>
                <a:xfrm rot="22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rot="27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rot="31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45"/>
                <p:cNvCxnSpPr/>
                <p:nvPr/>
              </p:nvCxnSpPr>
              <p:spPr>
                <a:xfrm rot="36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46"/>
                <p:cNvCxnSpPr/>
                <p:nvPr/>
              </p:nvCxnSpPr>
              <p:spPr>
                <a:xfrm rot="40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 rot="45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48"/>
                <p:cNvCxnSpPr/>
                <p:nvPr/>
              </p:nvCxnSpPr>
              <p:spPr>
                <a:xfrm rot="49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50"/>
                <p:cNvCxnSpPr/>
                <p:nvPr/>
              </p:nvCxnSpPr>
              <p:spPr>
                <a:xfrm rot="54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51"/>
                <p:cNvCxnSpPr/>
                <p:nvPr/>
              </p:nvCxnSpPr>
              <p:spPr>
                <a:xfrm rot="58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52"/>
                <p:cNvCxnSpPr/>
                <p:nvPr/>
              </p:nvCxnSpPr>
              <p:spPr>
                <a:xfrm rot="63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53"/>
                <p:cNvCxnSpPr/>
                <p:nvPr/>
              </p:nvCxnSpPr>
              <p:spPr>
                <a:xfrm rot="67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54"/>
                <p:cNvCxnSpPr/>
                <p:nvPr/>
              </p:nvCxnSpPr>
              <p:spPr>
                <a:xfrm rot="72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55"/>
                <p:cNvCxnSpPr/>
                <p:nvPr/>
              </p:nvCxnSpPr>
              <p:spPr>
                <a:xfrm rot="76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 rot="81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58"/>
                <p:cNvCxnSpPr/>
                <p:nvPr/>
              </p:nvCxnSpPr>
              <p:spPr>
                <a:xfrm rot="85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59"/>
                <p:cNvCxnSpPr/>
                <p:nvPr/>
              </p:nvCxnSpPr>
              <p:spPr>
                <a:xfrm rot="90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60"/>
                <p:cNvCxnSpPr/>
                <p:nvPr/>
              </p:nvCxnSpPr>
              <p:spPr>
                <a:xfrm rot="9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 rot="9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 rot="10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feld 96"/>
            <p:cNvSpPr txBox="1"/>
            <p:nvPr/>
          </p:nvSpPr>
          <p:spPr>
            <a:xfrm>
              <a:off x="1635174" y="1583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3620950" y="3156284"/>
            <a:ext cx="3060000" cy="3533778"/>
            <a:chOff x="3893754" y="4022265"/>
            <a:chExt cx="3060000" cy="3533778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3893754" y="4496043"/>
              <a:ext cx="3060000" cy="3060000"/>
              <a:chOff x="156209" y="907919"/>
              <a:chExt cx="3060000" cy="3060000"/>
            </a:xfrm>
          </p:grpSpPr>
          <p:sp>
            <p:nvSpPr>
              <p:cNvPr id="345" name="Bogen 344"/>
              <p:cNvSpPr/>
              <p:nvPr/>
            </p:nvSpPr>
            <p:spPr>
              <a:xfrm>
                <a:off x="156209" y="90791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Bogen 35"/>
              <p:cNvSpPr/>
              <p:nvPr/>
            </p:nvSpPr>
            <p:spPr>
              <a:xfrm>
                <a:off x="426209" y="117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8" name="Textfeld 167"/>
            <p:cNvSpPr txBox="1"/>
            <p:nvPr/>
          </p:nvSpPr>
          <p:spPr>
            <a:xfrm>
              <a:off x="5259293" y="4022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26602" y="120904"/>
            <a:ext cx="3600000" cy="3997673"/>
            <a:chOff x="-218374" y="5841377"/>
            <a:chExt cx="3600000" cy="3997673"/>
          </a:xfrm>
        </p:grpSpPr>
        <p:grpSp>
          <p:nvGrpSpPr>
            <p:cNvPr id="344" name="Gruppieren 343"/>
            <p:cNvGrpSpPr/>
            <p:nvPr/>
          </p:nvGrpSpPr>
          <p:grpSpPr>
            <a:xfrm>
              <a:off x="-218374" y="6239050"/>
              <a:ext cx="3600000" cy="3600000"/>
              <a:chOff x="4463988" y="2347919"/>
              <a:chExt cx="3600000" cy="3600000"/>
            </a:xfrm>
          </p:grpSpPr>
          <p:sp>
            <p:nvSpPr>
              <p:cNvPr id="89" name="Bogen 88"/>
              <p:cNvSpPr/>
              <p:nvPr/>
            </p:nvSpPr>
            <p:spPr>
              <a:xfrm>
                <a:off x="4463988" y="2347919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Bogen 89"/>
              <p:cNvSpPr/>
              <p:nvPr/>
            </p:nvSpPr>
            <p:spPr>
              <a:xfrm>
                <a:off x="5003988" y="288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1" name="Textfeld 170"/>
            <p:cNvSpPr txBox="1"/>
            <p:nvPr/>
          </p:nvSpPr>
          <p:spPr>
            <a:xfrm>
              <a:off x="1392527" y="58413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</a:t>
              </a:r>
              <a:endParaRPr lang="de-DE" dirty="0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86911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879292" y="2058382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868659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3310695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50911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32911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267116" y="205875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873878" y="1927436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869112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42" name="Gruppieren 141"/>
          <p:cNvGrpSpPr/>
          <p:nvPr/>
        </p:nvGrpSpPr>
        <p:grpSpPr>
          <a:xfrm>
            <a:off x="3764378" y="1956692"/>
            <a:ext cx="171592" cy="144000"/>
            <a:chOff x="7907730" y="2625822"/>
            <a:chExt cx="171592" cy="144000"/>
          </a:xfrm>
        </p:grpSpPr>
        <p:sp>
          <p:nvSpPr>
            <p:cNvPr id="143" name="Ellipse 142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Gerade Verbindung 145"/>
          <p:cNvCxnSpPr/>
          <p:nvPr/>
        </p:nvCxnSpPr>
        <p:spPr>
          <a:xfrm>
            <a:off x="3304404" y="2044016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>
            <a:off x="3322714" y="1944444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3304714" y="1992292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3480536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869112" y="1191921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483824" y="1196852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1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900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879292" y="2236318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68659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310695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0900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2900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267116" y="2236688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9" name="Textfeld 348"/>
          <p:cNvSpPr txBox="1"/>
          <p:nvPr/>
        </p:nvSpPr>
        <p:spPr>
          <a:xfrm>
            <a:off x="209725" y="790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Head</a:t>
            </a:r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60190" y="1957314"/>
            <a:ext cx="3960000" cy="4396223"/>
            <a:chOff x="5052374" y="-135396"/>
            <a:chExt cx="3960000" cy="4396223"/>
          </a:xfrm>
        </p:grpSpPr>
        <p:grpSp>
          <p:nvGrpSpPr>
            <p:cNvPr id="339" name="Gruppieren 338"/>
            <p:cNvGrpSpPr/>
            <p:nvPr/>
          </p:nvGrpSpPr>
          <p:grpSpPr>
            <a:xfrm>
              <a:off x="5052374" y="287274"/>
              <a:ext cx="3960000" cy="3973553"/>
              <a:chOff x="5052374" y="287274"/>
              <a:chExt cx="3960000" cy="3973553"/>
            </a:xfrm>
            <a:noFill/>
          </p:grpSpPr>
          <p:sp>
            <p:nvSpPr>
              <p:cNvPr id="81" name="Bogen 80"/>
              <p:cNvSpPr/>
              <p:nvPr/>
            </p:nvSpPr>
            <p:spPr>
              <a:xfrm>
                <a:off x="5052374" y="287274"/>
                <a:ext cx="3960000" cy="39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Bogen 81"/>
              <p:cNvSpPr/>
              <p:nvPr/>
            </p:nvSpPr>
            <p:spPr>
              <a:xfrm>
                <a:off x="5772374" y="1007274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9" name="Gerade Verbindung 328"/>
              <p:cNvCxnSpPr/>
              <p:nvPr/>
            </p:nvCxnSpPr>
            <p:spPr>
              <a:xfrm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144"/>
              <p:cNvCxnSpPr/>
              <p:nvPr/>
            </p:nvCxnSpPr>
            <p:spPr>
              <a:xfrm rot="3600000"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 rot="-3600000" flipV="1">
                <a:off x="5052375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Flussdiagramm: Zusammenführung 122"/>
            <p:cNvSpPr/>
            <p:nvPr/>
          </p:nvSpPr>
          <p:spPr>
            <a:xfrm>
              <a:off x="5621220" y="111439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4" name="Flussdiagramm: Zusammenführung 123"/>
            <p:cNvSpPr/>
            <p:nvPr/>
          </p:nvSpPr>
          <p:spPr>
            <a:xfrm>
              <a:off x="6689122" y="495424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5" name="Flussdiagramm: Zusammenführung 124"/>
            <p:cNvSpPr/>
            <p:nvPr/>
          </p:nvSpPr>
          <p:spPr>
            <a:xfrm>
              <a:off x="8630274" y="160042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6" name="Flussdiagramm: Zusammenführung 125"/>
            <p:cNvSpPr/>
            <p:nvPr/>
          </p:nvSpPr>
          <p:spPr>
            <a:xfrm>
              <a:off x="8604750" y="283012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6678984" y="394169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8" name="Flussdiagramm: Zusammenführung 127"/>
            <p:cNvSpPr/>
            <p:nvPr/>
          </p:nvSpPr>
          <p:spPr>
            <a:xfrm>
              <a:off x="5619336" y="3329380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0" name="Ellipse 339"/>
            <p:cNvSpPr/>
            <p:nvPr/>
          </p:nvSpPr>
          <p:spPr>
            <a:xfrm>
              <a:off x="5412374" y="654050"/>
              <a:ext cx="3240000" cy="3240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48" name="Gruppieren 347"/>
            <p:cNvGrpSpPr/>
            <p:nvPr/>
          </p:nvGrpSpPr>
          <p:grpSpPr>
            <a:xfrm>
              <a:off x="5410136" y="1157353"/>
              <a:ext cx="540000" cy="2232000"/>
              <a:chOff x="4319992" y="1048113"/>
              <a:chExt cx="180000" cy="1116000"/>
            </a:xfrm>
          </p:grpSpPr>
          <p:cxnSp>
            <p:nvCxnSpPr>
              <p:cNvPr id="149" name="Gerade Verbindung 14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rot="-3600000">
              <a:off x="7441135" y="-9455"/>
              <a:ext cx="540000" cy="2232000"/>
              <a:chOff x="4319992" y="1048113"/>
              <a:chExt cx="180000" cy="111600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pieren 157"/>
            <p:cNvGrpSpPr/>
            <p:nvPr/>
          </p:nvGrpSpPr>
          <p:grpSpPr>
            <a:xfrm rot="3600000">
              <a:off x="7430455" y="2330293"/>
              <a:ext cx="540000" cy="2232000"/>
              <a:chOff x="4319992" y="1048113"/>
              <a:chExt cx="180000" cy="1116000"/>
            </a:xfrm>
          </p:grpSpPr>
          <p:cxnSp>
            <p:nvCxnSpPr>
              <p:cNvPr id="159" name="Gerade Verbindung 15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159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feld 172"/>
            <p:cNvSpPr txBox="1"/>
            <p:nvPr/>
          </p:nvSpPr>
          <p:spPr>
            <a:xfrm>
              <a:off x="6912260" y="-1353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</a:t>
              </a:r>
              <a:endParaRPr lang="de-DE" dirty="0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34786" y="2738399"/>
            <a:ext cx="2665731" cy="3646669"/>
            <a:chOff x="861962" y="3526666"/>
            <a:chExt cx="2665731" cy="3646669"/>
          </a:xfrm>
        </p:grpSpPr>
        <p:grpSp>
          <p:nvGrpSpPr>
            <p:cNvPr id="321" name="Gruppieren 320"/>
            <p:cNvGrpSpPr/>
            <p:nvPr/>
          </p:nvGrpSpPr>
          <p:grpSpPr>
            <a:xfrm>
              <a:off x="861962" y="3526666"/>
              <a:ext cx="2665731" cy="3646669"/>
              <a:chOff x="5403310" y="633778"/>
              <a:chExt cx="2665731" cy="364666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5403310" y="227820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18000000">
                <a:off x="6962041" y="1380778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 rot="3600000">
                <a:off x="6962041" y="317344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>
                <a:off x="7299338" y="23946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3162314" y="51688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</a:t>
              </a:r>
              <a:endParaRPr lang="de-DE" dirty="0"/>
            </a:p>
          </p:txBody>
        </p:sp>
      </p:grpSp>
      <p:grpSp>
        <p:nvGrpSpPr>
          <p:cNvPr id="179" name="Gruppieren 178"/>
          <p:cNvGrpSpPr/>
          <p:nvPr/>
        </p:nvGrpSpPr>
        <p:grpSpPr>
          <a:xfrm rot="5400000">
            <a:off x="6486445" y="-250284"/>
            <a:ext cx="360000" cy="3015017"/>
            <a:chOff x="4615476" y="1043444"/>
            <a:chExt cx="360000" cy="3015017"/>
          </a:xfrm>
        </p:grpSpPr>
        <p:grpSp>
          <p:nvGrpSpPr>
            <p:cNvPr id="180" name="Gruppieren 179"/>
            <p:cNvGrpSpPr/>
            <p:nvPr/>
          </p:nvGrpSpPr>
          <p:grpSpPr>
            <a:xfrm>
              <a:off x="4615476" y="1474623"/>
              <a:ext cx="360000" cy="2583838"/>
              <a:chOff x="4115950" y="1708423"/>
              <a:chExt cx="360000" cy="2583838"/>
            </a:xfrm>
          </p:grpSpPr>
          <p:sp>
            <p:nvSpPr>
              <p:cNvPr id="182" name="Rechteck 181"/>
              <p:cNvSpPr/>
              <p:nvPr/>
            </p:nvSpPr>
            <p:spPr>
              <a:xfrm>
                <a:off x="4115950" y="1708423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4115950" y="3482261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4115950" y="2595342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Textfeld 180"/>
            <p:cNvSpPr txBox="1"/>
            <p:nvPr/>
          </p:nvSpPr>
          <p:spPr>
            <a:xfrm>
              <a:off x="4630354" y="1043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  <a:endParaRPr lang="de-DE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873878" y="2105372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863588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764378" y="2134628"/>
            <a:ext cx="171592" cy="144000"/>
            <a:chOff x="7907730" y="2625822"/>
            <a:chExt cx="171592" cy="144000"/>
          </a:xfrm>
        </p:grpSpPr>
        <p:sp>
          <p:nvSpPr>
            <p:cNvPr id="6" name="Ellipse 5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Gerade Verbindung 10"/>
          <p:cNvCxnSpPr/>
          <p:nvPr/>
        </p:nvCxnSpPr>
        <p:spPr>
          <a:xfrm>
            <a:off x="3304404" y="2221952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3322714" y="2122380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304714" y="2170228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80536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66592" y="1191921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483824" y="1196852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999955" y="602716"/>
            <a:ext cx="3250236" cy="270000"/>
            <a:chOff x="818588" y="2896128"/>
            <a:chExt cx="3250236" cy="270000"/>
          </a:xfrm>
        </p:grpSpPr>
        <p:sp>
          <p:nvSpPr>
            <p:cNvPr id="101" name="Rechteck 100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997810" y="184336"/>
            <a:ext cx="3250236" cy="270000"/>
            <a:chOff x="818588" y="2896128"/>
            <a:chExt cx="3250236" cy="270000"/>
          </a:xfrm>
        </p:grpSpPr>
        <p:sp>
          <p:nvSpPr>
            <p:cNvPr id="105" name="Rechteck 104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24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/>
          <p:cNvSpPr/>
          <p:nvPr/>
        </p:nvSpPr>
        <p:spPr>
          <a:xfrm>
            <a:off x="697132" y="1616664"/>
            <a:ext cx="252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4046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Klappe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3649833" y="4341037"/>
            <a:ext cx="2304000" cy="594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97132" y="1981654"/>
            <a:ext cx="2520000" cy="27588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81594" y="396906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BOT</a:t>
            </a:r>
            <a:endParaRPr lang="de-DE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1298080" y="3725926"/>
            <a:ext cx="79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ERROR</a:t>
            </a:r>
            <a:endParaRPr lang="de-DE" sz="1000" dirty="0"/>
          </a:p>
        </p:txBody>
      </p:sp>
      <p:sp>
        <p:nvSpPr>
          <p:cNvPr id="72" name="Ellipse 71"/>
          <p:cNvSpPr/>
          <p:nvPr/>
        </p:nvSpPr>
        <p:spPr>
          <a:xfrm>
            <a:off x="1568883" y="349901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117889" y="349903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35004" y="266196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PAUL</a:t>
            </a:r>
            <a:endParaRPr lang="de-DE" sz="1000" cap="all" dirty="0"/>
          </a:p>
        </p:txBody>
      </p:sp>
      <p:sp>
        <p:nvSpPr>
          <p:cNvPr id="100" name="Textfeld 99"/>
          <p:cNvSpPr txBox="1"/>
          <p:nvPr/>
        </p:nvSpPr>
        <p:spPr>
          <a:xfrm>
            <a:off x="1667334" y="266196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MOTOR</a:t>
            </a:r>
            <a:endParaRPr lang="de-DE" sz="1000" cap="all" dirty="0"/>
          </a:p>
        </p:txBody>
      </p:sp>
      <p:sp>
        <p:nvSpPr>
          <p:cNvPr id="97" name="Ellipse 96"/>
          <p:cNvSpPr/>
          <p:nvPr/>
        </p:nvSpPr>
        <p:spPr>
          <a:xfrm>
            <a:off x="1157195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850324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139195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1832324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525452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2543452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323478" y="266196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UPRIGHT</a:t>
            </a:r>
            <a:endParaRPr lang="de-DE" sz="1000" cap="all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25040" y="372592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NO IDEA</a:t>
            </a:r>
            <a:endParaRPr lang="de-DE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971600" y="3938282"/>
            <a:ext cx="71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MAIN</a:t>
            </a:r>
            <a:endParaRPr lang="de-DE" sz="1000" dirty="0"/>
          </a:p>
        </p:txBody>
      </p:sp>
      <p:sp>
        <p:nvSpPr>
          <p:cNvPr id="104" name="Rechteck 103"/>
          <p:cNvSpPr/>
          <p:nvPr/>
        </p:nvSpPr>
        <p:spPr>
          <a:xfrm>
            <a:off x="3649833" y="4999757"/>
            <a:ext cx="2304000" cy="54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494490" y="3879036"/>
            <a:ext cx="2304000" cy="2757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49833" y="728740"/>
            <a:ext cx="108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591133" y="1463488"/>
            <a:ext cx="720000" cy="2757600"/>
            <a:chOff x="4606599" y="940521"/>
            <a:chExt cx="720000" cy="2757600"/>
          </a:xfrm>
        </p:grpSpPr>
        <p:sp>
          <p:nvSpPr>
            <p:cNvPr id="112" name="Rechteck 111"/>
            <p:cNvSpPr/>
            <p:nvPr/>
          </p:nvSpPr>
          <p:spPr>
            <a:xfrm>
              <a:off x="4606599" y="9405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4606599" y="35901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Rechteck 47"/>
          <p:cNvSpPr/>
          <p:nvPr/>
        </p:nvSpPr>
        <p:spPr>
          <a:xfrm>
            <a:off x="2395486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027394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805132" y="4625040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05132" y="1980513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3649833" y="6276636"/>
            <a:ext cx="2520000" cy="360000"/>
            <a:chOff x="4310514" y="5434184"/>
            <a:chExt cx="2520000" cy="360000"/>
          </a:xfrm>
        </p:grpSpPr>
        <p:sp>
          <p:nvSpPr>
            <p:cNvPr id="115" name="Rechteck 114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Flussdiagramm: Zusammenführung 115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" name="Abgerundetes Rechteck 11"/>
          <p:cNvSpPr/>
          <p:nvPr/>
        </p:nvSpPr>
        <p:spPr>
          <a:xfrm>
            <a:off x="1777132" y="4867187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1777132" y="1698835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18" name="Gruppieren 117"/>
          <p:cNvGrpSpPr/>
          <p:nvPr/>
        </p:nvGrpSpPr>
        <p:grpSpPr>
          <a:xfrm>
            <a:off x="3649833" y="5733296"/>
            <a:ext cx="2520000" cy="360000"/>
            <a:chOff x="4310514" y="5434184"/>
            <a:chExt cx="2520000" cy="360000"/>
          </a:xfrm>
        </p:grpSpPr>
        <p:sp>
          <p:nvSpPr>
            <p:cNvPr id="119" name="Rechteck 118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Flussdiagramm: Zusammenführung 119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49833" y="1463488"/>
            <a:ext cx="720000" cy="2757600"/>
            <a:chOff x="3671968" y="1092921"/>
            <a:chExt cx="720000" cy="2757600"/>
          </a:xfrm>
        </p:grpSpPr>
        <p:sp>
          <p:nvSpPr>
            <p:cNvPr id="61" name="Rechteck 60"/>
            <p:cNvSpPr/>
            <p:nvPr/>
          </p:nvSpPr>
          <p:spPr>
            <a:xfrm>
              <a:off x="3671968" y="10929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Flussdiagramm: Zusammenführung 61"/>
            <p:cNvSpPr/>
            <p:nvPr/>
          </p:nvSpPr>
          <p:spPr>
            <a:xfrm>
              <a:off x="4283968" y="37425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1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albbogen 41"/>
          <p:cNvSpPr/>
          <p:nvPr/>
        </p:nvSpPr>
        <p:spPr>
          <a:xfrm rot="1800000">
            <a:off x="179512" y="1093386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57263" y="368660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 rot="1800000">
            <a:off x="790999" y="2600908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-1800000">
            <a:off x="6438085" y="2600909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402369">
            <a:off x="4976849" y="1385491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-1380000">
            <a:off x="2236534" y="1384220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519772" y="876840"/>
            <a:ext cx="2520000" cy="731961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51977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93515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2652211" y="876840"/>
            <a:ext cx="2268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519772" y="1597215"/>
            <a:ext cx="25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ylinder 9"/>
          <p:cNvSpPr/>
          <p:nvPr/>
        </p:nvSpPr>
        <p:spPr>
          <a:xfrm>
            <a:off x="1852651" y="2467118"/>
            <a:ext cx="1098884" cy="1825978"/>
          </a:xfrm>
          <a:prstGeom prst="can">
            <a:avLst>
              <a:gd name="adj" fmla="val 17064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70" name="Zylinder 169"/>
          <p:cNvSpPr/>
          <p:nvPr/>
        </p:nvSpPr>
        <p:spPr>
          <a:xfrm>
            <a:off x="2031596" y="2373250"/>
            <a:ext cx="751214" cy="206025"/>
          </a:xfrm>
          <a:prstGeom prst="ca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9" name="Zylinder 168"/>
          <p:cNvSpPr/>
          <p:nvPr/>
        </p:nvSpPr>
        <p:spPr>
          <a:xfrm>
            <a:off x="2372242" y="2003066"/>
            <a:ext cx="45719" cy="41205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Zylinder 8"/>
          <p:cNvSpPr/>
          <p:nvPr/>
        </p:nvSpPr>
        <p:spPr>
          <a:xfrm>
            <a:off x="2123728" y="1232756"/>
            <a:ext cx="540060" cy="824100"/>
          </a:xfrm>
          <a:prstGeom prst="can">
            <a:avLst>
              <a:gd name="adj" fmla="val 16182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Zylinder 1"/>
          <p:cNvSpPr/>
          <p:nvPr/>
        </p:nvSpPr>
        <p:spPr>
          <a:xfrm rot="3861444">
            <a:off x="2911603" y="2934970"/>
            <a:ext cx="260324" cy="641660"/>
          </a:xfrm>
          <a:prstGeom prst="can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Parallelogramm 10"/>
          <p:cNvSpPr/>
          <p:nvPr/>
        </p:nvSpPr>
        <p:spPr>
          <a:xfrm rot="20446217" flipH="1">
            <a:off x="2841944" y="2843438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m 11"/>
          <p:cNvSpPr/>
          <p:nvPr/>
        </p:nvSpPr>
        <p:spPr>
          <a:xfrm rot="20446217" flipH="1">
            <a:off x="2885377" y="2761905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346170" y="510806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88835" y="656692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860032" y="3422860"/>
            <a:ext cx="864096" cy="834232"/>
            <a:chOff x="4860032" y="3422860"/>
            <a:chExt cx="864096" cy="834232"/>
          </a:xfrm>
        </p:grpSpPr>
        <p:sp>
          <p:nvSpPr>
            <p:cNvPr id="17" name="Rechteck 16"/>
            <p:cNvSpPr/>
            <p:nvPr/>
          </p:nvSpPr>
          <p:spPr>
            <a:xfrm>
              <a:off x="4860032" y="3422860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024334" y="3491483"/>
              <a:ext cx="540000" cy="626877"/>
              <a:chOff x="5014809" y="3501008"/>
              <a:chExt cx="540000" cy="62687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014809" y="3821885"/>
                <a:ext cx="540000" cy="30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140809" y="350100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5914122" y="3430092"/>
            <a:ext cx="864096" cy="834232"/>
            <a:chOff x="5914122" y="3430092"/>
            <a:chExt cx="864096" cy="834232"/>
          </a:xfrm>
        </p:grpSpPr>
        <p:sp>
          <p:nvSpPr>
            <p:cNvPr id="19" name="Rechteck 18"/>
            <p:cNvSpPr/>
            <p:nvPr/>
          </p:nvSpPr>
          <p:spPr>
            <a:xfrm>
              <a:off x="5914122" y="3430092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92170" y="37932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eck 22"/>
          <p:cNvSpPr/>
          <p:nvPr/>
        </p:nvSpPr>
        <p:spPr>
          <a:xfrm>
            <a:off x="308004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1193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43829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375722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80761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23950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8868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2057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35247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78436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21625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64815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0329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53518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96708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39897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8308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82627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67140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00803" y="2312876"/>
            <a:ext cx="1290325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/>
              <a:t>Balance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003674" y="2455455"/>
            <a:ext cx="129682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 smtClean="0"/>
              <a:t>Main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16013" y="2449708"/>
            <a:ext cx="76881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XBee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100" dirty="0" smtClean="0"/>
              <a:t>Remote Receiver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40796" y="1796477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1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2631" y="2480553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2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52631" y="3176972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3</a:t>
            </a:r>
          </a:p>
          <a:p>
            <a:r>
              <a:rPr lang="de-DE" sz="1100" dirty="0" smtClean="0"/>
              <a:t>Motor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2" idx="3"/>
            <a:endCxn id="2" idx="1"/>
          </p:cNvCxnSpPr>
          <p:nvPr/>
        </p:nvCxnSpPr>
        <p:spPr>
          <a:xfrm flipV="1">
            <a:off x="1520783" y="2770076"/>
            <a:ext cx="180020" cy="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3"/>
            <a:endCxn id="2" idx="0"/>
          </p:cNvCxnSpPr>
          <p:nvPr/>
        </p:nvCxnSpPr>
        <p:spPr>
          <a:xfrm>
            <a:off x="1508948" y="2090681"/>
            <a:ext cx="837018" cy="222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3" idx="3"/>
            <a:endCxn id="2" idx="2"/>
          </p:cNvCxnSpPr>
          <p:nvPr/>
        </p:nvCxnSpPr>
        <p:spPr>
          <a:xfrm flipV="1">
            <a:off x="1520783" y="3227276"/>
            <a:ext cx="825183" cy="243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5300" y="1485627"/>
            <a:ext cx="3183239" cy="3010685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Balance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419872" y="1484784"/>
            <a:ext cx="2919272" cy="3028272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Main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999660" y="3254659"/>
            <a:ext cx="1300844" cy="55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Emic-2</a:t>
            </a:r>
          </a:p>
          <a:p>
            <a:r>
              <a:rPr lang="de-DE" sz="1100" dirty="0" err="1" smtClean="0"/>
              <a:t>Dectalk</a:t>
            </a:r>
            <a:r>
              <a:rPr lang="de-DE" sz="1100" dirty="0" smtClean="0"/>
              <a:t> Controller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91665" y="3563504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905313" y="2364419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463544" y="3404191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6" name="Gewinkelte Verbindung 65"/>
          <p:cNvCxnSpPr>
            <a:stCxn id="77" idx="2"/>
            <a:endCxn id="74" idx="0"/>
          </p:cNvCxnSpPr>
          <p:nvPr/>
        </p:nvCxnSpPr>
        <p:spPr>
          <a:xfrm rot="16200000" flipH="1">
            <a:off x="4441731" y="4990371"/>
            <a:ext cx="387074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4366957" y="5184226"/>
            <a:ext cx="533629" cy="420186"/>
            <a:chOff x="3059832" y="6079016"/>
            <a:chExt cx="1404156" cy="77898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Rechteck 73"/>
            <p:cNvSpPr/>
            <p:nvPr/>
          </p:nvSpPr>
          <p:spPr>
            <a:xfrm>
              <a:off x="3343509" y="6079016"/>
              <a:ext cx="846354" cy="3217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>
              <a:off x="3059832" y="6382184"/>
              <a:ext cx="1404156" cy="475816"/>
            </a:xfrm>
            <a:prstGeom prst="trapezoid">
              <a:avLst>
                <a:gd name="adj" fmla="val 59419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7" name="Rechteck 76"/>
          <p:cNvSpPr/>
          <p:nvPr/>
        </p:nvSpPr>
        <p:spPr>
          <a:xfrm>
            <a:off x="4063323" y="4430879"/>
            <a:ext cx="1143255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Loudspeaker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4" name="Gewinkelte Verbindung 83"/>
          <p:cNvCxnSpPr>
            <a:stCxn id="204" idx="1"/>
            <a:endCxn id="5" idx="0"/>
          </p:cNvCxnSpPr>
          <p:nvPr/>
        </p:nvCxnSpPr>
        <p:spPr>
          <a:xfrm rot="10800000" flipV="1">
            <a:off x="4652090" y="2103607"/>
            <a:ext cx="1465371" cy="351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86"/>
          <p:cNvCxnSpPr>
            <a:stCxn id="31" idx="1"/>
            <a:endCxn id="204" idx="3"/>
          </p:cNvCxnSpPr>
          <p:nvPr/>
        </p:nvCxnSpPr>
        <p:spPr>
          <a:xfrm rot="10800000">
            <a:off x="6574661" y="2103607"/>
            <a:ext cx="317005" cy="1747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 Verbindung 96"/>
          <p:cNvCxnSpPr>
            <a:endCxn id="2" idx="2"/>
          </p:cNvCxnSpPr>
          <p:nvPr/>
        </p:nvCxnSpPr>
        <p:spPr>
          <a:xfrm rot="5400000" flipH="1" flipV="1">
            <a:off x="1928081" y="3643717"/>
            <a:ext cx="834325" cy="1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186374" y="2618336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8124948" y="2472137"/>
            <a:ext cx="1041056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 16 Kanal 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8124949" y="3673917"/>
            <a:ext cx="1041054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16 Kanal LED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" name="Gerade Verbindung 109"/>
          <p:cNvCxnSpPr>
            <a:stCxn id="32" idx="3"/>
            <a:endCxn id="108" idx="0"/>
          </p:cNvCxnSpPr>
          <p:nvPr/>
        </p:nvCxnSpPr>
        <p:spPr>
          <a:xfrm>
            <a:off x="8360560" y="2652268"/>
            <a:ext cx="101780" cy="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31" idx="3"/>
            <a:endCxn id="109" idx="0"/>
          </p:cNvCxnSpPr>
          <p:nvPr/>
        </p:nvCxnSpPr>
        <p:spPr>
          <a:xfrm>
            <a:off x="8346912" y="3851353"/>
            <a:ext cx="115428" cy="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2" idx="2"/>
            <a:endCxn id="42" idx="1"/>
          </p:cNvCxnSpPr>
          <p:nvPr/>
        </p:nvCxnSpPr>
        <p:spPr>
          <a:xfrm rot="16200000" flipH="1">
            <a:off x="2238087" y="3335155"/>
            <a:ext cx="333336" cy="117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334580" y="260648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schematics</a:t>
            </a:r>
            <a:r>
              <a:rPr lang="de-DE" dirty="0" smtClean="0"/>
              <a:t> - </a:t>
            </a:r>
            <a:r>
              <a:rPr lang="de-DE" dirty="0" err="1" smtClean="0"/>
              <a:t>sketch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1700803" y="1880828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PWM/</a:t>
            </a:r>
            <a:r>
              <a:rPr lang="de-DE" sz="1050" dirty="0" err="1" smtClean="0"/>
              <a:t>encoder</a:t>
            </a:r>
            <a:r>
              <a:rPr lang="de-DE" sz="1050" dirty="0" smtClean="0"/>
              <a:t> AB</a:t>
            </a:r>
            <a:endParaRPr lang="de-DE" sz="1050" dirty="0"/>
          </a:p>
        </p:txBody>
      </p:sp>
      <p:sp>
        <p:nvSpPr>
          <p:cNvPr id="195" name="Rechteck 194"/>
          <p:cNvSpPr/>
          <p:nvPr/>
        </p:nvSpPr>
        <p:spPr>
          <a:xfrm>
            <a:off x="6468789" y="1494166"/>
            <a:ext cx="2190978" cy="3002146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Led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6117460" y="1980709"/>
            <a:ext cx="457200" cy="245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I2C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8" name="Gewinkelte Verbindung 207"/>
          <p:cNvCxnSpPr>
            <a:stCxn id="204" idx="3"/>
            <a:endCxn id="32" idx="1"/>
          </p:cNvCxnSpPr>
          <p:nvPr/>
        </p:nvCxnSpPr>
        <p:spPr>
          <a:xfrm>
            <a:off x="6574660" y="2103607"/>
            <a:ext cx="330653" cy="548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>
            <a:stCxn id="5" idx="3"/>
            <a:endCxn id="10" idx="1"/>
          </p:cNvCxnSpPr>
          <p:nvPr/>
        </p:nvCxnSpPr>
        <p:spPr>
          <a:xfrm flipV="1">
            <a:off x="5300503" y="2772590"/>
            <a:ext cx="115510" cy="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>
            <a:stCxn id="30" idx="2"/>
            <a:endCxn id="77" idx="0"/>
          </p:cNvCxnSpPr>
          <p:nvPr/>
        </p:nvCxnSpPr>
        <p:spPr>
          <a:xfrm flipH="1">
            <a:off x="4634951" y="3807528"/>
            <a:ext cx="15131" cy="62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242"/>
          <p:cNvCxnSpPr>
            <a:stCxn id="5" idx="2"/>
            <a:endCxn id="30" idx="0"/>
          </p:cNvCxnSpPr>
          <p:nvPr/>
        </p:nvCxnSpPr>
        <p:spPr>
          <a:xfrm flipH="1">
            <a:off x="4650082" y="3101218"/>
            <a:ext cx="2007" cy="15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>
            <a:stCxn id="2" idx="3"/>
            <a:endCxn id="5" idx="1"/>
          </p:cNvCxnSpPr>
          <p:nvPr/>
        </p:nvCxnSpPr>
        <p:spPr>
          <a:xfrm>
            <a:off x="2991128" y="2770076"/>
            <a:ext cx="1012546" cy="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808687" y="3913461"/>
            <a:ext cx="1043759" cy="528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MPU6050 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60032" y="1638980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02697" y="1784866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Ellipse 41"/>
          <p:cNvSpPr/>
          <p:nvPr/>
        </p:nvSpPr>
        <p:spPr>
          <a:xfrm>
            <a:off x="5274032" y="2052980"/>
            <a:ext cx="1440000" cy="1440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549487" y="872716"/>
            <a:ext cx="2700000" cy="3492000"/>
            <a:chOff x="833606" y="1319366"/>
            <a:chExt cx="2520000" cy="3456000"/>
          </a:xfrm>
        </p:grpSpPr>
        <p:sp>
          <p:nvSpPr>
            <p:cNvPr id="43" name="Rechteck 42"/>
            <p:cNvSpPr/>
            <p:nvPr/>
          </p:nvSpPr>
          <p:spPr>
            <a:xfrm>
              <a:off x="833606" y="1319366"/>
              <a:ext cx="2520000" cy="3456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 rot="5400000">
              <a:off x="953483" y="2240967"/>
              <a:ext cx="2280247" cy="16128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688124" y="1233132"/>
            <a:ext cx="270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28077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15516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362973" y="4617132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362973" y="5553308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23571" y="548680"/>
            <a:ext cx="1080000" cy="1080000"/>
            <a:chOff x="623571" y="548680"/>
            <a:chExt cx="1080000" cy="1080000"/>
          </a:xfrm>
        </p:grpSpPr>
        <p:sp>
          <p:nvSpPr>
            <p:cNvPr id="2" name="Ellipse 1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03748" y="499133"/>
            <a:ext cx="1080000" cy="1080000"/>
            <a:chOff x="623571" y="548680"/>
            <a:chExt cx="1080000" cy="1080000"/>
          </a:xfrm>
        </p:grpSpPr>
        <p:sp>
          <p:nvSpPr>
            <p:cNvPr id="16" name="Ellipse 15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hteck 17"/>
          <p:cNvSpPr/>
          <p:nvPr/>
        </p:nvSpPr>
        <p:spPr>
          <a:xfrm>
            <a:off x="249487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79224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089617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38698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8435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98173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1064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0802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30539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60276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90013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19750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57647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7384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17121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46858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76595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06332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27910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a.pololu-files.com/picture/0J906.600.jpg?7dde5cd5465a16a3dfdc7df0ad202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0662"/>
            <a:ext cx="4104456" cy="18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20"/>
          <p:cNvCxnSpPr/>
          <p:nvPr/>
        </p:nvCxnSpPr>
        <p:spPr>
          <a:xfrm>
            <a:off x="5508104" y="126876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718190" y="1245008"/>
            <a:ext cx="6518" cy="139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5400000">
            <a:off x="5416092" y="2230819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pic>
        <p:nvPicPr>
          <p:cNvPr id="3074" name="Picture 2" descr="http://a.pololu-files.com/picture/0J1114.600.jpg?9bd21c0feaebc128da93ae87a47867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9" y="0"/>
            <a:ext cx="4749889" cy="35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5922338" y="148478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5400000">
            <a:off x="5632696" y="2257448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3" name="Gerade Verbindung 62"/>
          <p:cNvCxnSpPr/>
          <p:nvPr/>
        </p:nvCxnSpPr>
        <p:spPr>
          <a:xfrm>
            <a:off x="3101398" y="2241348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347864" y="2492896"/>
            <a:ext cx="0" cy="161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 rot="5400000">
            <a:off x="3040408" y="3431791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2862858" y="2708920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43808" y="378904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14,5mm</a:t>
            </a:r>
            <a:endParaRPr lang="de-DE" sz="800" dirty="0"/>
          </a:p>
        </p:txBody>
      </p:sp>
      <p:cxnSp>
        <p:nvCxnSpPr>
          <p:cNvPr id="70" name="Gerade Verbindung 69"/>
          <p:cNvCxnSpPr/>
          <p:nvPr/>
        </p:nvCxnSpPr>
        <p:spPr>
          <a:xfrm>
            <a:off x="3695292" y="242088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118374" y="1419748"/>
            <a:ext cx="0" cy="136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5353048" y="265691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27,5mm</a:t>
            </a:r>
            <a:endParaRPr lang="de-DE" sz="800" dirty="0"/>
          </a:p>
        </p:txBody>
      </p:sp>
      <p:sp>
        <p:nvSpPr>
          <p:cNvPr id="73" name="Textfeld 72"/>
          <p:cNvSpPr txBox="1"/>
          <p:nvPr/>
        </p:nvSpPr>
        <p:spPr>
          <a:xfrm>
            <a:off x="5148064" y="249289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20,5mm</a:t>
            </a:r>
            <a:endParaRPr lang="de-DE" sz="800" dirty="0"/>
          </a:p>
        </p:txBody>
      </p:sp>
      <p:pic>
        <p:nvPicPr>
          <p:cNvPr id="1026" name="Picture 2" descr="http://b.pololu-files.com/picture/0J1113.600.jpg?535f3d6009fc487f716a97cb62a79fb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29" y="2267332"/>
            <a:ext cx="1818552" cy="22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pololu-files.com/picture/0J1108.600.jpg?2fbdff30e02ee8b19ee379f5f1e7ca9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3" y="3539513"/>
            <a:ext cx="2098026" cy="12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7051610" y="181225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25mm</a:t>
            </a:r>
            <a:endParaRPr lang="de-DE" sz="900" dirty="0"/>
          </a:p>
        </p:txBody>
      </p:sp>
      <p:sp>
        <p:nvSpPr>
          <p:cNvPr id="15" name="Rechteck 14"/>
          <p:cNvSpPr/>
          <p:nvPr/>
        </p:nvSpPr>
        <p:spPr>
          <a:xfrm>
            <a:off x="781048" y="629599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http://www.visaton.de/de/chassis_zubehoer/breitband/f8sc_8.html</a:t>
            </a:r>
          </a:p>
        </p:txBody>
      </p:sp>
      <p:sp>
        <p:nvSpPr>
          <p:cNvPr id="108" name="Ellipse 107"/>
          <p:cNvSpPr/>
          <p:nvPr/>
        </p:nvSpPr>
        <p:spPr>
          <a:xfrm>
            <a:off x="3794198" y="1989440"/>
            <a:ext cx="1116000" cy="1116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75" y="3407325"/>
            <a:ext cx="3933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912314" y="3745262"/>
            <a:ext cx="1523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Visaton R </a:t>
            </a:r>
            <a:r>
              <a:rPr lang="pt-BR" sz="1050" b="1" dirty="0"/>
              <a:t>10 SC - 8 Ohm</a:t>
            </a:r>
          </a:p>
          <a:p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2847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88566" y="2645464"/>
            <a:ext cx="4320000" cy="432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 rot="3000000">
            <a:off x="2649746" y="2646372"/>
            <a:ext cx="864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2" idx="0"/>
            <a:endCxn id="2" idx="4"/>
          </p:cNvCxnSpPr>
          <p:nvPr/>
        </p:nvCxnSpPr>
        <p:spPr>
          <a:xfrm>
            <a:off x="4748566" y="2645464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2" idx="2"/>
            <a:endCxn id="2" idx="6"/>
          </p:cNvCxnSpPr>
          <p:nvPr/>
        </p:nvCxnSpPr>
        <p:spPr>
          <a:xfrm>
            <a:off x="2588566" y="4805464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998734" y="19889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 rot="-2400000">
            <a:off x="3596168" y="1626584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18069" y="46122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A=95,7</a:t>
            </a:r>
            <a:endParaRPr lang="de-DE" sz="1200" dirty="0"/>
          </a:p>
        </p:txBody>
      </p:sp>
      <p:cxnSp>
        <p:nvCxnSpPr>
          <p:cNvPr id="18" name="Gerade Verbindung 17"/>
          <p:cNvCxnSpPr/>
          <p:nvPr/>
        </p:nvCxnSpPr>
        <p:spPr>
          <a:xfrm rot="-2400000" flipV="1">
            <a:off x="2596027" y="202526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rot="3000000">
            <a:off x="3442646" y="1639516"/>
            <a:ext cx="666000" cy="1011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052218" y="46511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R=120 mm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383868" y="309799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sin(40°)*120mm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3000000">
            <a:off x="2226978" y="312223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48mm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 rot="3000000">
            <a:off x="3473537" y="1346485"/>
            <a:ext cx="81361" cy="106517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46756" y="398706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973612" y="5247205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sin(40°)*(120mm+24mm)</a:t>
            </a:r>
          </a:p>
        </p:txBody>
      </p:sp>
      <p:cxnSp>
        <p:nvCxnSpPr>
          <p:cNvPr id="30" name="Gerade Verbindung 29"/>
          <p:cNvCxnSpPr/>
          <p:nvPr/>
        </p:nvCxnSpPr>
        <p:spPr>
          <a:xfrm>
            <a:off x="2945986" y="2685507"/>
            <a:ext cx="0" cy="39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9217659">
            <a:off x="2452544" y="2043235"/>
            <a:ext cx="58862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21mm</a:t>
            </a:r>
            <a:endParaRPr lang="de-DE" sz="1200" dirty="0"/>
          </a:p>
        </p:txBody>
      </p:sp>
      <p:cxnSp>
        <p:nvCxnSpPr>
          <p:cNvPr id="35" name="Gerade Verbindung 34"/>
          <p:cNvCxnSpPr/>
          <p:nvPr/>
        </p:nvCxnSpPr>
        <p:spPr>
          <a:xfrm flipH="1" flipV="1">
            <a:off x="2215306" y="1182135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04927" y="5530008"/>
            <a:ext cx="349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 = sin(40°)*(120mm+24mm+30) - cos(40)*(21mm)=</a:t>
            </a:r>
          </a:p>
          <a:p>
            <a:r>
              <a:rPr lang="de-DE" sz="1200" dirty="0"/>
              <a:t> </a:t>
            </a:r>
            <a:r>
              <a:rPr lang="de-DE" sz="1200" dirty="0" smtClean="0"/>
              <a:t>      sin(40)* (174)-cos(40)*21</a:t>
            </a:r>
          </a:p>
        </p:txBody>
      </p:sp>
      <p:sp>
        <p:nvSpPr>
          <p:cNvPr id="46" name="Textfeld 45"/>
          <p:cNvSpPr txBox="1"/>
          <p:nvPr/>
        </p:nvSpPr>
        <p:spPr>
          <a:xfrm rot="3000000">
            <a:off x="4258135" y="95269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30mm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 rot="13817659">
            <a:off x="2480961" y="1499029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4mm</a:t>
            </a:r>
            <a:endParaRPr lang="de-DE" sz="12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987824" y="5499233"/>
            <a:ext cx="16174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2241202" y="1171076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13817659">
            <a:off x="2244244" y="1357607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1mm</a:t>
            </a:r>
            <a:endParaRPr lang="de-DE" sz="1200" dirty="0"/>
          </a:p>
        </p:txBody>
      </p:sp>
      <p:cxnSp>
        <p:nvCxnSpPr>
          <p:cNvPr id="34" name="Gerade Verbindung 33"/>
          <p:cNvCxnSpPr/>
          <p:nvPr/>
        </p:nvCxnSpPr>
        <p:spPr>
          <a:xfrm flipH="1">
            <a:off x="2142198" y="3164563"/>
            <a:ext cx="1215792" cy="10248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1934502" y="2498069"/>
            <a:ext cx="863176" cy="732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339752" y="2901459"/>
            <a:ext cx="549206" cy="693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2656422" y="2101468"/>
            <a:ext cx="336073" cy="2767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052402" y="2163418"/>
            <a:ext cx="521774" cy="608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1100140" y="999778"/>
            <a:ext cx="3291840" cy="27660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rot="3000000">
            <a:off x="4309817" y="1302059"/>
            <a:ext cx="54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609216" y="3374997"/>
            <a:ext cx="631986" cy="7289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 rot="3000000">
            <a:off x="1360373" y="369567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24+30mm</a:t>
            </a:r>
            <a:endParaRPr lang="de-DE" sz="1200" dirty="0"/>
          </a:p>
        </p:txBody>
      </p:sp>
      <p:cxnSp>
        <p:nvCxnSpPr>
          <p:cNvPr id="96" name="Gerade Verbindung 95"/>
          <p:cNvCxnSpPr/>
          <p:nvPr/>
        </p:nvCxnSpPr>
        <p:spPr>
          <a:xfrm flipH="1" flipV="1">
            <a:off x="4748950" y="103401"/>
            <a:ext cx="14212" cy="4564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339752" y="7107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26mm</a:t>
            </a:r>
          </a:p>
        </p:txBody>
      </p:sp>
      <p:cxnSp>
        <p:nvCxnSpPr>
          <p:cNvPr id="54" name="Gerade Verbindung 53"/>
          <p:cNvCxnSpPr/>
          <p:nvPr/>
        </p:nvCxnSpPr>
        <p:spPr>
          <a:xfrm>
            <a:off x="563057" y="1304764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3508" y="4805464"/>
            <a:ext cx="24625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32" idx="4"/>
          </p:cNvCxnSpPr>
          <p:nvPr/>
        </p:nvCxnSpPr>
        <p:spPr>
          <a:xfrm>
            <a:off x="230771" y="2170956"/>
            <a:ext cx="28407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404113" y="147531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b=57mm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5832140" y="1850963"/>
            <a:ext cx="1859003" cy="64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 =48,4+ 9 + cos(40°)*(120+24+30mm)+sin(40°)*(21mm)</a:t>
            </a:r>
          </a:p>
        </p:txBody>
      </p:sp>
      <p:sp>
        <p:nvSpPr>
          <p:cNvPr id="61" name="Textfeld 60"/>
          <p:cNvSpPr txBox="1"/>
          <p:nvPr/>
        </p:nvSpPr>
        <p:spPr>
          <a:xfrm rot="16200000">
            <a:off x="550998" y="290884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=195,1mm</a:t>
            </a:r>
            <a:endParaRPr lang="de-DE" sz="1400" dirty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38721" y="1307801"/>
            <a:ext cx="0" cy="3492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035454" y="594557"/>
            <a:ext cx="1720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2229800" y="1142764"/>
            <a:ext cx="743812" cy="105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 flipV="1">
            <a:off x="2233526" y="2802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 flipV="1">
            <a:off x="2231740" y="297657"/>
            <a:ext cx="252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2902450" y="3778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140mm</a:t>
            </a:r>
            <a:endParaRPr lang="de-DE" sz="1400" dirty="0"/>
          </a:p>
        </p:txBody>
      </p:sp>
      <p:cxnSp>
        <p:nvCxnSpPr>
          <p:cNvPr id="82" name="Gerade Verbindung 81"/>
          <p:cNvCxnSpPr/>
          <p:nvPr/>
        </p:nvCxnSpPr>
        <p:spPr>
          <a:xfrm flipH="1" flipV="1">
            <a:off x="2231740" y="2173661"/>
            <a:ext cx="3056" cy="2631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34270" y="2159464"/>
            <a:ext cx="0" cy="2646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 rot="16200000">
            <a:off x="36773" y="313966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147mm</a:t>
            </a:r>
            <a:endParaRPr lang="de-DE" sz="1400" dirty="0"/>
          </a:p>
        </p:txBody>
      </p:sp>
      <p:cxnSp>
        <p:nvCxnSpPr>
          <p:cNvPr id="73" name="Gerade Verbindung 72"/>
          <p:cNvCxnSpPr/>
          <p:nvPr/>
        </p:nvCxnSpPr>
        <p:spPr>
          <a:xfrm flipH="1" flipV="1">
            <a:off x="2393602" y="1288579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winkliges Dreieck 31"/>
          <p:cNvSpPr/>
          <p:nvPr/>
        </p:nvSpPr>
        <p:spPr>
          <a:xfrm rot="5400000">
            <a:off x="3156166" y="1225878"/>
            <a:ext cx="871200" cy="104040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2952020" y="450057"/>
            <a:ext cx="180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 flipV="1">
            <a:off x="2948752" y="4326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 flipV="1">
            <a:off x="3059832" y="602300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1943708" y="1142764"/>
            <a:ext cx="0" cy="1033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2387196" y="3677007"/>
            <a:ext cx="201370" cy="1123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flipH="1" flipV="1">
            <a:off x="2223190" y="4823440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flipH="1" flipV="1">
            <a:off x="2231740" y="368102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 flipV="1">
            <a:off x="2231740" y="219558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591740" y="2195583"/>
            <a:ext cx="0" cy="1470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V="1">
            <a:off x="2606040" y="1142764"/>
            <a:ext cx="752963" cy="1055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39552" y="1132612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4768417" y="1142764"/>
            <a:ext cx="914400" cy="16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43508" y="106899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6+3mm</a:t>
            </a:r>
          </a:p>
        </p:txBody>
      </p:sp>
      <p:cxnSp>
        <p:nvCxnSpPr>
          <p:cNvPr id="71" name="Gerade Verbindung 70"/>
          <p:cNvCxnSpPr/>
          <p:nvPr/>
        </p:nvCxnSpPr>
        <p:spPr>
          <a:xfrm flipH="1" flipV="1">
            <a:off x="2963735" y="113699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1224476" y="-208892"/>
            <a:ext cx="122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r=11,5/90 mm</a:t>
            </a:r>
            <a:endParaRPr lang="de-DE" sz="1200" dirty="0"/>
          </a:p>
        </p:txBody>
      </p:sp>
      <p:cxnSp>
        <p:nvCxnSpPr>
          <p:cNvPr id="159" name="Gerade Verbindung 158"/>
          <p:cNvCxnSpPr/>
          <p:nvPr/>
        </p:nvCxnSpPr>
        <p:spPr>
          <a:xfrm flipH="1">
            <a:off x="3130277" y="-171400"/>
            <a:ext cx="1563" cy="6711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87524" y="-19000"/>
            <a:ext cx="8568123" cy="7084404"/>
            <a:chOff x="287524" y="-19000"/>
            <a:chExt cx="8568123" cy="7084404"/>
          </a:xfrm>
        </p:grpSpPr>
        <p:sp>
          <p:nvSpPr>
            <p:cNvPr id="184" name="Rechteck 183"/>
            <p:cNvSpPr/>
            <p:nvPr/>
          </p:nvSpPr>
          <p:spPr>
            <a:xfrm>
              <a:off x="1116742" y="3938639"/>
              <a:ext cx="216000" cy="123241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7" name="Gerade Verbindung 146"/>
            <p:cNvCxnSpPr/>
            <p:nvPr/>
          </p:nvCxnSpPr>
          <p:spPr>
            <a:xfrm flipH="1">
              <a:off x="3900384" y="354186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4200020" y="5261520"/>
              <a:ext cx="3659010" cy="62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/>
            <p:cNvSpPr/>
            <p:nvPr/>
          </p:nvSpPr>
          <p:spPr>
            <a:xfrm flipV="1">
              <a:off x="2801118" y="1313575"/>
              <a:ext cx="234000" cy="4499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 Verbindung 241"/>
            <p:cNvCxnSpPr/>
            <p:nvPr/>
          </p:nvCxnSpPr>
          <p:spPr>
            <a:xfrm>
              <a:off x="4765875" y="2312580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1640442" y="2235049"/>
              <a:ext cx="2534" cy="35962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287524" y="2129215"/>
              <a:ext cx="0" cy="4176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hteck 86"/>
            <p:cNvSpPr/>
            <p:nvPr/>
          </p:nvSpPr>
          <p:spPr>
            <a:xfrm>
              <a:off x="2986959" y="5099548"/>
              <a:ext cx="1771200" cy="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918935" y="3742348"/>
              <a:ext cx="54000" cy="141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4" name="Gruppieren 83"/>
            <p:cNvGrpSpPr/>
            <p:nvPr/>
          </p:nvGrpSpPr>
          <p:grpSpPr>
            <a:xfrm>
              <a:off x="2990110" y="3741181"/>
              <a:ext cx="2171428" cy="1324800"/>
              <a:chOff x="2977376" y="4212917"/>
              <a:chExt cx="2171428" cy="1324800"/>
            </a:xfrm>
            <a:solidFill>
              <a:srgbClr val="376092">
                <a:alpha val="49804"/>
              </a:srgbClr>
            </a:solidFill>
          </p:grpSpPr>
          <p:sp>
            <p:nvSpPr>
              <p:cNvPr id="83" name="Rechteck 82"/>
              <p:cNvSpPr/>
              <p:nvPr/>
            </p:nvSpPr>
            <p:spPr>
              <a:xfrm>
                <a:off x="2977376" y="4212917"/>
                <a:ext cx="900000" cy="13248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3879576" y="4240278"/>
                <a:ext cx="1080000" cy="126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4968804" y="4420278"/>
                <a:ext cx="180000" cy="90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Rechteck 20"/>
            <p:cNvSpPr/>
            <p:nvPr/>
          </p:nvSpPr>
          <p:spPr>
            <a:xfrm rot="5400000">
              <a:off x="3051535" y="636039"/>
              <a:ext cx="1605600" cy="18360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/>
            <p:cNvGrpSpPr/>
            <p:nvPr/>
          </p:nvGrpSpPr>
          <p:grpSpPr>
            <a:xfrm rot="5400000">
              <a:off x="3148782" y="671307"/>
              <a:ext cx="1355251" cy="1772233"/>
              <a:chOff x="1029155" y="4233928"/>
              <a:chExt cx="1355251" cy="1772233"/>
            </a:xfrm>
          </p:grpSpPr>
          <p:sp>
            <p:nvSpPr>
              <p:cNvPr id="48" name="Rechteck 47"/>
              <p:cNvSpPr/>
              <p:nvPr/>
            </p:nvSpPr>
            <p:spPr>
              <a:xfrm rot="16200000">
                <a:off x="820355" y="4442728"/>
                <a:ext cx="17712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224552" y="576207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2224552" y="548844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224552" y="521481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2224552" y="466755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224552" y="494118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2224552" y="439392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1108428" y="573325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1108428" y="545962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108428" y="518599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108428" y="463873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108428" y="491236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108428" y="436510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 rot="16200000">
                <a:off x="1678806" y="5300561"/>
                <a:ext cx="576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/>
            <p:cNvSpPr/>
            <p:nvPr/>
          </p:nvSpPr>
          <p:spPr>
            <a:xfrm rot="5400000">
              <a:off x="3531430" y="-370736"/>
              <a:ext cx="648000" cy="18490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2914036" y="4104794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16742" y="5171059"/>
              <a:ext cx="3647695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2914036" y="5270533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2942726" y="2252656"/>
              <a:ext cx="2347006" cy="10373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942726" y="755066"/>
              <a:ext cx="2347006" cy="11203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901947" y="755066"/>
              <a:ext cx="1387785" cy="15912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8" name="Textfeld 3097"/>
            <p:cNvSpPr txBox="1"/>
            <p:nvPr/>
          </p:nvSpPr>
          <p:spPr>
            <a:xfrm>
              <a:off x="1363675" y="185033"/>
              <a:ext cx="1395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r=80mm / 80mm</a:t>
              </a:r>
              <a:endParaRPr lang="de-DE" sz="1200" dirty="0"/>
            </a:p>
          </p:txBody>
        </p:sp>
        <p:cxnSp>
          <p:nvCxnSpPr>
            <p:cNvPr id="3100" name="Gerade Verbindung 3099"/>
            <p:cNvCxnSpPr/>
            <p:nvPr/>
          </p:nvCxnSpPr>
          <p:spPr>
            <a:xfrm>
              <a:off x="4779955" y="263618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788024" y="725093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 flipV="1">
              <a:off x="4779955" y="867098"/>
              <a:ext cx="2363726" cy="103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V="1">
              <a:off x="4788024" y="2235049"/>
              <a:ext cx="2385793" cy="243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>
              <a:off x="4752020" y="2356390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>
              <a:off x="4779955" y="2835474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feld 204"/>
            <p:cNvSpPr txBox="1"/>
            <p:nvPr/>
          </p:nvSpPr>
          <p:spPr>
            <a:xfrm>
              <a:off x="4868416" y="24700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17 mm</a:t>
              </a:r>
              <a:endParaRPr lang="de-DE" sz="1200" dirty="0"/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6624228" y="216525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6633236" y="672412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8" name="Textfeld 207"/>
            <p:cNvSpPr txBox="1"/>
            <p:nvPr/>
          </p:nvSpPr>
          <p:spPr>
            <a:xfrm rot="16200000">
              <a:off x="6444208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38,6 mm</a:t>
              </a:r>
              <a:endParaRPr lang="de-DE" sz="1200" dirty="0"/>
            </a:p>
          </p:txBody>
        </p:sp>
        <p:sp>
          <p:nvSpPr>
            <p:cNvPr id="213" name="Textfeld 212"/>
            <p:cNvSpPr txBox="1"/>
            <p:nvPr/>
          </p:nvSpPr>
          <p:spPr>
            <a:xfrm rot="16200000">
              <a:off x="7236296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45,6 mm</a:t>
              </a:r>
              <a:endParaRPr lang="de-DE" sz="1200" dirty="0"/>
            </a:p>
          </p:txBody>
        </p:sp>
        <p:sp>
          <p:nvSpPr>
            <p:cNvPr id="216" name="Textfeld 215"/>
            <p:cNvSpPr txBox="1"/>
            <p:nvPr/>
          </p:nvSpPr>
          <p:spPr>
            <a:xfrm rot="16200000">
              <a:off x="8022039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71,6 mm</a:t>
              </a:r>
              <a:endParaRPr lang="de-DE" sz="1200" dirty="0"/>
            </a:p>
          </p:txBody>
        </p:sp>
        <p:cxnSp>
          <p:nvCxnSpPr>
            <p:cNvPr id="217" name="Gerade Verbindung 216"/>
            <p:cNvCxnSpPr/>
            <p:nvPr/>
          </p:nvCxnSpPr>
          <p:spPr>
            <a:xfrm>
              <a:off x="4227590" y="44667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231520" y="437315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4237081" y="4832916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4237081" y="494092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4708602" y="51569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/>
            <p:cNvSpPr txBox="1"/>
            <p:nvPr/>
          </p:nvSpPr>
          <p:spPr>
            <a:xfrm>
              <a:off x="5631746" y="427617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5631746" y="47359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5631746" y="5076650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5631746" y="448399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10 mm</a:t>
              </a:r>
              <a:endParaRPr lang="de-DE" sz="1200" dirty="0"/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5631746" y="491595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 mm</a:t>
              </a:r>
              <a:endParaRPr lang="de-DE" sz="1200" dirty="0"/>
            </a:p>
          </p:txBody>
        </p:sp>
        <p:cxnSp>
          <p:nvCxnSpPr>
            <p:cNvPr id="233" name="Gerade Verbindung 232"/>
            <p:cNvCxnSpPr/>
            <p:nvPr/>
          </p:nvCxnSpPr>
          <p:spPr>
            <a:xfrm>
              <a:off x="4204546" y="3613853"/>
              <a:ext cx="2509535" cy="121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feld 234"/>
            <p:cNvSpPr txBox="1"/>
            <p:nvPr/>
          </p:nvSpPr>
          <p:spPr>
            <a:xfrm>
              <a:off x="6406546" y="50875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40 mm</a:t>
              </a:r>
              <a:endParaRPr lang="de-DE" sz="1200" dirty="0"/>
            </a:p>
          </p:txBody>
        </p:sp>
        <p:cxnSp>
          <p:nvCxnSpPr>
            <p:cNvPr id="241" name="Gerade Verbindung 240"/>
            <p:cNvCxnSpPr>
              <a:stCxn id="70" idx="1"/>
            </p:cNvCxnSpPr>
            <p:nvPr/>
          </p:nvCxnSpPr>
          <p:spPr>
            <a:xfrm flipH="1">
              <a:off x="2903941" y="1558249"/>
              <a:ext cx="36350" cy="49641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1645172" y="753606"/>
              <a:ext cx="900000" cy="172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6" name="Gerade Verbindung 145"/>
            <p:cNvCxnSpPr/>
            <p:nvPr/>
          </p:nvCxnSpPr>
          <p:spPr>
            <a:xfrm>
              <a:off x="5580112" y="2384884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4498429" y="-19000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ihandform 170"/>
            <p:cNvSpPr/>
            <p:nvPr/>
          </p:nvSpPr>
          <p:spPr>
            <a:xfrm>
              <a:off x="2919155" y="5372759"/>
              <a:ext cx="2492847" cy="1581665"/>
            </a:xfrm>
            <a:custGeom>
              <a:avLst/>
              <a:gdLst>
                <a:gd name="connsiteX0" fmla="*/ 0 w 2526957"/>
                <a:gd name="connsiteY0" fmla="*/ 0 h 1581665"/>
                <a:gd name="connsiteX1" fmla="*/ 1309816 w 2526957"/>
                <a:gd name="connsiteY1" fmla="*/ 1581665 h 1581665"/>
                <a:gd name="connsiteX2" fmla="*/ 2526957 w 2526957"/>
                <a:gd name="connsiteY2" fmla="*/ 574589 h 1581665"/>
                <a:gd name="connsiteX3" fmla="*/ 2075935 w 2526957"/>
                <a:gd name="connsiteY3" fmla="*/ 6178 h 1581665"/>
                <a:gd name="connsiteX4" fmla="*/ 0 w 2526957"/>
                <a:gd name="connsiteY4" fmla="*/ 0 h 1581665"/>
                <a:gd name="connsiteX0" fmla="*/ 0 w 2551670"/>
                <a:gd name="connsiteY0" fmla="*/ 0 h 1581665"/>
                <a:gd name="connsiteX1" fmla="*/ 1309816 w 2551670"/>
                <a:gd name="connsiteY1" fmla="*/ 1581665 h 1581665"/>
                <a:gd name="connsiteX2" fmla="*/ 2551670 w 2551670"/>
                <a:gd name="connsiteY2" fmla="*/ 556054 h 1581665"/>
                <a:gd name="connsiteX3" fmla="*/ 2075935 w 2551670"/>
                <a:gd name="connsiteY3" fmla="*/ 6178 h 1581665"/>
                <a:gd name="connsiteX4" fmla="*/ 0 w 2551670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3697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9875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56053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43696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6932"/>
                <a:gd name="connsiteY0" fmla="*/ 0 h 1581665"/>
                <a:gd name="connsiteX1" fmla="*/ 1309816 w 2536932"/>
                <a:gd name="connsiteY1" fmla="*/ 1581665 h 1581665"/>
                <a:gd name="connsiteX2" fmla="*/ 2536932 w 2536932"/>
                <a:gd name="connsiteY2" fmla="*/ 543696 h 1581665"/>
                <a:gd name="connsiteX3" fmla="*/ 2075935 w 2536932"/>
                <a:gd name="connsiteY3" fmla="*/ 6178 h 1581665"/>
                <a:gd name="connsiteX4" fmla="*/ 0 w 2536932"/>
                <a:gd name="connsiteY4" fmla="*/ 0 h 1581665"/>
                <a:gd name="connsiteX0" fmla="*/ 0 w 2529788"/>
                <a:gd name="connsiteY0" fmla="*/ 0 h 1581665"/>
                <a:gd name="connsiteX1" fmla="*/ 1309816 w 2529788"/>
                <a:gd name="connsiteY1" fmla="*/ 1581665 h 1581665"/>
                <a:gd name="connsiteX2" fmla="*/ 2529788 w 2529788"/>
                <a:gd name="connsiteY2" fmla="*/ 543696 h 1581665"/>
                <a:gd name="connsiteX3" fmla="*/ 2075935 w 2529788"/>
                <a:gd name="connsiteY3" fmla="*/ 6178 h 1581665"/>
                <a:gd name="connsiteX4" fmla="*/ 0 w 2529788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2075935 w 2535925"/>
                <a:gd name="connsiteY3" fmla="*/ 6178 h 1581665"/>
                <a:gd name="connsiteX4" fmla="*/ 0 w 2535925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1999458 w 2535925"/>
                <a:gd name="connsiteY3" fmla="*/ 6178 h 1581665"/>
                <a:gd name="connsiteX4" fmla="*/ 0 w 2535925"/>
                <a:gd name="connsiteY4" fmla="*/ 0 h 1581665"/>
                <a:gd name="connsiteX0" fmla="*/ 0 w 2492699"/>
                <a:gd name="connsiteY0" fmla="*/ 0 h 1581665"/>
                <a:gd name="connsiteX1" fmla="*/ 1309816 w 2492699"/>
                <a:gd name="connsiteY1" fmla="*/ 1581665 h 1581665"/>
                <a:gd name="connsiteX2" fmla="*/ 2492699 w 2492699"/>
                <a:gd name="connsiteY2" fmla="*/ 593060 h 1581665"/>
                <a:gd name="connsiteX3" fmla="*/ 1999458 w 2492699"/>
                <a:gd name="connsiteY3" fmla="*/ 6178 h 1581665"/>
                <a:gd name="connsiteX4" fmla="*/ 0 w 2492699"/>
                <a:gd name="connsiteY4" fmla="*/ 0 h 1581665"/>
                <a:gd name="connsiteX0" fmla="*/ 0 w 2496024"/>
                <a:gd name="connsiteY0" fmla="*/ 0 h 1581665"/>
                <a:gd name="connsiteX1" fmla="*/ 1309816 w 2496024"/>
                <a:gd name="connsiteY1" fmla="*/ 1581665 h 1581665"/>
                <a:gd name="connsiteX2" fmla="*/ 2496024 w 2496024"/>
                <a:gd name="connsiteY2" fmla="*/ 589735 h 1581665"/>
                <a:gd name="connsiteX3" fmla="*/ 1999458 w 2496024"/>
                <a:gd name="connsiteY3" fmla="*/ 6178 h 1581665"/>
                <a:gd name="connsiteX4" fmla="*/ 0 w 2496024"/>
                <a:gd name="connsiteY4" fmla="*/ 0 h 1581665"/>
                <a:gd name="connsiteX0" fmla="*/ 0 w 2486049"/>
                <a:gd name="connsiteY0" fmla="*/ 0 h 1581665"/>
                <a:gd name="connsiteX1" fmla="*/ 1309816 w 2486049"/>
                <a:gd name="connsiteY1" fmla="*/ 1581665 h 1581665"/>
                <a:gd name="connsiteX2" fmla="*/ 2486049 w 2486049"/>
                <a:gd name="connsiteY2" fmla="*/ 583084 h 1581665"/>
                <a:gd name="connsiteX3" fmla="*/ 1999458 w 2486049"/>
                <a:gd name="connsiteY3" fmla="*/ 6178 h 1581665"/>
                <a:gd name="connsiteX4" fmla="*/ 0 w 2486049"/>
                <a:gd name="connsiteY4" fmla="*/ 0 h 1581665"/>
                <a:gd name="connsiteX0" fmla="*/ 0 w 2496247"/>
                <a:gd name="connsiteY0" fmla="*/ 0 h 1581665"/>
                <a:gd name="connsiteX1" fmla="*/ 1309816 w 2496247"/>
                <a:gd name="connsiteY1" fmla="*/ 1581665 h 1581665"/>
                <a:gd name="connsiteX2" fmla="*/ 2496247 w 2496247"/>
                <a:gd name="connsiteY2" fmla="*/ 593282 h 1581665"/>
                <a:gd name="connsiteX3" fmla="*/ 1999458 w 2496247"/>
                <a:gd name="connsiteY3" fmla="*/ 6178 h 1581665"/>
                <a:gd name="connsiteX4" fmla="*/ 0 w 2496247"/>
                <a:gd name="connsiteY4" fmla="*/ 0 h 1581665"/>
                <a:gd name="connsiteX0" fmla="*/ 0 w 2492847"/>
                <a:gd name="connsiteY0" fmla="*/ 0 h 1581665"/>
                <a:gd name="connsiteX1" fmla="*/ 1309816 w 2492847"/>
                <a:gd name="connsiteY1" fmla="*/ 1581665 h 1581665"/>
                <a:gd name="connsiteX2" fmla="*/ 2492847 w 2492847"/>
                <a:gd name="connsiteY2" fmla="*/ 589883 h 1581665"/>
                <a:gd name="connsiteX3" fmla="*/ 1999458 w 2492847"/>
                <a:gd name="connsiteY3" fmla="*/ 6178 h 1581665"/>
                <a:gd name="connsiteX4" fmla="*/ 0 w 2492847"/>
                <a:gd name="connsiteY4" fmla="*/ 0 h 158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47" h="1581665">
                  <a:moveTo>
                    <a:pt x="0" y="0"/>
                  </a:moveTo>
                  <a:lnTo>
                    <a:pt x="1309816" y="1581665"/>
                  </a:lnTo>
                  <a:lnTo>
                    <a:pt x="2492847" y="589883"/>
                  </a:lnTo>
                  <a:lnTo>
                    <a:pt x="1999458" y="61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5843642" y="6163082"/>
              <a:ext cx="740477" cy="503435"/>
              <a:chOff x="6942829" y="5025452"/>
              <a:chExt cx="2538787" cy="1758904"/>
            </a:xfrm>
          </p:grpSpPr>
          <p:sp>
            <p:nvSpPr>
              <p:cNvPr id="173" name="Rechteck 172"/>
              <p:cNvSpPr/>
              <p:nvPr/>
            </p:nvSpPr>
            <p:spPr>
              <a:xfrm>
                <a:off x="6948060" y="5202691"/>
                <a:ext cx="1854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Freihandform 173"/>
              <p:cNvSpPr/>
              <p:nvPr/>
            </p:nvSpPr>
            <p:spPr>
              <a:xfrm>
                <a:off x="6942829" y="5202691"/>
                <a:ext cx="2492847" cy="1581665"/>
              </a:xfrm>
              <a:custGeom>
                <a:avLst/>
                <a:gdLst>
                  <a:gd name="connsiteX0" fmla="*/ 0 w 2526957"/>
                  <a:gd name="connsiteY0" fmla="*/ 0 h 1581665"/>
                  <a:gd name="connsiteX1" fmla="*/ 1309816 w 2526957"/>
                  <a:gd name="connsiteY1" fmla="*/ 1581665 h 1581665"/>
                  <a:gd name="connsiteX2" fmla="*/ 2526957 w 2526957"/>
                  <a:gd name="connsiteY2" fmla="*/ 574589 h 1581665"/>
                  <a:gd name="connsiteX3" fmla="*/ 2075935 w 2526957"/>
                  <a:gd name="connsiteY3" fmla="*/ 6178 h 1581665"/>
                  <a:gd name="connsiteX4" fmla="*/ 0 w 2526957"/>
                  <a:gd name="connsiteY4" fmla="*/ 0 h 1581665"/>
                  <a:gd name="connsiteX0" fmla="*/ 0 w 2551670"/>
                  <a:gd name="connsiteY0" fmla="*/ 0 h 1581665"/>
                  <a:gd name="connsiteX1" fmla="*/ 1309816 w 2551670"/>
                  <a:gd name="connsiteY1" fmla="*/ 1581665 h 1581665"/>
                  <a:gd name="connsiteX2" fmla="*/ 2551670 w 2551670"/>
                  <a:gd name="connsiteY2" fmla="*/ 556054 h 1581665"/>
                  <a:gd name="connsiteX3" fmla="*/ 2075935 w 2551670"/>
                  <a:gd name="connsiteY3" fmla="*/ 6178 h 1581665"/>
                  <a:gd name="connsiteX4" fmla="*/ 0 w 2551670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3697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9875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56053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43696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6932"/>
                  <a:gd name="connsiteY0" fmla="*/ 0 h 1581665"/>
                  <a:gd name="connsiteX1" fmla="*/ 1309816 w 2536932"/>
                  <a:gd name="connsiteY1" fmla="*/ 1581665 h 1581665"/>
                  <a:gd name="connsiteX2" fmla="*/ 2536932 w 2536932"/>
                  <a:gd name="connsiteY2" fmla="*/ 543696 h 1581665"/>
                  <a:gd name="connsiteX3" fmla="*/ 2075935 w 2536932"/>
                  <a:gd name="connsiteY3" fmla="*/ 6178 h 1581665"/>
                  <a:gd name="connsiteX4" fmla="*/ 0 w 2536932"/>
                  <a:gd name="connsiteY4" fmla="*/ 0 h 1581665"/>
                  <a:gd name="connsiteX0" fmla="*/ 0 w 2529788"/>
                  <a:gd name="connsiteY0" fmla="*/ 0 h 1581665"/>
                  <a:gd name="connsiteX1" fmla="*/ 1309816 w 2529788"/>
                  <a:gd name="connsiteY1" fmla="*/ 1581665 h 1581665"/>
                  <a:gd name="connsiteX2" fmla="*/ 2529788 w 2529788"/>
                  <a:gd name="connsiteY2" fmla="*/ 543696 h 1581665"/>
                  <a:gd name="connsiteX3" fmla="*/ 2075935 w 2529788"/>
                  <a:gd name="connsiteY3" fmla="*/ 6178 h 1581665"/>
                  <a:gd name="connsiteX4" fmla="*/ 0 w 2529788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2075935 w 2535925"/>
                  <a:gd name="connsiteY3" fmla="*/ 6178 h 1581665"/>
                  <a:gd name="connsiteX4" fmla="*/ 0 w 2535925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1999458 w 2535925"/>
                  <a:gd name="connsiteY3" fmla="*/ 6178 h 1581665"/>
                  <a:gd name="connsiteX4" fmla="*/ 0 w 2535925"/>
                  <a:gd name="connsiteY4" fmla="*/ 0 h 1581665"/>
                  <a:gd name="connsiteX0" fmla="*/ 0 w 2492699"/>
                  <a:gd name="connsiteY0" fmla="*/ 0 h 1581665"/>
                  <a:gd name="connsiteX1" fmla="*/ 1309816 w 2492699"/>
                  <a:gd name="connsiteY1" fmla="*/ 1581665 h 1581665"/>
                  <a:gd name="connsiteX2" fmla="*/ 2492699 w 2492699"/>
                  <a:gd name="connsiteY2" fmla="*/ 593060 h 1581665"/>
                  <a:gd name="connsiteX3" fmla="*/ 1999458 w 2492699"/>
                  <a:gd name="connsiteY3" fmla="*/ 6178 h 1581665"/>
                  <a:gd name="connsiteX4" fmla="*/ 0 w 2492699"/>
                  <a:gd name="connsiteY4" fmla="*/ 0 h 1581665"/>
                  <a:gd name="connsiteX0" fmla="*/ 0 w 2496024"/>
                  <a:gd name="connsiteY0" fmla="*/ 0 h 1581665"/>
                  <a:gd name="connsiteX1" fmla="*/ 1309816 w 2496024"/>
                  <a:gd name="connsiteY1" fmla="*/ 1581665 h 1581665"/>
                  <a:gd name="connsiteX2" fmla="*/ 2496024 w 2496024"/>
                  <a:gd name="connsiteY2" fmla="*/ 589735 h 1581665"/>
                  <a:gd name="connsiteX3" fmla="*/ 1999458 w 2496024"/>
                  <a:gd name="connsiteY3" fmla="*/ 6178 h 1581665"/>
                  <a:gd name="connsiteX4" fmla="*/ 0 w 2496024"/>
                  <a:gd name="connsiteY4" fmla="*/ 0 h 1581665"/>
                  <a:gd name="connsiteX0" fmla="*/ 0 w 2486049"/>
                  <a:gd name="connsiteY0" fmla="*/ 0 h 1581665"/>
                  <a:gd name="connsiteX1" fmla="*/ 1309816 w 2486049"/>
                  <a:gd name="connsiteY1" fmla="*/ 1581665 h 1581665"/>
                  <a:gd name="connsiteX2" fmla="*/ 2486049 w 2486049"/>
                  <a:gd name="connsiteY2" fmla="*/ 583084 h 1581665"/>
                  <a:gd name="connsiteX3" fmla="*/ 1999458 w 2486049"/>
                  <a:gd name="connsiteY3" fmla="*/ 6178 h 1581665"/>
                  <a:gd name="connsiteX4" fmla="*/ 0 w 2486049"/>
                  <a:gd name="connsiteY4" fmla="*/ 0 h 1581665"/>
                  <a:gd name="connsiteX0" fmla="*/ 0 w 2496247"/>
                  <a:gd name="connsiteY0" fmla="*/ 0 h 1581665"/>
                  <a:gd name="connsiteX1" fmla="*/ 1309816 w 2496247"/>
                  <a:gd name="connsiteY1" fmla="*/ 1581665 h 1581665"/>
                  <a:gd name="connsiteX2" fmla="*/ 2496247 w 2496247"/>
                  <a:gd name="connsiteY2" fmla="*/ 593282 h 1581665"/>
                  <a:gd name="connsiteX3" fmla="*/ 1999458 w 2496247"/>
                  <a:gd name="connsiteY3" fmla="*/ 6178 h 1581665"/>
                  <a:gd name="connsiteX4" fmla="*/ 0 w 2496247"/>
                  <a:gd name="connsiteY4" fmla="*/ 0 h 1581665"/>
                  <a:gd name="connsiteX0" fmla="*/ 0 w 2492847"/>
                  <a:gd name="connsiteY0" fmla="*/ 0 h 1581665"/>
                  <a:gd name="connsiteX1" fmla="*/ 1309816 w 2492847"/>
                  <a:gd name="connsiteY1" fmla="*/ 1581665 h 1581665"/>
                  <a:gd name="connsiteX2" fmla="*/ 2492847 w 2492847"/>
                  <a:gd name="connsiteY2" fmla="*/ 589883 h 1581665"/>
                  <a:gd name="connsiteX3" fmla="*/ 1999458 w 2492847"/>
                  <a:gd name="connsiteY3" fmla="*/ 6178 h 1581665"/>
                  <a:gd name="connsiteX4" fmla="*/ 0 w 2492847"/>
                  <a:gd name="connsiteY4" fmla="*/ 0 h 15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847" h="1581665">
                    <a:moveTo>
                      <a:pt x="0" y="0"/>
                    </a:moveTo>
                    <a:lnTo>
                      <a:pt x="1309816" y="1581665"/>
                    </a:lnTo>
                    <a:lnTo>
                      <a:pt x="2492847" y="589883"/>
                    </a:lnTo>
                    <a:lnTo>
                      <a:pt x="1999458" y="61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Rechteck 174"/>
              <p:cNvSpPr/>
              <p:nvPr/>
            </p:nvSpPr>
            <p:spPr>
              <a:xfrm rot="3000000" flipV="1">
                <a:off x="8645360" y="5428652"/>
                <a:ext cx="9144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Rechteck 175"/>
              <p:cNvSpPr/>
              <p:nvPr/>
            </p:nvSpPr>
            <p:spPr>
              <a:xfrm rot="-2400000">
                <a:off x="8059616" y="6226921"/>
                <a:ext cx="1422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hteck 176"/>
              <p:cNvSpPr/>
              <p:nvPr/>
            </p:nvSpPr>
            <p:spPr>
              <a:xfrm rot="3000000" flipV="1">
                <a:off x="7933615" y="6462711"/>
                <a:ext cx="360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Freihandform 27"/>
            <p:cNvSpPr/>
            <p:nvPr/>
          </p:nvSpPr>
          <p:spPr>
            <a:xfrm>
              <a:off x="4776788" y="5265204"/>
              <a:ext cx="633412" cy="764381"/>
            </a:xfrm>
            <a:custGeom>
              <a:avLst/>
              <a:gdLst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61912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54768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412" h="764381">
                  <a:moveTo>
                    <a:pt x="552450" y="764381"/>
                  </a:moveTo>
                  <a:lnTo>
                    <a:pt x="0" y="109537"/>
                  </a:lnTo>
                  <a:lnTo>
                    <a:pt x="0" y="0"/>
                  </a:lnTo>
                  <a:lnTo>
                    <a:pt x="54768" y="0"/>
                  </a:lnTo>
                  <a:lnTo>
                    <a:pt x="633412" y="695325"/>
                  </a:lnTo>
                  <a:lnTo>
                    <a:pt x="552450" y="764381"/>
                  </a:ln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Textfeld 181"/>
            <p:cNvSpPr txBox="1"/>
            <p:nvPr/>
          </p:nvSpPr>
          <p:spPr>
            <a:xfrm rot="16200000">
              <a:off x="7094283" y="43767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27mm</a:t>
              </a:r>
              <a:endParaRPr lang="de-DE" sz="1200" dirty="0"/>
            </a:p>
          </p:txBody>
        </p:sp>
        <p:cxnSp>
          <p:nvCxnSpPr>
            <p:cNvPr id="183" name="Gerade Verbindung 182"/>
            <p:cNvCxnSpPr/>
            <p:nvPr/>
          </p:nvCxnSpPr>
          <p:spPr>
            <a:xfrm>
              <a:off x="2926338" y="4157144"/>
              <a:ext cx="4863458" cy="279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/>
            <p:cNvSpPr txBox="1"/>
            <p:nvPr/>
          </p:nvSpPr>
          <p:spPr>
            <a:xfrm>
              <a:off x="1834038" y="55542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37mm</a:t>
              </a:r>
              <a:endParaRPr lang="de-DE" sz="1200" dirty="0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1003358" y="3717032"/>
              <a:ext cx="1900583" cy="918317"/>
              <a:chOff x="6919889" y="2907037"/>
              <a:chExt cx="1900583" cy="918317"/>
            </a:xfrm>
          </p:grpSpPr>
          <p:sp>
            <p:nvSpPr>
              <p:cNvPr id="117" name="Rechteck 116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 flipV="1">
                <a:off x="6919889" y="3238141"/>
                <a:ext cx="1544154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18" name="Gruppieren 117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9" name="Rechteck 118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2" name="Rechteck 111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153" name="Gruppieren 152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8" name="Rechteck 157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1" name="Rechteck 16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4" name="Rechteck 153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5" name="Rechteck 154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2" name="Rechteck 1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Rechteck 167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Rechteck 178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Ellipse 168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Rechteck 179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Rechteck 180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249028" y="54411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9</a:t>
              </a:r>
              <a:r>
                <a:rPr lang="de-DE" sz="1200" dirty="0" smtClean="0"/>
                <a:t>mm</a:t>
              </a:r>
              <a:endParaRPr lang="de-DE" sz="1200" dirty="0"/>
            </a:p>
          </p:txBody>
        </p:sp>
        <p:cxnSp>
          <p:nvCxnSpPr>
            <p:cNvPr id="187" name="Gerade Verbindung 186"/>
            <p:cNvCxnSpPr/>
            <p:nvPr/>
          </p:nvCxnSpPr>
          <p:spPr>
            <a:xfrm flipH="1">
              <a:off x="1350769" y="725093"/>
              <a:ext cx="22432" cy="52344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feld 188"/>
            <p:cNvSpPr txBox="1"/>
            <p:nvPr/>
          </p:nvSpPr>
          <p:spPr>
            <a:xfrm>
              <a:off x="971600" y="560027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6mm</a:t>
              </a:r>
              <a:endParaRPr lang="de-DE" sz="1200" dirty="0"/>
            </a:p>
          </p:txBody>
        </p:sp>
        <p:cxnSp>
          <p:nvCxnSpPr>
            <p:cNvPr id="190" name="Gerade Verbindung 189"/>
            <p:cNvCxnSpPr/>
            <p:nvPr/>
          </p:nvCxnSpPr>
          <p:spPr>
            <a:xfrm>
              <a:off x="1115616" y="2515739"/>
              <a:ext cx="2534" cy="386154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/>
            <p:cNvSpPr txBox="1"/>
            <p:nvPr/>
          </p:nvSpPr>
          <p:spPr>
            <a:xfrm>
              <a:off x="1298499" y="6147454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52mm</a:t>
              </a:r>
              <a:endParaRPr lang="de-DE" sz="1200" dirty="0"/>
            </a:p>
          </p:txBody>
        </p:sp>
        <p:grpSp>
          <p:nvGrpSpPr>
            <p:cNvPr id="253" name="Gruppieren 252"/>
            <p:cNvGrpSpPr/>
            <p:nvPr/>
          </p:nvGrpSpPr>
          <p:grpSpPr>
            <a:xfrm>
              <a:off x="1139745" y="1047219"/>
              <a:ext cx="1788771" cy="918317"/>
              <a:chOff x="7031701" y="2907037"/>
              <a:chExt cx="1788771" cy="918317"/>
            </a:xfrm>
          </p:grpSpPr>
          <p:sp>
            <p:nvSpPr>
              <p:cNvPr id="254" name="Rechteck 253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Rechteck 254"/>
              <p:cNvSpPr/>
              <p:nvPr/>
            </p:nvSpPr>
            <p:spPr>
              <a:xfrm flipV="1">
                <a:off x="7031701" y="3238140"/>
                <a:ext cx="1432342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Rechteck 255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57" name="Gruppieren 256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282" name="Rechteck 281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Rechteck 282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8" name="Rechteck 257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Rechteck 25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Rechteck 259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1" name="Gruppieren 260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275" name="Gruppieren 274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1" name="Rechteck 28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76" name="Rechteck 275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Rechteck 276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Rechteck 277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Rechteck 278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2" name="Rechteck 2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3" name="Rechteck 262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4" name="Rechteck 263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Rechteck 264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6" name="Rechteck 265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Rechteck 266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Rechteck 26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Rechteck 268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Rechteck 269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Rechteck 272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Rechteck 273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/>
            <p:cNvSpPr/>
            <p:nvPr/>
          </p:nvSpPr>
          <p:spPr>
            <a:xfrm>
              <a:off x="1115615" y="867098"/>
              <a:ext cx="3664339" cy="14792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54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2482897" y="2636098"/>
            <a:ext cx="720000" cy="58213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404170" y="2922579"/>
            <a:ext cx="906640" cy="39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2404172" y="3848741"/>
            <a:ext cx="864000" cy="1152402"/>
            <a:chOff x="2588566" y="773910"/>
            <a:chExt cx="3948292" cy="5273489"/>
          </a:xfrm>
        </p:grpSpPr>
        <p:sp>
          <p:nvSpPr>
            <p:cNvPr id="3" name="Ellipse 2"/>
            <p:cNvSpPr/>
            <p:nvPr/>
          </p:nvSpPr>
          <p:spPr>
            <a:xfrm>
              <a:off x="2588566" y="2087401"/>
              <a:ext cx="3948292" cy="395999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3000000">
              <a:off x="2643963" y="2015956"/>
              <a:ext cx="790748" cy="539998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>
              <a:stCxn id="3" idx="0"/>
              <a:endCxn id="3" idx="4"/>
            </p:cNvCxnSpPr>
            <p:nvPr/>
          </p:nvCxnSpPr>
          <p:spPr>
            <a:xfrm>
              <a:off x="4562712" y="2087401"/>
              <a:ext cx="0" cy="395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>
              <a:stCxn id="3" idx="2"/>
              <a:endCxn id="3" idx="6"/>
            </p:cNvCxnSpPr>
            <p:nvPr/>
          </p:nvCxnSpPr>
          <p:spPr>
            <a:xfrm>
              <a:off x="2588566" y="4067400"/>
              <a:ext cx="39482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>
              <a:stCxn id="3" idx="4"/>
              <a:endCxn id="81" idx="2"/>
            </p:cNvCxnSpPr>
            <p:nvPr/>
          </p:nvCxnSpPr>
          <p:spPr>
            <a:xfrm flipV="1">
              <a:off x="4562712" y="773910"/>
              <a:ext cx="30714" cy="527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13800000" flipV="1">
              <a:off x="3545183" y="1175014"/>
              <a:ext cx="0" cy="1349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 rot="3000000">
              <a:off x="3572729" y="995092"/>
              <a:ext cx="509218" cy="101159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3000000">
              <a:off x="3598772" y="755449"/>
              <a:ext cx="71549" cy="1011589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23"/>
            <p:cNvCxnSpPr/>
            <p:nvPr/>
          </p:nvCxnSpPr>
          <p:spPr>
            <a:xfrm rot="19200000" flipH="1" flipV="1">
              <a:off x="3007359" y="1874522"/>
              <a:ext cx="0" cy="790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rapezoid 78"/>
          <p:cNvSpPr/>
          <p:nvPr/>
        </p:nvSpPr>
        <p:spPr>
          <a:xfrm>
            <a:off x="2478370" y="3016471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rapezoid 79"/>
          <p:cNvSpPr/>
          <p:nvPr/>
        </p:nvSpPr>
        <p:spPr>
          <a:xfrm>
            <a:off x="2478370" y="2910380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rapezoid 80"/>
          <p:cNvSpPr/>
          <p:nvPr/>
        </p:nvSpPr>
        <p:spPr>
          <a:xfrm>
            <a:off x="2482897" y="3128741"/>
            <a:ext cx="719991" cy="720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 Verbindung 113"/>
          <p:cNvCxnSpPr/>
          <p:nvPr/>
        </p:nvCxnSpPr>
        <p:spPr>
          <a:xfrm>
            <a:off x="3132582" y="3850913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2847975" y="4089729"/>
            <a:ext cx="1790689" cy="1523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132582" y="4567558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3132582" y="3126621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3132582" y="2924944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4530725" y="2927350"/>
            <a:ext cx="1398" cy="20605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/>
          <p:nvPr/>
        </p:nvCxnSpPr>
        <p:spPr>
          <a:xfrm flipH="1">
            <a:off x="4537422" y="3154815"/>
            <a:ext cx="4460" cy="67688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>
            <a:stCxn id="3" idx="6"/>
          </p:cNvCxnSpPr>
          <p:nvPr/>
        </p:nvCxnSpPr>
        <p:spPr>
          <a:xfrm>
            <a:off x="3268172" y="4568459"/>
            <a:ext cx="2559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>
            <a:off x="2404170" y="4596118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4534738" y="3851750"/>
            <a:ext cx="0" cy="29740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4541676" y="4110400"/>
            <a:ext cx="206" cy="46057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2404170" y="5208199"/>
            <a:ext cx="86656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3205121" y="2132642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>
            <a:off x="2475798" y="2195084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/>
          <p:nvPr/>
        </p:nvCxnSpPr>
        <p:spPr>
          <a:xfrm>
            <a:off x="2474044" y="2365814"/>
            <a:ext cx="72884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/>
          <p:cNvSpPr txBox="1"/>
          <p:nvPr/>
        </p:nvSpPr>
        <p:spPr>
          <a:xfrm>
            <a:off x="2593293" y="225114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200mm</a:t>
            </a:r>
            <a:endParaRPr lang="de-DE" sz="8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2593345" y="5122562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240mm</a:t>
            </a:r>
          </a:p>
        </p:txBody>
      </p:sp>
      <p:sp>
        <p:nvSpPr>
          <p:cNvPr id="215" name="Textfeld 214"/>
          <p:cNvSpPr txBox="1"/>
          <p:nvPr/>
        </p:nvSpPr>
        <p:spPr>
          <a:xfrm rot="18900000">
            <a:off x="4275724" y="3436067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 smtClean="0"/>
              <a:t>200mm</a:t>
            </a:r>
            <a:endParaRPr lang="de-DE" dirty="0"/>
          </a:p>
        </p:txBody>
      </p:sp>
      <p:sp>
        <p:nvSpPr>
          <p:cNvPr id="216" name="Textfeld 215"/>
          <p:cNvSpPr txBox="1"/>
          <p:nvPr/>
        </p:nvSpPr>
        <p:spPr>
          <a:xfrm rot="18900000">
            <a:off x="4274726" y="2903830"/>
            <a:ext cx="504056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70mm</a:t>
            </a:r>
            <a:endParaRPr lang="de-DE" sz="800" dirty="0"/>
          </a:p>
        </p:txBody>
      </p:sp>
      <p:sp>
        <p:nvSpPr>
          <p:cNvPr id="217" name="Textfeld 216"/>
          <p:cNvSpPr txBox="1"/>
          <p:nvPr/>
        </p:nvSpPr>
        <p:spPr>
          <a:xfrm rot="18900000">
            <a:off x="4301372" y="3894606"/>
            <a:ext cx="450764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80mm</a:t>
            </a:r>
          </a:p>
        </p:txBody>
      </p:sp>
      <p:sp>
        <p:nvSpPr>
          <p:cNvPr id="218" name="Textfeld 217"/>
          <p:cNvSpPr txBox="1"/>
          <p:nvPr/>
        </p:nvSpPr>
        <p:spPr>
          <a:xfrm rot="18900000">
            <a:off x="4275724" y="420825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130mm</a:t>
            </a:r>
            <a:endParaRPr lang="de-DE" sz="8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543246" y="3850174"/>
            <a:ext cx="175671" cy="168490"/>
            <a:chOff x="2543246" y="3849387"/>
            <a:chExt cx="175671" cy="201365"/>
          </a:xfrm>
        </p:grpSpPr>
        <p:cxnSp>
          <p:nvCxnSpPr>
            <p:cNvPr id="225" name="Gerade Verbindung 224"/>
            <p:cNvCxnSpPr/>
            <p:nvPr/>
          </p:nvCxnSpPr>
          <p:spPr>
            <a:xfrm>
              <a:off x="2718917" y="3849387"/>
              <a:ext cx="0" cy="6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2543246" y="3849387"/>
              <a:ext cx="0" cy="201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Gerade Verbindung 230"/>
          <p:cNvCxnSpPr/>
          <p:nvPr/>
        </p:nvCxnSpPr>
        <p:spPr>
          <a:xfrm flipV="1">
            <a:off x="2653826" y="4092029"/>
            <a:ext cx="185495" cy="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3836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291581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13857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11537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088020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305592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301601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98308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283755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276010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253734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256054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2587901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261999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265990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H="1">
            <a:off x="269283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915816" y="3210880"/>
            <a:ext cx="212543" cy="224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stCxn id="81" idx="1"/>
            <a:endCxn id="81" idx="3"/>
          </p:cNvCxnSpPr>
          <p:nvPr/>
        </p:nvCxnSpPr>
        <p:spPr>
          <a:xfrm>
            <a:off x="2482897" y="3488741"/>
            <a:ext cx="719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hteck 187"/>
          <p:cNvSpPr/>
          <p:nvPr/>
        </p:nvSpPr>
        <p:spPr>
          <a:xfrm rot="5400000">
            <a:off x="1782667" y="5025363"/>
            <a:ext cx="1422000" cy="2082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 rot="5400000">
            <a:off x="6176272" y="3323183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 rot="5400000">
            <a:off x="6338271" y="2608240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43402" y="2285099"/>
            <a:ext cx="864914" cy="1048101"/>
            <a:chOff x="7876595" y="252732"/>
            <a:chExt cx="864914" cy="1048101"/>
          </a:xfrm>
        </p:grpSpPr>
        <p:sp>
          <p:nvSpPr>
            <p:cNvPr id="2" name="Parallelogramm 1"/>
            <p:cNvSpPr/>
            <p:nvPr/>
          </p:nvSpPr>
          <p:spPr>
            <a:xfrm>
              <a:off x="8032730" y="1091459"/>
              <a:ext cx="573008" cy="205618"/>
            </a:xfrm>
            <a:prstGeom prst="parallelogram">
              <a:avLst>
                <a:gd name="adj" fmla="val 46333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0" name="Gerade Verbindung 49"/>
            <p:cNvCxnSpPr/>
            <p:nvPr/>
          </p:nvCxnSpPr>
          <p:spPr>
            <a:xfrm>
              <a:off x="8131282" y="857785"/>
              <a:ext cx="0" cy="23367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8513592" y="698123"/>
              <a:ext cx="0" cy="60271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8605738" y="463805"/>
              <a:ext cx="0" cy="62765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Parallelogramm 13"/>
            <p:cNvSpPr/>
            <p:nvPr/>
          </p:nvSpPr>
          <p:spPr>
            <a:xfrm rot="19200000">
              <a:off x="7898818" y="721641"/>
              <a:ext cx="842691" cy="116952"/>
            </a:xfrm>
            <a:prstGeom prst="parallelogram">
              <a:avLst>
                <a:gd name="adj" fmla="val 190976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8" name="Gerade Verbindung 57"/>
            <p:cNvCxnSpPr/>
            <p:nvPr/>
          </p:nvCxnSpPr>
          <p:spPr>
            <a:xfrm>
              <a:off x="8523082" y="697921"/>
              <a:ext cx="677" cy="534136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8589784" y="543514"/>
              <a:ext cx="3285" cy="53233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8515240" y="503964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H="1">
              <a:off x="8516879" y="1044365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Parallelogramm 72"/>
            <p:cNvSpPr/>
            <p:nvPr/>
          </p:nvSpPr>
          <p:spPr>
            <a:xfrm rot="19200000">
              <a:off x="7876595" y="700659"/>
              <a:ext cx="842691" cy="116952"/>
            </a:xfrm>
            <a:prstGeom prst="parallelogram">
              <a:avLst>
                <a:gd name="adj" fmla="val 19097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Parallelogramm 73"/>
            <p:cNvSpPr/>
            <p:nvPr/>
          </p:nvSpPr>
          <p:spPr>
            <a:xfrm rot="17520000">
              <a:off x="8232794" y="314276"/>
              <a:ext cx="393768" cy="270680"/>
            </a:xfrm>
            <a:prstGeom prst="parallelogram">
              <a:avLst>
                <a:gd name="adj" fmla="val 46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 rot="9676002">
              <a:off x="8365832" y="373099"/>
              <a:ext cx="139152" cy="158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5" name="Rechteck 4"/>
          <p:cNvSpPr/>
          <p:nvPr/>
        </p:nvSpPr>
        <p:spPr>
          <a:xfrm>
            <a:off x="2867645" y="4653009"/>
            <a:ext cx="107928" cy="68528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Rechtwinkliges Dreieck 19"/>
          <p:cNvSpPr/>
          <p:nvPr/>
        </p:nvSpPr>
        <p:spPr>
          <a:xfrm flipV="1">
            <a:off x="2867573" y="4631719"/>
            <a:ext cx="108000" cy="126000"/>
          </a:xfrm>
          <a:prstGeom prst="rtTriangle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 rot="10800000">
            <a:off x="5843998" y="683751"/>
            <a:ext cx="1353600" cy="2080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Legende mit Linie 1 (ohne Rahmen) 89"/>
          <p:cNvSpPr/>
          <p:nvPr/>
        </p:nvSpPr>
        <p:spPr>
          <a:xfrm>
            <a:off x="4329857" y="341020"/>
            <a:ext cx="694124" cy="546696"/>
          </a:xfrm>
          <a:prstGeom prst="callout1">
            <a:avLst>
              <a:gd name="adj1" fmla="val 4089"/>
              <a:gd name="adj2" fmla="val 112446"/>
              <a:gd name="adj3" fmla="val 5109"/>
              <a:gd name="adj4" fmla="val 3165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smtClean="0"/>
              <a:t>Draw </a:t>
            </a:r>
            <a:r>
              <a:rPr lang="de-DE" sz="1050" dirty="0" err="1" smtClean="0"/>
              <a:t>that</a:t>
            </a:r>
            <a:r>
              <a:rPr lang="de-DE" sz="1050" dirty="0" smtClean="0"/>
              <a:t> </a:t>
            </a:r>
            <a:r>
              <a:rPr lang="de-DE" sz="1050" dirty="0" err="1" smtClean="0"/>
              <a:t>line</a:t>
            </a:r>
            <a:endParaRPr lang="de-DE" sz="1050" dirty="0"/>
          </a:p>
        </p:txBody>
      </p:sp>
      <p:grpSp>
        <p:nvGrpSpPr>
          <p:cNvPr id="106" name="Gruppieren 105"/>
          <p:cNvGrpSpPr/>
          <p:nvPr/>
        </p:nvGrpSpPr>
        <p:grpSpPr>
          <a:xfrm rot="2400000">
            <a:off x="1687615" y="2981182"/>
            <a:ext cx="1828913" cy="1353601"/>
            <a:chOff x="697114" y="1872107"/>
            <a:chExt cx="1828913" cy="1353601"/>
          </a:xfrm>
        </p:grpSpPr>
        <p:sp>
          <p:nvSpPr>
            <p:cNvPr id="107" name="Rechteck 106"/>
            <p:cNvSpPr/>
            <p:nvPr/>
          </p:nvSpPr>
          <p:spPr>
            <a:xfrm>
              <a:off x="754827" y="1872107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992080" y="1987307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7114" y="1872108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1" name="Flussdiagramm: Zusammenführung 110"/>
            <p:cNvSpPr/>
            <p:nvPr/>
          </p:nvSpPr>
          <p:spPr>
            <a:xfrm>
              <a:off x="93270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2" name="Flussdiagramm: Zusammenführung 111"/>
            <p:cNvSpPr/>
            <p:nvPr/>
          </p:nvSpPr>
          <p:spPr>
            <a:xfrm>
              <a:off x="230376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230376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Flussdiagramm: Zusammenführung 113"/>
            <p:cNvSpPr/>
            <p:nvPr/>
          </p:nvSpPr>
          <p:spPr>
            <a:xfrm>
              <a:off x="93270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5" name="Flussdiagramm: Zusammenführung 114"/>
            <p:cNvSpPr/>
            <p:nvPr/>
          </p:nvSpPr>
          <p:spPr>
            <a:xfrm>
              <a:off x="161892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161892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hteck 128"/>
          <p:cNvSpPr/>
          <p:nvPr/>
        </p:nvSpPr>
        <p:spPr>
          <a:xfrm>
            <a:off x="1458208" y="4977336"/>
            <a:ext cx="107928" cy="36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 rot="5400000">
            <a:off x="3310373" y="4322619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 rot="5400000">
            <a:off x="595859" y="4478965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 rot="-3000000">
            <a:off x="2114632" y="3289538"/>
            <a:ext cx="108000" cy="1936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5839625" y="4597614"/>
            <a:ext cx="1353601" cy="1936913"/>
            <a:chOff x="4346031" y="4044671"/>
            <a:chExt cx="1353601" cy="1936913"/>
          </a:xfrm>
        </p:grpSpPr>
        <p:sp>
          <p:nvSpPr>
            <p:cNvPr id="95" name="Rechteck 94"/>
            <p:cNvSpPr/>
            <p:nvPr/>
          </p:nvSpPr>
          <p:spPr>
            <a:xfrm rot="5400000">
              <a:off x="4137232" y="4311184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 rot="5400000">
              <a:off x="4340247" y="4460623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 rot="5400000">
              <a:off x="4994031" y="3396671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9" name="Flussdiagramm: Zusammenführung 98"/>
            <p:cNvSpPr/>
            <p:nvPr/>
          </p:nvSpPr>
          <p:spPr>
            <a:xfrm rot="5400000">
              <a:off x="5530432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Flussdiagramm: Zusammenführung 99"/>
            <p:cNvSpPr/>
            <p:nvPr/>
          </p:nvSpPr>
          <p:spPr>
            <a:xfrm rot="5400000">
              <a:off x="5530432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1" name="Flussdiagramm: Zusammenführung 100"/>
            <p:cNvSpPr/>
            <p:nvPr/>
          </p:nvSpPr>
          <p:spPr>
            <a:xfrm rot="5400000">
              <a:off x="4406643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2" name="Flussdiagramm: Zusammenführung 101"/>
            <p:cNvSpPr/>
            <p:nvPr/>
          </p:nvSpPr>
          <p:spPr>
            <a:xfrm rot="5400000">
              <a:off x="4406643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3" name="Flussdiagramm: Zusammenführung 102"/>
            <p:cNvSpPr/>
            <p:nvPr/>
          </p:nvSpPr>
          <p:spPr>
            <a:xfrm rot="5400000">
              <a:off x="5530432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4" name="Flussdiagramm: Zusammenführung 103"/>
            <p:cNvSpPr/>
            <p:nvPr/>
          </p:nvSpPr>
          <p:spPr>
            <a:xfrm rot="5400000">
              <a:off x="4406643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 rot="5400000">
              <a:off x="4968831" y="5250784"/>
              <a:ext cx="108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1" name="Rechteck 150"/>
          <p:cNvSpPr/>
          <p:nvPr/>
        </p:nvSpPr>
        <p:spPr>
          <a:xfrm rot="2400000">
            <a:off x="3291498" y="3599827"/>
            <a:ext cx="108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winkliges Dreieck 20"/>
          <p:cNvSpPr/>
          <p:nvPr/>
        </p:nvSpPr>
        <p:spPr>
          <a:xfrm>
            <a:off x="1453818" y="3598864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54" name="Rechtwinkliges Dreieck 153"/>
          <p:cNvSpPr/>
          <p:nvPr/>
        </p:nvSpPr>
        <p:spPr>
          <a:xfrm>
            <a:off x="3458599" y="144058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7501428" y="2752270"/>
            <a:ext cx="1593024" cy="2264643"/>
            <a:chOff x="7501428" y="2752270"/>
            <a:chExt cx="1593024" cy="226464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211" name="Rechteck 210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Rechteck 207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Rechteck 208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7840740" y="2752270"/>
              <a:ext cx="9144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64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3" name="Gruppieren 2"/>
          <p:cNvGrpSpPr/>
          <p:nvPr/>
        </p:nvGrpSpPr>
        <p:grpSpPr>
          <a:xfrm rot="5400000">
            <a:off x="2605934" y="-172984"/>
            <a:ext cx="1357973" cy="5850776"/>
            <a:chOff x="5839625" y="683751"/>
            <a:chExt cx="1357973" cy="5850776"/>
          </a:xfrm>
        </p:grpSpPr>
        <p:sp>
          <p:nvSpPr>
            <p:cNvPr id="189" name="Rechteck 188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95" name="Rechteck 94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Rechteck 96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lussdiagramm: Zusammenführung 98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Flussdiagramm: Zusammenführung 100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lussdiagramm: Zusammenführung 101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Flussdiagramm: Zusammenführung 102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Flussdiagramm: Zusammenführung 103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hteck 149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4" name="Rechtwinkliges Dreieck 153"/>
          <p:cNvSpPr/>
          <p:nvPr/>
        </p:nvSpPr>
        <p:spPr>
          <a:xfrm>
            <a:off x="6696236" y="471093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56" name="Gruppieren 55"/>
          <p:cNvGrpSpPr/>
          <p:nvPr/>
        </p:nvGrpSpPr>
        <p:grpSpPr>
          <a:xfrm rot="5400000">
            <a:off x="2605934" y="2810566"/>
            <a:ext cx="1357973" cy="5850776"/>
            <a:chOff x="5839625" y="683751"/>
            <a:chExt cx="1357973" cy="5850776"/>
          </a:xfrm>
        </p:grpSpPr>
        <p:sp>
          <p:nvSpPr>
            <p:cNvPr id="57" name="Rechteck 56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64" name="Rechteck 63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Rechteck 64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Rechteck 65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lussdiagramm: Zusammenführung 66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ussdiagramm: Zusammenführung 67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lussdiagramm: Zusammenführung 69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lussdiagramm: Zusammenführung 70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lussdiagramm: Zusammenführung 71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lussdiagramm: Zusammenführung 74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7" name="Gruppieren 76"/>
          <p:cNvGrpSpPr/>
          <p:nvPr/>
        </p:nvGrpSpPr>
        <p:grpSpPr>
          <a:xfrm rot="5400000">
            <a:off x="2605934" y="1372797"/>
            <a:ext cx="1357973" cy="5850776"/>
            <a:chOff x="5839625" y="683751"/>
            <a:chExt cx="1357973" cy="5850776"/>
          </a:xfrm>
        </p:grpSpPr>
        <p:sp>
          <p:nvSpPr>
            <p:cNvPr id="78" name="Rechteck 77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80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82" name="Rechteck 81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Rechteck 82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lussdiagramm: Zusammenführung 84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lussdiagramm: Zusammenführung 85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lussdiagramm: Zusammenführung 86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lussdiagramm: Zusammenführung 87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lussdiagramm: Zusammenführung 88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lussdiagramm: Zusammenführung 90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3" name="Rechtwinkliges Dreieck 92"/>
          <p:cNvSpPr/>
          <p:nvPr/>
        </p:nvSpPr>
        <p:spPr>
          <a:xfrm>
            <a:off x="6696236" y="264356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4" name="Rechtwinkliges Dreieck 93"/>
          <p:cNvSpPr/>
          <p:nvPr/>
        </p:nvSpPr>
        <p:spPr>
          <a:xfrm>
            <a:off x="6696236" y="535597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5" name="Rechtwinkliges Dreieck 104"/>
          <p:cNvSpPr/>
          <p:nvPr/>
        </p:nvSpPr>
        <p:spPr>
          <a:xfrm flipH="1" flipV="1">
            <a:off x="6696236" y="450271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0" name="Rechtwinkliges Dreieck 109"/>
          <p:cNvSpPr/>
          <p:nvPr/>
        </p:nvSpPr>
        <p:spPr>
          <a:xfrm flipH="1" flipV="1">
            <a:off x="6696236" y="243534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6" name="Rechtwinkliges Dreieck 115"/>
          <p:cNvSpPr/>
          <p:nvPr/>
        </p:nvSpPr>
        <p:spPr>
          <a:xfrm flipH="1" flipV="1">
            <a:off x="6696236" y="327373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527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952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Bildschirmpräsentation (4:3)</PresentationFormat>
  <Paragraphs>205</Paragraphs>
  <Slides>32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Symbol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 Alt</cp:lastModifiedBy>
  <cp:revision>595</cp:revision>
  <cp:lastPrinted>2013-04-27T15:48:35Z</cp:lastPrinted>
  <dcterms:created xsi:type="dcterms:W3CDTF">2012-11-06T12:16:21Z</dcterms:created>
  <dcterms:modified xsi:type="dcterms:W3CDTF">2014-09-06T17:48:41Z</dcterms:modified>
</cp:coreProperties>
</file>