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3" r:id="rId2"/>
    <p:sldId id="319" r:id="rId3"/>
    <p:sldId id="320" r:id="rId4"/>
    <p:sldId id="318" r:id="rId5"/>
    <p:sldId id="321" r:id="rId6"/>
  </p:sldIdLst>
  <p:sldSz cx="9144000" cy="6858000" type="screen4x3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FFD"/>
    <a:srgbClr val="00BCB8"/>
    <a:srgbClr val="00EAE4"/>
    <a:srgbClr val="006666"/>
    <a:srgbClr val="00918E"/>
    <a:srgbClr val="FFFFFF"/>
    <a:srgbClr val="000000"/>
    <a:srgbClr val="65D7FF"/>
    <a:srgbClr val="99FF99"/>
    <a:srgbClr val="00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87326" autoAdjust="0"/>
  </p:normalViewPr>
  <p:slideViewPr>
    <p:cSldViewPr>
      <p:cViewPr>
        <p:scale>
          <a:sx n="400" d="100"/>
          <a:sy n="400" d="100"/>
        </p:scale>
        <p:origin x="7458" y="4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89AAC0E6-B089-460C-BA0E-09E94E529134}" type="datetimeFigureOut">
              <a:rPr lang="de-DE" smtClean="0"/>
              <a:t>05.04.2013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2" y="9443662"/>
            <a:ext cx="2929837" cy="497126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89B28455-312D-40F2-976B-2BF88C00F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8455-312D-40F2-976B-2BF88C00FF2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9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5568-05C4-48B6-B56E-406B4A305081}" type="datetimeFigureOut">
              <a:rPr lang="de-DE" smtClean="0"/>
              <a:t>05.04.2013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5568-05C4-48B6-B56E-406B4A305081}" type="datetimeFigureOut">
              <a:rPr lang="de-DE" smtClean="0"/>
              <a:t>05.04.2013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F329-AD96-4272-906D-2ECB51B09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llipse 184"/>
          <p:cNvSpPr/>
          <p:nvPr/>
        </p:nvSpPr>
        <p:spPr>
          <a:xfrm>
            <a:off x="614479" y="1456173"/>
            <a:ext cx="216000" cy="216000"/>
          </a:xfrm>
          <a:prstGeom prst="ellipse">
            <a:avLst/>
          </a:prstGeom>
          <a:solidFill>
            <a:srgbClr val="C75F09"/>
          </a:solidFill>
          <a:ln w="9525">
            <a:solidFill>
              <a:srgbClr val="9B4A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 rot="16200000">
            <a:off x="798992" y="-19101"/>
            <a:ext cx="1497600" cy="2304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673684" y="1539866"/>
            <a:ext cx="3518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36141" y="1198902"/>
            <a:ext cx="3026" cy="437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641592" y="1445387"/>
            <a:ext cx="195151" cy="1911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87198" y="1381671"/>
            <a:ext cx="195151" cy="191148"/>
          </a:xfrm>
          <a:prstGeom prst="ellipse">
            <a:avLst/>
          </a:prstGeom>
          <a:solidFill>
            <a:srgbClr val="E25B00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11" name="Gerade Verbindung 10"/>
          <p:cNvCxnSpPr>
            <a:stCxn id="9" idx="1"/>
            <a:endCxn id="8" idx="1"/>
          </p:cNvCxnSpPr>
          <p:nvPr/>
        </p:nvCxnSpPr>
        <p:spPr>
          <a:xfrm flipH="1">
            <a:off x="670171" y="1409664"/>
            <a:ext cx="45606" cy="63716"/>
          </a:xfrm>
          <a:prstGeom prst="line">
            <a:avLst/>
          </a:prstGeom>
          <a:ln>
            <a:solidFill>
              <a:srgbClr val="9B4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9" idx="5"/>
            <a:endCxn id="8" idx="5"/>
          </p:cNvCxnSpPr>
          <p:nvPr/>
        </p:nvCxnSpPr>
        <p:spPr>
          <a:xfrm flipH="1">
            <a:off x="808164" y="1544826"/>
            <a:ext cx="45606" cy="63716"/>
          </a:xfrm>
          <a:prstGeom prst="line">
            <a:avLst/>
          </a:prstGeom>
          <a:ln>
            <a:solidFill>
              <a:srgbClr val="9B4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66929" y="140659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10 [    ]</a:t>
            </a:r>
            <a:endParaRPr lang="de-DE" sz="12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33" name="Textfeld 332"/>
          <p:cNvSpPr txBox="1"/>
          <p:nvPr/>
        </p:nvSpPr>
        <p:spPr>
          <a:xfrm>
            <a:off x="1206910" y="1459013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34" name="Textfeld 333"/>
          <p:cNvSpPr txBox="1"/>
          <p:nvPr/>
        </p:nvSpPr>
        <p:spPr>
          <a:xfrm>
            <a:off x="449518" y="90872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4 [    ]</a:t>
            </a:r>
            <a:endParaRPr lang="de-DE" sz="12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35" name="Textfeld 334"/>
          <p:cNvSpPr txBox="1"/>
          <p:nvPr/>
        </p:nvSpPr>
        <p:spPr>
          <a:xfrm>
            <a:off x="609986" y="956998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39" name="Bogen 338"/>
          <p:cNvSpPr/>
          <p:nvPr/>
        </p:nvSpPr>
        <p:spPr>
          <a:xfrm>
            <a:off x="657591" y="1345514"/>
            <a:ext cx="260476" cy="259200"/>
          </a:xfrm>
          <a:prstGeom prst="arc">
            <a:avLst>
              <a:gd name="adj1" fmla="val 16200000"/>
              <a:gd name="adj2" fmla="val 12641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74" name="Rechteck 373"/>
          <p:cNvSpPr/>
          <p:nvPr/>
        </p:nvSpPr>
        <p:spPr>
          <a:xfrm rot="16200000">
            <a:off x="3354340" y="2494"/>
            <a:ext cx="1497600" cy="2304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423278" y="1197626"/>
            <a:ext cx="90010" cy="261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3418903" y="1098906"/>
            <a:ext cx="9001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pic>
        <p:nvPicPr>
          <p:cNvPr id="1043" name="Picture 19" descr="C:\Daten\Projects\Balancing Ball Robot\found\windows8_icons\Weather\s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11092"/>
            <a:ext cx="168830" cy="1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hteck 66"/>
          <p:cNvSpPr/>
          <p:nvPr/>
        </p:nvSpPr>
        <p:spPr>
          <a:xfrm rot="16200000">
            <a:off x="5767544" y="16032"/>
            <a:ext cx="1497600" cy="2304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741053" y="915978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Night hate</a:t>
            </a: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How I hate the night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/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en-US" sz="2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Hairy</a:t>
            </a:r>
            <a:endParaRPr lang="en-US" sz="900" dirty="0" smtClean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How hairy are my legs</a:t>
            </a:r>
            <a:endParaRPr lang="en-US" sz="900" dirty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371309" y="426535"/>
            <a:ext cx="19886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Speech</a:t>
            </a:r>
            <a:endParaRPr lang="de-DE" sz="800" dirty="0" smtClean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Poems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Songs Talk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pic>
        <p:nvPicPr>
          <p:cNvPr id="1034" name="Picture 10" descr="C:\Daten\Projects\Balancing Ball Robot\found\windows8_icons\Arrows\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09" y="146374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Daten\Projects\Balancing Ball Robot\found\windows8_icons\Arrows\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475" y="97550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feld 145"/>
          <p:cNvSpPr txBox="1"/>
          <p:nvPr/>
        </p:nvSpPr>
        <p:spPr>
          <a:xfrm>
            <a:off x="2962116" y="415193"/>
            <a:ext cx="21888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</a:t>
            </a:r>
          </a:p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Remote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Config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61" name="Rechteck 160"/>
          <p:cNvSpPr/>
          <p:nvPr/>
        </p:nvSpPr>
        <p:spPr>
          <a:xfrm rot="16200000">
            <a:off x="5774254" y="1816232"/>
            <a:ext cx="1497600" cy="2304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01434" y="404664"/>
            <a:ext cx="22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 Speech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5757360" y="2711625"/>
            <a:ext cx="1730963" cy="5616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7313" indent="-87313"/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&gt;	</a:t>
            </a:r>
            <a:r>
              <a:rPr lang="de-DE" sz="10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Hello</a:t>
            </a:r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.</a:t>
            </a:r>
          </a:p>
          <a:p>
            <a:pPr marL="87313" indent="-87313"/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&gt;</a:t>
            </a:r>
            <a:r>
              <a:rPr lang="de-DE" sz="100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	I </a:t>
            </a:r>
            <a:r>
              <a:rPr lang="de-DE" sz="1000" dirty="0" err="1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did</a:t>
            </a:r>
            <a:r>
              <a:rPr lang="de-DE" sz="100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not </a:t>
            </a:r>
            <a:r>
              <a:rPr lang="de-DE" sz="1000" dirty="0" err="1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ask</a:t>
            </a:r>
            <a:r>
              <a:rPr lang="de-DE" sz="100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to</a:t>
            </a:r>
            <a:r>
              <a:rPr lang="de-DE" sz="100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de-DE" sz="100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me</a:t>
            </a:r>
            <a:r>
              <a:rPr lang="de-DE" sz="100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50" dirty="0" smtClean="0">
                <a:solidFill>
                  <a:schemeClr val="accent6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on.</a:t>
            </a:r>
            <a:endParaRPr lang="de-DE" sz="1000" dirty="0">
              <a:solidFill>
                <a:schemeClr val="accent6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99575" y="977243"/>
            <a:ext cx="792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/>
            <a:r>
              <a:rPr lang="de-DE" sz="6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Pos  	=  (192,312)</a:t>
            </a:r>
          </a:p>
          <a:p>
            <a:pPr marL="182563" indent="-182563"/>
            <a:r>
              <a:rPr lang="de-DE" sz="6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Tilt</a:t>
            </a:r>
            <a:r>
              <a:rPr lang="de-DE" sz="6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	=  </a:t>
            </a:r>
            <a:r>
              <a:rPr lang="de-DE" sz="6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(0.1°,0.2</a:t>
            </a:r>
            <a:r>
              <a:rPr lang="de-DE" sz="6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°)</a:t>
            </a:r>
          </a:p>
          <a:p>
            <a:pPr marL="182563" indent="-182563"/>
            <a:r>
              <a:rPr lang="de-DE" sz="6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w 	=  2 °/s</a:t>
            </a:r>
          </a:p>
          <a:p>
            <a:r>
              <a:rPr lang="de-DE" sz="3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/>
            </a:r>
            <a:br>
              <a:rPr lang="de-DE" sz="3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de-DE" sz="300" dirty="0" smtClean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6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Remote </a:t>
            </a:r>
            <a:r>
              <a:rPr lang="de-DE" sz="600" dirty="0" err="1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has</a:t>
            </a:r>
            <a:r>
              <a:rPr lang="de-DE" sz="6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11,3V</a:t>
            </a:r>
          </a:p>
          <a:p>
            <a:r>
              <a:rPr lang="de-DE" sz="6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sz="600" dirty="0" err="1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has</a:t>
            </a:r>
            <a:r>
              <a:rPr lang="de-DE" sz="6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6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11,7V</a:t>
            </a:r>
          </a:p>
          <a:p>
            <a:endParaRPr lang="de-DE" sz="6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endParaRPr lang="de-DE" sz="6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endParaRPr lang="de-DE" sz="6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pic>
        <p:nvPicPr>
          <p:cNvPr id="65" name="Picture 10" descr="C:\Daten\Projects\Balancing Ball Robot\found\windows8_icons\Arrows\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08" y="148478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1" descr="C:\Daten\Projects\Balancing Ball Robot\found\windows8_icons\Arrows\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08" y="94472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uppieren 36"/>
          <p:cNvGrpSpPr/>
          <p:nvPr/>
        </p:nvGrpSpPr>
        <p:grpSpPr>
          <a:xfrm rot="10800000" flipH="1" flipV="1">
            <a:off x="3887924" y="2844821"/>
            <a:ext cx="362533" cy="716577"/>
            <a:chOff x="444715" y="2379936"/>
            <a:chExt cx="792000" cy="1886197"/>
          </a:xfrm>
        </p:grpSpPr>
        <p:sp>
          <p:nvSpPr>
            <p:cNvPr id="5" name="Ellipse 4"/>
            <p:cNvSpPr/>
            <p:nvPr/>
          </p:nvSpPr>
          <p:spPr>
            <a:xfrm>
              <a:off x="502451" y="2379936"/>
              <a:ext cx="692349" cy="58227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444715" y="3474133"/>
              <a:ext cx="792000" cy="79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92994" y="2680184"/>
              <a:ext cx="704313" cy="1528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502451" y="2831867"/>
              <a:ext cx="692349" cy="5822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10" name="Gerade Verbindung 9"/>
            <p:cNvCxnSpPr/>
            <p:nvPr/>
          </p:nvCxnSpPr>
          <p:spPr>
            <a:xfrm>
              <a:off x="628199" y="2680556"/>
              <a:ext cx="0" cy="147216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>
              <a:off x="1091634" y="2677986"/>
              <a:ext cx="0" cy="147216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>
              <a:stCxn id="6" idx="1"/>
              <a:endCxn id="6" idx="3"/>
            </p:cNvCxnSpPr>
            <p:nvPr/>
          </p:nvCxnSpPr>
          <p:spPr>
            <a:xfrm>
              <a:off x="492994" y="2756600"/>
              <a:ext cx="704313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/>
            <p:cNvSpPr/>
            <p:nvPr/>
          </p:nvSpPr>
          <p:spPr>
            <a:xfrm>
              <a:off x="1016133" y="2892011"/>
              <a:ext cx="115397" cy="457200"/>
            </a:xfrm>
            <a:prstGeom prst="rect">
              <a:avLst/>
            </a:prstGeom>
            <a:solidFill>
              <a:srgbClr val="3895A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570500" y="2892011"/>
              <a:ext cx="358530" cy="457200"/>
            </a:xfrm>
            <a:prstGeom prst="rect">
              <a:avLst/>
            </a:prstGeom>
            <a:solidFill>
              <a:srgbClr val="3895A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971224" y="3626670"/>
              <a:ext cx="209578" cy="477554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3895A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900237" y="2419200"/>
              <a:ext cx="247260" cy="22712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3895A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972629" y="4623489"/>
            <a:ext cx="362280" cy="749727"/>
            <a:chOff x="1835784" y="2384884"/>
            <a:chExt cx="792000" cy="1886197"/>
          </a:xfrm>
        </p:grpSpPr>
        <p:sp>
          <p:nvSpPr>
            <p:cNvPr id="103" name="Ellipse 102"/>
            <p:cNvSpPr/>
            <p:nvPr/>
          </p:nvSpPr>
          <p:spPr>
            <a:xfrm>
              <a:off x="1893520" y="2384884"/>
              <a:ext cx="692349" cy="58227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835784" y="3479081"/>
              <a:ext cx="792000" cy="792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1884063" y="2685132"/>
              <a:ext cx="704313" cy="1528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893520" y="2836815"/>
              <a:ext cx="692349" cy="58227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107" name="Gerade Verbindung 106"/>
            <p:cNvCxnSpPr/>
            <p:nvPr/>
          </p:nvCxnSpPr>
          <p:spPr>
            <a:xfrm>
              <a:off x="2019268" y="2685504"/>
              <a:ext cx="0" cy="147216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2482703" y="2682934"/>
              <a:ext cx="0" cy="147216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>
              <a:stCxn id="105" idx="1"/>
              <a:endCxn id="105" idx="3"/>
            </p:cNvCxnSpPr>
            <p:nvPr/>
          </p:nvCxnSpPr>
          <p:spPr>
            <a:xfrm>
              <a:off x="1884063" y="2761548"/>
              <a:ext cx="704313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hteck 109"/>
            <p:cNvSpPr/>
            <p:nvPr/>
          </p:nvSpPr>
          <p:spPr>
            <a:xfrm>
              <a:off x="2407202" y="2896959"/>
              <a:ext cx="115397" cy="457200"/>
            </a:xfrm>
            <a:prstGeom prst="rect">
              <a:avLst/>
            </a:prstGeom>
            <a:solidFill>
              <a:srgbClr val="AC520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961569" y="2896959"/>
              <a:ext cx="358530" cy="457200"/>
            </a:xfrm>
            <a:prstGeom prst="rect">
              <a:avLst/>
            </a:prstGeom>
            <a:solidFill>
              <a:srgbClr val="AC520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12" name="Freihandform 111"/>
            <p:cNvSpPr/>
            <p:nvPr/>
          </p:nvSpPr>
          <p:spPr>
            <a:xfrm>
              <a:off x="2362293" y="3631618"/>
              <a:ext cx="209578" cy="477554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AC520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13" name="Freihandform 112"/>
            <p:cNvSpPr/>
            <p:nvPr/>
          </p:nvSpPr>
          <p:spPr>
            <a:xfrm>
              <a:off x="2291306" y="2424148"/>
              <a:ext cx="247260" cy="22712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AC520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1932206" y="2646324"/>
              <a:ext cx="641366" cy="252000"/>
              <a:chOff x="1943708" y="2646324"/>
              <a:chExt cx="641366" cy="252000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1943708" y="2646324"/>
                <a:ext cx="288000" cy="252000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2297074" y="2646324"/>
                <a:ext cx="288000" cy="252000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2458100" y="27276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2113601" y="2727672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15" name="Rechteck 114"/>
          <p:cNvSpPr/>
          <p:nvPr/>
        </p:nvSpPr>
        <p:spPr>
          <a:xfrm rot="16200000">
            <a:off x="3319016" y="1780228"/>
            <a:ext cx="1497600" cy="2304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2933033" y="2201435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</a:t>
            </a:r>
            <a:endParaRPr lang="de-DE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59" name="Rechteck 158"/>
          <p:cNvSpPr/>
          <p:nvPr/>
        </p:nvSpPr>
        <p:spPr>
          <a:xfrm rot="16200000">
            <a:off x="3418591" y="3608565"/>
            <a:ext cx="1497600" cy="228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60" name="Textfeld 159"/>
          <p:cNvSpPr txBox="1"/>
          <p:nvPr/>
        </p:nvSpPr>
        <p:spPr>
          <a:xfrm>
            <a:off x="3607821" y="4013204"/>
            <a:ext cx="1592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&gt;I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did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not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ask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to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b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me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on.</a:t>
            </a:r>
            <a:endParaRPr lang="de-DE" sz="9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pic>
        <p:nvPicPr>
          <p:cNvPr id="39" name="Picture 2" descr="C:\Daten\Projects\Balancing Ball Robot\found\windows8_icons\Keyboard\keyboard\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77" y="2777809"/>
            <a:ext cx="217556" cy="1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feld 170"/>
          <p:cNvSpPr txBox="1"/>
          <p:nvPr/>
        </p:nvSpPr>
        <p:spPr>
          <a:xfrm>
            <a:off x="3596866" y="2181186"/>
            <a:ext cx="17309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&gt; </a:t>
            </a:r>
            <a:r>
              <a:rPr lang="de-DE" sz="10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Don‘t</a:t>
            </a:r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me</a:t>
            </a:r>
            <a:r>
              <a:rPr lang="de-DE" sz="10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on</a:t>
            </a:r>
          </a:p>
        </p:txBody>
      </p:sp>
      <p:sp>
        <p:nvSpPr>
          <p:cNvPr id="184" name="Freihandform 183"/>
          <p:cNvSpPr/>
          <p:nvPr/>
        </p:nvSpPr>
        <p:spPr>
          <a:xfrm>
            <a:off x="815504" y="1419709"/>
            <a:ext cx="45719" cy="117977"/>
          </a:xfrm>
          <a:custGeom>
            <a:avLst/>
            <a:gdLst>
              <a:gd name="connsiteX0" fmla="*/ 1897 w 532190"/>
              <a:gd name="connsiteY0" fmla="*/ 166090 h 808089"/>
              <a:gd name="connsiteX1" fmla="*/ 179318 w 532190"/>
              <a:gd name="connsiteY1" fmla="*/ 302568 h 808089"/>
              <a:gd name="connsiteX2" fmla="*/ 179318 w 532190"/>
              <a:gd name="connsiteY2" fmla="*/ 527756 h 808089"/>
              <a:gd name="connsiteX3" fmla="*/ 29193 w 532190"/>
              <a:gd name="connsiteY3" fmla="*/ 636938 h 808089"/>
              <a:gd name="connsiteX4" fmla="*/ 268029 w 532190"/>
              <a:gd name="connsiteY4" fmla="*/ 807535 h 808089"/>
              <a:gd name="connsiteX5" fmla="*/ 479569 w 532190"/>
              <a:gd name="connsiteY5" fmla="*/ 575523 h 808089"/>
              <a:gd name="connsiteX6" fmla="*/ 520512 w 532190"/>
              <a:gd name="connsiteY6" fmla="*/ 295744 h 808089"/>
              <a:gd name="connsiteX7" fmla="*/ 308972 w 532190"/>
              <a:gd name="connsiteY7" fmla="*/ 2317 h 808089"/>
              <a:gd name="connsiteX8" fmla="*/ 1897 w 532190"/>
              <a:gd name="connsiteY8" fmla="*/ 166090 h 808089"/>
              <a:gd name="connsiteX0" fmla="*/ 54618 w 504090"/>
              <a:gd name="connsiteY0" fmla="*/ 93734 h 815225"/>
              <a:gd name="connsiteX1" fmla="*/ 151218 w 504090"/>
              <a:gd name="connsiteY1" fmla="*/ 309704 h 815225"/>
              <a:gd name="connsiteX2" fmla="*/ 151218 w 504090"/>
              <a:gd name="connsiteY2" fmla="*/ 534892 h 815225"/>
              <a:gd name="connsiteX3" fmla="*/ 1093 w 504090"/>
              <a:gd name="connsiteY3" fmla="*/ 644074 h 815225"/>
              <a:gd name="connsiteX4" fmla="*/ 239929 w 504090"/>
              <a:gd name="connsiteY4" fmla="*/ 814671 h 815225"/>
              <a:gd name="connsiteX5" fmla="*/ 451469 w 504090"/>
              <a:gd name="connsiteY5" fmla="*/ 582659 h 815225"/>
              <a:gd name="connsiteX6" fmla="*/ 492412 w 504090"/>
              <a:gd name="connsiteY6" fmla="*/ 302880 h 815225"/>
              <a:gd name="connsiteX7" fmla="*/ 280872 w 504090"/>
              <a:gd name="connsiteY7" fmla="*/ 9453 h 815225"/>
              <a:gd name="connsiteX8" fmla="*/ 54618 w 504090"/>
              <a:gd name="connsiteY8" fmla="*/ 93734 h 815225"/>
              <a:gd name="connsiteX0" fmla="*/ 2988 w 452460"/>
              <a:gd name="connsiteY0" fmla="*/ 93736 h 817890"/>
              <a:gd name="connsiteX1" fmla="*/ 99588 w 452460"/>
              <a:gd name="connsiteY1" fmla="*/ 309706 h 817890"/>
              <a:gd name="connsiteX2" fmla="*/ 99588 w 452460"/>
              <a:gd name="connsiteY2" fmla="*/ 534894 h 817890"/>
              <a:gd name="connsiteX3" fmla="*/ 18737 w 452460"/>
              <a:gd name="connsiteY3" fmla="*/ 705905 h 817890"/>
              <a:gd name="connsiteX4" fmla="*/ 188299 w 452460"/>
              <a:gd name="connsiteY4" fmla="*/ 814673 h 817890"/>
              <a:gd name="connsiteX5" fmla="*/ 399839 w 452460"/>
              <a:gd name="connsiteY5" fmla="*/ 582661 h 817890"/>
              <a:gd name="connsiteX6" fmla="*/ 440782 w 452460"/>
              <a:gd name="connsiteY6" fmla="*/ 302882 h 817890"/>
              <a:gd name="connsiteX7" fmla="*/ 229242 w 452460"/>
              <a:gd name="connsiteY7" fmla="*/ 9455 h 817890"/>
              <a:gd name="connsiteX8" fmla="*/ 2988 w 452460"/>
              <a:gd name="connsiteY8" fmla="*/ 93736 h 817890"/>
              <a:gd name="connsiteX0" fmla="*/ 20237 w 469709"/>
              <a:gd name="connsiteY0" fmla="*/ 93736 h 816774"/>
              <a:gd name="connsiteX1" fmla="*/ 116837 w 469709"/>
              <a:gd name="connsiteY1" fmla="*/ 309706 h 816774"/>
              <a:gd name="connsiteX2" fmla="*/ 116837 w 469709"/>
              <a:gd name="connsiteY2" fmla="*/ 534894 h 816774"/>
              <a:gd name="connsiteX3" fmla="*/ 1350 w 469709"/>
              <a:gd name="connsiteY3" fmla="*/ 688239 h 816774"/>
              <a:gd name="connsiteX4" fmla="*/ 205548 w 469709"/>
              <a:gd name="connsiteY4" fmla="*/ 814673 h 816774"/>
              <a:gd name="connsiteX5" fmla="*/ 417088 w 469709"/>
              <a:gd name="connsiteY5" fmla="*/ 582661 h 816774"/>
              <a:gd name="connsiteX6" fmla="*/ 458031 w 469709"/>
              <a:gd name="connsiteY6" fmla="*/ 302882 h 816774"/>
              <a:gd name="connsiteX7" fmla="*/ 246491 w 469709"/>
              <a:gd name="connsiteY7" fmla="*/ 9455 h 816774"/>
              <a:gd name="connsiteX8" fmla="*/ 20237 w 469709"/>
              <a:gd name="connsiteY8" fmla="*/ 93736 h 816774"/>
              <a:gd name="connsiteX0" fmla="*/ 18923 w 468395"/>
              <a:gd name="connsiteY0" fmla="*/ 93736 h 816977"/>
              <a:gd name="connsiteX1" fmla="*/ 115523 w 468395"/>
              <a:gd name="connsiteY1" fmla="*/ 309706 h 816977"/>
              <a:gd name="connsiteX2" fmla="*/ 219436 w 468395"/>
              <a:gd name="connsiteY2" fmla="*/ 473066 h 816977"/>
              <a:gd name="connsiteX3" fmla="*/ 36 w 468395"/>
              <a:gd name="connsiteY3" fmla="*/ 688239 h 816977"/>
              <a:gd name="connsiteX4" fmla="*/ 204234 w 468395"/>
              <a:gd name="connsiteY4" fmla="*/ 814673 h 816977"/>
              <a:gd name="connsiteX5" fmla="*/ 415774 w 468395"/>
              <a:gd name="connsiteY5" fmla="*/ 582661 h 816977"/>
              <a:gd name="connsiteX6" fmla="*/ 456717 w 468395"/>
              <a:gd name="connsiteY6" fmla="*/ 302882 h 816977"/>
              <a:gd name="connsiteX7" fmla="*/ 245177 w 468395"/>
              <a:gd name="connsiteY7" fmla="*/ 9455 h 816977"/>
              <a:gd name="connsiteX8" fmla="*/ 18923 w 468395"/>
              <a:gd name="connsiteY8" fmla="*/ 93736 h 816977"/>
              <a:gd name="connsiteX0" fmla="*/ 18923 w 468395"/>
              <a:gd name="connsiteY0" fmla="*/ 93132 h 816375"/>
              <a:gd name="connsiteX1" fmla="*/ 242527 w 468395"/>
              <a:gd name="connsiteY1" fmla="*/ 264940 h 816375"/>
              <a:gd name="connsiteX2" fmla="*/ 219436 w 468395"/>
              <a:gd name="connsiteY2" fmla="*/ 472462 h 816375"/>
              <a:gd name="connsiteX3" fmla="*/ 36 w 468395"/>
              <a:gd name="connsiteY3" fmla="*/ 687635 h 816375"/>
              <a:gd name="connsiteX4" fmla="*/ 204234 w 468395"/>
              <a:gd name="connsiteY4" fmla="*/ 814069 h 816375"/>
              <a:gd name="connsiteX5" fmla="*/ 415774 w 468395"/>
              <a:gd name="connsiteY5" fmla="*/ 582057 h 816375"/>
              <a:gd name="connsiteX6" fmla="*/ 456717 w 468395"/>
              <a:gd name="connsiteY6" fmla="*/ 302278 h 816375"/>
              <a:gd name="connsiteX7" fmla="*/ 245177 w 468395"/>
              <a:gd name="connsiteY7" fmla="*/ 8851 h 816375"/>
              <a:gd name="connsiteX8" fmla="*/ 18923 w 468395"/>
              <a:gd name="connsiteY8" fmla="*/ 93132 h 816375"/>
              <a:gd name="connsiteX0" fmla="*/ 18923 w 468395"/>
              <a:gd name="connsiteY0" fmla="*/ 93248 h 816490"/>
              <a:gd name="connsiteX1" fmla="*/ 219436 w 468395"/>
              <a:gd name="connsiteY1" fmla="*/ 273890 h 816490"/>
              <a:gd name="connsiteX2" fmla="*/ 219436 w 468395"/>
              <a:gd name="connsiteY2" fmla="*/ 472578 h 816490"/>
              <a:gd name="connsiteX3" fmla="*/ 36 w 468395"/>
              <a:gd name="connsiteY3" fmla="*/ 687751 h 816490"/>
              <a:gd name="connsiteX4" fmla="*/ 204234 w 468395"/>
              <a:gd name="connsiteY4" fmla="*/ 814185 h 816490"/>
              <a:gd name="connsiteX5" fmla="*/ 415774 w 468395"/>
              <a:gd name="connsiteY5" fmla="*/ 582173 h 816490"/>
              <a:gd name="connsiteX6" fmla="*/ 456717 w 468395"/>
              <a:gd name="connsiteY6" fmla="*/ 302394 h 816490"/>
              <a:gd name="connsiteX7" fmla="*/ 245177 w 468395"/>
              <a:gd name="connsiteY7" fmla="*/ 8967 h 816490"/>
              <a:gd name="connsiteX8" fmla="*/ 18923 w 468395"/>
              <a:gd name="connsiteY8" fmla="*/ 93248 h 81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395" h="816490">
                <a:moveTo>
                  <a:pt x="18923" y="93248"/>
                </a:moveTo>
                <a:cubicBezTo>
                  <a:pt x="14633" y="137402"/>
                  <a:pt x="186017" y="210668"/>
                  <a:pt x="219436" y="273890"/>
                </a:cubicBezTo>
                <a:cubicBezTo>
                  <a:pt x="252855" y="337112"/>
                  <a:pt x="256003" y="403601"/>
                  <a:pt x="219436" y="472578"/>
                </a:cubicBezTo>
                <a:cubicBezTo>
                  <a:pt x="182869" y="541555"/>
                  <a:pt x="2570" y="630817"/>
                  <a:pt x="36" y="687751"/>
                </a:cubicBezTo>
                <a:cubicBezTo>
                  <a:pt x="-2498" y="744685"/>
                  <a:pt x="134944" y="831781"/>
                  <a:pt x="204234" y="814185"/>
                </a:cubicBezTo>
                <a:cubicBezTo>
                  <a:pt x="273524" y="796589"/>
                  <a:pt x="373694" y="667471"/>
                  <a:pt x="415774" y="582173"/>
                </a:cubicBezTo>
                <a:cubicBezTo>
                  <a:pt x="457854" y="496875"/>
                  <a:pt x="485150" y="397928"/>
                  <a:pt x="456717" y="302394"/>
                </a:cubicBezTo>
                <a:cubicBezTo>
                  <a:pt x="428284" y="206860"/>
                  <a:pt x="318143" y="43825"/>
                  <a:pt x="245177" y="8967"/>
                </a:cubicBezTo>
                <a:cubicBezTo>
                  <a:pt x="172211" y="-25891"/>
                  <a:pt x="23213" y="49094"/>
                  <a:pt x="18923" y="93248"/>
                </a:cubicBezTo>
                <a:close/>
              </a:path>
            </a:pathLst>
          </a:custGeom>
          <a:solidFill>
            <a:srgbClr val="FE67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3023828" y="4016677"/>
            <a:ext cx="6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</a:t>
            </a:r>
            <a:endParaRPr lang="de-DE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12" name="Textfeld 211"/>
          <p:cNvSpPr txBox="1"/>
          <p:nvPr/>
        </p:nvSpPr>
        <p:spPr>
          <a:xfrm>
            <a:off x="5381172" y="2236989"/>
            <a:ext cx="19886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Speech</a:t>
            </a:r>
            <a:endParaRPr lang="de-DE" sz="800" dirty="0" smtClean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Talk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Poems Songs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25" name="Rechteck 224"/>
          <p:cNvSpPr/>
          <p:nvPr/>
        </p:nvSpPr>
        <p:spPr>
          <a:xfrm rot="16200000">
            <a:off x="5924938" y="3599565"/>
            <a:ext cx="1497600" cy="2304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5549262" y="4461131"/>
            <a:ext cx="21534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7313" indent="-87313"/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Main Menu</a:t>
            </a:r>
          </a:p>
          <a:p>
            <a:pPr marL="87313" indent="-87313"/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 - </a:t>
            </a:r>
            <a:r>
              <a:rPr lang="de-DE" sz="8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help</a:t>
            </a:r>
            <a:endParaRPr lang="de-DE" sz="8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34" name="Textfeld 233"/>
          <p:cNvSpPr txBox="1"/>
          <p:nvPr/>
        </p:nvSpPr>
        <p:spPr>
          <a:xfrm>
            <a:off x="5528439" y="4002764"/>
            <a:ext cx="21888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</a:t>
            </a:r>
          </a:p>
          <a:p>
            <a:r>
              <a:rPr lang="de-DE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Config</a:t>
            </a:r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Remote Paul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37" name="Rechteck 236"/>
          <p:cNvSpPr/>
          <p:nvPr/>
        </p:nvSpPr>
        <p:spPr>
          <a:xfrm rot="16200000">
            <a:off x="849371" y="3529856"/>
            <a:ext cx="1497600" cy="23040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pic>
        <p:nvPicPr>
          <p:cNvPr id="239" name="Picture 14" descr="C:\Daten\Projects\Balancing Ball Robot\found\windows8_icons\Volume_Controls\volume_u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0" y="4765621"/>
            <a:ext cx="134348" cy="13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Rechteck 239"/>
          <p:cNvSpPr/>
          <p:nvPr/>
        </p:nvSpPr>
        <p:spPr>
          <a:xfrm>
            <a:off x="981469" y="4626268"/>
            <a:ext cx="972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1385032" y="4455903"/>
            <a:ext cx="1145524" cy="8082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Sandy</a:t>
            </a:r>
          </a:p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Select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the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voice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/>
            </a:r>
            <a:b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de-DE" sz="400" dirty="0" smtClean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200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English</a:t>
            </a:r>
            <a:endParaRPr lang="de-DE" sz="800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Select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the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language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pic>
        <p:nvPicPr>
          <p:cNvPr id="244" name="Picture 10" descr="C:\Daten\Projects\Balancing Ball Robot\found\windows8_icons\Arrows\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51" y="5012146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11" descr="C:\Daten\Projects\Balancing Ball Robot\found\windows8_icons\Arrows\u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7" y="4472086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Rechteck 247"/>
          <p:cNvSpPr/>
          <p:nvPr/>
        </p:nvSpPr>
        <p:spPr>
          <a:xfrm>
            <a:off x="990344" y="4718301"/>
            <a:ext cx="82800" cy="261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426630" y="3920543"/>
            <a:ext cx="21888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</a:t>
            </a:r>
          </a:p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Remote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Config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109616" y="980728"/>
            <a:ext cx="36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4503163" y="980728"/>
            <a:ext cx="36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103948" y="1392980"/>
            <a:ext cx="360000" cy="3600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4503163" y="1392980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596501" y="3292377"/>
            <a:ext cx="216000" cy="216000"/>
          </a:xfrm>
          <a:prstGeom prst="ellipse">
            <a:avLst/>
          </a:prstGeom>
          <a:solidFill>
            <a:srgbClr val="C75F09"/>
          </a:solidFill>
          <a:ln w="9525">
            <a:solidFill>
              <a:srgbClr val="9B4A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 rot="16200000">
            <a:off x="798992" y="1788306"/>
            <a:ext cx="1497600" cy="2304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91" name="Gerade Verbindung mit Pfeil 90"/>
          <p:cNvCxnSpPr/>
          <p:nvPr/>
        </p:nvCxnSpPr>
        <p:spPr>
          <a:xfrm>
            <a:off x="655706" y="3376070"/>
            <a:ext cx="3518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718163" y="2960948"/>
            <a:ext cx="3026" cy="437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/>
        </p:nvSpPr>
        <p:spPr>
          <a:xfrm>
            <a:off x="623614" y="3281591"/>
            <a:ext cx="195151" cy="1911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69220" y="3217875"/>
            <a:ext cx="195151" cy="191148"/>
          </a:xfrm>
          <a:prstGeom prst="ellipse">
            <a:avLst/>
          </a:prstGeom>
          <a:solidFill>
            <a:srgbClr val="E25B00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99" name="Gerade Verbindung 98"/>
          <p:cNvCxnSpPr>
            <a:stCxn id="97" idx="1"/>
            <a:endCxn id="93" idx="1"/>
          </p:cNvCxnSpPr>
          <p:nvPr/>
        </p:nvCxnSpPr>
        <p:spPr>
          <a:xfrm flipH="1">
            <a:off x="652193" y="3245868"/>
            <a:ext cx="45606" cy="63716"/>
          </a:xfrm>
          <a:prstGeom prst="line">
            <a:avLst/>
          </a:prstGeom>
          <a:ln>
            <a:solidFill>
              <a:srgbClr val="9B4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97" idx="5"/>
            <a:endCxn id="93" idx="5"/>
          </p:cNvCxnSpPr>
          <p:nvPr/>
        </p:nvCxnSpPr>
        <p:spPr>
          <a:xfrm flipH="1">
            <a:off x="790186" y="3381030"/>
            <a:ext cx="45606" cy="63716"/>
          </a:xfrm>
          <a:prstGeom prst="line">
            <a:avLst/>
          </a:prstGeom>
          <a:ln>
            <a:solidFill>
              <a:srgbClr val="9B4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948951" y="3242802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10 [    ]</a:t>
            </a:r>
            <a:endParaRPr lang="de-DE" sz="12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88434" y="2744924"/>
            <a:ext cx="1127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87313" indent="-87313"/>
            <a:r>
              <a:rPr lang="de-DE" sz="9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	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I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did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not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ask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to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de-DE" sz="9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900" dirty="0" err="1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me</a:t>
            </a:r>
            <a:r>
              <a:rPr lang="de-DE" sz="9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on.</a:t>
            </a:r>
            <a:endParaRPr lang="de-DE" sz="9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1188932" y="3295217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431540" y="274492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4 [    ]</a:t>
            </a:r>
            <a:endParaRPr lang="de-DE" sz="12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92008" y="2793202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19" name="Bogen 118"/>
          <p:cNvSpPr/>
          <p:nvPr/>
        </p:nvSpPr>
        <p:spPr>
          <a:xfrm>
            <a:off x="639613" y="3181718"/>
            <a:ext cx="260476" cy="259200"/>
          </a:xfrm>
          <a:prstGeom prst="arc">
            <a:avLst>
              <a:gd name="adj1" fmla="val 16200000"/>
              <a:gd name="adj2" fmla="val 12641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401434" y="2212071"/>
            <a:ext cx="22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 Speech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22" name="Freihandform 121"/>
          <p:cNvSpPr/>
          <p:nvPr/>
        </p:nvSpPr>
        <p:spPr>
          <a:xfrm>
            <a:off x="797526" y="3255913"/>
            <a:ext cx="45719" cy="117977"/>
          </a:xfrm>
          <a:custGeom>
            <a:avLst/>
            <a:gdLst>
              <a:gd name="connsiteX0" fmla="*/ 1897 w 532190"/>
              <a:gd name="connsiteY0" fmla="*/ 166090 h 808089"/>
              <a:gd name="connsiteX1" fmla="*/ 179318 w 532190"/>
              <a:gd name="connsiteY1" fmla="*/ 302568 h 808089"/>
              <a:gd name="connsiteX2" fmla="*/ 179318 w 532190"/>
              <a:gd name="connsiteY2" fmla="*/ 527756 h 808089"/>
              <a:gd name="connsiteX3" fmla="*/ 29193 w 532190"/>
              <a:gd name="connsiteY3" fmla="*/ 636938 h 808089"/>
              <a:gd name="connsiteX4" fmla="*/ 268029 w 532190"/>
              <a:gd name="connsiteY4" fmla="*/ 807535 h 808089"/>
              <a:gd name="connsiteX5" fmla="*/ 479569 w 532190"/>
              <a:gd name="connsiteY5" fmla="*/ 575523 h 808089"/>
              <a:gd name="connsiteX6" fmla="*/ 520512 w 532190"/>
              <a:gd name="connsiteY6" fmla="*/ 295744 h 808089"/>
              <a:gd name="connsiteX7" fmla="*/ 308972 w 532190"/>
              <a:gd name="connsiteY7" fmla="*/ 2317 h 808089"/>
              <a:gd name="connsiteX8" fmla="*/ 1897 w 532190"/>
              <a:gd name="connsiteY8" fmla="*/ 166090 h 808089"/>
              <a:gd name="connsiteX0" fmla="*/ 54618 w 504090"/>
              <a:gd name="connsiteY0" fmla="*/ 93734 h 815225"/>
              <a:gd name="connsiteX1" fmla="*/ 151218 w 504090"/>
              <a:gd name="connsiteY1" fmla="*/ 309704 h 815225"/>
              <a:gd name="connsiteX2" fmla="*/ 151218 w 504090"/>
              <a:gd name="connsiteY2" fmla="*/ 534892 h 815225"/>
              <a:gd name="connsiteX3" fmla="*/ 1093 w 504090"/>
              <a:gd name="connsiteY3" fmla="*/ 644074 h 815225"/>
              <a:gd name="connsiteX4" fmla="*/ 239929 w 504090"/>
              <a:gd name="connsiteY4" fmla="*/ 814671 h 815225"/>
              <a:gd name="connsiteX5" fmla="*/ 451469 w 504090"/>
              <a:gd name="connsiteY5" fmla="*/ 582659 h 815225"/>
              <a:gd name="connsiteX6" fmla="*/ 492412 w 504090"/>
              <a:gd name="connsiteY6" fmla="*/ 302880 h 815225"/>
              <a:gd name="connsiteX7" fmla="*/ 280872 w 504090"/>
              <a:gd name="connsiteY7" fmla="*/ 9453 h 815225"/>
              <a:gd name="connsiteX8" fmla="*/ 54618 w 504090"/>
              <a:gd name="connsiteY8" fmla="*/ 93734 h 815225"/>
              <a:gd name="connsiteX0" fmla="*/ 2988 w 452460"/>
              <a:gd name="connsiteY0" fmla="*/ 93736 h 817890"/>
              <a:gd name="connsiteX1" fmla="*/ 99588 w 452460"/>
              <a:gd name="connsiteY1" fmla="*/ 309706 h 817890"/>
              <a:gd name="connsiteX2" fmla="*/ 99588 w 452460"/>
              <a:gd name="connsiteY2" fmla="*/ 534894 h 817890"/>
              <a:gd name="connsiteX3" fmla="*/ 18737 w 452460"/>
              <a:gd name="connsiteY3" fmla="*/ 705905 h 817890"/>
              <a:gd name="connsiteX4" fmla="*/ 188299 w 452460"/>
              <a:gd name="connsiteY4" fmla="*/ 814673 h 817890"/>
              <a:gd name="connsiteX5" fmla="*/ 399839 w 452460"/>
              <a:gd name="connsiteY5" fmla="*/ 582661 h 817890"/>
              <a:gd name="connsiteX6" fmla="*/ 440782 w 452460"/>
              <a:gd name="connsiteY6" fmla="*/ 302882 h 817890"/>
              <a:gd name="connsiteX7" fmla="*/ 229242 w 452460"/>
              <a:gd name="connsiteY7" fmla="*/ 9455 h 817890"/>
              <a:gd name="connsiteX8" fmla="*/ 2988 w 452460"/>
              <a:gd name="connsiteY8" fmla="*/ 93736 h 817890"/>
              <a:gd name="connsiteX0" fmla="*/ 20237 w 469709"/>
              <a:gd name="connsiteY0" fmla="*/ 93736 h 816774"/>
              <a:gd name="connsiteX1" fmla="*/ 116837 w 469709"/>
              <a:gd name="connsiteY1" fmla="*/ 309706 h 816774"/>
              <a:gd name="connsiteX2" fmla="*/ 116837 w 469709"/>
              <a:gd name="connsiteY2" fmla="*/ 534894 h 816774"/>
              <a:gd name="connsiteX3" fmla="*/ 1350 w 469709"/>
              <a:gd name="connsiteY3" fmla="*/ 688239 h 816774"/>
              <a:gd name="connsiteX4" fmla="*/ 205548 w 469709"/>
              <a:gd name="connsiteY4" fmla="*/ 814673 h 816774"/>
              <a:gd name="connsiteX5" fmla="*/ 417088 w 469709"/>
              <a:gd name="connsiteY5" fmla="*/ 582661 h 816774"/>
              <a:gd name="connsiteX6" fmla="*/ 458031 w 469709"/>
              <a:gd name="connsiteY6" fmla="*/ 302882 h 816774"/>
              <a:gd name="connsiteX7" fmla="*/ 246491 w 469709"/>
              <a:gd name="connsiteY7" fmla="*/ 9455 h 816774"/>
              <a:gd name="connsiteX8" fmla="*/ 20237 w 469709"/>
              <a:gd name="connsiteY8" fmla="*/ 93736 h 816774"/>
              <a:gd name="connsiteX0" fmla="*/ 18923 w 468395"/>
              <a:gd name="connsiteY0" fmla="*/ 93736 h 816977"/>
              <a:gd name="connsiteX1" fmla="*/ 115523 w 468395"/>
              <a:gd name="connsiteY1" fmla="*/ 309706 h 816977"/>
              <a:gd name="connsiteX2" fmla="*/ 219436 w 468395"/>
              <a:gd name="connsiteY2" fmla="*/ 473066 h 816977"/>
              <a:gd name="connsiteX3" fmla="*/ 36 w 468395"/>
              <a:gd name="connsiteY3" fmla="*/ 688239 h 816977"/>
              <a:gd name="connsiteX4" fmla="*/ 204234 w 468395"/>
              <a:gd name="connsiteY4" fmla="*/ 814673 h 816977"/>
              <a:gd name="connsiteX5" fmla="*/ 415774 w 468395"/>
              <a:gd name="connsiteY5" fmla="*/ 582661 h 816977"/>
              <a:gd name="connsiteX6" fmla="*/ 456717 w 468395"/>
              <a:gd name="connsiteY6" fmla="*/ 302882 h 816977"/>
              <a:gd name="connsiteX7" fmla="*/ 245177 w 468395"/>
              <a:gd name="connsiteY7" fmla="*/ 9455 h 816977"/>
              <a:gd name="connsiteX8" fmla="*/ 18923 w 468395"/>
              <a:gd name="connsiteY8" fmla="*/ 93736 h 816977"/>
              <a:gd name="connsiteX0" fmla="*/ 18923 w 468395"/>
              <a:gd name="connsiteY0" fmla="*/ 93132 h 816375"/>
              <a:gd name="connsiteX1" fmla="*/ 242527 w 468395"/>
              <a:gd name="connsiteY1" fmla="*/ 264940 h 816375"/>
              <a:gd name="connsiteX2" fmla="*/ 219436 w 468395"/>
              <a:gd name="connsiteY2" fmla="*/ 472462 h 816375"/>
              <a:gd name="connsiteX3" fmla="*/ 36 w 468395"/>
              <a:gd name="connsiteY3" fmla="*/ 687635 h 816375"/>
              <a:gd name="connsiteX4" fmla="*/ 204234 w 468395"/>
              <a:gd name="connsiteY4" fmla="*/ 814069 h 816375"/>
              <a:gd name="connsiteX5" fmla="*/ 415774 w 468395"/>
              <a:gd name="connsiteY5" fmla="*/ 582057 h 816375"/>
              <a:gd name="connsiteX6" fmla="*/ 456717 w 468395"/>
              <a:gd name="connsiteY6" fmla="*/ 302278 h 816375"/>
              <a:gd name="connsiteX7" fmla="*/ 245177 w 468395"/>
              <a:gd name="connsiteY7" fmla="*/ 8851 h 816375"/>
              <a:gd name="connsiteX8" fmla="*/ 18923 w 468395"/>
              <a:gd name="connsiteY8" fmla="*/ 93132 h 816375"/>
              <a:gd name="connsiteX0" fmla="*/ 18923 w 468395"/>
              <a:gd name="connsiteY0" fmla="*/ 93248 h 816490"/>
              <a:gd name="connsiteX1" fmla="*/ 219436 w 468395"/>
              <a:gd name="connsiteY1" fmla="*/ 273890 h 816490"/>
              <a:gd name="connsiteX2" fmla="*/ 219436 w 468395"/>
              <a:gd name="connsiteY2" fmla="*/ 472578 h 816490"/>
              <a:gd name="connsiteX3" fmla="*/ 36 w 468395"/>
              <a:gd name="connsiteY3" fmla="*/ 687751 h 816490"/>
              <a:gd name="connsiteX4" fmla="*/ 204234 w 468395"/>
              <a:gd name="connsiteY4" fmla="*/ 814185 h 816490"/>
              <a:gd name="connsiteX5" fmla="*/ 415774 w 468395"/>
              <a:gd name="connsiteY5" fmla="*/ 582173 h 816490"/>
              <a:gd name="connsiteX6" fmla="*/ 456717 w 468395"/>
              <a:gd name="connsiteY6" fmla="*/ 302394 h 816490"/>
              <a:gd name="connsiteX7" fmla="*/ 245177 w 468395"/>
              <a:gd name="connsiteY7" fmla="*/ 8967 h 816490"/>
              <a:gd name="connsiteX8" fmla="*/ 18923 w 468395"/>
              <a:gd name="connsiteY8" fmla="*/ 93248 h 81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395" h="816490">
                <a:moveTo>
                  <a:pt x="18923" y="93248"/>
                </a:moveTo>
                <a:cubicBezTo>
                  <a:pt x="14633" y="137402"/>
                  <a:pt x="186017" y="210668"/>
                  <a:pt x="219436" y="273890"/>
                </a:cubicBezTo>
                <a:cubicBezTo>
                  <a:pt x="252855" y="337112"/>
                  <a:pt x="256003" y="403601"/>
                  <a:pt x="219436" y="472578"/>
                </a:cubicBezTo>
                <a:cubicBezTo>
                  <a:pt x="182869" y="541555"/>
                  <a:pt x="2570" y="630817"/>
                  <a:pt x="36" y="687751"/>
                </a:cubicBezTo>
                <a:cubicBezTo>
                  <a:pt x="-2498" y="744685"/>
                  <a:pt x="134944" y="831781"/>
                  <a:pt x="204234" y="814185"/>
                </a:cubicBezTo>
                <a:cubicBezTo>
                  <a:pt x="273524" y="796589"/>
                  <a:pt x="373694" y="667471"/>
                  <a:pt x="415774" y="582173"/>
                </a:cubicBezTo>
                <a:cubicBezTo>
                  <a:pt x="457854" y="496875"/>
                  <a:pt x="485150" y="397928"/>
                  <a:pt x="456717" y="302394"/>
                </a:cubicBezTo>
                <a:cubicBezTo>
                  <a:pt x="428284" y="206860"/>
                  <a:pt x="318143" y="43825"/>
                  <a:pt x="245177" y="8967"/>
                </a:cubicBezTo>
                <a:cubicBezTo>
                  <a:pt x="172211" y="-25891"/>
                  <a:pt x="23213" y="49094"/>
                  <a:pt x="18923" y="93248"/>
                </a:cubicBezTo>
                <a:close/>
              </a:path>
            </a:pathLst>
          </a:custGeom>
          <a:solidFill>
            <a:srgbClr val="FE67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123"/>
          <p:cNvSpPr/>
          <p:nvPr/>
        </p:nvSpPr>
        <p:spPr>
          <a:xfrm>
            <a:off x="994137" y="805881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387" name="Gruppieren 386"/>
          <p:cNvGrpSpPr/>
          <p:nvPr/>
        </p:nvGrpSpPr>
        <p:grpSpPr>
          <a:xfrm>
            <a:off x="1016997" y="821121"/>
            <a:ext cx="482921" cy="1144257"/>
            <a:chOff x="2594184" y="3969218"/>
            <a:chExt cx="482921" cy="1144257"/>
          </a:xfrm>
        </p:grpSpPr>
        <p:sp>
          <p:nvSpPr>
            <p:cNvPr id="388" name="Akkord 387"/>
            <p:cNvSpPr/>
            <p:nvPr/>
          </p:nvSpPr>
          <p:spPr>
            <a:xfrm>
              <a:off x="2628237" y="396921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89" name="Ellipse 388"/>
            <p:cNvSpPr/>
            <p:nvPr/>
          </p:nvSpPr>
          <p:spPr>
            <a:xfrm>
              <a:off x="2594184" y="4632944"/>
              <a:ext cx="482921" cy="4805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90" name="Rechteck 389"/>
            <p:cNvSpPr/>
            <p:nvPr/>
          </p:nvSpPr>
          <p:spPr>
            <a:xfrm>
              <a:off x="2629388" y="4243261"/>
              <a:ext cx="422159" cy="35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391" name="Gerade Verbindung 390"/>
            <p:cNvCxnSpPr/>
            <p:nvPr/>
          </p:nvCxnSpPr>
          <p:spPr>
            <a:xfrm>
              <a:off x="2706063" y="415145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Gerade Verbindung 391"/>
            <p:cNvCxnSpPr/>
            <p:nvPr/>
          </p:nvCxnSpPr>
          <p:spPr>
            <a:xfrm>
              <a:off x="2988642" y="414989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Gerade Verbindung 392"/>
            <p:cNvCxnSpPr/>
            <p:nvPr/>
          </p:nvCxnSpPr>
          <p:spPr>
            <a:xfrm>
              <a:off x="2623622" y="4197594"/>
              <a:ext cx="42945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hteck 393"/>
            <p:cNvSpPr/>
            <p:nvPr/>
          </p:nvSpPr>
          <p:spPr>
            <a:xfrm>
              <a:off x="2942605" y="4279752"/>
              <a:ext cx="7036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2670881" y="4279752"/>
              <a:ext cx="21861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96" name="Freihandform 395"/>
            <p:cNvSpPr/>
            <p:nvPr/>
          </p:nvSpPr>
          <p:spPr>
            <a:xfrm>
              <a:off x="2915222" y="472549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97" name="Freihandform 396"/>
            <p:cNvSpPr/>
            <p:nvPr/>
          </p:nvSpPr>
          <p:spPr>
            <a:xfrm>
              <a:off x="2871938" y="399288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8316317" y="800708"/>
            <a:ext cx="391072" cy="152896"/>
            <a:chOff x="4360070" y="4952345"/>
            <a:chExt cx="391072" cy="152896"/>
          </a:xfrm>
        </p:grpSpPr>
        <p:grpSp>
          <p:nvGrpSpPr>
            <p:cNvPr id="782" name="Gruppieren 781"/>
            <p:cNvGrpSpPr/>
            <p:nvPr/>
          </p:nvGrpSpPr>
          <p:grpSpPr>
            <a:xfrm>
              <a:off x="4360070" y="4952345"/>
              <a:ext cx="391072" cy="152896"/>
              <a:chOff x="1552636" y="3708152"/>
              <a:chExt cx="391072" cy="152896"/>
            </a:xfrm>
          </p:grpSpPr>
          <p:sp>
            <p:nvSpPr>
              <p:cNvPr id="783" name="Ellipse 782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784" name="Ellipse 783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85" name="Ellipse 784"/>
            <p:cNvSpPr/>
            <p:nvPr/>
          </p:nvSpPr>
          <p:spPr>
            <a:xfrm>
              <a:off x="4635857" y="4997464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86" name="Ellipse 785"/>
            <p:cNvSpPr/>
            <p:nvPr/>
          </p:nvSpPr>
          <p:spPr>
            <a:xfrm>
              <a:off x="4425799" y="4997464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787" name="Gruppieren 786"/>
            <p:cNvGrpSpPr/>
            <p:nvPr/>
          </p:nvGrpSpPr>
          <p:grpSpPr>
            <a:xfrm>
              <a:off x="4360785" y="4952346"/>
              <a:ext cx="390356" cy="56028"/>
              <a:chOff x="2918694" y="3690412"/>
              <a:chExt cx="394305" cy="59555"/>
            </a:xfrm>
          </p:grpSpPr>
          <p:sp>
            <p:nvSpPr>
              <p:cNvPr id="788" name="Mond 787"/>
              <p:cNvSpPr/>
              <p:nvPr/>
            </p:nvSpPr>
            <p:spPr>
              <a:xfrm rot="5400000">
                <a:off x="2976721" y="3632385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9" name="Mond 788"/>
              <p:cNvSpPr/>
              <p:nvPr/>
            </p:nvSpPr>
            <p:spPr>
              <a:xfrm rot="5400000">
                <a:off x="3195418" y="3632387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uppieren 1"/>
          <p:cNvGrpSpPr/>
          <p:nvPr/>
        </p:nvGrpSpPr>
        <p:grpSpPr>
          <a:xfrm>
            <a:off x="8326570" y="2348880"/>
            <a:ext cx="391076" cy="156028"/>
            <a:chOff x="3021653" y="5181452"/>
            <a:chExt cx="391076" cy="156028"/>
          </a:xfrm>
        </p:grpSpPr>
        <p:grpSp>
          <p:nvGrpSpPr>
            <p:cNvPr id="790" name="Gruppieren 789"/>
            <p:cNvGrpSpPr/>
            <p:nvPr/>
          </p:nvGrpSpPr>
          <p:grpSpPr>
            <a:xfrm>
              <a:off x="3021653" y="5184584"/>
              <a:ext cx="391072" cy="152896"/>
              <a:chOff x="1552636" y="3708152"/>
              <a:chExt cx="391072" cy="152896"/>
            </a:xfrm>
          </p:grpSpPr>
          <p:sp>
            <p:nvSpPr>
              <p:cNvPr id="791" name="Ellipse 790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792" name="Ellipse 791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93" name="Ellipse 792"/>
            <p:cNvSpPr/>
            <p:nvPr/>
          </p:nvSpPr>
          <p:spPr>
            <a:xfrm>
              <a:off x="3297440" y="5229703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94" name="Ellipse 793"/>
            <p:cNvSpPr/>
            <p:nvPr/>
          </p:nvSpPr>
          <p:spPr>
            <a:xfrm>
              <a:off x="3087382" y="5229703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795" name="Gruppieren 794"/>
            <p:cNvGrpSpPr/>
            <p:nvPr/>
          </p:nvGrpSpPr>
          <p:grpSpPr>
            <a:xfrm>
              <a:off x="3024192" y="5181452"/>
              <a:ext cx="388537" cy="94085"/>
              <a:chOff x="2920532" y="3690412"/>
              <a:chExt cx="392467" cy="59555"/>
            </a:xfrm>
          </p:grpSpPr>
          <p:sp>
            <p:nvSpPr>
              <p:cNvPr id="796" name="Mond 795"/>
              <p:cNvSpPr/>
              <p:nvPr/>
            </p:nvSpPr>
            <p:spPr>
              <a:xfrm rot="5400000">
                <a:off x="2979031" y="3631913"/>
                <a:ext cx="59553" cy="176552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7" name="Mond 796"/>
              <p:cNvSpPr/>
              <p:nvPr/>
            </p:nvSpPr>
            <p:spPr>
              <a:xfrm rot="5400000">
                <a:off x="3195418" y="3632387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Gruppieren 8"/>
          <p:cNvGrpSpPr/>
          <p:nvPr/>
        </p:nvGrpSpPr>
        <p:grpSpPr>
          <a:xfrm>
            <a:off x="8321388" y="1009087"/>
            <a:ext cx="391072" cy="154130"/>
            <a:chOff x="4365141" y="5160724"/>
            <a:chExt cx="391072" cy="154130"/>
          </a:xfrm>
        </p:grpSpPr>
        <p:grpSp>
          <p:nvGrpSpPr>
            <p:cNvPr id="806" name="Gruppieren 805"/>
            <p:cNvGrpSpPr/>
            <p:nvPr/>
          </p:nvGrpSpPr>
          <p:grpSpPr>
            <a:xfrm>
              <a:off x="4365141" y="5161958"/>
              <a:ext cx="391072" cy="152896"/>
              <a:chOff x="1552636" y="3708152"/>
              <a:chExt cx="391072" cy="152896"/>
            </a:xfrm>
          </p:grpSpPr>
          <p:sp>
            <p:nvSpPr>
              <p:cNvPr id="807" name="Ellipse 806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808" name="Ellipse 807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09" name="Ellipse 808"/>
            <p:cNvSpPr/>
            <p:nvPr/>
          </p:nvSpPr>
          <p:spPr>
            <a:xfrm>
              <a:off x="4589131" y="5207077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10" name="Ellipse 809"/>
            <p:cNvSpPr/>
            <p:nvPr/>
          </p:nvSpPr>
          <p:spPr>
            <a:xfrm>
              <a:off x="4379073" y="5207077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811" name="Gruppieren 810"/>
            <p:cNvGrpSpPr/>
            <p:nvPr/>
          </p:nvGrpSpPr>
          <p:grpSpPr>
            <a:xfrm>
              <a:off x="4365856" y="5160724"/>
              <a:ext cx="390356" cy="62614"/>
              <a:chOff x="2918694" y="3690412"/>
              <a:chExt cx="394305" cy="59555"/>
            </a:xfrm>
          </p:grpSpPr>
          <p:sp>
            <p:nvSpPr>
              <p:cNvPr id="812" name="Mond 811"/>
              <p:cNvSpPr/>
              <p:nvPr/>
            </p:nvSpPr>
            <p:spPr>
              <a:xfrm rot="5400000">
                <a:off x="2976721" y="3632385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3" name="Mond 812"/>
              <p:cNvSpPr/>
              <p:nvPr/>
            </p:nvSpPr>
            <p:spPr>
              <a:xfrm rot="5400000">
                <a:off x="3195418" y="3632387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uppieren 10"/>
          <p:cNvGrpSpPr/>
          <p:nvPr/>
        </p:nvGrpSpPr>
        <p:grpSpPr>
          <a:xfrm>
            <a:off x="8345957" y="2597852"/>
            <a:ext cx="391619" cy="158788"/>
            <a:chOff x="3041040" y="5430424"/>
            <a:chExt cx="391619" cy="158788"/>
          </a:xfrm>
        </p:grpSpPr>
        <p:grpSp>
          <p:nvGrpSpPr>
            <p:cNvPr id="833" name="Gruppieren 832"/>
            <p:cNvGrpSpPr/>
            <p:nvPr/>
          </p:nvGrpSpPr>
          <p:grpSpPr>
            <a:xfrm>
              <a:off x="3041040" y="5436316"/>
              <a:ext cx="391072" cy="152896"/>
              <a:chOff x="1552636" y="3708152"/>
              <a:chExt cx="391072" cy="152896"/>
            </a:xfrm>
          </p:grpSpPr>
          <p:sp>
            <p:nvSpPr>
              <p:cNvPr id="834" name="Ellipse 833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835" name="Ellipse 834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36" name="Ellipse 835"/>
            <p:cNvSpPr/>
            <p:nvPr/>
          </p:nvSpPr>
          <p:spPr>
            <a:xfrm>
              <a:off x="3316827" y="5481435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37" name="Ellipse 836"/>
            <p:cNvSpPr/>
            <p:nvPr/>
          </p:nvSpPr>
          <p:spPr>
            <a:xfrm>
              <a:off x="3106769" y="5481435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38" name="Mond 837"/>
            <p:cNvSpPr/>
            <p:nvPr/>
          </p:nvSpPr>
          <p:spPr>
            <a:xfrm rot="5400000">
              <a:off x="3302828" y="5389260"/>
              <a:ext cx="84053" cy="175608"/>
            </a:xfrm>
            <a:prstGeom prst="moon">
              <a:avLst>
                <a:gd name="adj" fmla="val 8750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9" name="Mond 838"/>
            <p:cNvSpPr/>
            <p:nvPr/>
          </p:nvSpPr>
          <p:spPr>
            <a:xfrm rot="5400000">
              <a:off x="3087498" y="5384647"/>
              <a:ext cx="84053" cy="175608"/>
            </a:xfrm>
            <a:prstGeom prst="moon">
              <a:avLst>
                <a:gd name="adj" fmla="val 8750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69" name="Gruppieren 868"/>
          <p:cNvGrpSpPr/>
          <p:nvPr/>
        </p:nvGrpSpPr>
        <p:grpSpPr>
          <a:xfrm>
            <a:off x="8357392" y="2849279"/>
            <a:ext cx="391072" cy="156028"/>
            <a:chOff x="3021653" y="5181452"/>
            <a:chExt cx="391072" cy="156028"/>
          </a:xfrm>
        </p:grpSpPr>
        <p:grpSp>
          <p:nvGrpSpPr>
            <p:cNvPr id="870" name="Gruppieren 869"/>
            <p:cNvGrpSpPr/>
            <p:nvPr/>
          </p:nvGrpSpPr>
          <p:grpSpPr>
            <a:xfrm>
              <a:off x="3021653" y="5184584"/>
              <a:ext cx="391072" cy="152896"/>
              <a:chOff x="1552636" y="3708152"/>
              <a:chExt cx="391072" cy="152896"/>
            </a:xfrm>
          </p:grpSpPr>
          <p:sp>
            <p:nvSpPr>
              <p:cNvPr id="876" name="Ellipse 875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877" name="Ellipse 876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71" name="Ellipse 870"/>
            <p:cNvSpPr/>
            <p:nvPr/>
          </p:nvSpPr>
          <p:spPr>
            <a:xfrm>
              <a:off x="3297440" y="5229703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72" name="Ellipse 871"/>
            <p:cNvSpPr/>
            <p:nvPr/>
          </p:nvSpPr>
          <p:spPr>
            <a:xfrm>
              <a:off x="3087382" y="5229703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873" name="Gruppieren 872"/>
            <p:cNvGrpSpPr/>
            <p:nvPr/>
          </p:nvGrpSpPr>
          <p:grpSpPr>
            <a:xfrm>
              <a:off x="3022368" y="5181452"/>
              <a:ext cx="390356" cy="94085"/>
              <a:chOff x="2918694" y="3690412"/>
              <a:chExt cx="394305" cy="59555"/>
            </a:xfrm>
          </p:grpSpPr>
          <p:sp>
            <p:nvSpPr>
              <p:cNvPr id="874" name="Mond 873"/>
              <p:cNvSpPr/>
              <p:nvPr/>
            </p:nvSpPr>
            <p:spPr>
              <a:xfrm rot="5400000">
                <a:off x="2976721" y="3632385"/>
                <a:ext cx="59553" cy="175608"/>
              </a:xfrm>
              <a:prstGeom prst="moon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5" name="Mond 874"/>
              <p:cNvSpPr/>
              <p:nvPr/>
            </p:nvSpPr>
            <p:spPr>
              <a:xfrm rot="5400000">
                <a:off x="3195418" y="3632387"/>
                <a:ext cx="59553" cy="175608"/>
              </a:xfrm>
              <a:prstGeom prst="moon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78" name="Gruppieren 877"/>
          <p:cNvGrpSpPr/>
          <p:nvPr/>
        </p:nvGrpSpPr>
        <p:grpSpPr>
          <a:xfrm>
            <a:off x="8312223" y="1320711"/>
            <a:ext cx="391072" cy="152896"/>
            <a:chOff x="4360070" y="4952345"/>
            <a:chExt cx="391072" cy="152896"/>
          </a:xfrm>
        </p:grpSpPr>
        <p:grpSp>
          <p:nvGrpSpPr>
            <p:cNvPr id="879" name="Gruppieren 878"/>
            <p:cNvGrpSpPr/>
            <p:nvPr/>
          </p:nvGrpSpPr>
          <p:grpSpPr>
            <a:xfrm>
              <a:off x="4360070" y="4952345"/>
              <a:ext cx="391072" cy="152896"/>
              <a:chOff x="1552636" y="3708152"/>
              <a:chExt cx="391072" cy="152896"/>
            </a:xfrm>
          </p:grpSpPr>
          <p:sp>
            <p:nvSpPr>
              <p:cNvPr id="885" name="Ellipse 884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886" name="Ellipse 885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80" name="Ellipse 879"/>
            <p:cNvSpPr/>
            <p:nvPr/>
          </p:nvSpPr>
          <p:spPr>
            <a:xfrm>
              <a:off x="4677761" y="5000596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81" name="Ellipse 880"/>
            <p:cNvSpPr/>
            <p:nvPr/>
          </p:nvSpPr>
          <p:spPr>
            <a:xfrm>
              <a:off x="4467703" y="5000596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882" name="Gruppieren 881"/>
            <p:cNvGrpSpPr/>
            <p:nvPr/>
          </p:nvGrpSpPr>
          <p:grpSpPr>
            <a:xfrm>
              <a:off x="4360785" y="4952346"/>
              <a:ext cx="390356" cy="56028"/>
              <a:chOff x="2918694" y="3690412"/>
              <a:chExt cx="394305" cy="59555"/>
            </a:xfrm>
          </p:grpSpPr>
          <p:sp>
            <p:nvSpPr>
              <p:cNvPr id="883" name="Mond 882"/>
              <p:cNvSpPr/>
              <p:nvPr/>
            </p:nvSpPr>
            <p:spPr>
              <a:xfrm rot="5400000">
                <a:off x="2976721" y="3632385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4" name="Mond 883"/>
              <p:cNvSpPr/>
              <p:nvPr/>
            </p:nvSpPr>
            <p:spPr>
              <a:xfrm rot="5400000">
                <a:off x="3195418" y="3632387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87" name="Gruppieren 886"/>
          <p:cNvGrpSpPr/>
          <p:nvPr/>
        </p:nvGrpSpPr>
        <p:grpSpPr>
          <a:xfrm>
            <a:off x="8317195" y="1572739"/>
            <a:ext cx="391072" cy="152896"/>
            <a:chOff x="4360070" y="4952345"/>
            <a:chExt cx="391072" cy="152896"/>
          </a:xfrm>
        </p:grpSpPr>
        <p:grpSp>
          <p:nvGrpSpPr>
            <p:cNvPr id="888" name="Gruppieren 887"/>
            <p:cNvGrpSpPr/>
            <p:nvPr/>
          </p:nvGrpSpPr>
          <p:grpSpPr>
            <a:xfrm>
              <a:off x="4360070" y="4952345"/>
              <a:ext cx="391072" cy="152896"/>
              <a:chOff x="1552636" y="3708152"/>
              <a:chExt cx="391072" cy="152896"/>
            </a:xfrm>
          </p:grpSpPr>
          <p:sp>
            <p:nvSpPr>
              <p:cNvPr id="894" name="Ellipse 893"/>
              <p:cNvSpPr/>
              <p:nvPr/>
            </p:nvSpPr>
            <p:spPr>
              <a:xfrm>
                <a:off x="1552636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sp>
            <p:nvSpPr>
              <p:cNvPr id="895" name="Ellipse 894"/>
              <p:cNvSpPr/>
              <p:nvPr/>
            </p:nvSpPr>
            <p:spPr>
              <a:xfrm>
                <a:off x="1768100" y="3708152"/>
                <a:ext cx="175608" cy="152896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89" name="Ellipse 888"/>
            <p:cNvSpPr/>
            <p:nvPr/>
          </p:nvSpPr>
          <p:spPr>
            <a:xfrm>
              <a:off x="4616820" y="5035048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90" name="Ellipse 889"/>
            <p:cNvSpPr/>
            <p:nvPr/>
          </p:nvSpPr>
          <p:spPr>
            <a:xfrm>
              <a:off x="4434950" y="5035048"/>
              <a:ext cx="54877" cy="5460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grpSp>
          <p:nvGrpSpPr>
            <p:cNvPr id="891" name="Gruppieren 890"/>
            <p:cNvGrpSpPr/>
            <p:nvPr/>
          </p:nvGrpSpPr>
          <p:grpSpPr>
            <a:xfrm>
              <a:off x="4360785" y="4952346"/>
              <a:ext cx="390356" cy="56028"/>
              <a:chOff x="2918694" y="3690412"/>
              <a:chExt cx="394305" cy="59555"/>
            </a:xfrm>
          </p:grpSpPr>
          <p:sp>
            <p:nvSpPr>
              <p:cNvPr id="892" name="Mond 891"/>
              <p:cNvSpPr/>
              <p:nvPr/>
            </p:nvSpPr>
            <p:spPr>
              <a:xfrm rot="5400000">
                <a:off x="2976721" y="3632385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3" name="Mond 892"/>
              <p:cNvSpPr/>
              <p:nvPr/>
            </p:nvSpPr>
            <p:spPr>
              <a:xfrm rot="5400000">
                <a:off x="3195418" y="3632387"/>
                <a:ext cx="59553" cy="175608"/>
              </a:xfrm>
              <a:prstGeom prst="moon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3" name="Rechteck 232"/>
          <p:cNvSpPr/>
          <p:nvPr/>
        </p:nvSpPr>
        <p:spPr>
          <a:xfrm>
            <a:off x="2119571" y="79252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2142431" y="807768"/>
            <a:ext cx="482921" cy="1144257"/>
            <a:chOff x="2119571" y="792528"/>
            <a:chExt cx="482921" cy="1144257"/>
          </a:xfrm>
        </p:grpSpPr>
        <p:sp>
          <p:nvSpPr>
            <p:cNvPr id="235" name="Akkord 234"/>
            <p:cNvSpPr/>
            <p:nvPr/>
          </p:nvSpPr>
          <p:spPr>
            <a:xfrm>
              <a:off x="2153624" y="79252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37" name="Ellipse 236"/>
            <p:cNvSpPr/>
            <p:nvPr/>
          </p:nvSpPr>
          <p:spPr>
            <a:xfrm>
              <a:off x="2119571" y="1456254"/>
              <a:ext cx="482921" cy="480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38" name="Rechteck 237"/>
            <p:cNvSpPr/>
            <p:nvPr/>
          </p:nvSpPr>
          <p:spPr>
            <a:xfrm>
              <a:off x="2154775" y="1066571"/>
              <a:ext cx="422159" cy="35328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239" name="Gerade Verbindung 238"/>
            <p:cNvCxnSpPr/>
            <p:nvPr/>
          </p:nvCxnSpPr>
          <p:spPr>
            <a:xfrm>
              <a:off x="2231450" y="974766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/>
            <p:cNvCxnSpPr/>
            <p:nvPr/>
          </p:nvCxnSpPr>
          <p:spPr>
            <a:xfrm>
              <a:off x="2514029" y="973206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/>
            <p:cNvCxnSpPr/>
            <p:nvPr/>
          </p:nvCxnSpPr>
          <p:spPr>
            <a:xfrm>
              <a:off x="2149009" y="1020904"/>
              <a:ext cx="42945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hteck 241"/>
            <p:cNvSpPr/>
            <p:nvPr/>
          </p:nvSpPr>
          <p:spPr>
            <a:xfrm>
              <a:off x="2467992" y="1103062"/>
              <a:ext cx="7036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2196268" y="1103062"/>
              <a:ext cx="21861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44" name="Freihandform 243"/>
            <p:cNvSpPr/>
            <p:nvPr/>
          </p:nvSpPr>
          <p:spPr>
            <a:xfrm>
              <a:off x="2440609" y="154880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45" name="Freihandform 244"/>
            <p:cNvSpPr/>
            <p:nvPr/>
          </p:nvSpPr>
          <p:spPr>
            <a:xfrm>
              <a:off x="2397325" y="81619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246" name="Rechteck 245"/>
          <p:cNvSpPr/>
          <p:nvPr/>
        </p:nvSpPr>
        <p:spPr>
          <a:xfrm>
            <a:off x="4432603" y="788380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4455463" y="803620"/>
            <a:ext cx="482921" cy="1144257"/>
            <a:chOff x="4432603" y="788380"/>
            <a:chExt cx="482921" cy="1144257"/>
          </a:xfrm>
        </p:grpSpPr>
        <p:sp>
          <p:nvSpPr>
            <p:cNvPr id="248" name="Akkord 247"/>
            <p:cNvSpPr/>
            <p:nvPr/>
          </p:nvSpPr>
          <p:spPr>
            <a:xfrm>
              <a:off x="4466656" y="788380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49" name="Ellipse 248"/>
            <p:cNvSpPr/>
            <p:nvPr/>
          </p:nvSpPr>
          <p:spPr>
            <a:xfrm>
              <a:off x="4432603" y="1452106"/>
              <a:ext cx="482921" cy="4805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4467807" y="1062423"/>
              <a:ext cx="422159" cy="353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251" name="Gerade Verbindung 250"/>
            <p:cNvCxnSpPr/>
            <p:nvPr/>
          </p:nvCxnSpPr>
          <p:spPr>
            <a:xfrm>
              <a:off x="4544482" y="970618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/>
            <p:nvPr/>
          </p:nvCxnSpPr>
          <p:spPr>
            <a:xfrm>
              <a:off x="4827061" y="969058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/>
            <p:nvPr/>
          </p:nvCxnSpPr>
          <p:spPr>
            <a:xfrm>
              <a:off x="4462041" y="1016756"/>
              <a:ext cx="429454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hteck 253"/>
            <p:cNvSpPr/>
            <p:nvPr/>
          </p:nvSpPr>
          <p:spPr>
            <a:xfrm>
              <a:off x="4781024" y="1098914"/>
              <a:ext cx="7036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4509300" y="1098914"/>
              <a:ext cx="21861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56" name="Freihandform 255"/>
            <p:cNvSpPr/>
            <p:nvPr/>
          </p:nvSpPr>
          <p:spPr>
            <a:xfrm>
              <a:off x="4753641" y="1544655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57" name="Freihandform 256"/>
            <p:cNvSpPr/>
            <p:nvPr/>
          </p:nvSpPr>
          <p:spPr>
            <a:xfrm>
              <a:off x="4710357" y="812045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258" name="Rechteck 257"/>
          <p:cNvSpPr/>
          <p:nvPr/>
        </p:nvSpPr>
        <p:spPr>
          <a:xfrm>
            <a:off x="5647394" y="779175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5670254" y="794415"/>
            <a:ext cx="482921" cy="1144257"/>
            <a:chOff x="5647394" y="779175"/>
            <a:chExt cx="482921" cy="1144257"/>
          </a:xfrm>
        </p:grpSpPr>
        <p:sp>
          <p:nvSpPr>
            <p:cNvPr id="260" name="Akkord 259"/>
            <p:cNvSpPr/>
            <p:nvPr/>
          </p:nvSpPr>
          <p:spPr>
            <a:xfrm>
              <a:off x="5681447" y="779175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61" name="Ellipse 260"/>
            <p:cNvSpPr/>
            <p:nvPr/>
          </p:nvSpPr>
          <p:spPr>
            <a:xfrm>
              <a:off x="5647394" y="1442901"/>
              <a:ext cx="482921" cy="4805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5682598" y="1053218"/>
              <a:ext cx="422159" cy="3532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263" name="Gerade Verbindung 262"/>
            <p:cNvCxnSpPr/>
            <p:nvPr/>
          </p:nvCxnSpPr>
          <p:spPr>
            <a:xfrm>
              <a:off x="5759273" y="961413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 Verbindung 263"/>
            <p:cNvCxnSpPr/>
            <p:nvPr/>
          </p:nvCxnSpPr>
          <p:spPr>
            <a:xfrm>
              <a:off x="6041852" y="959853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Gerade Verbindung 264"/>
            <p:cNvCxnSpPr/>
            <p:nvPr/>
          </p:nvCxnSpPr>
          <p:spPr>
            <a:xfrm>
              <a:off x="5676832" y="1007551"/>
              <a:ext cx="42945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hteck 265"/>
            <p:cNvSpPr/>
            <p:nvPr/>
          </p:nvSpPr>
          <p:spPr>
            <a:xfrm>
              <a:off x="5995815" y="1089709"/>
              <a:ext cx="7036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5724091" y="1089709"/>
              <a:ext cx="21861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68" name="Freihandform 267"/>
            <p:cNvSpPr/>
            <p:nvPr/>
          </p:nvSpPr>
          <p:spPr>
            <a:xfrm>
              <a:off x="5968432" y="1535450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925148" y="802840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273" name="Rechteck 272"/>
          <p:cNvSpPr/>
          <p:nvPr/>
        </p:nvSpPr>
        <p:spPr>
          <a:xfrm>
            <a:off x="915421" y="2048327"/>
            <a:ext cx="651600" cy="6516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274" name="Gerade Verbindung mit Pfeil 273"/>
          <p:cNvCxnSpPr/>
          <p:nvPr/>
        </p:nvCxnSpPr>
        <p:spPr>
          <a:xfrm flipV="1">
            <a:off x="1241221" y="2050127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 rot="5400000" flipV="1">
            <a:off x="1241221" y="2052508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Ellipse 271"/>
          <p:cNvSpPr/>
          <p:nvPr/>
        </p:nvSpPr>
        <p:spPr>
          <a:xfrm>
            <a:off x="1127821" y="2260727"/>
            <a:ext cx="226800" cy="226800"/>
          </a:xfrm>
          <a:prstGeom prst="ellipse">
            <a:avLst/>
          </a:prstGeom>
          <a:solidFill>
            <a:srgbClr val="C75F09"/>
          </a:solidFill>
          <a:ln w="9525">
            <a:solidFill>
              <a:srgbClr val="B45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76" name="Ellipse 275"/>
          <p:cNvSpPr/>
          <p:nvPr/>
        </p:nvSpPr>
        <p:spPr>
          <a:xfrm>
            <a:off x="1153403" y="2288111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280" name="Gruppieren 279"/>
          <p:cNvGrpSpPr/>
          <p:nvPr/>
        </p:nvGrpSpPr>
        <p:grpSpPr>
          <a:xfrm>
            <a:off x="1151620" y="2744924"/>
            <a:ext cx="172800" cy="172033"/>
            <a:chOff x="867972" y="2688346"/>
            <a:chExt cx="175636" cy="172033"/>
          </a:xfrm>
        </p:grpSpPr>
        <p:sp>
          <p:nvSpPr>
            <p:cNvPr id="281" name="Ellipse 280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82" name="Freihandform 281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297" name="Rechteck 296"/>
          <p:cNvSpPr/>
          <p:nvPr/>
        </p:nvSpPr>
        <p:spPr>
          <a:xfrm>
            <a:off x="2055239" y="2033086"/>
            <a:ext cx="651600" cy="655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298" name="Gerade Verbindung mit Pfeil 297"/>
          <p:cNvCxnSpPr/>
          <p:nvPr/>
        </p:nvCxnSpPr>
        <p:spPr>
          <a:xfrm flipV="1">
            <a:off x="2381039" y="2033086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/>
          <p:cNvCxnSpPr/>
          <p:nvPr/>
        </p:nvCxnSpPr>
        <p:spPr>
          <a:xfrm rot="5400000" flipV="1">
            <a:off x="2381039" y="2040229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2267639" y="2246067"/>
            <a:ext cx="226800" cy="226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2293221" y="2273451"/>
            <a:ext cx="175636" cy="17203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04" name="Gruppieren 303"/>
          <p:cNvGrpSpPr/>
          <p:nvPr/>
        </p:nvGrpSpPr>
        <p:grpSpPr>
          <a:xfrm>
            <a:off x="2290619" y="2744924"/>
            <a:ext cx="172800" cy="172033"/>
            <a:chOff x="867972" y="2688346"/>
            <a:chExt cx="175636" cy="172033"/>
          </a:xfrm>
        </p:grpSpPr>
        <p:sp>
          <p:nvSpPr>
            <p:cNvPr id="305" name="Ellipse 304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06" name="Freihandform 305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327" name="Gruppieren 326"/>
          <p:cNvGrpSpPr/>
          <p:nvPr/>
        </p:nvGrpSpPr>
        <p:grpSpPr>
          <a:xfrm>
            <a:off x="4634078" y="2744924"/>
            <a:ext cx="172800" cy="172033"/>
            <a:chOff x="867971" y="2688346"/>
            <a:chExt cx="175636" cy="172033"/>
          </a:xfrm>
        </p:grpSpPr>
        <p:sp>
          <p:nvSpPr>
            <p:cNvPr id="328" name="Ellipse 327"/>
            <p:cNvSpPr/>
            <p:nvPr/>
          </p:nvSpPr>
          <p:spPr>
            <a:xfrm>
              <a:off x="867971" y="2688346"/>
              <a:ext cx="175636" cy="17203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29" name="Freihandform 328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33" name="Rechteck 332"/>
          <p:cNvSpPr/>
          <p:nvPr/>
        </p:nvSpPr>
        <p:spPr>
          <a:xfrm>
            <a:off x="5610500" y="2014667"/>
            <a:ext cx="648000" cy="64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334" name="Gerade Verbindung mit Pfeil 333"/>
          <p:cNvCxnSpPr/>
          <p:nvPr/>
        </p:nvCxnSpPr>
        <p:spPr>
          <a:xfrm flipV="1">
            <a:off x="5934500" y="2010538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/>
          <p:nvPr/>
        </p:nvCxnSpPr>
        <p:spPr>
          <a:xfrm rot="5400000" flipV="1">
            <a:off x="5936465" y="2021867"/>
            <a:ext cx="0" cy="6408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Ellipse 331"/>
          <p:cNvSpPr/>
          <p:nvPr/>
        </p:nvSpPr>
        <p:spPr>
          <a:xfrm>
            <a:off x="5821100" y="2225269"/>
            <a:ext cx="226800" cy="226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36" name="Ellipse 335"/>
          <p:cNvSpPr/>
          <p:nvPr/>
        </p:nvSpPr>
        <p:spPr>
          <a:xfrm>
            <a:off x="5846683" y="2252652"/>
            <a:ext cx="175636" cy="1720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40" name="Gruppieren 339"/>
          <p:cNvGrpSpPr/>
          <p:nvPr/>
        </p:nvGrpSpPr>
        <p:grpSpPr>
          <a:xfrm>
            <a:off x="5845643" y="2744924"/>
            <a:ext cx="172800" cy="172033"/>
            <a:chOff x="867972" y="2688346"/>
            <a:chExt cx="175636" cy="172033"/>
          </a:xfrm>
        </p:grpSpPr>
        <p:sp>
          <p:nvSpPr>
            <p:cNvPr id="341" name="Ellipse 340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42" name="Freihandform 341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43" name="Rechteck 342"/>
          <p:cNvSpPr/>
          <p:nvPr/>
        </p:nvSpPr>
        <p:spPr>
          <a:xfrm>
            <a:off x="6762006" y="757477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6784866" y="772717"/>
            <a:ext cx="482921" cy="1144257"/>
            <a:chOff x="6762006" y="757477"/>
            <a:chExt cx="482921" cy="1144257"/>
          </a:xfrm>
        </p:grpSpPr>
        <p:sp>
          <p:nvSpPr>
            <p:cNvPr id="344" name="Akkord 343"/>
            <p:cNvSpPr/>
            <p:nvPr/>
          </p:nvSpPr>
          <p:spPr>
            <a:xfrm>
              <a:off x="6796059" y="757477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45" name="Ellipse 344"/>
            <p:cNvSpPr/>
            <p:nvPr/>
          </p:nvSpPr>
          <p:spPr>
            <a:xfrm>
              <a:off x="6762006" y="1421203"/>
              <a:ext cx="482921" cy="4805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6797210" y="1031520"/>
              <a:ext cx="422159" cy="353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347" name="Gerade Verbindung 346"/>
            <p:cNvCxnSpPr/>
            <p:nvPr/>
          </p:nvCxnSpPr>
          <p:spPr>
            <a:xfrm>
              <a:off x="6873885" y="939715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Gerade Verbindung 347"/>
            <p:cNvCxnSpPr/>
            <p:nvPr/>
          </p:nvCxnSpPr>
          <p:spPr>
            <a:xfrm>
              <a:off x="7156464" y="938155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rade Verbindung 348"/>
            <p:cNvCxnSpPr/>
            <p:nvPr/>
          </p:nvCxnSpPr>
          <p:spPr>
            <a:xfrm>
              <a:off x="6791444" y="985853"/>
              <a:ext cx="42945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hteck 349"/>
            <p:cNvSpPr/>
            <p:nvPr/>
          </p:nvSpPr>
          <p:spPr>
            <a:xfrm>
              <a:off x="7110427" y="1068011"/>
              <a:ext cx="7036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6838703" y="1068011"/>
              <a:ext cx="21861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52" name="Freihandform 351"/>
            <p:cNvSpPr/>
            <p:nvPr/>
          </p:nvSpPr>
          <p:spPr>
            <a:xfrm>
              <a:off x="7083044" y="1513752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53" name="Freihandform 352"/>
            <p:cNvSpPr/>
            <p:nvPr/>
          </p:nvSpPr>
          <p:spPr>
            <a:xfrm>
              <a:off x="7039760" y="781142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57" name="Rechteck 356"/>
          <p:cNvSpPr/>
          <p:nvPr/>
        </p:nvSpPr>
        <p:spPr>
          <a:xfrm>
            <a:off x="6725112" y="1992969"/>
            <a:ext cx="648000" cy="6516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358" name="Gerade Verbindung mit Pfeil 357"/>
          <p:cNvCxnSpPr/>
          <p:nvPr/>
        </p:nvCxnSpPr>
        <p:spPr>
          <a:xfrm flipV="1">
            <a:off x="7051493" y="1991221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58"/>
          <p:cNvCxnSpPr/>
          <p:nvPr/>
        </p:nvCxnSpPr>
        <p:spPr>
          <a:xfrm rot="5400000" flipV="1">
            <a:off x="7049858" y="1996569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Ellipse 355"/>
          <p:cNvSpPr/>
          <p:nvPr/>
        </p:nvSpPr>
        <p:spPr>
          <a:xfrm>
            <a:off x="6935712" y="2203571"/>
            <a:ext cx="226800" cy="226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60" name="Ellipse 359"/>
          <p:cNvSpPr/>
          <p:nvPr/>
        </p:nvSpPr>
        <p:spPr>
          <a:xfrm>
            <a:off x="6961295" y="2230954"/>
            <a:ext cx="175636" cy="1720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61" name="Gruppieren 360"/>
          <p:cNvGrpSpPr/>
          <p:nvPr/>
        </p:nvGrpSpPr>
        <p:grpSpPr>
          <a:xfrm>
            <a:off x="6960255" y="2744924"/>
            <a:ext cx="172800" cy="172033"/>
            <a:chOff x="867972" y="2688346"/>
            <a:chExt cx="175636" cy="172033"/>
          </a:xfrm>
        </p:grpSpPr>
        <p:sp>
          <p:nvSpPr>
            <p:cNvPr id="362" name="Ellipse 361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63" name="Freihandform 362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64" name="Rechteck 363"/>
          <p:cNvSpPr/>
          <p:nvPr/>
        </p:nvSpPr>
        <p:spPr>
          <a:xfrm>
            <a:off x="3140276" y="765346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3162320" y="780586"/>
            <a:ext cx="482921" cy="1144257"/>
            <a:chOff x="3140276" y="765346"/>
            <a:chExt cx="482921" cy="1144257"/>
          </a:xfrm>
        </p:grpSpPr>
        <p:sp>
          <p:nvSpPr>
            <p:cNvPr id="365" name="Akkord 364"/>
            <p:cNvSpPr/>
            <p:nvPr/>
          </p:nvSpPr>
          <p:spPr>
            <a:xfrm>
              <a:off x="3174329" y="765346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66" name="Ellipse 365"/>
            <p:cNvSpPr/>
            <p:nvPr/>
          </p:nvSpPr>
          <p:spPr>
            <a:xfrm>
              <a:off x="3140276" y="1429072"/>
              <a:ext cx="482921" cy="480531"/>
            </a:xfrm>
            <a:prstGeom prst="ellipse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67" name="Rechteck 366"/>
            <p:cNvSpPr/>
            <p:nvPr/>
          </p:nvSpPr>
          <p:spPr>
            <a:xfrm>
              <a:off x="3175480" y="1039389"/>
              <a:ext cx="422159" cy="353286"/>
            </a:xfrm>
            <a:prstGeom prst="rect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368" name="Gerade Verbindung 367"/>
            <p:cNvCxnSpPr/>
            <p:nvPr/>
          </p:nvCxnSpPr>
          <p:spPr>
            <a:xfrm>
              <a:off x="3252155" y="947584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Gerade Verbindung 368"/>
            <p:cNvCxnSpPr/>
            <p:nvPr/>
          </p:nvCxnSpPr>
          <p:spPr>
            <a:xfrm>
              <a:off x="3534734" y="946024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Gerade Verbindung 369"/>
            <p:cNvCxnSpPr/>
            <p:nvPr/>
          </p:nvCxnSpPr>
          <p:spPr>
            <a:xfrm>
              <a:off x="3169714" y="993722"/>
              <a:ext cx="429454" cy="0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hteck 370"/>
            <p:cNvSpPr/>
            <p:nvPr/>
          </p:nvSpPr>
          <p:spPr>
            <a:xfrm>
              <a:off x="3488697" y="1075880"/>
              <a:ext cx="7036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72" name="Rechteck 371"/>
            <p:cNvSpPr/>
            <p:nvPr/>
          </p:nvSpPr>
          <p:spPr>
            <a:xfrm>
              <a:off x="3216973" y="1075880"/>
              <a:ext cx="21861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73" name="Freihandform 372"/>
            <p:cNvSpPr/>
            <p:nvPr/>
          </p:nvSpPr>
          <p:spPr>
            <a:xfrm>
              <a:off x="3461314" y="1521621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74" name="Freihandform 373"/>
            <p:cNvSpPr/>
            <p:nvPr/>
          </p:nvSpPr>
          <p:spPr>
            <a:xfrm>
              <a:off x="3418030" y="789011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382" name="Gruppieren 381"/>
          <p:cNvGrpSpPr/>
          <p:nvPr/>
        </p:nvGrpSpPr>
        <p:grpSpPr>
          <a:xfrm>
            <a:off x="3338525" y="2744924"/>
            <a:ext cx="172800" cy="172033"/>
            <a:chOff x="867972" y="2688346"/>
            <a:chExt cx="175636" cy="172033"/>
          </a:xfrm>
        </p:grpSpPr>
        <p:sp>
          <p:nvSpPr>
            <p:cNvPr id="383" name="Ellipse 382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84" name="Freihandform 383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00BCB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" name="Rechteck 2"/>
          <p:cNvSpPr/>
          <p:nvPr/>
        </p:nvSpPr>
        <p:spPr>
          <a:xfrm>
            <a:off x="1062292" y="44624"/>
            <a:ext cx="393263" cy="3228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1090106" y="404664"/>
            <a:ext cx="393263" cy="322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2204734" y="44624"/>
            <a:ext cx="393263" cy="3228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2232548" y="404664"/>
            <a:ext cx="393263" cy="3228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16037" y="44624"/>
            <a:ext cx="393263" cy="322879"/>
          </a:xfrm>
          <a:prstGeom prst="rect">
            <a:avLst/>
          </a:prstGeom>
          <a:solidFill>
            <a:srgbClr val="00BCB8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3243851" y="404664"/>
            <a:ext cx="393263" cy="322879"/>
          </a:xfrm>
          <a:prstGeom prst="rect">
            <a:avLst/>
          </a:prstGeom>
          <a:solidFill>
            <a:srgbClr val="A7FFFD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480624" y="44624"/>
            <a:ext cx="393263" cy="32287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4508438" y="404664"/>
            <a:ext cx="393263" cy="32287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724091" y="44624"/>
            <a:ext cx="393263" cy="322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5751905" y="404664"/>
            <a:ext cx="393263" cy="32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56080" y="44624"/>
            <a:ext cx="393263" cy="322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6883894" y="404664"/>
            <a:ext cx="393263" cy="322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21509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59" name="Gruppieren 258"/>
          <p:cNvGrpSpPr/>
          <p:nvPr/>
        </p:nvGrpSpPr>
        <p:grpSpPr>
          <a:xfrm rot="60000">
            <a:off x="654097" y="3156208"/>
            <a:ext cx="482921" cy="1144257"/>
            <a:chOff x="2594184" y="3969218"/>
            <a:chExt cx="482921" cy="1144257"/>
          </a:xfrm>
        </p:grpSpPr>
        <p:sp>
          <p:nvSpPr>
            <p:cNvPr id="277" name="Akkord 276"/>
            <p:cNvSpPr/>
            <p:nvPr/>
          </p:nvSpPr>
          <p:spPr>
            <a:xfrm>
              <a:off x="2628237" y="396921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78" name="Ellipse 277"/>
            <p:cNvSpPr/>
            <p:nvPr/>
          </p:nvSpPr>
          <p:spPr>
            <a:xfrm>
              <a:off x="2594184" y="4632944"/>
              <a:ext cx="482921" cy="4805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2629388" y="4243261"/>
              <a:ext cx="422159" cy="35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283" name="Gerade Verbindung 282"/>
            <p:cNvCxnSpPr/>
            <p:nvPr/>
          </p:nvCxnSpPr>
          <p:spPr>
            <a:xfrm>
              <a:off x="2706063" y="415145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 Verbindung 283"/>
            <p:cNvCxnSpPr/>
            <p:nvPr/>
          </p:nvCxnSpPr>
          <p:spPr>
            <a:xfrm>
              <a:off x="2988642" y="414989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 Verbindung 284"/>
            <p:cNvCxnSpPr/>
            <p:nvPr/>
          </p:nvCxnSpPr>
          <p:spPr>
            <a:xfrm>
              <a:off x="2623622" y="4197594"/>
              <a:ext cx="42945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hteck 285"/>
            <p:cNvSpPr/>
            <p:nvPr/>
          </p:nvSpPr>
          <p:spPr>
            <a:xfrm>
              <a:off x="2942605" y="4279752"/>
              <a:ext cx="7036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2670881" y="4279752"/>
              <a:ext cx="21861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88" name="Freihandform 287"/>
            <p:cNvSpPr/>
            <p:nvPr/>
          </p:nvSpPr>
          <p:spPr>
            <a:xfrm>
              <a:off x="2915222" y="472549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289" name="Freihandform 288"/>
            <p:cNvSpPr/>
            <p:nvPr/>
          </p:nvSpPr>
          <p:spPr>
            <a:xfrm>
              <a:off x="2871938" y="399288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39" name="Rechteck 338"/>
          <p:cNvSpPr/>
          <p:nvPr/>
        </p:nvSpPr>
        <p:spPr>
          <a:xfrm>
            <a:off x="1799692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 rot="60000">
            <a:off x="1832280" y="3156208"/>
            <a:ext cx="482921" cy="1144257"/>
            <a:chOff x="2051720" y="3150305"/>
            <a:chExt cx="482921" cy="1144257"/>
          </a:xfrm>
        </p:grpSpPr>
        <p:sp>
          <p:nvSpPr>
            <p:cNvPr id="425" name="Akkord 424"/>
            <p:cNvSpPr/>
            <p:nvPr/>
          </p:nvSpPr>
          <p:spPr>
            <a:xfrm>
              <a:off x="2085773" y="3150305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26" name="Ellipse 425"/>
            <p:cNvSpPr/>
            <p:nvPr/>
          </p:nvSpPr>
          <p:spPr>
            <a:xfrm>
              <a:off x="2051720" y="3814031"/>
              <a:ext cx="482921" cy="480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2086924" y="3424348"/>
              <a:ext cx="422159" cy="35328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428" name="Gerade Verbindung 427"/>
            <p:cNvCxnSpPr/>
            <p:nvPr/>
          </p:nvCxnSpPr>
          <p:spPr>
            <a:xfrm>
              <a:off x="2163599" y="333254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Gerade Verbindung 428"/>
            <p:cNvCxnSpPr/>
            <p:nvPr/>
          </p:nvCxnSpPr>
          <p:spPr>
            <a:xfrm>
              <a:off x="2446178" y="333098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Gerade Verbindung 429"/>
            <p:cNvCxnSpPr/>
            <p:nvPr/>
          </p:nvCxnSpPr>
          <p:spPr>
            <a:xfrm>
              <a:off x="2081158" y="3378681"/>
              <a:ext cx="42945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Rechteck 430"/>
            <p:cNvSpPr/>
            <p:nvPr/>
          </p:nvSpPr>
          <p:spPr>
            <a:xfrm>
              <a:off x="2400141" y="3460839"/>
              <a:ext cx="7036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32" name="Rechteck 431"/>
            <p:cNvSpPr/>
            <p:nvPr/>
          </p:nvSpPr>
          <p:spPr>
            <a:xfrm>
              <a:off x="2128417" y="3460839"/>
              <a:ext cx="21861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33" name="Freihandform 432"/>
            <p:cNvSpPr/>
            <p:nvPr/>
          </p:nvSpPr>
          <p:spPr>
            <a:xfrm>
              <a:off x="2372758" y="3906580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34" name="Freihandform 433"/>
            <p:cNvSpPr/>
            <p:nvPr/>
          </p:nvSpPr>
          <p:spPr>
            <a:xfrm>
              <a:off x="2329474" y="3173970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46" name="Rechteck 445"/>
          <p:cNvSpPr/>
          <p:nvPr/>
        </p:nvSpPr>
        <p:spPr>
          <a:xfrm>
            <a:off x="4175956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 rot="60000">
            <a:off x="4208544" y="3156208"/>
            <a:ext cx="482921" cy="1144257"/>
            <a:chOff x="4460171" y="3171871"/>
            <a:chExt cx="482921" cy="1144257"/>
          </a:xfrm>
        </p:grpSpPr>
        <p:sp>
          <p:nvSpPr>
            <p:cNvPr id="447" name="Akkord 446"/>
            <p:cNvSpPr/>
            <p:nvPr/>
          </p:nvSpPr>
          <p:spPr>
            <a:xfrm>
              <a:off x="4494224" y="3171871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48" name="Ellipse 447"/>
            <p:cNvSpPr/>
            <p:nvPr/>
          </p:nvSpPr>
          <p:spPr>
            <a:xfrm>
              <a:off x="4460171" y="3835597"/>
              <a:ext cx="482921" cy="4805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49" name="Rechteck 448"/>
            <p:cNvSpPr/>
            <p:nvPr/>
          </p:nvSpPr>
          <p:spPr>
            <a:xfrm>
              <a:off x="4495375" y="3445914"/>
              <a:ext cx="422159" cy="353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450" name="Gerade Verbindung 449"/>
            <p:cNvCxnSpPr/>
            <p:nvPr/>
          </p:nvCxnSpPr>
          <p:spPr>
            <a:xfrm>
              <a:off x="4572050" y="335410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Gerade Verbindung 450"/>
            <p:cNvCxnSpPr/>
            <p:nvPr/>
          </p:nvCxnSpPr>
          <p:spPr>
            <a:xfrm>
              <a:off x="4854629" y="335254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 Verbindung 451"/>
            <p:cNvCxnSpPr/>
            <p:nvPr/>
          </p:nvCxnSpPr>
          <p:spPr>
            <a:xfrm>
              <a:off x="4489609" y="3400247"/>
              <a:ext cx="429454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Rechteck 452"/>
            <p:cNvSpPr/>
            <p:nvPr/>
          </p:nvSpPr>
          <p:spPr>
            <a:xfrm>
              <a:off x="4808592" y="3482405"/>
              <a:ext cx="7036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54" name="Rechteck 453"/>
            <p:cNvSpPr/>
            <p:nvPr/>
          </p:nvSpPr>
          <p:spPr>
            <a:xfrm>
              <a:off x="4536868" y="3482405"/>
              <a:ext cx="21861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55" name="Freihandform 454"/>
            <p:cNvSpPr/>
            <p:nvPr/>
          </p:nvSpPr>
          <p:spPr>
            <a:xfrm>
              <a:off x="4781209" y="3928146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56" name="Freihandform 455"/>
            <p:cNvSpPr/>
            <p:nvPr/>
          </p:nvSpPr>
          <p:spPr>
            <a:xfrm>
              <a:off x="4737925" y="3195536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57" name="Rechteck 456"/>
          <p:cNvSpPr/>
          <p:nvPr/>
        </p:nvSpPr>
        <p:spPr>
          <a:xfrm>
            <a:off x="5422934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 rot="60000">
            <a:off x="5455522" y="3156208"/>
            <a:ext cx="482921" cy="1144257"/>
            <a:chOff x="5674962" y="3162666"/>
            <a:chExt cx="482921" cy="1144257"/>
          </a:xfrm>
        </p:grpSpPr>
        <p:sp>
          <p:nvSpPr>
            <p:cNvPr id="458" name="Akkord 457"/>
            <p:cNvSpPr/>
            <p:nvPr/>
          </p:nvSpPr>
          <p:spPr>
            <a:xfrm>
              <a:off x="5709015" y="3162666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59" name="Ellipse 458"/>
            <p:cNvSpPr/>
            <p:nvPr/>
          </p:nvSpPr>
          <p:spPr>
            <a:xfrm>
              <a:off x="5674962" y="3826392"/>
              <a:ext cx="482921" cy="4805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60" name="Rechteck 459"/>
            <p:cNvSpPr/>
            <p:nvPr/>
          </p:nvSpPr>
          <p:spPr>
            <a:xfrm>
              <a:off x="5710166" y="3436709"/>
              <a:ext cx="422159" cy="3532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461" name="Gerade Verbindung 460"/>
            <p:cNvCxnSpPr/>
            <p:nvPr/>
          </p:nvCxnSpPr>
          <p:spPr>
            <a:xfrm>
              <a:off x="5786841" y="334490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Gerade Verbindung 461"/>
            <p:cNvCxnSpPr/>
            <p:nvPr/>
          </p:nvCxnSpPr>
          <p:spPr>
            <a:xfrm>
              <a:off x="6069420" y="334334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Gerade Verbindung 462"/>
            <p:cNvCxnSpPr/>
            <p:nvPr/>
          </p:nvCxnSpPr>
          <p:spPr>
            <a:xfrm>
              <a:off x="5704400" y="3391042"/>
              <a:ext cx="42945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hteck 463"/>
            <p:cNvSpPr/>
            <p:nvPr/>
          </p:nvSpPr>
          <p:spPr>
            <a:xfrm>
              <a:off x="6023383" y="3473200"/>
              <a:ext cx="7036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65" name="Rechteck 464"/>
            <p:cNvSpPr/>
            <p:nvPr/>
          </p:nvSpPr>
          <p:spPr>
            <a:xfrm>
              <a:off x="5751659" y="3473200"/>
              <a:ext cx="21861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66" name="Freihandform 465"/>
            <p:cNvSpPr/>
            <p:nvPr/>
          </p:nvSpPr>
          <p:spPr>
            <a:xfrm>
              <a:off x="5996000" y="3918941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67" name="Freihandform 466"/>
            <p:cNvSpPr/>
            <p:nvPr/>
          </p:nvSpPr>
          <p:spPr>
            <a:xfrm>
              <a:off x="5952716" y="3186331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68" name="Rechteck 467"/>
          <p:cNvSpPr/>
          <p:nvPr/>
        </p:nvSpPr>
        <p:spPr>
          <a:xfrm>
            <a:off x="6609554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 rot="60000">
            <a:off x="6642142" y="3156208"/>
            <a:ext cx="482921" cy="1144257"/>
            <a:chOff x="6789574" y="3140968"/>
            <a:chExt cx="482921" cy="1144257"/>
          </a:xfrm>
        </p:grpSpPr>
        <p:sp>
          <p:nvSpPr>
            <p:cNvPr id="469" name="Akkord 468"/>
            <p:cNvSpPr/>
            <p:nvPr/>
          </p:nvSpPr>
          <p:spPr>
            <a:xfrm>
              <a:off x="6823627" y="314096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70" name="Ellipse 469"/>
            <p:cNvSpPr/>
            <p:nvPr/>
          </p:nvSpPr>
          <p:spPr>
            <a:xfrm>
              <a:off x="6789574" y="3804694"/>
              <a:ext cx="482921" cy="4805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71" name="Rechteck 470"/>
            <p:cNvSpPr/>
            <p:nvPr/>
          </p:nvSpPr>
          <p:spPr>
            <a:xfrm>
              <a:off x="6824778" y="3415011"/>
              <a:ext cx="422159" cy="353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472" name="Gerade Verbindung 471"/>
            <p:cNvCxnSpPr/>
            <p:nvPr/>
          </p:nvCxnSpPr>
          <p:spPr>
            <a:xfrm>
              <a:off x="6901453" y="332320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Gerade Verbindung 472"/>
            <p:cNvCxnSpPr/>
            <p:nvPr/>
          </p:nvCxnSpPr>
          <p:spPr>
            <a:xfrm>
              <a:off x="7184032" y="332164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Gerade Verbindung 473"/>
            <p:cNvCxnSpPr/>
            <p:nvPr/>
          </p:nvCxnSpPr>
          <p:spPr>
            <a:xfrm>
              <a:off x="6819012" y="3369344"/>
              <a:ext cx="42945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Rechteck 474"/>
            <p:cNvSpPr/>
            <p:nvPr/>
          </p:nvSpPr>
          <p:spPr>
            <a:xfrm>
              <a:off x="7137995" y="3451502"/>
              <a:ext cx="7036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76" name="Rechteck 475"/>
            <p:cNvSpPr/>
            <p:nvPr/>
          </p:nvSpPr>
          <p:spPr>
            <a:xfrm>
              <a:off x="6866271" y="3451502"/>
              <a:ext cx="21861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77" name="Freihandform 476"/>
            <p:cNvSpPr/>
            <p:nvPr/>
          </p:nvSpPr>
          <p:spPr>
            <a:xfrm>
              <a:off x="7110612" y="389724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78" name="Freihandform 477"/>
            <p:cNvSpPr/>
            <p:nvPr/>
          </p:nvSpPr>
          <p:spPr>
            <a:xfrm>
              <a:off x="7067328" y="316463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79" name="Rechteck 478"/>
          <p:cNvSpPr/>
          <p:nvPr/>
        </p:nvSpPr>
        <p:spPr>
          <a:xfrm>
            <a:off x="2915816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 rot="60000">
            <a:off x="2948404" y="3156208"/>
            <a:ext cx="482921" cy="1144257"/>
            <a:chOff x="3167844" y="3148837"/>
            <a:chExt cx="482921" cy="1144257"/>
          </a:xfrm>
        </p:grpSpPr>
        <p:sp>
          <p:nvSpPr>
            <p:cNvPr id="480" name="Akkord 479"/>
            <p:cNvSpPr/>
            <p:nvPr/>
          </p:nvSpPr>
          <p:spPr>
            <a:xfrm>
              <a:off x="3201897" y="3148837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81" name="Ellipse 480"/>
            <p:cNvSpPr/>
            <p:nvPr/>
          </p:nvSpPr>
          <p:spPr>
            <a:xfrm>
              <a:off x="3167844" y="3812563"/>
              <a:ext cx="482921" cy="480531"/>
            </a:xfrm>
            <a:prstGeom prst="ellipse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82" name="Rechteck 481"/>
            <p:cNvSpPr/>
            <p:nvPr/>
          </p:nvSpPr>
          <p:spPr>
            <a:xfrm>
              <a:off x="3203048" y="3422880"/>
              <a:ext cx="422159" cy="353286"/>
            </a:xfrm>
            <a:prstGeom prst="rect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483" name="Gerade Verbindung 482"/>
            <p:cNvCxnSpPr/>
            <p:nvPr/>
          </p:nvCxnSpPr>
          <p:spPr>
            <a:xfrm>
              <a:off x="3279723" y="333107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Gerade Verbindung 483"/>
            <p:cNvCxnSpPr/>
            <p:nvPr/>
          </p:nvCxnSpPr>
          <p:spPr>
            <a:xfrm>
              <a:off x="3562302" y="332951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Gerade Verbindung 484"/>
            <p:cNvCxnSpPr/>
            <p:nvPr/>
          </p:nvCxnSpPr>
          <p:spPr>
            <a:xfrm>
              <a:off x="3197282" y="3377213"/>
              <a:ext cx="429454" cy="0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hteck 485"/>
            <p:cNvSpPr/>
            <p:nvPr/>
          </p:nvSpPr>
          <p:spPr>
            <a:xfrm>
              <a:off x="3516265" y="3459371"/>
              <a:ext cx="7036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87" name="Rechteck 486"/>
            <p:cNvSpPr/>
            <p:nvPr/>
          </p:nvSpPr>
          <p:spPr>
            <a:xfrm>
              <a:off x="3244541" y="3459371"/>
              <a:ext cx="21861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88" name="Freihandform 487"/>
            <p:cNvSpPr/>
            <p:nvPr/>
          </p:nvSpPr>
          <p:spPr>
            <a:xfrm>
              <a:off x="3488882" y="3905112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89" name="Freihandform 488"/>
            <p:cNvSpPr/>
            <p:nvPr/>
          </p:nvSpPr>
          <p:spPr>
            <a:xfrm>
              <a:off x="3445598" y="3172502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534" name="Rechteck 533"/>
          <p:cNvSpPr/>
          <p:nvPr/>
        </p:nvSpPr>
        <p:spPr>
          <a:xfrm>
            <a:off x="1197572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35" name="Gruppieren 534"/>
          <p:cNvGrpSpPr/>
          <p:nvPr/>
        </p:nvGrpSpPr>
        <p:grpSpPr>
          <a:xfrm rot="180000">
            <a:off x="1239888" y="3156208"/>
            <a:ext cx="482921" cy="1144257"/>
            <a:chOff x="2594184" y="3969218"/>
            <a:chExt cx="482921" cy="1144257"/>
          </a:xfrm>
        </p:grpSpPr>
        <p:sp>
          <p:nvSpPr>
            <p:cNvPr id="536" name="Akkord 535"/>
            <p:cNvSpPr/>
            <p:nvPr/>
          </p:nvSpPr>
          <p:spPr>
            <a:xfrm>
              <a:off x="2628237" y="396921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37" name="Ellipse 536"/>
            <p:cNvSpPr/>
            <p:nvPr/>
          </p:nvSpPr>
          <p:spPr>
            <a:xfrm>
              <a:off x="2594184" y="4632944"/>
              <a:ext cx="482921" cy="4805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38" name="Rechteck 537"/>
            <p:cNvSpPr/>
            <p:nvPr/>
          </p:nvSpPr>
          <p:spPr>
            <a:xfrm>
              <a:off x="2629388" y="4243261"/>
              <a:ext cx="422159" cy="35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539" name="Gerade Verbindung 538"/>
            <p:cNvCxnSpPr/>
            <p:nvPr/>
          </p:nvCxnSpPr>
          <p:spPr>
            <a:xfrm>
              <a:off x="2706063" y="415145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Gerade Verbindung 539"/>
            <p:cNvCxnSpPr/>
            <p:nvPr/>
          </p:nvCxnSpPr>
          <p:spPr>
            <a:xfrm>
              <a:off x="2988642" y="414989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Gerade Verbindung 540"/>
            <p:cNvCxnSpPr/>
            <p:nvPr/>
          </p:nvCxnSpPr>
          <p:spPr>
            <a:xfrm>
              <a:off x="2623622" y="4197594"/>
              <a:ext cx="42945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Rechteck 541"/>
            <p:cNvSpPr/>
            <p:nvPr/>
          </p:nvSpPr>
          <p:spPr>
            <a:xfrm>
              <a:off x="2942605" y="4279752"/>
              <a:ext cx="7036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2670881" y="4279752"/>
              <a:ext cx="21861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44" name="Freihandform 543"/>
            <p:cNvSpPr/>
            <p:nvPr/>
          </p:nvSpPr>
          <p:spPr>
            <a:xfrm>
              <a:off x="2915222" y="472549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45" name="Freihandform 544"/>
            <p:cNvSpPr/>
            <p:nvPr/>
          </p:nvSpPr>
          <p:spPr>
            <a:xfrm>
              <a:off x="2871938" y="399288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546" name="Rechteck 545"/>
          <p:cNvSpPr/>
          <p:nvPr/>
        </p:nvSpPr>
        <p:spPr>
          <a:xfrm>
            <a:off x="2349700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47" name="Gruppieren 546"/>
          <p:cNvGrpSpPr/>
          <p:nvPr/>
        </p:nvGrpSpPr>
        <p:grpSpPr>
          <a:xfrm rot="180000">
            <a:off x="2392016" y="3156208"/>
            <a:ext cx="482921" cy="1144257"/>
            <a:chOff x="2051720" y="3150305"/>
            <a:chExt cx="482921" cy="1144257"/>
          </a:xfrm>
        </p:grpSpPr>
        <p:sp>
          <p:nvSpPr>
            <p:cNvPr id="548" name="Akkord 547"/>
            <p:cNvSpPr/>
            <p:nvPr/>
          </p:nvSpPr>
          <p:spPr>
            <a:xfrm>
              <a:off x="2085773" y="3150305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49" name="Ellipse 548"/>
            <p:cNvSpPr/>
            <p:nvPr/>
          </p:nvSpPr>
          <p:spPr>
            <a:xfrm>
              <a:off x="2051720" y="3814031"/>
              <a:ext cx="482921" cy="480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50" name="Rechteck 549"/>
            <p:cNvSpPr/>
            <p:nvPr/>
          </p:nvSpPr>
          <p:spPr>
            <a:xfrm>
              <a:off x="2086924" y="3424348"/>
              <a:ext cx="422159" cy="35328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551" name="Gerade Verbindung 550"/>
            <p:cNvCxnSpPr/>
            <p:nvPr/>
          </p:nvCxnSpPr>
          <p:spPr>
            <a:xfrm>
              <a:off x="2163599" y="333254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Gerade Verbindung 551"/>
            <p:cNvCxnSpPr/>
            <p:nvPr/>
          </p:nvCxnSpPr>
          <p:spPr>
            <a:xfrm>
              <a:off x="2446178" y="333098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Gerade Verbindung 552"/>
            <p:cNvCxnSpPr/>
            <p:nvPr/>
          </p:nvCxnSpPr>
          <p:spPr>
            <a:xfrm>
              <a:off x="2081158" y="3378681"/>
              <a:ext cx="42945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Rechteck 553"/>
            <p:cNvSpPr/>
            <p:nvPr/>
          </p:nvSpPr>
          <p:spPr>
            <a:xfrm>
              <a:off x="2400141" y="3460839"/>
              <a:ext cx="7036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55" name="Rechteck 554"/>
            <p:cNvSpPr/>
            <p:nvPr/>
          </p:nvSpPr>
          <p:spPr>
            <a:xfrm>
              <a:off x="2128417" y="3460839"/>
              <a:ext cx="21861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56" name="Freihandform 555"/>
            <p:cNvSpPr/>
            <p:nvPr/>
          </p:nvSpPr>
          <p:spPr>
            <a:xfrm>
              <a:off x="2372758" y="3906580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57" name="Freihandform 556"/>
            <p:cNvSpPr/>
            <p:nvPr/>
          </p:nvSpPr>
          <p:spPr>
            <a:xfrm>
              <a:off x="2329474" y="3173970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558" name="Rechteck 557"/>
          <p:cNvSpPr/>
          <p:nvPr/>
        </p:nvSpPr>
        <p:spPr>
          <a:xfrm>
            <a:off x="4758151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59" name="Gruppieren 558"/>
          <p:cNvGrpSpPr/>
          <p:nvPr/>
        </p:nvGrpSpPr>
        <p:grpSpPr>
          <a:xfrm rot="180000">
            <a:off x="4800467" y="3156208"/>
            <a:ext cx="482921" cy="1144257"/>
            <a:chOff x="4460171" y="3171871"/>
            <a:chExt cx="482921" cy="1144257"/>
          </a:xfrm>
        </p:grpSpPr>
        <p:sp>
          <p:nvSpPr>
            <p:cNvPr id="560" name="Akkord 559"/>
            <p:cNvSpPr/>
            <p:nvPr/>
          </p:nvSpPr>
          <p:spPr>
            <a:xfrm>
              <a:off x="4494224" y="3171871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61" name="Ellipse 560"/>
            <p:cNvSpPr/>
            <p:nvPr/>
          </p:nvSpPr>
          <p:spPr>
            <a:xfrm>
              <a:off x="4460171" y="3835597"/>
              <a:ext cx="482921" cy="4805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62" name="Rechteck 561"/>
            <p:cNvSpPr/>
            <p:nvPr/>
          </p:nvSpPr>
          <p:spPr>
            <a:xfrm>
              <a:off x="4495375" y="3445914"/>
              <a:ext cx="422159" cy="353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563" name="Gerade Verbindung 562"/>
            <p:cNvCxnSpPr/>
            <p:nvPr/>
          </p:nvCxnSpPr>
          <p:spPr>
            <a:xfrm>
              <a:off x="4572050" y="335410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Gerade Verbindung 563"/>
            <p:cNvCxnSpPr/>
            <p:nvPr/>
          </p:nvCxnSpPr>
          <p:spPr>
            <a:xfrm>
              <a:off x="4854629" y="335254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Gerade Verbindung 564"/>
            <p:cNvCxnSpPr/>
            <p:nvPr/>
          </p:nvCxnSpPr>
          <p:spPr>
            <a:xfrm>
              <a:off x="4489609" y="3400247"/>
              <a:ext cx="429454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Rechteck 565"/>
            <p:cNvSpPr/>
            <p:nvPr/>
          </p:nvSpPr>
          <p:spPr>
            <a:xfrm>
              <a:off x="4808592" y="3482405"/>
              <a:ext cx="7036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67" name="Rechteck 566"/>
            <p:cNvSpPr/>
            <p:nvPr/>
          </p:nvSpPr>
          <p:spPr>
            <a:xfrm>
              <a:off x="4536868" y="3482405"/>
              <a:ext cx="21861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68" name="Freihandform 567"/>
            <p:cNvSpPr/>
            <p:nvPr/>
          </p:nvSpPr>
          <p:spPr>
            <a:xfrm>
              <a:off x="4781209" y="3928146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69" name="Freihandform 568"/>
            <p:cNvSpPr/>
            <p:nvPr/>
          </p:nvSpPr>
          <p:spPr>
            <a:xfrm>
              <a:off x="4737925" y="3195536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570" name="Rechteck 569"/>
          <p:cNvSpPr/>
          <p:nvPr/>
        </p:nvSpPr>
        <p:spPr>
          <a:xfrm>
            <a:off x="5972942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71" name="Gruppieren 570"/>
          <p:cNvGrpSpPr/>
          <p:nvPr/>
        </p:nvGrpSpPr>
        <p:grpSpPr>
          <a:xfrm rot="180000">
            <a:off x="6015258" y="3156208"/>
            <a:ext cx="482921" cy="1144257"/>
            <a:chOff x="5674962" y="3162666"/>
            <a:chExt cx="482921" cy="1144257"/>
          </a:xfrm>
        </p:grpSpPr>
        <p:sp>
          <p:nvSpPr>
            <p:cNvPr id="572" name="Akkord 571"/>
            <p:cNvSpPr/>
            <p:nvPr/>
          </p:nvSpPr>
          <p:spPr>
            <a:xfrm>
              <a:off x="5709015" y="3162666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73" name="Ellipse 572"/>
            <p:cNvSpPr/>
            <p:nvPr/>
          </p:nvSpPr>
          <p:spPr>
            <a:xfrm>
              <a:off x="5674962" y="3826392"/>
              <a:ext cx="482921" cy="4805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74" name="Rechteck 573"/>
            <p:cNvSpPr/>
            <p:nvPr/>
          </p:nvSpPr>
          <p:spPr>
            <a:xfrm>
              <a:off x="5710166" y="3436709"/>
              <a:ext cx="422159" cy="3532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575" name="Gerade Verbindung 574"/>
            <p:cNvCxnSpPr/>
            <p:nvPr/>
          </p:nvCxnSpPr>
          <p:spPr>
            <a:xfrm>
              <a:off x="5786841" y="334490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Gerade Verbindung 575"/>
            <p:cNvCxnSpPr/>
            <p:nvPr/>
          </p:nvCxnSpPr>
          <p:spPr>
            <a:xfrm>
              <a:off x="6069420" y="334334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Gerade Verbindung 576"/>
            <p:cNvCxnSpPr/>
            <p:nvPr/>
          </p:nvCxnSpPr>
          <p:spPr>
            <a:xfrm>
              <a:off x="5704400" y="3391042"/>
              <a:ext cx="42945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hteck 577"/>
            <p:cNvSpPr/>
            <p:nvPr/>
          </p:nvSpPr>
          <p:spPr>
            <a:xfrm>
              <a:off x="6023383" y="3473200"/>
              <a:ext cx="7036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79" name="Rechteck 578"/>
            <p:cNvSpPr/>
            <p:nvPr/>
          </p:nvSpPr>
          <p:spPr>
            <a:xfrm>
              <a:off x="5751659" y="3473200"/>
              <a:ext cx="21861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80" name="Freihandform 579"/>
            <p:cNvSpPr/>
            <p:nvPr/>
          </p:nvSpPr>
          <p:spPr>
            <a:xfrm>
              <a:off x="5996000" y="3918941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81" name="Freihandform 580"/>
            <p:cNvSpPr/>
            <p:nvPr/>
          </p:nvSpPr>
          <p:spPr>
            <a:xfrm>
              <a:off x="5952716" y="3186331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582" name="Rechteck 581"/>
          <p:cNvSpPr/>
          <p:nvPr/>
        </p:nvSpPr>
        <p:spPr>
          <a:xfrm>
            <a:off x="7159562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83" name="Gruppieren 582"/>
          <p:cNvGrpSpPr/>
          <p:nvPr/>
        </p:nvGrpSpPr>
        <p:grpSpPr>
          <a:xfrm rot="180000">
            <a:off x="7201878" y="3156208"/>
            <a:ext cx="482921" cy="1144257"/>
            <a:chOff x="6789574" y="3140968"/>
            <a:chExt cx="482921" cy="1144257"/>
          </a:xfrm>
        </p:grpSpPr>
        <p:sp>
          <p:nvSpPr>
            <p:cNvPr id="584" name="Akkord 583"/>
            <p:cNvSpPr/>
            <p:nvPr/>
          </p:nvSpPr>
          <p:spPr>
            <a:xfrm>
              <a:off x="6823627" y="314096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85" name="Ellipse 584"/>
            <p:cNvSpPr/>
            <p:nvPr/>
          </p:nvSpPr>
          <p:spPr>
            <a:xfrm>
              <a:off x="6789574" y="3804694"/>
              <a:ext cx="482921" cy="4805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86" name="Rechteck 585"/>
            <p:cNvSpPr/>
            <p:nvPr/>
          </p:nvSpPr>
          <p:spPr>
            <a:xfrm>
              <a:off x="6824778" y="3415011"/>
              <a:ext cx="422159" cy="353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587" name="Gerade Verbindung 586"/>
            <p:cNvCxnSpPr/>
            <p:nvPr/>
          </p:nvCxnSpPr>
          <p:spPr>
            <a:xfrm>
              <a:off x="6901453" y="332320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Gerade Verbindung 587"/>
            <p:cNvCxnSpPr/>
            <p:nvPr/>
          </p:nvCxnSpPr>
          <p:spPr>
            <a:xfrm>
              <a:off x="7184032" y="332164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Gerade Verbindung 588"/>
            <p:cNvCxnSpPr/>
            <p:nvPr/>
          </p:nvCxnSpPr>
          <p:spPr>
            <a:xfrm>
              <a:off x="6819012" y="3369344"/>
              <a:ext cx="42945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Rechteck 589"/>
            <p:cNvSpPr/>
            <p:nvPr/>
          </p:nvSpPr>
          <p:spPr>
            <a:xfrm>
              <a:off x="7137995" y="3451502"/>
              <a:ext cx="7036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91" name="Rechteck 590"/>
            <p:cNvSpPr/>
            <p:nvPr/>
          </p:nvSpPr>
          <p:spPr>
            <a:xfrm>
              <a:off x="6866271" y="3451502"/>
              <a:ext cx="21861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92" name="Freihandform 591"/>
            <p:cNvSpPr/>
            <p:nvPr/>
          </p:nvSpPr>
          <p:spPr>
            <a:xfrm>
              <a:off x="7110612" y="389724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93" name="Freihandform 592"/>
            <p:cNvSpPr/>
            <p:nvPr/>
          </p:nvSpPr>
          <p:spPr>
            <a:xfrm>
              <a:off x="7067328" y="316463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594" name="Rechteck 593"/>
          <p:cNvSpPr/>
          <p:nvPr/>
        </p:nvSpPr>
        <p:spPr>
          <a:xfrm>
            <a:off x="3487154" y="314096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595" name="Gruppieren 594"/>
          <p:cNvGrpSpPr/>
          <p:nvPr/>
        </p:nvGrpSpPr>
        <p:grpSpPr>
          <a:xfrm rot="180000">
            <a:off x="3529470" y="3156208"/>
            <a:ext cx="482921" cy="1144257"/>
            <a:chOff x="3167844" y="3148837"/>
            <a:chExt cx="482921" cy="1144257"/>
          </a:xfrm>
        </p:grpSpPr>
        <p:sp>
          <p:nvSpPr>
            <p:cNvPr id="596" name="Akkord 595"/>
            <p:cNvSpPr/>
            <p:nvPr/>
          </p:nvSpPr>
          <p:spPr>
            <a:xfrm>
              <a:off x="3201897" y="3148837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97" name="Ellipse 596"/>
            <p:cNvSpPr/>
            <p:nvPr/>
          </p:nvSpPr>
          <p:spPr>
            <a:xfrm>
              <a:off x="3167844" y="3812563"/>
              <a:ext cx="482921" cy="480531"/>
            </a:xfrm>
            <a:prstGeom prst="ellipse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98" name="Rechteck 597"/>
            <p:cNvSpPr/>
            <p:nvPr/>
          </p:nvSpPr>
          <p:spPr>
            <a:xfrm>
              <a:off x="3203048" y="3422880"/>
              <a:ext cx="422159" cy="353286"/>
            </a:xfrm>
            <a:prstGeom prst="rect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599" name="Gerade Verbindung 598"/>
            <p:cNvCxnSpPr/>
            <p:nvPr/>
          </p:nvCxnSpPr>
          <p:spPr>
            <a:xfrm>
              <a:off x="3279723" y="333107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Gerade Verbindung 599"/>
            <p:cNvCxnSpPr/>
            <p:nvPr/>
          </p:nvCxnSpPr>
          <p:spPr>
            <a:xfrm>
              <a:off x="3562302" y="332951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Gerade Verbindung 600"/>
            <p:cNvCxnSpPr/>
            <p:nvPr/>
          </p:nvCxnSpPr>
          <p:spPr>
            <a:xfrm>
              <a:off x="3197282" y="3377213"/>
              <a:ext cx="429454" cy="0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Rechteck 601"/>
            <p:cNvSpPr/>
            <p:nvPr/>
          </p:nvSpPr>
          <p:spPr>
            <a:xfrm>
              <a:off x="3516265" y="3459371"/>
              <a:ext cx="7036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03" name="Rechteck 602"/>
            <p:cNvSpPr/>
            <p:nvPr/>
          </p:nvSpPr>
          <p:spPr>
            <a:xfrm>
              <a:off x="3244541" y="3459371"/>
              <a:ext cx="21861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04" name="Freihandform 603"/>
            <p:cNvSpPr/>
            <p:nvPr/>
          </p:nvSpPr>
          <p:spPr>
            <a:xfrm>
              <a:off x="3488882" y="3905112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05" name="Freihandform 604"/>
            <p:cNvSpPr/>
            <p:nvPr/>
          </p:nvSpPr>
          <p:spPr>
            <a:xfrm>
              <a:off x="3445598" y="3172502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24" name="Rechteck 623"/>
          <p:cNvSpPr/>
          <p:nvPr/>
        </p:nvSpPr>
        <p:spPr>
          <a:xfrm>
            <a:off x="611781" y="465393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25" name="Gruppieren 624"/>
          <p:cNvGrpSpPr/>
          <p:nvPr/>
        </p:nvGrpSpPr>
        <p:grpSpPr>
          <a:xfrm rot="-120000">
            <a:off x="624913" y="4669178"/>
            <a:ext cx="482921" cy="1144257"/>
            <a:chOff x="2594184" y="3969218"/>
            <a:chExt cx="482921" cy="1144257"/>
          </a:xfrm>
        </p:grpSpPr>
        <p:sp>
          <p:nvSpPr>
            <p:cNvPr id="626" name="Akkord 625"/>
            <p:cNvSpPr/>
            <p:nvPr/>
          </p:nvSpPr>
          <p:spPr>
            <a:xfrm>
              <a:off x="2628237" y="396921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27" name="Ellipse 626"/>
            <p:cNvSpPr/>
            <p:nvPr/>
          </p:nvSpPr>
          <p:spPr>
            <a:xfrm>
              <a:off x="2594184" y="4632944"/>
              <a:ext cx="482921" cy="4805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28" name="Rechteck 627"/>
            <p:cNvSpPr/>
            <p:nvPr/>
          </p:nvSpPr>
          <p:spPr>
            <a:xfrm>
              <a:off x="2629388" y="4243261"/>
              <a:ext cx="422159" cy="35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629" name="Gerade Verbindung 628"/>
            <p:cNvCxnSpPr/>
            <p:nvPr/>
          </p:nvCxnSpPr>
          <p:spPr>
            <a:xfrm>
              <a:off x="2706063" y="415145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Gerade Verbindung 629"/>
            <p:cNvCxnSpPr/>
            <p:nvPr/>
          </p:nvCxnSpPr>
          <p:spPr>
            <a:xfrm>
              <a:off x="2988642" y="414989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Gerade Verbindung 630"/>
            <p:cNvCxnSpPr/>
            <p:nvPr/>
          </p:nvCxnSpPr>
          <p:spPr>
            <a:xfrm>
              <a:off x="2623622" y="4197594"/>
              <a:ext cx="42945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hteck 631"/>
            <p:cNvSpPr/>
            <p:nvPr/>
          </p:nvSpPr>
          <p:spPr>
            <a:xfrm>
              <a:off x="2942605" y="4279752"/>
              <a:ext cx="7036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33" name="Rechteck 632"/>
            <p:cNvSpPr/>
            <p:nvPr/>
          </p:nvSpPr>
          <p:spPr>
            <a:xfrm>
              <a:off x="2670881" y="4279752"/>
              <a:ext cx="21861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34" name="Freihandform 633"/>
            <p:cNvSpPr/>
            <p:nvPr/>
          </p:nvSpPr>
          <p:spPr>
            <a:xfrm>
              <a:off x="2915222" y="472549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35" name="Freihandform 634"/>
            <p:cNvSpPr/>
            <p:nvPr/>
          </p:nvSpPr>
          <p:spPr>
            <a:xfrm>
              <a:off x="2871938" y="399288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36" name="Rechteck 635"/>
          <p:cNvSpPr/>
          <p:nvPr/>
        </p:nvSpPr>
        <p:spPr>
          <a:xfrm>
            <a:off x="1789964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37" name="Gruppieren 636"/>
          <p:cNvGrpSpPr/>
          <p:nvPr/>
        </p:nvGrpSpPr>
        <p:grpSpPr>
          <a:xfrm rot="-120000">
            <a:off x="1803096" y="4653938"/>
            <a:ext cx="482921" cy="1144257"/>
            <a:chOff x="2051720" y="3150305"/>
            <a:chExt cx="482921" cy="1144257"/>
          </a:xfrm>
        </p:grpSpPr>
        <p:sp>
          <p:nvSpPr>
            <p:cNvPr id="638" name="Akkord 637"/>
            <p:cNvSpPr/>
            <p:nvPr/>
          </p:nvSpPr>
          <p:spPr>
            <a:xfrm>
              <a:off x="2085773" y="3150305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39" name="Ellipse 638"/>
            <p:cNvSpPr/>
            <p:nvPr/>
          </p:nvSpPr>
          <p:spPr>
            <a:xfrm>
              <a:off x="2051720" y="3814031"/>
              <a:ext cx="482921" cy="480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40" name="Rechteck 639"/>
            <p:cNvSpPr/>
            <p:nvPr/>
          </p:nvSpPr>
          <p:spPr>
            <a:xfrm>
              <a:off x="2086924" y="3424348"/>
              <a:ext cx="422159" cy="35328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641" name="Gerade Verbindung 640"/>
            <p:cNvCxnSpPr/>
            <p:nvPr/>
          </p:nvCxnSpPr>
          <p:spPr>
            <a:xfrm>
              <a:off x="2163599" y="333254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Gerade Verbindung 641"/>
            <p:cNvCxnSpPr/>
            <p:nvPr/>
          </p:nvCxnSpPr>
          <p:spPr>
            <a:xfrm>
              <a:off x="2446178" y="333098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Gerade Verbindung 642"/>
            <p:cNvCxnSpPr/>
            <p:nvPr/>
          </p:nvCxnSpPr>
          <p:spPr>
            <a:xfrm>
              <a:off x="2081158" y="3378681"/>
              <a:ext cx="42945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hteck 643"/>
            <p:cNvSpPr/>
            <p:nvPr/>
          </p:nvSpPr>
          <p:spPr>
            <a:xfrm>
              <a:off x="2400141" y="3460839"/>
              <a:ext cx="7036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45" name="Rechteck 644"/>
            <p:cNvSpPr/>
            <p:nvPr/>
          </p:nvSpPr>
          <p:spPr>
            <a:xfrm>
              <a:off x="2128417" y="3460839"/>
              <a:ext cx="21861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46" name="Freihandform 645"/>
            <p:cNvSpPr/>
            <p:nvPr/>
          </p:nvSpPr>
          <p:spPr>
            <a:xfrm>
              <a:off x="2372758" y="3906580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47" name="Freihandform 646"/>
            <p:cNvSpPr/>
            <p:nvPr/>
          </p:nvSpPr>
          <p:spPr>
            <a:xfrm>
              <a:off x="2329474" y="3173970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48" name="Rechteck 647"/>
          <p:cNvSpPr/>
          <p:nvPr/>
        </p:nvSpPr>
        <p:spPr>
          <a:xfrm>
            <a:off x="4166228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49" name="Gruppieren 648"/>
          <p:cNvGrpSpPr/>
          <p:nvPr/>
        </p:nvGrpSpPr>
        <p:grpSpPr>
          <a:xfrm rot="-120000">
            <a:off x="4179360" y="4661558"/>
            <a:ext cx="482921" cy="1144257"/>
            <a:chOff x="4460171" y="3171871"/>
            <a:chExt cx="482921" cy="1144257"/>
          </a:xfrm>
        </p:grpSpPr>
        <p:sp>
          <p:nvSpPr>
            <p:cNvPr id="650" name="Akkord 649"/>
            <p:cNvSpPr/>
            <p:nvPr/>
          </p:nvSpPr>
          <p:spPr>
            <a:xfrm>
              <a:off x="4494224" y="3171871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51" name="Ellipse 650"/>
            <p:cNvSpPr/>
            <p:nvPr/>
          </p:nvSpPr>
          <p:spPr>
            <a:xfrm>
              <a:off x="4460171" y="3835597"/>
              <a:ext cx="482921" cy="4805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52" name="Rechteck 651"/>
            <p:cNvSpPr/>
            <p:nvPr/>
          </p:nvSpPr>
          <p:spPr>
            <a:xfrm>
              <a:off x="4495375" y="3445914"/>
              <a:ext cx="422159" cy="353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653" name="Gerade Verbindung 652"/>
            <p:cNvCxnSpPr/>
            <p:nvPr/>
          </p:nvCxnSpPr>
          <p:spPr>
            <a:xfrm>
              <a:off x="4572050" y="335410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Gerade Verbindung 653"/>
            <p:cNvCxnSpPr/>
            <p:nvPr/>
          </p:nvCxnSpPr>
          <p:spPr>
            <a:xfrm>
              <a:off x="4854629" y="335254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Gerade Verbindung 654"/>
            <p:cNvCxnSpPr/>
            <p:nvPr/>
          </p:nvCxnSpPr>
          <p:spPr>
            <a:xfrm>
              <a:off x="4489609" y="3400247"/>
              <a:ext cx="429454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hteck 655"/>
            <p:cNvSpPr/>
            <p:nvPr/>
          </p:nvSpPr>
          <p:spPr>
            <a:xfrm>
              <a:off x="4808592" y="3482405"/>
              <a:ext cx="7036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57" name="Rechteck 656"/>
            <p:cNvSpPr/>
            <p:nvPr/>
          </p:nvSpPr>
          <p:spPr>
            <a:xfrm>
              <a:off x="4536868" y="3482405"/>
              <a:ext cx="21861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58" name="Freihandform 657"/>
            <p:cNvSpPr/>
            <p:nvPr/>
          </p:nvSpPr>
          <p:spPr>
            <a:xfrm>
              <a:off x="4781209" y="3928146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59" name="Freihandform 658"/>
            <p:cNvSpPr/>
            <p:nvPr/>
          </p:nvSpPr>
          <p:spPr>
            <a:xfrm>
              <a:off x="4737925" y="3195536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60" name="Rechteck 659"/>
          <p:cNvSpPr/>
          <p:nvPr/>
        </p:nvSpPr>
        <p:spPr>
          <a:xfrm>
            <a:off x="5413206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61" name="Gruppieren 660"/>
          <p:cNvGrpSpPr/>
          <p:nvPr/>
        </p:nvGrpSpPr>
        <p:grpSpPr>
          <a:xfrm rot="-120000">
            <a:off x="5426338" y="4653938"/>
            <a:ext cx="482921" cy="1144257"/>
            <a:chOff x="5674962" y="3162666"/>
            <a:chExt cx="482921" cy="1144257"/>
          </a:xfrm>
        </p:grpSpPr>
        <p:sp>
          <p:nvSpPr>
            <p:cNvPr id="662" name="Akkord 661"/>
            <p:cNvSpPr/>
            <p:nvPr/>
          </p:nvSpPr>
          <p:spPr>
            <a:xfrm>
              <a:off x="5709015" y="3162666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63" name="Ellipse 662"/>
            <p:cNvSpPr/>
            <p:nvPr/>
          </p:nvSpPr>
          <p:spPr>
            <a:xfrm>
              <a:off x="5674962" y="3826392"/>
              <a:ext cx="482921" cy="4805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64" name="Rechteck 663"/>
            <p:cNvSpPr/>
            <p:nvPr/>
          </p:nvSpPr>
          <p:spPr>
            <a:xfrm>
              <a:off x="5710166" y="3436709"/>
              <a:ext cx="422159" cy="3532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665" name="Gerade Verbindung 664"/>
            <p:cNvCxnSpPr/>
            <p:nvPr/>
          </p:nvCxnSpPr>
          <p:spPr>
            <a:xfrm>
              <a:off x="5786841" y="334490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Gerade Verbindung 665"/>
            <p:cNvCxnSpPr/>
            <p:nvPr/>
          </p:nvCxnSpPr>
          <p:spPr>
            <a:xfrm>
              <a:off x="6069420" y="334334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Gerade Verbindung 666"/>
            <p:cNvCxnSpPr/>
            <p:nvPr/>
          </p:nvCxnSpPr>
          <p:spPr>
            <a:xfrm>
              <a:off x="5704400" y="3391042"/>
              <a:ext cx="42945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Rechteck 667"/>
            <p:cNvSpPr/>
            <p:nvPr/>
          </p:nvSpPr>
          <p:spPr>
            <a:xfrm>
              <a:off x="6023383" y="3473200"/>
              <a:ext cx="7036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69" name="Rechteck 668"/>
            <p:cNvSpPr/>
            <p:nvPr/>
          </p:nvSpPr>
          <p:spPr>
            <a:xfrm>
              <a:off x="5751659" y="3473200"/>
              <a:ext cx="21861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70" name="Freihandform 669"/>
            <p:cNvSpPr/>
            <p:nvPr/>
          </p:nvSpPr>
          <p:spPr>
            <a:xfrm>
              <a:off x="5996000" y="3918941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71" name="Freihandform 670"/>
            <p:cNvSpPr/>
            <p:nvPr/>
          </p:nvSpPr>
          <p:spPr>
            <a:xfrm>
              <a:off x="5952716" y="3186331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72" name="Rechteck 671"/>
          <p:cNvSpPr/>
          <p:nvPr/>
        </p:nvSpPr>
        <p:spPr>
          <a:xfrm>
            <a:off x="6599826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73" name="Gruppieren 672"/>
          <p:cNvGrpSpPr/>
          <p:nvPr/>
        </p:nvGrpSpPr>
        <p:grpSpPr>
          <a:xfrm rot="-120000">
            <a:off x="6612958" y="4653938"/>
            <a:ext cx="482921" cy="1144257"/>
            <a:chOff x="6789574" y="3140968"/>
            <a:chExt cx="482921" cy="1144257"/>
          </a:xfrm>
        </p:grpSpPr>
        <p:sp>
          <p:nvSpPr>
            <p:cNvPr id="674" name="Akkord 673"/>
            <p:cNvSpPr/>
            <p:nvPr/>
          </p:nvSpPr>
          <p:spPr>
            <a:xfrm>
              <a:off x="6823627" y="314096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75" name="Ellipse 674"/>
            <p:cNvSpPr/>
            <p:nvPr/>
          </p:nvSpPr>
          <p:spPr>
            <a:xfrm>
              <a:off x="6789574" y="3804694"/>
              <a:ext cx="482921" cy="4805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76" name="Rechteck 675"/>
            <p:cNvSpPr/>
            <p:nvPr/>
          </p:nvSpPr>
          <p:spPr>
            <a:xfrm>
              <a:off x="6824778" y="3415011"/>
              <a:ext cx="422159" cy="353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677" name="Gerade Verbindung 676"/>
            <p:cNvCxnSpPr/>
            <p:nvPr/>
          </p:nvCxnSpPr>
          <p:spPr>
            <a:xfrm>
              <a:off x="6901453" y="332320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Gerade Verbindung 677"/>
            <p:cNvCxnSpPr/>
            <p:nvPr/>
          </p:nvCxnSpPr>
          <p:spPr>
            <a:xfrm>
              <a:off x="7184032" y="332164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Gerade Verbindung 678"/>
            <p:cNvCxnSpPr/>
            <p:nvPr/>
          </p:nvCxnSpPr>
          <p:spPr>
            <a:xfrm>
              <a:off x="6819012" y="3369344"/>
              <a:ext cx="42945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0" name="Rechteck 679"/>
            <p:cNvSpPr/>
            <p:nvPr/>
          </p:nvSpPr>
          <p:spPr>
            <a:xfrm>
              <a:off x="7137995" y="3451502"/>
              <a:ext cx="7036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81" name="Rechteck 680"/>
            <p:cNvSpPr/>
            <p:nvPr/>
          </p:nvSpPr>
          <p:spPr>
            <a:xfrm>
              <a:off x="6866271" y="3451502"/>
              <a:ext cx="21861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82" name="Freihandform 681"/>
            <p:cNvSpPr/>
            <p:nvPr/>
          </p:nvSpPr>
          <p:spPr>
            <a:xfrm>
              <a:off x="7110612" y="389724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83" name="Freihandform 682"/>
            <p:cNvSpPr/>
            <p:nvPr/>
          </p:nvSpPr>
          <p:spPr>
            <a:xfrm>
              <a:off x="7067328" y="316463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84" name="Rechteck 683"/>
          <p:cNvSpPr/>
          <p:nvPr/>
        </p:nvSpPr>
        <p:spPr>
          <a:xfrm>
            <a:off x="2906088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85" name="Gruppieren 684"/>
          <p:cNvGrpSpPr/>
          <p:nvPr/>
        </p:nvGrpSpPr>
        <p:grpSpPr>
          <a:xfrm rot="-120000">
            <a:off x="2919220" y="4653938"/>
            <a:ext cx="482921" cy="1144257"/>
            <a:chOff x="3167844" y="3148837"/>
            <a:chExt cx="482921" cy="1144257"/>
          </a:xfrm>
        </p:grpSpPr>
        <p:sp>
          <p:nvSpPr>
            <p:cNvPr id="686" name="Akkord 685"/>
            <p:cNvSpPr/>
            <p:nvPr/>
          </p:nvSpPr>
          <p:spPr>
            <a:xfrm>
              <a:off x="3201897" y="3148837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87" name="Ellipse 686"/>
            <p:cNvSpPr/>
            <p:nvPr/>
          </p:nvSpPr>
          <p:spPr>
            <a:xfrm>
              <a:off x="3167844" y="3812563"/>
              <a:ext cx="482921" cy="480531"/>
            </a:xfrm>
            <a:prstGeom prst="ellipse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88" name="Rechteck 687"/>
            <p:cNvSpPr/>
            <p:nvPr/>
          </p:nvSpPr>
          <p:spPr>
            <a:xfrm>
              <a:off x="3203048" y="3422880"/>
              <a:ext cx="422159" cy="353286"/>
            </a:xfrm>
            <a:prstGeom prst="rect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689" name="Gerade Verbindung 688"/>
            <p:cNvCxnSpPr/>
            <p:nvPr/>
          </p:nvCxnSpPr>
          <p:spPr>
            <a:xfrm>
              <a:off x="3279723" y="333107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Gerade Verbindung 689"/>
            <p:cNvCxnSpPr/>
            <p:nvPr/>
          </p:nvCxnSpPr>
          <p:spPr>
            <a:xfrm>
              <a:off x="3562302" y="332951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Gerade Verbindung 690"/>
            <p:cNvCxnSpPr/>
            <p:nvPr/>
          </p:nvCxnSpPr>
          <p:spPr>
            <a:xfrm>
              <a:off x="3197282" y="3377213"/>
              <a:ext cx="429454" cy="0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Rechteck 691"/>
            <p:cNvSpPr/>
            <p:nvPr/>
          </p:nvSpPr>
          <p:spPr>
            <a:xfrm>
              <a:off x="3516265" y="3459371"/>
              <a:ext cx="7036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93" name="Rechteck 692"/>
            <p:cNvSpPr/>
            <p:nvPr/>
          </p:nvSpPr>
          <p:spPr>
            <a:xfrm>
              <a:off x="3244541" y="3459371"/>
              <a:ext cx="21861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94" name="Freihandform 693"/>
            <p:cNvSpPr/>
            <p:nvPr/>
          </p:nvSpPr>
          <p:spPr>
            <a:xfrm>
              <a:off x="3488882" y="3905112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95" name="Freihandform 694"/>
            <p:cNvSpPr/>
            <p:nvPr/>
          </p:nvSpPr>
          <p:spPr>
            <a:xfrm>
              <a:off x="3445598" y="3172502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696" name="Rechteck 695"/>
          <p:cNvSpPr/>
          <p:nvPr/>
        </p:nvSpPr>
        <p:spPr>
          <a:xfrm>
            <a:off x="1187844" y="463107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697" name="Gruppieren 696"/>
          <p:cNvGrpSpPr/>
          <p:nvPr/>
        </p:nvGrpSpPr>
        <p:grpSpPr>
          <a:xfrm rot="-180000">
            <a:off x="1200976" y="4653938"/>
            <a:ext cx="482921" cy="1144257"/>
            <a:chOff x="2594184" y="3969218"/>
            <a:chExt cx="482921" cy="1144257"/>
          </a:xfrm>
        </p:grpSpPr>
        <p:sp>
          <p:nvSpPr>
            <p:cNvPr id="698" name="Akkord 697"/>
            <p:cNvSpPr/>
            <p:nvPr/>
          </p:nvSpPr>
          <p:spPr>
            <a:xfrm>
              <a:off x="2628237" y="396921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699" name="Ellipse 698"/>
            <p:cNvSpPr/>
            <p:nvPr/>
          </p:nvSpPr>
          <p:spPr>
            <a:xfrm>
              <a:off x="2594184" y="4632944"/>
              <a:ext cx="482921" cy="48053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00" name="Rechteck 699"/>
            <p:cNvSpPr/>
            <p:nvPr/>
          </p:nvSpPr>
          <p:spPr>
            <a:xfrm>
              <a:off x="2629388" y="4243261"/>
              <a:ext cx="422159" cy="35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701" name="Gerade Verbindung 700"/>
            <p:cNvCxnSpPr/>
            <p:nvPr/>
          </p:nvCxnSpPr>
          <p:spPr>
            <a:xfrm>
              <a:off x="2706063" y="415145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Gerade Verbindung 701"/>
            <p:cNvCxnSpPr/>
            <p:nvPr/>
          </p:nvCxnSpPr>
          <p:spPr>
            <a:xfrm>
              <a:off x="2988642" y="4149896"/>
              <a:ext cx="0" cy="8932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Gerade Verbindung 702"/>
            <p:cNvCxnSpPr/>
            <p:nvPr/>
          </p:nvCxnSpPr>
          <p:spPr>
            <a:xfrm>
              <a:off x="2623622" y="4197594"/>
              <a:ext cx="42945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Rechteck 703"/>
            <p:cNvSpPr/>
            <p:nvPr/>
          </p:nvSpPr>
          <p:spPr>
            <a:xfrm>
              <a:off x="2942605" y="4279752"/>
              <a:ext cx="7036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05" name="Rechteck 704"/>
            <p:cNvSpPr/>
            <p:nvPr/>
          </p:nvSpPr>
          <p:spPr>
            <a:xfrm>
              <a:off x="2670881" y="4279752"/>
              <a:ext cx="218613" cy="277398"/>
            </a:xfrm>
            <a:prstGeom prst="rect">
              <a:avLst/>
            </a:pr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06" name="Freihandform 705"/>
            <p:cNvSpPr/>
            <p:nvPr/>
          </p:nvSpPr>
          <p:spPr>
            <a:xfrm>
              <a:off x="2915222" y="472549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07" name="Freihandform 706"/>
            <p:cNvSpPr/>
            <p:nvPr/>
          </p:nvSpPr>
          <p:spPr>
            <a:xfrm>
              <a:off x="2871938" y="399288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F6822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08" name="Rechteck 707"/>
          <p:cNvSpPr/>
          <p:nvPr/>
        </p:nvSpPr>
        <p:spPr>
          <a:xfrm>
            <a:off x="2339972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709" name="Gruppieren 708"/>
          <p:cNvGrpSpPr/>
          <p:nvPr/>
        </p:nvGrpSpPr>
        <p:grpSpPr>
          <a:xfrm rot="-180000">
            <a:off x="2353104" y="4653938"/>
            <a:ext cx="482921" cy="1144257"/>
            <a:chOff x="2051720" y="3150305"/>
            <a:chExt cx="482921" cy="1144257"/>
          </a:xfrm>
        </p:grpSpPr>
        <p:sp>
          <p:nvSpPr>
            <p:cNvPr id="710" name="Akkord 709"/>
            <p:cNvSpPr/>
            <p:nvPr/>
          </p:nvSpPr>
          <p:spPr>
            <a:xfrm>
              <a:off x="2085773" y="3150305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11" name="Ellipse 710"/>
            <p:cNvSpPr/>
            <p:nvPr/>
          </p:nvSpPr>
          <p:spPr>
            <a:xfrm>
              <a:off x="2051720" y="3814031"/>
              <a:ext cx="482921" cy="480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12" name="Rechteck 711"/>
            <p:cNvSpPr/>
            <p:nvPr/>
          </p:nvSpPr>
          <p:spPr>
            <a:xfrm>
              <a:off x="2086924" y="3424348"/>
              <a:ext cx="422159" cy="35328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713" name="Gerade Verbindung 712"/>
            <p:cNvCxnSpPr/>
            <p:nvPr/>
          </p:nvCxnSpPr>
          <p:spPr>
            <a:xfrm>
              <a:off x="2163599" y="333254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Gerade Verbindung 713"/>
            <p:cNvCxnSpPr/>
            <p:nvPr/>
          </p:nvCxnSpPr>
          <p:spPr>
            <a:xfrm>
              <a:off x="2446178" y="3330983"/>
              <a:ext cx="0" cy="8932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Gerade Verbindung 714"/>
            <p:cNvCxnSpPr/>
            <p:nvPr/>
          </p:nvCxnSpPr>
          <p:spPr>
            <a:xfrm>
              <a:off x="2081158" y="3378681"/>
              <a:ext cx="42945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hteck 715"/>
            <p:cNvSpPr/>
            <p:nvPr/>
          </p:nvSpPr>
          <p:spPr>
            <a:xfrm>
              <a:off x="2400141" y="3460839"/>
              <a:ext cx="7036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17" name="Rechteck 716"/>
            <p:cNvSpPr/>
            <p:nvPr/>
          </p:nvSpPr>
          <p:spPr>
            <a:xfrm>
              <a:off x="2128417" y="3460839"/>
              <a:ext cx="218613" cy="27739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18" name="Freihandform 717"/>
            <p:cNvSpPr/>
            <p:nvPr/>
          </p:nvSpPr>
          <p:spPr>
            <a:xfrm>
              <a:off x="2372758" y="3906580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19" name="Freihandform 718"/>
            <p:cNvSpPr/>
            <p:nvPr/>
          </p:nvSpPr>
          <p:spPr>
            <a:xfrm>
              <a:off x="2329474" y="3173970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20" name="Rechteck 719"/>
          <p:cNvSpPr/>
          <p:nvPr/>
        </p:nvSpPr>
        <p:spPr>
          <a:xfrm>
            <a:off x="4748423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721" name="Gruppieren 720"/>
          <p:cNvGrpSpPr/>
          <p:nvPr/>
        </p:nvGrpSpPr>
        <p:grpSpPr>
          <a:xfrm rot="-180000">
            <a:off x="4761555" y="4661558"/>
            <a:ext cx="482921" cy="1144257"/>
            <a:chOff x="4460171" y="3171871"/>
            <a:chExt cx="482921" cy="1144257"/>
          </a:xfrm>
        </p:grpSpPr>
        <p:sp>
          <p:nvSpPr>
            <p:cNvPr id="722" name="Akkord 721"/>
            <p:cNvSpPr/>
            <p:nvPr/>
          </p:nvSpPr>
          <p:spPr>
            <a:xfrm>
              <a:off x="4494224" y="3171871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23" name="Ellipse 722"/>
            <p:cNvSpPr/>
            <p:nvPr/>
          </p:nvSpPr>
          <p:spPr>
            <a:xfrm>
              <a:off x="4460171" y="3835597"/>
              <a:ext cx="482921" cy="4805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24" name="Rechteck 723"/>
            <p:cNvSpPr/>
            <p:nvPr/>
          </p:nvSpPr>
          <p:spPr>
            <a:xfrm>
              <a:off x="4495375" y="3445914"/>
              <a:ext cx="422159" cy="353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725" name="Gerade Verbindung 724"/>
            <p:cNvCxnSpPr/>
            <p:nvPr/>
          </p:nvCxnSpPr>
          <p:spPr>
            <a:xfrm>
              <a:off x="4572050" y="335410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Gerade Verbindung 725"/>
            <p:cNvCxnSpPr/>
            <p:nvPr/>
          </p:nvCxnSpPr>
          <p:spPr>
            <a:xfrm>
              <a:off x="4854629" y="3352549"/>
              <a:ext cx="0" cy="8932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Gerade Verbindung 726"/>
            <p:cNvCxnSpPr/>
            <p:nvPr/>
          </p:nvCxnSpPr>
          <p:spPr>
            <a:xfrm>
              <a:off x="4489609" y="3400247"/>
              <a:ext cx="429454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hteck 727"/>
            <p:cNvSpPr/>
            <p:nvPr/>
          </p:nvSpPr>
          <p:spPr>
            <a:xfrm>
              <a:off x="4808592" y="3482405"/>
              <a:ext cx="7036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29" name="Rechteck 728"/>
            <p:cNvSpPr/>
            <p:nvPr/>
          </p:nvSpPr>
          <p:spPr>
            <a:xfrm>
              <a:off x="4536868" y="3482405"/>
              <a:ext cx="218613" cy="2773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30" name="Freihandform 729"/>
            <p:cNvSpPr/>
            <p:nvPr/>
          </p:nvSpPr>
          <p:spPr>
            <a:xfrm>
              <a:off x="4781209" y="3928146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31" name="Freihandform 730"/>
            <p:cNvSpPr/>
            <p:nvPr/>
          </p:nvSpPr>
          <p:spPr>
            <a:xfrm>
              <a:off x="4737925" y="3195536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32" name="Rechteck 731"/>
          <p:cNvSpPr/>
          <p:nvPr/>
        </p:nvSpPr>
        <p:spPr>
          <a:xfrm>
            <a:off x="5963214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733" name="Gruppieren 732"/>
          <p:cNvGrpSpPr/>
          <p:nvPr/>
        </p:nvGrpSpPr>
        <p:grpSpPr>
          <a:xfrm rot="-180000">
            <a:off x="5976346" y="4653938"/>
            <a:ext cx="482921" cy="1144257"/>
            <a:chOff x="5674962" y="3162666"/>
            <a:chExt cx="482921" cy="1144257"/>
          </a:xfrm>
        </p:grpSpPr>
        <p:sp>
          <p:nvSpPr>
            <p:cNvPr id="734" name="Akkord 733"/>
            <p:cNvSpPr/>
            <p:nvPr/>
          </p:nvSpPr>
          <p:spPr>
            <a:xfrm>
              <a:off x="5709015" y="3162666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35" name="Ellipse 734"/>
            <p:cNvSpPr/>
            <p:nvPr/>
          </p:nvSpPr>
          <p:spPr>
            <a:xfrm>
              <a:off x="5674962" y="3826392"/>
              <a:ext cx="482921" cy="4805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36" name="Rechteck 735"/>
            <p:cNvSpPr/>
            <p:nvPr/>
          </p:nvSpPr>
          <p:spPr>
            <a:xfrm>
              <a:off x="5710166" y="3436709"/>
              <a:ext cx="422159" cy="3532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737" name="Gerade Verbindung 736"/>
            <p:cNvCxnSpPr/>
            <p:nvPr/>
          </p:nvCxnSpPr>
          <p:spPr>
            <a:xfrm>
              <a:off x="5786841" y="334490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Gerade Verbindung 737"/>
            <p:cNvCxnSpPr/>
            <p:nvPr/>
          </p:nvCxnSpPr>
          <p:spPr>
            <a:xfrm>
              <a:off x="6069420" y="3343344"/>
              <a:ext cx="0" cy="89321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Gerade Verbindung 738"/>
            <p:cNvCxnSpPr/>
            <p:nvPr/>
          </p:nvCxnSpPr>
          <p:spPr>
            <a:xfrm>
              <a:off x="5704400" y="3391042"/>
              <a:ext cx="429454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Rechteck 739"/>
            <p:cNvSpPr/>
            <p:nvPr/>
          </p:nvSpPr>
          <p:spPr>
            <a:xfrm>
              <a:off x="6023383" y="3473200"/>
              <a:ext cx="7036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41" name="Rechteck 740"/>
            <p:cNvSpPr/>
            <p:nvPr/>
          </p:nvSpPr>
          <p:spPr>
            <a:xfrm>
              <a:off x="5751659" y="3473200"/>
              <a:ext cx="218613" cy="277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42" name="Freihandform 741"/>
            <p:cNvSpPr/>
            <p:nvPr/>
          </p:nvSpPr>
          <p:spPr>
            <a:xfrm>
              <a:off x="5996000" y="3918941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43" name="Freihandform 742"/>
            <p:cNvSpPr/>
            <p:nvPr/>
          </p:nvSpPr>
          <p:spPr>
            <a:xfrm>
              <a:off x="5952716" y="3186331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44" name="Rechteck 743"/>
          <p:cNvSpPr/>
          <p:nvPr/>
        </p:nvSpPr>
        <p:spPr>
          <a:xfrm>
            <a:off x="7149834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745" name="Gruppieren 744"/>
          <p:cNvGrpSpPr/>
          <p:nvPr/>
        </p:nvGrpSpPr>
        <p:grpSpPr>
          <a:xfrm rot="-180000">
            <a:off x="7162966" y="4653938"/>
            <a:ext cx="482921" cy="1144257"/>
            <a:chOff x="6789574" y="3140968"/>
            <a:chExt cx="482921" cy="1144257"/>
          </a:xfrm>
        </p:grpSpPr>
        <p:sp>
          <p:nvSpPr>
            <p:cNvPr id="746" name="Akkord 745"/>
            <p:cNvSpPr/>
            <p:nvPr/>
          </p:nvSpPr>
          <p:spPr>
            <a:xfrm>
              <a:off x="6823627" y="3140968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47" name="Ellipse 746"/>
            <p:cNvSpPr/>
            <p:nvPr/>
          </p:nvSpPr>
          <p:spPr>
            <a:xfrm>
              <a:off x="6789574" y="3804694"/>
              <a:ext cx="482921" cy="4805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48" name="Rechteck 747"/>
            <p:cNvSpPr/>
            <p:nvPr/>
          </p:nvSpPr>
          <p:spPr>
            <a:xfrm>
              <a:off x="6824778" y="3415011"/>
              <a:ext cx="422159" cy="3532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749" name="Gerade Verbindung 748"/>
            <p:cNvCxnSpPr/>
            <p:nvPr/>
          </p:nvCxnSpPr>
          <p:spPr>
            <a:xfrm>
              <a:off x="6901453" y="332320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Gerade Verbindung 749"/>
            <p:cNvCxnSpPr/>
            <p:nvPr/>
          </p:nvCxnSpPr>
          <p:spPr>
            <a:xfrm>
              <a:off x="7184032" y="3321646"/>
              <a:ext cx="0" cy="8932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Gerade Verbindung 750"/>
            <p:cNvCxnSpPr/>
            <p:nvPr/>
          </p:nvCxnSpPr>
          <p:spPr>
            <a:xfrm>
              <a:off x="6819012" y="3369344"/>
              <a:ext cx="42945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Rechteck 751"/>
            <p:cNvSpPr/>
            <p:nvPr/>
          </p:nvSpPr>
          <p:spPr>
            <a:xfrm>
              <a:off x="7137995" y="3451502"/>
              <a:ext cx="7036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53" name="Rechteck 752"/>
            <p:cNvSpPr/>
            <p:nvPr/>
          </p:nvSpPr>
          <p:spPr>
            <a:xfrm>
              <a:off x="6866271" y="3451502"/>
              <a:ext cx="218613" cy="2773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54" name="Freihandform 753"/>
            <p:cNvSpPr/>
            <p:nvPr/>
          </p:nvSpPr>
          <p:spPr>
            <a:xfrm>
              <a:off x="7110612" y="3897243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55" name="Freihandform 754"/>
            <p:cNvSpPr/>
            <p:nvPr/>
          </p:nvSpPr>
          <p:spPr>
            <a:xfrm>
              <a:off x="7067328" y="3164633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56" name="Rechteck 755"/>
          <p:cNvSpPr/>
          <p:nvPr/>
        </p:nvSpPr>
        <p:spPr>
          <a:xfrm>
            <a:off x="3477426" y="4638698"/>
            <a:ext cx="544786" cy="120257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757" name="Gruppieren 756"/>
          <p:cNvGrpSpPr/>
          <p:nvPr/>
        </p:nvGrpSpPr>
        <p:grpSpPr>
          <a:xfrm rot="-180000">
            <a:off x="3490558" y="4653938"/>
            <a:ext cx="482921" cy="1144257"/>
            <a:chOff x="3167844" y="3148837"/>
            <a:chExt cx="482921" cy="1144257"/>
          </a:xfrm>
        </p:grpSpPr>
        <p:sp>
          <p:nvSpPr>
            <p:cNvPr id="758" name="Akkord 757"/>
            <p:cNvSpPr/>
            <p:nvPr/>
          </p:nvSpPr>
          <p:spPr>
            <a:xfrm>
              <a:off x="3201897" y="3148837"/>
              <a:ext cx="421200" cy="352800"/>
            </a:xfrm>
            <a:prstGeom prst="chord">
              <a:avLst>
                <a:gd name="adj1" fmla="val 10768115"/>
                <a:gd name="adj2" fmla="val 85924"/>
              </a:avLst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59" name="Ellipse 758"/>
            <p:cNvSpPr/>
            <p:nvPr/>
          </p:nvSpPr>
          <p:spPr>
            <a:xfrm>
              <a:off x="3167844" y="3812563"/>
              <a:ext cx="482921" cy="480531"/>
            </a:xfrm>
            <a:prstGeom prst="ellipse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60" name="Rechteck 759"/>
            <p:cNvSpPr/>
            <p:nvPr/>
          </p:nvSpPr>
          <p:spPr>
            <a:xfrm>
              <a:off x="3203048" y="3422880"/>
              <a:ext cx="422159" cy="353286"/>
            </a:xfrm>
            <a:prstGeom prst="rect">
              <a:avLst/>
            </a:prstGeom>
            <a:solidFill>
              <a:srgbClr val="0066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cxnSp>
          <p:nvCxnSpPr>
            <p:cNvPr id="761" name="Gerade Verbindung 760"/>
            <p:cNvCxnSpPr/>
            <p:nvPr/>
          </p:nvCxnSpPr>
          <p:spPr>
            <a:xfrm>
              <a:off x="3279723" y="333107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Gerade Verbindung 761"/>
            <p:cNvCxnSpPr/>
            <p:nvPr/>
          </p:nvCxnSpPr>
          <p:spPr>
            <a:xfrm>
              <a:off x="3562302" y="3329515"/>
              <a:ext cx="0" cy="89321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Gerade Verbindung 762"/>
            <p:cNvCxnSpPr/>
            <p:nvPr/>
          </p:nvCxnSpPr>
          <p:spPr>
            <a:xfrm>
              <a:off x="3197282" y="3377213"/>
              <a:ext cx="429454" cy="0"/>
            </a:xfrm>
            <a:prstGeom prst="line">
              <a:avLst/>
            </a:prstGeom>
            <a:ln w="19050">
              <a:solidFill>
                <a:srgbClr val="00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hteck 763"/>
            <p:cNvSpPr/>
            <p:nvPr/>
          </p:nvSpPr>
          <p:spPr>
            <a:xfrm>
              <a:off x="3516265" y="3459371"/>
              <a:ext cx="7036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65" name="Rechteck 764"/>
            <p:cNvSpPr/>
            <p:nvPr/>
          </p:nvSpPr>
          <p:spPr>
            <a:xfrm>
              <a:off x="3244541" y="3459371"/>
              <a:ext cx="218613" cy="277398"/>
            </a:xfrm>
            <a:prstGeom prst="rect">
              <a:avLst/>
            </a:pr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66" name="Freihandform 765"/>
            <p:cNvSpPr/>
            <p:nvPr/>
          </p:nvSpPr>
          <p:spPr>
            <a:xfrm>
              <a:off x="3488882" y="3905112"/>
              <a:ext cx="127790" cy="289747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67" name="Freihandform 766"/>
            <p:cNvSpPr/>
            <p:nvPr/>
          </p:nvSpPr>
          <p:spPr>
            <a:xfrm>
              <a:off x="3445598" y="3172502"/>
              <a:ext cx="150766" cy="137803"/>
            </a:xfrm>
            <a:custGeom>
              <a:avLst/>
              <a:gdLst>
                <a:gd name="connsiteX0" fmla="*/ 150388 w 699233"/>
                <a:gd name="connsiteY0" fmla="*/ 209 h 803261"/>
                <a:gd name="connsiteX1" fmla="*/ 409696 w 699233"/>
                <a:gd name="connsiteY1" fmla="*/ 123039 h 803261"/>
                <a:gd name="connsiteX2" fmla="*/ 607588 w 699233"/>
                <a:gd name="connsiteY2" fmla="*/ 341403 h 803261"/>
                <a:gd name="connsiteX3" fmla="*/ 675827 w 699233"/>
                <a:gd name="connsiteY3" fmla="*/ 730365 h 803261"/>
                <a:gd name="connsiteX4" fmla="*/ 211803 w 699233"/>
                <a:gd name="connsiteY4" fmla="*/ 778132 h 803261"/>
                <a:gd name="connsiteX5" fmla="*/ 177684 w 699233"/>
                <a:gd name="connsiteY5" fmla="*/ 443762 h 803261"/>
                <a:gd name="connsiteX6" fmla="*/ 263 w 699233"/>
                <a:gd name="connsiteY6" fmla="*/ 150335 h 803261"/>
                <a:gd name="connsiteX7" fmla="*/ 150388 w 699233"/>
                <a:gd name="connsiteY7" fmla="*/ 209 h 803261"/>
                <a:gd name="connsiteX0" fmla="*/ 150388 w 882107"/>
                <a:gd name="connsiteY0" fmla="*/ 209 h 803261"/>
                <a:gd name="connsiteX1" fmla="*/ 409696 w 882107"/>
                <a:gd name="connsiteY1" fmla="*/ 123039 h 803261"/>
                <a:gd name="connsiteX2" fmla="*/ 607588 w 882107"/>
                <a:gd name="connsiteY2" fmla="*/ 341403 h 803261"/>
                <a:gd name="connsiteX3" fmla="*/ 871239 w 882107"/>
                <a:gd name="connsiteY3" fmla="*/ 730367 h 803261"/>
                <a:gd name="connsiteX4" fmla="*/ 211803 w 882107"/>
                <a:gd name="connsiteY4" fmla="*/ 778132 h 803261"/>
                <a:gd name="connsiteX5" fmla="*/ 177684 w 882107"/>
                <a:gd name="connsiteY5" fmla="*/ 443762 h 803261"/>
                <a:gd name="connsiteX6" fmla="*/ 263 w 882107"/>
                <a:gd name="connsiteY6" fmla="*/ 150335 h 803261"/>
                <a:gd name="connsiteX7" fmla="*/ 150388 w 882107"/>
                <a:gd name="connsiteY7" fmla="*/ 209 h 803261"/>
                <a:gd name="connsiteX0" fmla="*/ 150388 w 887823"/>
                <a:gd name="connsiteY0" fmla="*/ 187 h 805712"/>
                <a:gd name="connsiteX1" fmla="*/ 409696 w 887823"/>
                <a:gd name="connsiteY1" fmla="*/ 123017 h 805712"/>
                <a:gd name="connsiteX2" fmla="*/ 666211 w 887823"/>
                <a:gd name="connsiteY2" fmla="*/ 284002 h 805712"/>
                <a:gd name="connsiteX3" fmla="*/ 871239 w 887823"/>
                <a:gd name="connsiteY3" fmla="*/ 730345 h 805712"/>
                <a:gd name="connsiteX4" fmla="*/ 211803 w 887823"/>
                <a:gd name="connsiteY4" fmla="*/ 778110 h 805712"/>
                <a:gd name="connsiteX5" fmla="*/ 177684 w 887823"/>
                <a:gd name="connsiteY5" fmla="*/ 443740 h 805712"/>
                <a:gd name="connsiteX6" fmla="*/ 263 w 887823"/>
                <a:gd name="connsiteY6" fmla="*/ 150313 h 805712"/>
                <a:gd name="connsiteX7" fmla="*/ 150388 w 887823"/>
                <a:gd name="connsiteY7" fmla="*/ 187 h 805712"/>
                <a:gd name="connsiteX0" fmla="*/ 150388 w 887823"/>
                <a:gd name="connsiteY0" fmla="*/ 3341 h 808866"/>
                <a:gd name="connsiteX1" fmla="*/ 409698 w 887823"/>
                <a:gd name="connsiteY1" fmla="*/ 68788 h 808866"/>
                <a:gd name="connsiteX2" fmla="*/ 666211 w 887823"/>
                <a:gd name="connsiteY2" fmla="*/ 287156 h 808866"/>
                <a:gd name="connsiteX3" fmla="*/ 871239 w 887823"/>
                <a:gd name="connsiteY3" fmla="*/ 733499 h 808866"/>
                <a:gd name="connsiteX4" fmla="*/ 211803 w 887823"/>
                <a:gd name="connsiteY4" fmla="*/ 781264 h 808866"/>
                <a:gd name="connsiteX5" fmla="*/ 177684 w 887823"/>
                <a:gd name="connsiteY5" fmla="*/ 446894 h 808866"/>
                <a:gd name="connsiteX6" fmla="*/ 263 w 887823"/>
                <a:gd name="connsiteY6" fmla="*/ 153467 h 808866"/>
                <a:gd name="connsiteX7" fmla="*/ 150388 w 887823"/>
                <a:gd name="connsiteY7" fmla="*/ 3341 h 808866"/>
                <a:gd name="connsiteX0" fmla="*/ 31177 w 944483"/>
                <a:gd name="connsiteY0" fmla="*/ 1977 h 845759"/>
                <a:gd name="connsiteX1" fmla="*/ 466358 w 944483"/>
                <a:gd name="connsiteY1" fmla="*/ 105681 h 845759"/>
                <a:gd name="connsiteX2" fmla="*/ 722871 w 944483"/>
                <a:gd name="connsiteY2" fmla="*/ 324049 h 845759"/>
                <a:gd name="connsiteX3" fmla="*/ 927899 w 944483"/>
                <a:gd name="connsiteY3" fmla="*/ 770392 h 845759"/>
                <a:gd name="connsiteX4" fmla="*/ 268463 w 944483"/>
                <a:gd name="connsiteY4" fmla="*/ 818157 h 845759"/>
                <a:gd name="connsiteX5" fmla="*/ 234344 w 944483"/>
                <a:gd name="connsiteY5" fmla="*/ 483787 h 845759"/>
                <a:gd name="connsiteX6" fmla="*/ 56923 w 944483"/>
                <a:gd name="connsiteY6" fmla="*/ 190360 h 845759"/>
                <a:gd name="connsiteX7" fmla="*/ 31177 w 944483"/>
                <a:gd name="connsiteY7" fmla="*/ 1977 h 845759"/>
                <a:gd name="connsiteX0" fmla="*/ 31177 w 937444"/>
                <a:gd name="connsiteY0" fmla="*/ 1981 h 821620"/>
                <a:gd name="connsiteX1" fmla="*/ 466358 w 937444"/>
                <a:gd name="connsiteY1" fmla="*/ 105685 h 821620"/>
                <a:gd name="connsiteX2" fmla="*/ 722871 w 937444"/>
                <a:gd name="connsiteY2" fmla="*/ 324053 h 821620"/>
                <a:gd name="connsiteX3" fmla="*/ 927899 w 937444"/>
                <a:gd name="connsiteY3" fmla="*/ 770396 h 821620"/>
                <a:gd name="connsiteX4" fmla="*/ 405253 w 937444"/>
                <a:gd name="connsiteY4" fmla="*/ 779911 h 821620"/>
                <a:gd name="connsiteX5" fmla="*/ 234344 w 937444"/>
                <a:gd name="connsiteY5" fmla="*/ 483791 h 821620"/>
                <a:gd name="connsiteX6" fmla="*/ 56923 w 937444"/>
                <a:gd name="connsiteY6" fmla="*/ 190364 h 821620"/>
                <a:gd name="connsiteX7" fmla="*/ 31177 w 937444"/>
                <a:gd name="connsiteY7" fmla="*/ 1981 h 821620"/>
                <a:gd name="connsiteX0" fmla="*/ 37691 w 943954"/>
                <a:gd name="connsiteY0" fmla="*/ 1981 h 819354"/>
                <a:gd name="connsiteX1" fmla="*/ 472872 w 943954"/>
                <a:gd name="connsiteY1" fmla="*/ 105685 h 819354"/>
                <a:gd name="connsiteX2" fmla="*/ 729385 w 943954"/>
                <a:gd name="connsiteY2" fmla="*/ 324053 h 819354"/>
                <a:gd name="connsiteX3" fmla="*/ 934413 w 943954"/>
                <a:gd name="connsiteY3" fmla="*/ 770396 h 819354"/>
                <a:gd name="connsiteX4" fmla="*/ 411767 w 943954"/>
                <a:gd name="connsiteY4" fmla="*/ 779911 h 819354"/>
                <a:gd name="connsiteX5" fmla="*/ 397189 w 943954"/>
                <a:gd name="connsiteY5" fmla="*/ 522043 h 819354"/>
                <a:gd name="connsiteX6" fmla="*/ 63437 w 943954"/>
                <a:gd name="connsiteY6" fmla="*/ 190364 h 819354"/>
                <a:gd name="connsiteX7" fmla="*/ 37691 w 943954"/>
                <a:gd name="connsiteY7" fmla="*/ 1981 h 819354"/>
                <a:gd name="connsiteX0" fmla="*/ 13089 w 919356"/>
                <a:gd name="connsiteY0" fmla="*/ 3632 h 821009"/>
                <a:gd name="connsiteX1" fmla="*/ 448270 w 919356"/>
                <a:gd name="connsiteY1" fmla="*/ 107336 h 821009"/>
                <a:gd name="connsiteX2" fmla="*/ 704783 w 919356"/>
                <a:gd name="connsiteY2" fmla="*/ 325704 h 821009"/>
                <a:gd name="connsiteX3" fmla="*/ 909811 w 919356"/>
                <a:gd name="connsiteY3" fmla="*/ 772047 h 821009"/>
                <a:gd name="connsiteX4" fmla="*/ 387165 w 919356"/>
                <a:gd name="connsiteY4" fmla="*/ 781562 h 821009"/>
                <a:gd name="connsiteX5" fmla="*/ 372587 w 919356"/>
                <a:gd name="connsiteY5" fmla="*/ 523694 h 821009"/>
                <a:gd name="connsiteX6" fmla="*/ 136545 w 919356"/>
                <a:gd name="connsiteY6" fmla="*/ 230266 h 821009"/>
                <a:gd name="connsiteX7" fmla="*/ 13089 w 919356"/>
                <a:gd name="connsiteY7" fmla="*/ 3632 h 821009"/>
                <a:gd name="connsiteX0" fmla="*/ 13089 w 942381"/>
                <a:gd name="connsiteY0" fmla="*/ 4991 h 812416"/>
                <a:gd name="connsiteX1" fmla="*/ 448270 w 942381"/>
                <a:gd name="connsiteY1" fmla="*/ 108695 h 812416"/>
                <a:gd name="connsiteX2" fmla="*/ 839369 w 942381"/>
                <a:gd name="connsiteY2" fmla="*/ 485132 h 812416"/>
                <a:gd name="connsiteX3" fmla="*/ 909811 w 942381"/>
                <a:gd name="connsiteY3" fmla="*/ 773406 h 812416"/>
                <a:gd name="connsiteX4" fmla="*/ 387165 w 942381"/>
                <a:gd name="connsiteY4" fmla="*/ 782921 h 812416"/>
                <a:gd name="connsiteX5" fmla="*/ 372587 w 942381"/>
                <a:gd name="connsiteY5" fmla="*/ 525053 h 812416"/>
                <a:gd name="connsiteX6" fmla="*/ 136545 w 942381"/>
                <a:gd name="connsiteY6" fmla="*/ 231625 h 812416"/>
                <a:gd name="connsiteX7" fmla="*/ 13089 w 942381"/>
                <a:gd name="connsiteY7" fmla="*/ 4991 h 812416"/>
                <a:gd name="connsiteX0" fmla="*/ 12590 w 941878"/>
                <a:gd name="connsiteY0" fmla="*/ 4991 h 807362"/>
                <a:gd name="connsiteX1" fmla="*/ 447771 w 941878"/>
                <a:gd name="connsiteY1" fmla="*/ 108695 h 807362"/>
                <a:gd name="connsiteX2" fmla="*/ 838870 w 941878"/>
                <a:gd name="connsiteY2" fmla="*/ 485132 h 807362"/>
                <a:gd name="connsiteX3" fmla="*/ 909312 w 941878"/>
                <a:gd name="connsiteY3" fmla="*/ 773406 h 807362"/>
                <a:gd name="connsiteX4" fmla="*/ 386666 w 941878"/>
                <a:gd name="connsiteY4" fmla="*/ 782921 h 807362"/>
                <a:gd name="connsiteX5" fmla="*/ 331716 w 941878"/>
                <a:gd name="connsiteY5" fmla="*/ 604089 h 807362"/>
                <a:gd name="connsiteX6" fmla="*/ 136046 w 941878"/>
                <a:gd name="connsiteY6" fmla="*/ 231625 h 807362"/>
                <a:gd name="connsiteX7" fmla="*/ 12590 w 941878"/>
                <a:gd name="connsiteY7" fmla="*/ 4991 h 807362"/>
                <a:gd name="connsiteX0" fmla="*/ 5997 w 935289"/>
                <a:gd name="connsiteY0" fmla="*/ 6542 h 808917"/>
                <a:gd name="connsiteX1" fmla="*/ 441178 w 935289"/>
                <a:gd name="connsiteY1" fmla="*/ 110246 h 808917"/>
                <a:gd name="connsiteX2" fmla="*/ 832277 w 935289"/>
                <a:gd name="connsiteY2" fmla="*/ 486683 h 808917"/>
                <a:gd name="connsiteX3" fmla="*/ 902719 w 935289"/>
                <a:gd name="connsiteY3" fmla="*/ 774957 h 808917"/>
                <a:gd name="connsiteX4" fmla="*/ 380073 w 935289"/>
                <a:gd name="connsiteY4" fmla="*/ 784472 h 808917"/>
                <a:gd name="connsiteX5" fmla="*/ 325123 w 935289"/>
                <a:gd name="connsiteY5" fmla="*/ 605640 h 808917"/>
                <a:gd name="connsiteX6" fmla="*/ 196745 w 935289"/>
                <a:gd name="connsiteY6" fmla="*/ 259522 h 808917"/>
                <a:gd name="connsiteX7" fmla="*/ 5997 w 935289"/>
                <a:gd name="connsiteY7" fmla="*/ 6542 h 80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289" h="808917">
                  <a:moveTo>
                    <a:pt x="5997" y="6542"/>
                  </a:moveTo>
                  <a:cubicBezTo>
                    <a:pt x="46736" y="-18337"/>
                    <a:pt x="303465" y="30223"/>
                    <a:pt x="441178" y="110246"/>
                  </a:cubicBezTo>
                  <a:cubicBezTo>
                    <a:pt x="578891" y="190269"/>
                    <a:pt x="755354" y="375898"/>
                    <a:pt x="832277" y="486683"/>
                  </a:cubicBezTo>
                  <a:cubicBezTo>
                    <a:pt x="909200" y="597468"/>
                    <a:pt x="978086" y="725326"/>
                    <a:pt x="902719" y="774957"/>
                  </a:cubicBezTo>
                  <a:cubicBezTo>
                    <a:pt x="827352" y="824588"/>
                    <a:pt x="476339" y="812691"/>
                    <a:pt x="380073" y="784472"/>
                  </a:cubicBezTo>
                  <a:cubicBezTo>
                    <a:pt x="283807" y="756253"/>
                    <a:pt x="360380" y="710273"/>
                    <a:pt x="325123" y="605640"/>
                  </a:cubicBezTo>
                  <a:cubicBezTo>
                    <a:pt x="289866" y="501007"/>
                    <a:pt x="249933" y="359372"/>
                    <a:pt x="196745" y="259522"/>
                  </a:cubicBezTo>
                  <a:cubicBezTo>
                    <a:pt x="143557" y="159672"/>
                    <a:pt x="-34742" y="31421"/>
                    <a:pt x="5997" y="6542"/>
                  </a:cubicBezTo>
                  <a:close/>
                </a:path>
              </a:pathLst>
            </a:custGeom>
            <a:solidFill>
              <a:srgbClr val="0091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97" name="Rechteck 496"/>
          <p:cNvSpPr/>
          <p:nvPr/>
        </p:nvSpPr>
        <p:spPr>
          <a:xfrm>
            <a:off x="3058661" y="2065951"/>
            <a:ext cx="651600" cy="655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498" name="Gerade Verbindung mit Pfeil 497"/>
          <p:cNvCxnSpPr/>
          <p:nvPr/>
        </p:nvCxnSpPr>
        <p:spPr>
          <a:xfrm flipV="1">
            <a:off x="3386842" y="2065951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mit Pfeil 498"/>
          <p:cNvCxnSpPr/>
          <p:nvPr/>
        </p:nvCxnSpPr>
        <p:spPr>
          <a:xfrm rot="5400000" flipV="1">
            <a:off x="3384461" y="2073094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Ellipse 499"/>
          <p:cNvSpPr/>
          <p:nvPr/>
        </p:nvSpPr>
        <p:spPr>
          <a:xfrm>
            <a:off x="3271061" y="2278932"/>
            <a:ext cx="226800" cy="226800"/>
          </a:xfrm>
          <a:prstGeom prst="ellipse">
            <a:avLst/>
          </a:prstGeom>
          <a:solidFill>
            <a:srgbClr val="00BCB8"/>
          </a:solidFill>
          <a:ln w="9525">
            <a:solidFill>
              <a:srgbClr val="009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501" name="Ellipse 500"/>
          <p:cNvSpPr/>
          <p:nvPr/>
        </p:nvSpPr>
        <p:spPr>
          <a:xfrm>
            <a:off x="3296643" y="2306316"/>
            <a:ext cx="175636" cy="172033"/>
          </a:xfrm>
          <a:prstGeom prst="ellipse">
            <a:avLst/>
          </a:prstGeom>
          <a:solidFill>
            <a:srgbClr val="00918E"/>
          </a:solidFill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4385214" y="2057751"/>
            <a:ext cx="651600" cy="655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503" name="Gerade Verbindung mit Pfeil 502"/>
          <p:cNvCxnSpPr/>
          <p:nvPr/>
        </p:nvCxnSpPr>
        <p:spPr>
          <a:xfrm flipV="1">
            <a:off x="4713395" y="2057751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mit Pfeil 503"/>
          <p:cNvCxnSpPr/>
          <p:nvPr/>
        </p:nvCxnSpPr>
        <p:spPr>
          <a:xfrm rot="5400000" flipV="1">
            <a:off x="4708633" y="2064894"/>
            <a:ext cx="0" cy="648000"/>
          </a:xfrm>
          <a:prstGeom prst="straightConnector1">
            <a:avLst/>
          </a:prstGeom>
          <a:ln w="31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Ellipse 504"/>
          <p:cNvSpPr/>
          <p:nvPr/>
        </p:nvSpPr>
        <p:spPr>
          <a:xfrm>
            <a:off x="4597614" y="2270732"/>
            <a:ext cx="226800" cy="2268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506" name="Ellipse 505"/>
          <p:cNvSpPr/>
          <p:nvPr/>
        </p:nvSpPr>
        <p:spPr>
          <a:xfrm>
            <a:off x="4623196" y="2298116"/>
            <a:ext cx="175636" cy="172033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/>
          <p:cNvSpPr/>
          <p:nvPr/>
        </p:nvSpPr>
        <p:spPr>
          <a:xfrm rot="16200000">
            <a:off x="841385" y="-302080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481453" y="80628"/>
            <a:ext cx="2751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 Speech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20" name="Ellipse 119"/>
          <p:cNvSpPr/>
          <p:nvPr/>
        </p:nvSpPr>
        <p:spPr>
          <a:xfrm>
            <a:off x="920537" y="1348161"/>
            <a:ext cx="216000" cy="216000"/>
          </a:xfrm>
          <a:prstGeom prst="ellipse">
            <a:avLst/>
          </a:prstGeom>
          <a:solidFill>
            <a:srgbClr val="C75F09"/>
          </a:solidFill>
          <a:ln w="9525">
            <a:solidFill>
              <a:srgbClr val="9B4A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122" name="Gerade Verbindung mit Pfeil 121"/>
          <p:cNvCxnSpPr/>
          <p:nvPr/>
        </p:nvCxnSpPr>
        <p:spPr>
          <a:xfrm flipV="1">
            <a:off x="755576" y="1431854"/>
            <a:ext cx="576064" cy="10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1040269" y="1090891"/>
            <a:ext cx="4956" cy="6042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947650" y="1337375"/>
            <a:ext cx="195151" cy="1911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993256" y="1273659"/>
            <a:ext cx="195151" cy="191148"/>
          </a:xfrm>
          <a:prstGeom prst="ellipse">
            <a:avLst/>
          </a:prstGeom>
          <a:solidFill>
            <a:srgbClr val="E25B00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126" name="Gerade Verbindung 125"/>
          <p:cNvCxnSpPr>
            <a:stCxn id="125" idx="1"/>
            <a:endCxn id="124" idx="1"/>
          </p:cNvCxnSpPr>
          <p:nvPr/>
        </p:nvCxnSpPr>
        <p:spPr>
          <a:xfrm flipH="1">
            <a:off x="976229" y="1301652"/>
            <a:ext cx="45606" cy="63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/>
          <p:cNvCxnSpPr>
            <a:stCxn id="125" idx="5"/>
            <a:endCxn id="124" idx="5"/>
          </p:cNvCxnSpPr>
          <p:nvPr/>
        </p:nvCxnSpPr>
        <p:spPr>
          <a:xfrm flipH="1">
            <a:off x="1114222" y="1436814"/>
            <a:ext cx="45606" cy="63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1272987" y="12985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10 [    ]</a:t>
            </a:r>
            <a:endParaRPr lang="de-DE" sz="12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1512968" y="1351001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755576" y="80070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4 [    ]</a:t>
            </a:r>
            <a:endParaRPr lang="de-DE" sz="12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916044" y="848986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32" name="Bogen 131"/>
          <p:cNvSpPr/>
          <p:nvPr/>
        </p:nvSpPr>
        <p:spPr>
          <a:xfrm>
            <a:off x="963649" y="1237502"/>
            <a:ext cx="260476" cy="259200"/>
          </a:xfrm>
          <a:prstGeom prst="arc">
            <a:avLst>
              <a:gd name="adj1" fmla="val 16200000"/>
              <a:gd name="adj2" fmla="val 126415"/>
            </a:avLst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2195736" y="1313763"/>
            <a:ext cx="1236236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58775"/>
            <a:r>
              <a:rPr lang="de-DE" sz="10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Pos  	=  (192,312)</a:t>
            </a:r>
          </a:p>
          <a:p>
            <a:pPr marL="358775" indent="-358775"/>
            <a:r>
              <a:rPr lang="de-DE" sz="10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Tilt</a:t>
            </a:r>
            <a:r>
              <a:rPr lang="de-DE" sz="10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	=  </a:t>
            </a:r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(0.1°,0.2</a:t>
            </a:r>
            <a:r>
              <a:rPr lang="de-DE" sz="10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°)</a:t>
            </a:r>
          </a:p>
          <a:p>
            <a:pPr marL="358775" indent="-358775"/>
            <a:r>
              <a:rPr lang="de-DE" sz="10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w 	=  2 °/s</a:t>
            </a:r>
          </a:p>
          <a:p>
            <a:pPr marL="358775" indent="-358775"/>
            <a:endParaRPr lang="de-DE" sz="7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pPr marL="358775" indent="-358775"/>
            <a:r>
              <a:rPr lang="de-DE" sz="10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Remote </a:t>
            </a:r>
            <a:r>
              <a:rPr lang="de-DE" sz="1000" dirty="0" err="1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has</a:t>
            </a:r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11,3V</a:t>
            </a:r>
          </a:p>
          <a:p>
            <a:pPr marL="358775" indent="-358775"/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sz="1000" dirty="0" err="1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has</a:t>
            </a:r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11,7V</a:t>
            </a:r>
          </a:p>
          <a:p>
            <a:pPr marL="358775" indent="-358775"/>
            <a:endParaRPr lang="de-DE" sz="1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pPr marL="358775" indent="-358775"/>
            <a:endParaRPr lang="de-DE" sz="1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pPr marL="358775" indent="-358775"/>
            <a:endParaRPr lang="de-DE" sz="1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35" name="Freihandform 134"/>
          <p:cNvSpPr/>
          <p:nvPr/>
        </p:nvSpPr>
        <p:spPr>
          <a:xfrm>
            <a:off x="1121562" y="1311697"/>
            <a:ext cx="45719" cy="117977"/>
          </a:xfrm>
          <a:custGeom>
            <a:avLst/>
            <a:gdLst>
              <a:gd name="connsiteX0" fmla="*/ 1897 w 532190"/>
              <a:gd name="connsiteY0" fmla="*/ 166090 h 808089"/>
              <a:gd name="connsiteX1" fmla="*/ 179318 w 532190"/>
              <a:gd name="connsiteY1" fmla="*/ 302568 h 808089"/>
              <a:gd name="connsiteX2" fmla="*/ 179318 w 532190"/>
              <a:gd name="connsiteY2" fmla="*/ 527756 h 808089"/>
              <a:gd name="connsiteX3" fmla="*/ 29193 w 532190"/>
              <a:gd name="connsiteY3" fmla="*/ 636938 h 808089"/>
              <a:gd name="connsiteX4" fmla="*/ 268029 w 532190"/>
              <a:gd name="connsiteY4" fmla="*/ 807535 h 808089"/>
              <a:gd name="connsiteX5" fmla="*/ 479569 w 532190"/>
              <a:gd name="connsiteY5" fmla="*/ 575523 h 808089"/>
              <a:gd name="connsiteX6" fmla="*/ 520512 w 532190"/>
              <a:gd name="connsiteY6" fmla="*/ 295744 h 808089"/>
              <a:gd name="connsiteX7" fmla="*/ 308972 w 532190"/>
              <a:gd name="connsiteY7" fmla="*/ 2317 h 808089"/>
              <a:gd name="connsiteX8" fmla="*/ 1897 w 532190"/>
              <a:gd name="connsiteY8" fmla="*/ 166090 h 808089"/>
              <a:gd name="connsiteX0" fmla="*/ 54618 w 504090"/>
              <a:gd name="connsiteY0" fmla="*/ 93734 h 815225"/>
              <a:gd name="connsiteX1" fmla="*/ 151218 w 504090"/>
              <a:gd name="connsiteY1" fmla="*/ 309704 h 815225"/>
              <a:gd name="connsiteX2" fmla="*/ 151218 w 504090"/>
              <a:gd name="connsiteY2" fmla="*/ 534892 h 815225"/>
              <a:gd name="connsiteX3" fmla="*/ 1093 w 504090"/>
              <a:gd name="connsiteY3" fmla="*/ 644074 h 815225"/>
              <a:gd name="connsiteX4" fmla="*/ 239929 w 504090"/>
              <a:gd name="connsiteY4" fmla="*/ 814671 h 815225"/>
              <a:gd name="connsiteX5" fmla="*/ 451469 w 504090"/>
              <a:gd name="connsiteY5" fmla="*/ 582659 h 815225"/>
              <a:gd name="connsiteX6" fmla="*/ 492412 w 504090"/>
              <a:gd name="connsiteY6" fmla="*/ 302880 h 815225"/>
              <a:gd name="connsiteX7" fmla="*/ 280872 w 504090"/>
              <a:gd name="connsiteY7" fmla="*/ 9453 h 815225"/>
              <a:gd name="connsiteX8" fmla="*/ 54618 w 504090"/>
              <a:gd name="connsiteY8" fmla="*/ 93734 h 815225"/>
              <a:gd name="connsiteX0" fmla="*/ 2988 w 452460"/>
              <a:gd name="connsiteY0" fmla="*/ 93736 h 817890"/>
              <a:gd name="connsiteX1" fmla="*/ 99588 w 452460"/>
              <a:gd name="connsiteY1" fmla="*/ 309706 h 817890"/>
              <a:gd name="connsiteX2" fmla="*/ 99588 w 452460"/>
              <a:gd name="connsiteY2" fmla="*/ 534894 h 817890"/>
              <a:gd name="connsiteX3" fmla="*/ 18737 w 452460"/>
              <a:gd name="connsiteY3" fmla="*/ 705905 h 817890"/>
              <a:gd name="connsiteX4" fmla="*/ 188299 w 452460"/>
              <a:gd name="connsiteY4" fmla="*/ 814673 h 817890"/>
              <a:gd name="connsiteX5" fmla="*/ 399839 w 452460"/>
              <a:gd name="connsiteY5" fmla="*/ 582661 h 817890"/>
              <a:gd name="connsiteX6" fmla="*/ 440782 w 452460"/>
              <a:gd name="connsiteY6" fmla="*/ 302882 h 817890"/>
              <a:gd name="connsiteX7" fmla="*/ 229242 w 452460"/>
              <a:gd name="connsiteY7" fmla="*/ 9455 h 817890"/>
              <a:gd name="connsiteX8" fmla="*/ 2988 w 452460"/>
              <a:gd name="connsiteY8" fmla="*/ 93736 h 817890"/>
              <a:gd name="connsiteX0" fmla="*/ 20237 w 469709"/>
              <a:gd name="connsiteY0" fmla="*/ 93736 h 816774"/>
              <a:gd name="connsiteX1" fmla="*/ 116837 w 469709"/>
              <a:gd name="connsiteY1" fmla="*/ 309706 h 816774"/>
              <a:gd name="connsiteX2" fmla="*/ 116837 w 469709"/>
              <a:gd name="connsiteY2" fmla="*/ 534894 h 816774"/>
              <a:gd name="connsiteX3" fmla="*/ 1350 w 469709"/>
              <a:gd name="connsiteY3" fmla="*/ 688239 h 816774"/>
              <a:gd name="connsiteX4" fmla="*/ 205548 w 469709"/>
              <a:gd name="connsiteY4" fmla="*/ 814673 h 816774"/>
              <a:gd name="connsiteX5" fmla="*/ 417088 w 469709"/>
              <a:gd name="connsiteY5" fmla="*/ 582661 h 816774"/>
              <a:gd name="connsiteX6" fmla="*/ 458031 w 469709"/>
              <a:gd name="connsiteY6" fmla="*/ 302882 h 816774"/>
              <a:gd name="connsiteX7" fmla="*/ 246491 w 469709"/>
              <a:gd name="connsiteY7" fmla="*/ 9455 h 816774"/>
              <a:gd name="connsiteX8" fmla="*/ 20237 w 469709"/>
              <a:gd name="connsiteY8" fmla="*/ 93736 h 816774"/>
              <a:gd name="connsiteX0" fmla="*/ 18923 w 468395"/>
              <a:gd name="connsiteY0" fmla="*/ 93736 h 816977"/>
              <a:gd name="connsiteX1" fmla="*/ 115523 w 468395"/>
              <a:gd name="connsiteY1" fmla="*/ 309706 h 816977"/>
              <a:gd name="connsiteX2" fmla="*/ 219436 w 468395"/>
              <a:gd name="connsiteY2" fmla="*/ 473066 h 816977"/>
              <a:gd name="connsiteX3" fmla="*/ 36 w 468395"/>
              <a:gd name="connsiteY3" fmla="*/ 688239 h 816977"/>
              <a:gd name="connsiteX4" fmla="*/ 204234 w 468395"/>
              <a:gd name="connsiteY4" fmla="*/ 814673 h 816977"/>
              <a:gd name="connsiteX5" fmla="*/ 415774 w 468395"/>
              <a:gd name="connsiteY5" fmla="*/ 582661 h 816977"/>
              <a:gd name="connsiteX6" fmla="*/ 456717 w 468395"/>
              <a:gd name="connsiteY6" fmla="*/ 302882 h 816977"/>
              <a:gd name="connsiteX7" fmla="*/ 245177 w 468395"/>
              <a:gd name="connsiteY7" fmla="*/ 9455 h 816977"/>
              <a:gd name="connsiteX8" fmla="*/ 18923 w 468395"/>
              <a:gd name="connsiteY8" fmla="*/ 93736 h 816977"/>
              <a:gd name="connsiteX0" fmla="*/ 18923 w 468395"/>
              <a:gd name="connsiteY0" fmla="*/ 93132 h 816375"/>
              <a:gd name="connsiteX1" fmla="*/ 242527 w 468395"/>
              <a:gd name="connsiteY1" fmla="*/ 264940 h 816375"/>
              <a:gd name="connsiteX2" fmla="*/ 219436 w 468395"/>
              <a:gd name="connsiteY2" fmla="*/ 472462 h 816375"/>
              <a:gd name="connsiteX3" fmla="*/ 36 w 468395"/>
              <a:gd name="connsiteY3" fmla="*/ 687635 h 816375"/>
              <a:gd name="connsiteX4" fmla="*/ 204234 w 468395"/>
              <a:gd name="connsiteY4" fmla="*/ 814069 h 816375"/>
              <a:gd name="connsiteX5" fmla="*/ 415774 w 468395"/>
              <a:gd name="connsiteY5" fmla="*/ 582057 h 816375"/>
              <a:gd name="connsiteX6" fmla="*/ 456717 w 468395"/>
              <a:gd name="connsiteY6" fmla="*/ 302278 h 816375"/>
              <a:gd name="connsiteX7" fmla="*/ 245177 w 468395"/>
              <a:gd name="connsiteY7" fmla="*/ 8851 h 816375"/>
              <a:gd name="connsiteX8" fmla="*/ 18923 w 468395"/>
              <a:gd name="connsiteY8" fmla="*/ 93132 h 816375"/>
              <a:gd name="connsiteX0" fmla="*/ 18923 w 468395"/>
              <a:gd name="connsiteY0" fmla="*/ 93248 h 816490"/>
              <a:gd name="connsiteX1" fmla="*/ 219436 w 468395"/>
              <a:gd name="connsiteY1" fmla="*/ 273890 h 816490"/>
              <a:gd name="connsiteX2" fmla="*/ 219436 w 468395"/>
              <a:gd name="connsiteY2" fmla="*/ 472578 h 816490"/>
              <a:gd name="connsiteX3" fmla="*/ 36 w 468395"/>
              <a:gd name="connsiteY3" fmla="*/ 687751 h 816490"/>
              <a:gd name="connsiteX4" fmla="*/ 204234 w 468395"/>
              <a:gd name="connsiteY4" fmla="*/ 814185 h 816490"/>
              <a:gd name="connsiteX5" fmla="*/ 415774 w 468395"/>
              <a:gd name="connsiteY5" fmla="*/ 582173 h 816490"/>
              <a:gd name="connsiteX6" fmla="*/ 456717 w 468395"/>
              <a:gd name="connsiteY6" fmla="*/ 302394 h 816490"/>
              <a:gd name="connsiteX7" fmla="*/ 245177 w 468395"/>
              <a:gd name="connsiteY7" fmla="*/ 8967 h 816490"/>
              <a:gd name="connsiteX8" fmla="*/ 18923 w 468395"/>
              <a:gd name="connsiteY8" fmla="*/ 93248 h 81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395" h="816490">
                <a:moveTo>
                  <a:pt x="18923" y="93248"/>
                </a:moveTo>
                <a:cubicBezTo>
                  <a:pt x="14633" y="137402"/>
                  <a:pt x="186017" y="210668"/>
                  <a:pt x="219436" y="273890"/>
                </a:cubicBezTo>
                <a:cubicBezTo>
                  <a:pt x="252855" y="337112"/>
                  <a:pt x="256003" y="403601"/>
                  <a:pt x="219436" y="472578"/>
                </a:cubicBezTo>
                <a:cubicBezTo>
                  <a:pt x="182869" y="541555"/>
                  <a:pt x="2570" y="630817"/>
                  <a:pt x="36" y="687751"/>
                </a:cubicBezTo>
                <a:cubicBezTo>
                  <a:pt x="-2498" y="744685"/>
                  <a:pt x="134944" y="831781"/>
                  <a:pt x="204234" y="814185"/>
                </a:cubicBezTo>
                <a:cubicBezTo>
                  <a:pt x="273524" y="796589"/>
                  <a:pt x="373694" y="667471"/>
                  <a:pt x="415774" y="582173"/>
                </a:cubicBezTo>
                <a:cubicBezTo>
                  <a:pt x="457854" y="496875"/>
                  <a:pt x="485150" y="397928"/>
                  <a:pt x="456717" y="302394"/>
                </a:cubicBezTo>
                <a:cubicBezTo>
                  <a:pt x="428284" y="206860"/>
                  <a:pt x="318143" y="43825"/>
                  <a:pt x="245177" y="8967"/>
                </a:cubicBezTo>
                <a:cubicBezTo>
                  <a:pt x="172211" y="-25891"/>
                  <a:pt x="23213" y="49094"/>
                  <a:pt x="18923" y="93248"/>
                </a:cubicBezTo>
                <a:close/>
              </a:path>
            </a:pathLst>
          </a:custGeom>
          <a:solidFill>
            <a:srgbClr val="FE67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65" name="Rechteck 764"/>
          <p:cNvSpPr/>
          <p:nvPr/>
        </p:nvSpPr>
        <p:spPr>
          <a:xfrm rot="16200000">
            <a:off x="4290117" y="-279018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66" name="Textfeld 765"/>
          <p:cNvSpPr txBox="1"/>
          <p:nvPr/>
        </p:nvSpPr>
        <p:spPr>
          <a:xfrm>
            <a:off x="3930185" y="103690"/>
            <a:ext cx="2751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 Speech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67" name="Ellipse 766"/>
          <p:cNvSpPr/>
          <p:nvPr/>
        </p:nvSpPr>
        <p:spPr>
          <a:xfrm>
            <a:off x="4340917" y="1348161"/>
            <a:ext cx="216000" cy="216000"/>
          </a:xfrm>
          <a:prstGeom prst="ellipse">
            <a:avLst/>
          </a:prstGeom>
          <a:solidFill>
            <a:srgbClr val="C75F09"/>
          </a:solidFill>
          <a:ln w="9525">
            <a:solidFill>
              <a:srgbClr val="9B4A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768" name="Gerade Verbindung mit Pfeil 767"/>
          <p:cNvCxnSpPr/>
          <p:nvPr/>
        </p:nvCxnSpPr>
        <p:spPr>
          <a:xfrm flipV="1">
            <a:off x="4175956" y="1431854"/>
            <a:ext cx="576064" cy="10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Gerade Verbindung mit Pfeil 768"/>
          <p:cNvCxnSpPr/>
          <p:nvPr/>
        </p:nvCxnSpPr>
        <p:spPr>
          <a:xfrm flipV="1">
            <a:off x="4460649" y="1090891"/>
            <a:ext cx="4956" cy="6042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Ellipse 769"/>
          <p:cNvSpPr/>
          <p:nvPr/>
        </p:nvSpPr>
        <p:spPr>
          <a:xfrm>
            <a:off x="4368030" y="1337375"/>
            <a:ext cx="195151" cy="1911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71" name="Ellipse 770"/>
          <p:cNvSpPr/>
          <p:nvPr/>
        </p:nvSpPr>
        <p:spPr>
          <a:xfrm>
            <a:off x="4413636" y="1273659"/>
            <a:ext cx="195151" cy="191148"/>
          </a:xfrm>
          <a:prstGeom prst="ellipse">
            <a:avLst/>
          </a:prstGeom>
          <a:solidFill>
            <a:srgbClr val="E25B00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772" name="Gerade Verbindung 771"/>
          <p:cNvCxnSpPr>
            <a:stCxn id="771" idx="1"/>
            <a:endCxn id="770" idx="1"/>
          </p:cNvCxnSpPr>
          <p:nvPr/>
        </p:nvCxnSpPr>
        <p:spPr>
          <a:xfrm flipH="1">
            <a:off x="4396609" y="1301652"/>
            <a:ext cx="45606" cy="63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Gerade Verbindung 772"/>
          <p:cNvCxnSpPr>
            <a:stCxn id="771" idx="5"/>
            <a:endCxn id="770" idx="5"/>
          </p:cNvCxnSpPr>
          <p:nvPr/>
        </p:nvCxnSpPr>
        <p:spPr>
          <a:xfrm flipH="1">
            <a:off x="4534602" y="1436814"/>
            <a:ext cx="45606" cy="63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Textfeld 773"/>
          <p:cNvSpPr txBox="1"/>
          <p:nvPr/>
        </p:nvSpPr>
        <p:spPr>
          <a:xfrm>
            <a:off x="4693367" y="129858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10 [    ]</a:t>
            </a:r>
            <a:endParaRPr lang="de-DE" sz="12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75" name="Textfeld 774"/>
          <p:cNvSpPr txBox="1"/>
          <p:nvPr/>
        </p:nvSpPr>
        <p:spPr>
          <a:xfrm>
            <a:off x="4933348" y="1351001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76" name="Textfeld 775"/>
          <p:cNvSpPr txBox="1"/>
          <p:nvPr/>
        </p:nvSpPr>
        <p:spPr>
          <a:xfrm>
            <a:off x="4175956" y="80070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4 [    ]</a:t>
            </a:r>
            <a:endParaRPr lang="de-DE" sz="12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77" name="Textfeld 776"/>
          <p:cNvSpPr txBox="1"/>
          <p:nvPr/>
        </p:nvSpPr>
        <p:spPr>
          <a:xfrm>
            <a:off x="4336424" y="848986"/>
            <a:ext cx="360997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de-DE" sz="8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</a:t>
            </a:r>
          </a:p>
          <a:p>
            <a:pPr algn="ctr">
              <a:lnSpc>
                <a:spcPts val="500"/>
              </a:lnSpc>
            </a:pPr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</a:t>
            </a:r>
            <a:endParaRPr lang="de-DE" sz="8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78" name="Bogen 777"/>
          <p:cNvSpPr/>
          <p:nvPr/>
        </p:nvSpPr>
        <p:spPr>
          <a:xfrm>
            <a:off x="4384029" y="1237502"/>
            <a:ext cx="260476" cy="259200"/>
          </a:xfrm>
          <a:prstGeom prst="arc">
            <a:avLst>
              <a:gd name="adj1" fmla="val 16200000"/>
              <a:gd name="adj2" fmla="val 126415"/>
            </a:avLst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79" name="Textfeld 778"/>
          <p:cNvSpPr txBox="1"/>
          <p:nvPr/>
        </p:nvSpPr>
        <p:spPr>
          <a:xfrm>
            <a:off x="5616115" y="1538208"/>
            <a:ext cx="1229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I </a:t>
            </a:r>
            <a:r>
              <a:rPr lang="de-DE" sz="14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did</a:t>
            </a:r>
            <a:r>
              <a:rPr lang="de-DE" sz="14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not </a:t>
            </a:r>
            <a:r>
              <a:rPr lang="de-DE" sz="14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ask</a:t>
            </a:r>
            <a:r>
              <a:rPr lang="de-DE" sz="14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to</a:t>
            </a:r>
            <a:r>
              <a:rPr lang="de-DE" sz="14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de-DE" sz="14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me</a:t>
            </a:r>
            <a:r>
              <a:rPr lang="de-DE" sz="14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on</a:t>
            </a:r>
            <a:endParaRPr lang="de-DE" sz="14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780" name="Freihandform 779"/>
          <p:cNvSpPr/>
          <p:nvPr/>
        </p:nvSpPr>
        <p:spPr>
          <a:xfrm>
            <a:off x="4541942" y="1311697"/>
            <a:ext cx="45719" cy="117977"/>
          </a:xfrm>
          <a:custGeom>
            <a:avLst/>
            <a:gdLst>
              <a:gd name="connsiteX0" fmla="*/ 1897 w 532190"/>
              <a:gd name="connsiteY0" fmla="*/ 166090 h 808089"/>
              <a:gd name="connsiteX1" fmla="*/ 179318 w 532190"/>
              <a:gd name="connsiteY1" fmla="*/ 302568 h 808089"/>
              <a:gd name="connsiteX2" fmla="*/ 179318 w 532190"/>
              <a:gd name="connsiteY2" fmla="*/ 527756 h 808089"/>
              <a:gd name="connsiteX3" fmla="*/ 29193 w 532190"/>
              <a:gd name="connsiteY3" fmla="*/ 636938 h 808089"/>
              <a:gd name="connsiteX4" fmla="*/ 268029 w 532190"/>
              <a:gd name="connsiteY4" fmla="*/ 807535 h 808089"/>
              <a:gd name="connsiteX5" fmla="*/ 479569 w 532190"/>
              <a:gd name="connsiteY5" fmla="*/ 575523 h 808089"/>
              <a:gd name="connsiteX6" fmla="*/ 520512 w 532190"/>
              <a:gd name="connsiteY6" fmla="*/ 295744 h 808089"/>
              <a:gd name="connsiteX7" fmla="*/ 308972 w 532190"/>
              <a:gd name="connsiteY7" fmla="*/ 2317 h 808089"/>
              <a:gd name="connsiteX8" fmla="*/ 1897 w 532190"/>
              <a:gd name="connsiteY8" fmla="*/ 166090 h 808089"/>
              <a:gd name="connsiteX0" fmla="*/ 54618 w 504090"/>
              <a:gd name="connsiteY0" fmla="*/ 93734 h 815225"/>
              <a:gd name="connsiteX1" fmla="*/ 151218 w 504090"/>
              <a:gd name="connsiteY1" fmla="*/ 309704 h 815225"/>
              <a:gd name="connsiteX2" fmla="*/ 151218 w 504090"/>
              <a:gd name="connsiteY2" fmla="*/ 534892 h 815225"/>
              <a:gd name="connsiteX3" fmla="*/ 1093 w 504090"/>
              <a:gd name="connsiteY3" fmla="*/ 644074 h 815225"/>
              <a:gd name="connsiteX4" fmla="*/ 239929 w 504090"/>
              <a:gd name="connsiteY4" fmla="*/ 814671 h 815225"/>
              <a:gd name="connsiteX5" fmla="*/ 451469 w 504090"/>
              <a:gd name="connsiteY5" fmla="*/ 582659 h 815225"/>
              <a:gd name="connsiteX6" fmla="*/ 492412 w 504090"/>
              <a:gd name="connsiteY6" fmla="*/ 302880 h 815225"/>
              <a:gd name="connsiteX7" fmla="*/ 280872 w 504090"/>
              <a:gd name="connsiteY7" fmla="*/ 9453 h 815225"/>
              <a:gd name="connsiteX8" fmla="*/ 54618 w 504090"/>
              <a:gd name="connsiteY8" fmla="*/ 93734 h 815225"/>
              <a:gd name="connsiteX0" fmla="*/ 2988 w 452460"/>
              <a:gd name="connsiteY0" fmla="*/ 93736 h 817890"/>
              <a:gd name="connsiteX1" fmla="*/ 99588 w 452460"/>
              <a:gd name="connsiteY1" fmla="*/ 309706 h 817890"/>
              <a:gd name="connsiteX2" fmla="*/ 99588 w 452460"/>
              <a:gd name="connsiteY2" fmla="*/ 534894 h 817890"/>
              <a:gd name="connsiteX3" fmla="*/ 18737 w 452460"/>
              <a:gd name="connsiteY3" fmla="*/ 705905 h 817890"/>
              <a:gd name="connsiteX4" fmla="*/ 188299 w 452460"/>
              <a:gd name="connsiteY4" fmla="*/ 814673 h 817890"/>
              <a:gd name="connsiteX5" fmla="*/ 399839 w 452460"/>
              <a:gd name="connsiteY5" fmla="*/ 582661 h 817890"/>
              <a:gd name="connsiteX6" fmla="*/ 440782 w 452460"/>
              <a:gd name="connsiteY6" fmla="*/ 302882 h 817890"/>
              <a:gd name="connsiteX7" fmla="*/ 229242 w 452460"/>
              <a:gd name="connsiteY7" fmla="*/ 9455 h 817890"/>
              <a:gd name="connsiteX8" fmla="*/ 2988 w 452460"/>
              <a:gd name="connsiteY8" fmla="*/ 93736 h 817890"/>
              <a:gd name="connsiteX0" fmla="*/ 20237 w 469709"/>
              <a:gd name="connsiteY0" fmla="*/ 93736 h 816774"/>
              <a:gd name="connsiteX1" fmla="*/ 116837 w 469709"/>
              <a:gd name="connsiteY1" fmla="*/ 309706 h 816774"/>
              <a:gd name="connsiteX2" fmla="*/ 116837 w 469709"/>
              <a:gd name="connsiteY2" fmla="*/ 534894 h 816774"/>
              <a:gd name="connsiteX3" fmla="*/ 1350 w 469709"/>
              <a:gd name="connsiteY3" fmla="*/ 688239 h 816774"/>
              <a:gd name="connsiteX4" fmla="*/ 205548 w 469709"/>
              <a:gd name="connsiteY4" fmla="*/ 814673 h 816774"/>
              <a:gd name="connsiteX5" fmla="*/ 417088 w 469709"/>
              <a:gd name="connsiteY5" fmla="*/ 582661 h 816774"/>
              <a:gd name="connsiteX6" fmla="*/ 458031 w 469709"/>
              <a:gd name="connsiteY6" fmla="*/ 302882 h 816774"/>
              <a:gd name="connsiteX7" fmla="*/ 246491 w 469709"/>
              <a:gd name="connsiteY7" fmla="*/ 9455 h 816774"/>
              <a:gd name="connsiteX8" fmla="*/ 20237 w 469709"/>
              <a:gd name="connsiteY8" fmla="*/ 93736 h 816774"/>
              <a:gd name="connsiteX0" fmla="*/ 18923 w 468395"/>
              <a:gd name="connsiteY0" fmla="*/ 93736 h 816977"/>
              <a:gd name="connsiteX1" fmla="*/ 115523 w 468395"/>
              <a:gd name="connsiteY1" fmla="*/ 309706 h 816977"/>
              <a:gd name="connsiteX2" fmla="*/ 219436 w 468395"/>
              <a:gd name="connsiteY2" fmla="*/ 473066 h 816977"/>
              <a:gd name="connsiteX3" fmla="*/ 36 w 468395"/>
              <a:gd name="connsiteY3" fmla="*/ 688239 h 816977"/>
              <a:gd name="connsiteX4" fmla="*/ 204234 w 468395"/>
              <a:gd name="connsiteY4" fmla="*/ 814673 h 816977"/>
              <a:gd name="connsiteX5" fmla="*/ 415774 w 468395"/>
              <a:gd name="connsiteY5" fmla="*/ 582661 h 816977"/>
              <a:gd name="connsiteX6" fmla="*/ 456717 w 468395"/>
              <a:gd name="connsiteY6" fmla="*/ 302882 h 816977"/>
              <a:gd name="connsiteX7" fmla="*/ 245177 w 468395"/>
              <a:gd name="connsiteY7" fmla="*/ 9455 h 816977"/>
              <a:gd name="connsiteX8" fmla="*/ 18923 w 468395"/>
              <a:gd name="connsiteY8" fmla="*/ 93736 h 816977"/>
              <a:gd name="connsiteX0" fmla="*/ 18923 w 468395"/>
              <a:gd name="connsiteY0" fmla="*/ 93132 h 816375"/>
              <a:gd name="connsiteX1" fmla="*/ 242527 w 468395"/>
              <a:gd name="connsiteY1" fmla="*/ 264940 h 816375"/>
              <a:gd name="connsiteX2" fmla="*/ 219436 w 468395"/>
              <a:gd name="connsiteY2" fmla="*/ 472462 h 816375"/>
              <a:gd name="connsiteX3" fmla="*/ 36 w 468395"/>
              <a:gd name="connsiteY3" fmla="*/ 687635 h 816375"/>
              <a:gd name="connsiteX4" fmla="*/ 204234 w 468395"/>
              <a:gd name="connsiteY4" fmla="*/ 814069 h 816375"/>
              <a:gd name="connsiteX5" fmla="*/ 415774 w 468395"/>
              <a:gd name="connsiteY5" fmla="*/ 582057 h 816375"/>
              <a:gd name="connsiteX6" fmla="*/ 456717 w 468395"/>
              <a:gd name="connsiteY6" fmla="*/ 302278 h 816375"/>
              <a:gd name="connsiteX7" fmla="*/ 245177 w 468395"/>
              <a:gd name="connsiteY7" fmla="*/ 8851 h 816375"/>
              <a:gd name="connsiteX8" fmla="*/ 18923 w 468395"/>
              <a:gd name="connsiteY8" fmla="*/ 93132 h 816375"/>
              <a:gd name="connsiteX0" fmla="*/ 18923 w 468395"/>
              <a:gd name="connsiteY0" fmla="*/ 93248 h 816490"/>
              <a:gd name="connsiteX1" fmla="*/ 219436 w 468395"/>
              <a:gd name="connsiteY1" fmla="*/ 273890 h 816490"/>
              <a:gd name="connsiteX2" fmla="*/ 219436 w 468395"/>
              <a:gd name="connsiteY2" fmla="*/ 472578 h 816490"/>
              <a:gd name="connsiteX3" fmla="*/ 36 w 468395"/>
              <a:gd name="connsiteY3" fmla="*/ 687751 h 816490"/>
              <a:gd name="connsiteX4" fmla="*/ 204234 w 468395"/>
              <a:gd name="connsiteY4" fmla="*/ 814185 h 816490"/>
              <a:gd name="connsiteX5" fmla="*/ 415774 w 468395"/>
              <a:gd name="connsiteY5" fmla="*/ 582173 h 816490"/>
              <a:gd name="connsiteX6" fmla="*/ 456717 w 468395"/>
              <a:gd name="connsiteY6" fmla="*/ 302394 h 816490"/>
              <a:gd name="connsiteX7" fmla="*/ 245177 w 468395"/>
              <a:gd name="connsiteY7" fmla="*/ 8967 h 816490"/>
              <a:gd name="connsiteX8" fmla="*/ 18923 w 468395"/>
              <a:gd name="connsiteY8" fmla="*/ 93248 h 81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395" h="816490">
                <a:moveTo>
                  <a:pt x="18923" y="93248"/>
                </a:moveTo>
                <a:cubicBezTo>
                  <a:pt x="14633" y="137402"/>
                  <a:pt x="186017" y="210668"/>
                  <a:pt x="219436" y="273890"/>
                </a:cubicBezTo>
                <a:cubicBezTo>
                  <a:pt x="252855" y="337112"/>
                  <a:pt x="256003" y="403601"/>
                  <a:pt x="219436" y="472578"/>
                </a:cubicBezTo>
                <a:cubicBezTo>
                  <a:pt x="182869" y="541555"/>
                  <a:pt x="2570" y="630817"/>
                  <a:pt x="36" y="687751"/>
                </a:cubicBezTo>
                <a:cubicBezTo>
                  <a:pt x="-2498" y="744685"/>
                  <a:pt x="134944" y="831781"/>
                  <a:pt x="204234" y="814185"/>
                </a:cubicBezTo>
                <a:cubicBezTo>
                  <a:pt x="273524" y="796589"/>
                  <a:pt x="373694" y="667471"/>
                  <a:pt x="415774" y="582173"/>
                </a:cubicBezTo>
                <a:cubicBezTo>
                  <a:pt x="457854" y="496875"/>
                  <a:pt x="485150" y="397928"/>
                  <a:pt x="456717" y="302394"/>
                </a:cubicBezTo>
                <a:cubicBezTo>
                  <a:pt x="428284" y="206860"/>
                  <a:pt x="318143" y="43825"/>
                  <a:pt x="245177" y="8967"/>
                </a:cubicBezTo>
                <a:cubicBezTo>
                  <a:pt x="172211" y="-25891"/>
                  <a:pt x="23213" y="49094"/>
                  <a:pt x="18923" y="93248"/>
                </a:cubicBezTo>
                <a:close/>
              </a:path>
            </a:pathLst>
          </a:custGeom>
          <a:solidFill>
            <a:srgbClr val="FE67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294" name="Rechteck 293"/>
          <p:cNvSpPr>
            <a:spLocks/>
          </p:cNvSpPr>
          <p:nvPr/>
        </p:nvSpPr>
        <p:spPr>
          <a:xfrm>
            <a:off x="4771936" y="2700227"/>
            <a:ext cx="2048400" cy="153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633723" y="2450363"/>
            <a:ext cx="655200" cy="655200"/>
            <a:chOff x="633723" y="2450363"/>
            <a:chExt cx="655200" cy="65520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633723" y="2450363"/>
              <a:ext cx="655200" cy="655200"/>
              <a:chOff x="633723" y="2450363"/>
              <a:chExt cx="655200" cy="648000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33723" y="2450363"/>
                <a:ext cx="655200" cy="6480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142" name="Gerade Verbindung mit Pfeil 141"/>
              <p:cNvCxnSpPr/>
              <p:nvPr/>
            </p:nvCxnSpPr>
            <p:spPr>
              <a:xfrm flipV="1">
                <a:off x="957723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Gerade Verbindung mit Pfeil 653"/>
              <p:cNvCxnSpPr/>
              <p:nvPr/>
            </p:nvCxnSpPr>
            <p:spPr>
              <a:xfrm rot="5400000" flipV="1">
                <a:off x="961431" y="2448563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Ellipse 139"/>
            <p:cNvSpPr/>
            <p:nvPr/>
          </p:nvSpPr>
          <p:spPr>
            <a:xfrm>
              <a:off x="844323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143" name="Ellipse 142"/>
          <p:cNvSpPr/>
          <p:nvPr/>
        </p:nvSpPr>
        <p:spPr>
          <a:xfrm>
            <a:off x="869906" y="2688346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869905" y="2689193"/>
            <a:ext cx="175636" cy="172033"/>
            <a:chOff x="867972" y="2688346"/>
            <a:chExt cx="175636" cy="172033"/>
          </a:xfrm>
        </p:grpSpPr>
        <p:sp>
          <p:nvSpPr>
            <p:cNvPr id="144" name="Ellipse 143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148" name="Freihandform 147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758" name="Gruppieren 757"/>
          <p:cNvGrpSpPr/>
          <p:nvPr/>
        </p:nvGrpSpPr>
        <p:grpSpPr>
          <a:xfrm>
            <a:off x="633724" y="3127428"/>
            <a:ext cx="655200" cy="653578"/>
            <a:chOff x="633723" y="2450362"/>
            <a:chExt cx="648000" cy="653578"/>
          </a:xfrm>
        </p:grpSpPr>
        <p:grpSp>
          <p:nvGrpSpPr>
            <p:cNvPr id="759" name="Gruppieren 758"/>
            <p:cNvGrpSpPr/>
            <p:nvPr/>
          </p:nvGrpSpPr>
          <p:grpSpPr>
            <a:xfrm>
              <a:off x="633723" y="2450362"/>
              <a:ext cx="648000" cy="653578"/>
              <a:chOff x="633723" y="2450363"/>
              <a:chExt cx="648000" cy="646396"/>
            </a:xfrm>
          </p:grpSpPr>
          <p:sp>
            <p:nvSpPr>
              <p:cNvPr id="761" name="Rechteck 760"/>
              <p:cNvSpPr/>
              <p:nvPr/>
            </p:nvSpPr>
            <p:spPr>
              <a:xfrm>
                <a:off x="633723" y="2450363"/>
                <a:ext cx="6480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762" name="Gerade Verbindung mit Pfeil 761"/>
              <p:cNvCxnSpPr/>
              <p:nvPr/>
            </p:nvCxnSpPr>
            <p:spPr>
              <a:xfrm flipV="1">
                <a:off x="954999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Gerade Verbindung mit Pfeil 762"/>
              <p:cNvCxnSpPr/>
              <p:nvPr/>
            </p:nvCxnSpPr>
            <p:spPr>
              <a:xfrm rot="5400000" flipV="1">
                <a:off x="956779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0" name="Ellipse 759"/>
            <p:cNvSpPr/>
            <p:nvPr/>
          </p:nvSpPr>
          <p:spPr>
            <a:xfrm>
              <a:off x="844323" y="2660963"/>
              <a:ext cx="224308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64" name="Ellipse 763"/>
          <p:cNvSpPr/>
          <p:nvPr/>
        </p:nvSpPr>
        <p:spPr>
          <a:xfrm>
            <a:off x="869907" y="3365412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781" name="Gruppieren 780"/>
          <p:cNvGrpSpPr/>
          <p:nvPr/>
        </p:nvGrpSpPr>
        <p:grpSpPr>
          <a:xfrm>
            <a:off x="869906" y="3335863"/>
            <a:ext cx="175636" cy="172033"/>
            <a:chOff x="867972" y="2688346"/>
            <a:chExt cx="175636" cy="172033"/>
          </a:xfrm>
        </p:grpSpPr>
        <p:sp>
          <p:nvSpPr>
            <p:cNvPr id="782" name="Ellipse 781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83" name="Freihandform 782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784" name="Gruppieren 783"/>
          <p:cNvGrpSpPr/>
          <p:nvPr/>
        </p:nvGrpSpPr>
        <p:grpSpPr>
          <a:xfrm>
            <a:off x="1308378" y="3128488"/>
            <a:ext cx="651600" cy="653578"/>
            <a:chOff x="630123" y="2450362"/>
            <a:chExt cx="651600" cy="653578"/>
          </a:xfrm>
        </p:grpSpPr>
        <p:grpSp>
          <p:nvGrpSpPr>
            <p:cNvPr id="785" name="Gruppieren 784"/>
            <p:cNvGrpSpPr/>
            <p:nvPr/>
          </p:nvGrpSpPr>
          <p:grpSpPr>
            <a:xfrm>
              <a:off x="630123" y="2450362"/>
              <a:ext cx="651600" cy="653578"/>
              <a:chOff x="630123" y="2450363"/>
              <a:chExt cx="651600" cy="646396"/>
            </a:xfrm>
          </p:grpSpPr>
          <p:sp>
            <p:nvSpPr>
              <p:cNvPr id="787" name="Rechteck 786"/>
              <p:cNvSpPr/>
              <p:nvPr/>
            </p:nvSpPr>
            <p:spPr>
              <a:xfrm>
                <a:off x="633723" y="2450363"/>
                <a:ext cx="6480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788" name="Gerade Verbindung mit Pfeil 787"/>
              <p:cNvCxnSpPr/>
              <p:nvPr/>
            </p:nvCxnSpPr>
            <p:spPr>
              <a:xfrm flipV="1">
                <a:off x="957723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Gerade Verbindung mit Pfeil 788"/>
              <p:cNvCxnSpPr/>
              <p:nvPr/>
            </p:nvCxnSpPr>
            <p:spPr>
              <a:xfrm rot="5400000" flipV="1">
                <a:off x="955923" y="2448563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6" name="Ellipse 785"/>
            <p:cNvSpPr/>
            <p:nvPr/>
          </p:nvSpPr>
          <p:spPr>
            <a:xfrm>
              <a:off x="847077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790" name="Ellipse 789"/>
          <p:cNvSpPr/>
          <p:nvPr/>
        </p:nvSpPr>
        <p:spPr>
          <a:xfrm>
            <a:off x="1548161" y="3366472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791" name="Gruppieren 790"/>
          <p:cNvGrpSpPr/>
          <p:nvPr/>
        </p:nvGrpSpPr>
        <p:grpSpPr>
          <a:xfrm>
            <a:off x="1562032" y="3339728"/>
            <a:ext cx="175636" cy="172033"/>
            <a:chOff x="867972" y="2688346"/>
            <a:chExt cx="175636" cy="172033"/>
          </a:xfrm>
        </p:grpSpPr>
        <p:sp>
          <p:nvSpPr>
            <p:cNvPr id="792" name="Ellipse 791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793" name="Freihandform 792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802" name="Gruppieren 801"/>
          <p:cNvGrpSpPr/>
          <p:nvPr/>
        </p:nvGrpSpPr>
        <p:grpSpPr>
          <a:xfrm>
            <a:off x="1979712" y="3132780"/>
            <a:ext cx="655200" cy="655200"/>
            <a:chOff x="633723" y="2450363"/>
            <a:chExt cx="648000" cy="655200"/>
          </a:xfrm>
        </p:grpSpPr>
        <p:grpSp>
          <p:nvGrpSpPr>
            <p:cNvPr id="803" name="Gruppieren 802"/>
            <p:cNvGrpSpPr/>
            <p:nvPr/>
          </p:nvGrpSpPr>
          <p:grpSpPr>
            <a:xfrm>
              <a:off x="633723" y="2450363"/>
              <a:ext cx="648000" cy="655200"/>
              <a:chOff x="633723" y="2450363"/>
              <a:chExt cx="648000" cy="648000"/>
            </a:xfrm>
          </p:grpSpPr>
          <p:sp>
            <p:nvSpPr>
              <p:cNvPr id="805" name="Rechteck 804"/>
              <p:cNvSpPr/>
              <p:nvPr/>
            </p:nvSpPr>
            <p:spPr>
              <a:xfrm>
                <a:off x="633723" y="2450363"/>
                <a:ext cx="644439" cy="6480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806" name="Gerade Verbindung mit Pfeil 805"/>
              <p:cNvCxnSpPr/>
              <p:nvPr/>
            </p:nvCxnSpPr>
            <p:spPr>
              <a:xfrm flipV="1">
                <a:off x="957723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Gerade Verbindung mit Pfeil 806"/>
              <p:cNvCxnSpPr/>
              <p:nvPr/>
            </p:nvCxnSpPr>
            <p:spPr>
              <a:xfrm rot="5400000" flipV="1">
                <a:off x="959503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4" name="Ellipse 803"/>
            <p:cNvSpPr/>
            <p:nvPr/>
          </p:nvSpPr>
          <p:spPr>
            <a:xfrm>
              <a:off x="846914" y="2663717"/>
              <a:ext cx="226800" cy="2232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808" name="Ellipse 807"/>
          <p:cNvSpPr/>
          <p:nvPr/>
        </p:nvSpPr>
        <p:spPr>
          <a:xfrm>
            <a:off x="2218515" y="3370763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809" name="Gruppieren 808"/>
          <p:cNvGrpSpPr/>
          <p:nvPr/>
        </p:nvGrpSpPr>
        <p:grpSpPr>
          <a:xfrm>
            <a:off x="2240699" y="3349476"/>
            <a:ext cx="175636" cy="172033"/>
            <a:chOff x="867972" y="2688346"/>
            <a:chExt cx="175636" cy="172033"/>
          </a:xfrm>
        </p:grpSpPr>
        <p:sp>
          <p:nvSpPr>
            <p:cNvPr id="810" name="Ellipse 809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11" name="Freihandform 810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820" name="Gruppieren 819"/>
          <p:cNvGrpSpPr/>
          <p:nvPr/>
        </p:nvGrpSpPr>
        <p:grpSpPr>
          <a:xfrm>
            <a:off x="2657966" y="3133839"/>
            <a:ext cx="655200" cy="653578"/>
            <a:chOff x="633723" y="2450362"/>
            <a:chExt cx="648000" cy="653578"/>
          </a:xfrm>
        </p:grpSpPr>
        <p:grpSp>
          <p:nvGrpSpPr>
            <p:cNvPr id="821" name="Gruppieren 820"/>
            <p:cNvGrpSpPr/>
            <p:nvPr/>
          </p:nvGrpSpPr>
          <p:grpSpPr>
            <a:xfrm>
              <a:off x="633723" y="2450362"/>
              <a:ext cx="648000" cy="653578"/>
              <a:chOff x="633723" y="2450363"/>
              <a:chExt cx="648000" cy="646396"/>
            </a:xfrm>
          </p:grpSpPr>
          <p:sp>
            <p:nvSpPr>
              <p:cNvPr id="823" name="Rechteck 822"/>
              <p:cNvSpPr/>
              <p:nvPr/>
            </p:nvSpPr>
            <p:spPr>
              <a:xfrm>
                <a:off x="633723" y="2450363"/>
                <a:ext cx="6480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824" name="Gerade Verbindung mit Pfeil 823"/>
              <p:cNvCxnSpPr/>
              <p:nvPr/>
            </p:nvCxnSpPr>
            <p:spPr>
              <a:xfrm flipV="1">
                <a:off x="954999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Gerade Verbindung mit Pfeil 824"/>
              <p:cNvCxnSpPr/>
              <p:nvPr/>
            </p:nvCxnSpPr>
            <p:spPr>
              <a:xfrm rot="5400000" flipV="1">
                <a:off x="956779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2" name="Ellipse 821"/>
            <p:cNvSpPr/>
            <p:nvPr/>
          </p:nvSpPr>
          <p:spPr>
            <a:xfrm>
              <a:off x="844323" y="266358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826" name="Ellipse 825"/>
          <p:cNvSpPr/>
          <p:nvPr/>
        </p:nvSpPr>
        <p:spPr>
          <a:xfrm>
            <a:off x="2894149" y="3371823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827" name="Gruppieren 826"/>
          <p:cNvGrpSpPr/>
          <p:nvPr/>
        </p:nvGrpSpPr>
        <p:grpSpPr>
          <a:xfrm>
            <a:off x="2924646" y="3358849"/>
            <a:ext cx="175636" cy="172033"/>
            <a:chOff x="867972" y="2688346"/>
            <a:chExt cx="175636" cy="172033"/>
          </a:xfrm>
        </p:grpSpPr>
        <p:sp>
          <p:nvSpPr>
            <p:cNvPr id="828" name="Ellipse 827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29" name="Freihandform 828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849" name="Gruppieren 848"/>
          <p:cNvGrpSpPr/>
          <p:nvPr/>
        </p:nvGrpSpPr>
        <p:grpSpPr>
          <a:xfrm>
            <a:off x="647564" y="3896053"/>
            <a:ext cx="652447" cy="652598"/>
            <a:chOff x="633723" y="2449363"/>
            <a:chExt cx="645277" cy="652598"/>
          </a:xfrm>
        </p:grpSpPr>
        <p:grpSp>
          <p:nvGrpSpPr>
            <p:cNvPr id="850" name="Gruppieren 849"/>
            <p:cNvGrpSpPr/>
            <p:nvPr/>
          </p:nvGrpSpPr>
          <p:grpSpPr>
            <a:xfrm>
              <a:off x="633723" y="2449363"/>
              <a:ext cx="645277" cy="652598"/>
              <a:chOff x="633723" y="2449376"/>
              <a:chExt cx="645277" cy="645427"/>
            </a:xfrm>
          </p:grpSpPr>
          <p:sp>
            <p:nvSpPr>
              <p:cNvPr id="852" name="Rechteck 851"/>
              <p:cNvSpPr/>
              <p:nvPr/>
            </p:nvSpPr>
            <p:spPr>
              <a:xfrm>
                <a:off x="633723" y="2450363"/>
                <a:ext cx="640879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853" name="Gerade Verbindung mit Pfeil 852"/>
              <p:cNvCxnSpPr/>
              <p:nvPr/>
            </p:nvCxnSpPr>
            <p:spPr>
              <a:xfrm flipV="1">
                <a:off x="952408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Gerade Verbindung mit Pfeil 853"/>
              <p:cNvCxnSpPr/>
              <p:nvPr/>
            </p:nvCxnSpPr>
            <p:spPr>
              <a:xfrm rot="5400000" flipV="1">
                <a:off x="956780" y="2452142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1" name="Ellipse 850"/>
            <p:cNvSpPr/>
            <p:nvPr/>
          </p:nvSpPr>
          <p:spPr>
            <a:xfrm>
              <a:off x="844323" y="2660963"/>
              <a:ext cx="220747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855" name="Ellipse 854"/>
          <p:cNvSpPr/>
          <p:nvPr/>
        </p:nvSpPr>
        <p:spPr>
          <a:xfrm>
            <a:off x="883747" y="4132416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859" name="Gruppieren 858"/>
          <p:cNvGrpSpPr/>
          <p:nvPr/>
        </p:nvGrpSpPr>
        <p:grpSpPr>
          <a:xfrm>
            <a:off x="1322218" y="3897113"/>
            <a:ext cx="651600" cy="652598"/>
            <a:chOff x="630123" y="2449363"/>
            <a:chExt cx="651600" cy="652598"/>
          </a:xfrm>
        </p:grpSpPr>
        <p:grpSp>
          <p:nvGrpSpPr>
            <p:cNvPr id="871" name="Gruppieren 870"/>
            <p:cNvGrpSpPr/>
            <p:nvPr/>
          </p:nvGrpSpPr>
          <p:grpSpPr>
            <a:xfrm>
              <a:off x="630123" y="2449363"/>
              <a:ext cx="651600" cy="652598"/>
              <a:chOff x="630123" y="2449376"/>
              <a:chExt cx="651600" cy="645427"/>
            </a:xfrm>
          </p:grpSpPr>
          <p:sp>
            <p:nvSpPr>
              <p:cNvPr id="873" name="Rechteck 872"/>
              <p:cNvSpPr/>
              <p:nvPr/>
            </p:nvSpPr>
            <p:spPr>
              <a:xfrm>
                <a:off x="633723" y="2450363"/>
                <a:ext cx="6480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874" name="Gerade Verbindung mit Pfeil 873"/>
              <p:cNvCxnSpPr/>
              <p:nvPr/>
            </p:nvCxnSpPr>
            <p:spPr>
              <a:xfrm flipV="1">
                <a:off x="955103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Gerade Verbindung mit Pfeil 874"/>
              <p:cNvCxnSpPr/>
              <p:nvPr/>
            </p:nvCxnSpPr>
            <p:spPr>
              <a:xfrm rot="5400000" flipV="1">
                <a:off x="955923" y="2448563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2" name="Ellipse 871"/>
            <p:cNvSpPr/>
            <p:nvPr/>
          </p:nvSpPr>
          <p:spPr>
            <a:xfrm>
              <a:off x="847077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876" name="Ellipse 875"/>
          <p:cNvSpPr/>
          <p:nvPr/>
        </p:nvSpPr>
        <p:spPr>
          <a:xfrm>
            <a:off x="1562001" y="4133476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877" name="Gruppieren 876"/>
          <p:cNvGrpSpPr/>
          <p:nvPr/>
        </p:nvGrpSpPr>
        <p:grpSpPr>
          <a:xfrm>
            <a:off x="1578122" y="4091197"/>
            <a:ext cx="175636" cy="172033"/>
            <a:chOff x="867972" y="2688346"/>
            <a:chExt cx="175636" cy="172033"/>
          </a:xfrm>
        </p:grpSpPr>
        <p:sp>
          <p:nvSpPr>
            <p:cNvPr id="878" name="Ellipse 877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879" name="Freihandform 878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880" name="Gruppieren 879"/>
          <p:cNvGrpSpPr/>
          <p:nvPr/>
        </p:nvGrpSpPr>
        <p:grpSpPr>
          <a:xfrm>
            <a:off x="1993552" y="3902403"/>
            <a:ext cx="652580" cy="653578"/>
            <a:chOff x="633723" y="2450362"/>
            <a:chExt cx="645409" cy="653578"/>
          </a:xfrm>
        </p:grpSpPr>
        <p:grpSp>
          <p:nvGrpSpPr>
            <p:cNvPr id="881" name="Gruppieren 880"/>
            <p:cNvGrpSpPr/>
            <p:nvPr/>
          </p:nvGrpSpPr>
          <p:grpSpPr>
            <a:xfrm>
              <a:off x="633723" y="2450362"/>
              <a:ext cx="645409" cy="653578"/>
              <a:chOff x="633723" y="2450363"/>
              <a:chExt cx="645409" cy="646396"/>
            </a:xfrm>
          </p:grpSpPr>
          <p:sp>
            <p:nvSpPr>
              <p:cNvPr id="894" name="Rechteck 893"/>
              <p:cNvSpPr/>
              <p:nvPr/>
            </p:nvSpPr>
            <p:spPr>
              <a:xfrm>
                <a:off x="633723" y="2450363"/>
                <a:ext cx="644439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895" name="Gerade Verbindung mit Pfeil 894"/>
              <p:cNvCxnSpPr/>
              <p:nvPr/>
            </p:nvCxnSpPr>
            <p:spPr>
              <a:xfrm flipV="1">
                <a:off x="955132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Gerade Verbindung mit Pfeil 895"/>
              <p:cNvCxnSpPr/>
              <p:nvPr/>
            </p:nvCxnSpPr>
            <p:spPr>
              <a:xfrm rot="5400000" flipV="1">
                <a:off x="956912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3" name="Ellipse 892"/>
            <p:cNvSpPr/>
            <p:nvPr/>
          </p:nvSpPr>
          <p:spPr>
            <a:xfrm>
              <a:off x="844323" y="2663717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897" name="Ellipse 896"/>
          <p:cNvSpPr/>
          <p:nvPr/>
        </p:nvSpPr>
        <p:spPr>
          <a:xfrm>
            <a:off x="2229735" y="4140387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898" name="Gruppieren 897"/>
          <p:cNvGrpSpPr/>
          <p:nvPr/>
        </p:nvGrpSpPr>
        <p:grpSpPr>
          <a:xfrm>
            <a:off x="2264464" y="4106370"/>
            <a:ext cx="175636" cy="172033"/>
            <a:chOff x="867972" y="2688346"/>
            <a:chExt cx="175636" cy="172033"/>
          </a:xfrm>
        </p:grpSpPr>
        <p:sp>
          <p:nvSpPr>
            <p:cNvPr id="899" name="Ellipse 898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900" name="Freihandform 899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901" name="Gruppieren 900"/>
          <p:cNvGrpSpPr/>
          <p:nvPr/>
        </p:nvGrpSpPr>
        <p:grpSpPr>
          <a:xfrm>
            <a:off x="2671806" y="3902464"/>
            <a:ext cx="652447" cy="652598"/>
            <a:chOff x="633723" y="2449363"/>
            <a:chExt cx="645277" cy="652598"/>
          </a:xfrm>
        </p:grpSpPr>
        <p:grpSp>
          <p:nvGrpSpPr>
            <p:cNvPr id="902" name="Gruppieren 901"/>
            <p:cNvGrpSpPr/>
            <p:nvPr/>
          </p:nvGrpSpPr>
          <p:grpSpPr>
            <a:xfrm>
              <a:off x="633723" y="2449363"/>
              <a:ext cx="645277" cy="652598"/>
              <a:chOff x="633723" y="2449376"/>
              <a:chExt cx="645277" cy="645427"/>
            </a:xfrm>
          </p:grpSpPr>
          <p:sp>
            <p:nvSpPr>
              <p:cNvPr id="915" name="Rechteck 914"/>
              <p:cNvSpPr/>
              <p:nvPr/>
            </p:nvSpPr>
            <p:spPr>
              <a:xfrm>
                <a:off x="633723" y="2450363"/>
                <a:ext cx="64444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916" name="Gerade Verbindung mit Pfeil 915"/>
              <p:cNvCxnSpPr/>
              <p:nvPr/>
            </p:nvCxnSpPr>
            <p:spPr>
              <a:xfrm flipV="1">
                <a:off x="952408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Gerade Verbindung mit Pfeil 916"/>
              <p:cNvCxnSpPr/>
              <p:nvPr/>
            </p:nvCxnSpPr>
            <p:spPr>
              <a:xfrm rot="5400000" flipV="1">
                <a:off x="956780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3" name="Ellipse 902"/>
            <p:cNvSpPr/>
            <p:nvPr/>
          </p:nvSpPr>
          <p:spPr>
            <a:xfrm>
              <a:off x="844323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918" name="Ellipse 917"/>
          <p:cNvSpPr/>
          <p:nvPr/>
        </p:nvSpPr>
        <p:spPr>
          <a:xfrm>
            <a:off x="2910609" y="4138827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919" name="Gruppieren 918"/>
          <p:cNvGrpSpPr/>
          <p:nvPr/>
        </p:nvGrpSpPr>
        <p:grpSpPr>
          <a:xfrm>
            <a:off x="2956204" y="4123418"/>
            <a:ext cx="175636" cy="172033"/>
            <a:chOff x="867972" y="2688346"/>
            <a:chExt cx="175636" cy="172033"/>
          </a:xfrm>
        </p:grpSpPr>
        <p:sp>
          <p:nvSpPr>
            <p:cNvPr id="920" name="Ellipse 919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921" name="Freihandform 920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922" name="Gruppieren 921"/>
          <p:cNvGrpSpPr/>
          <p:nvPr/>
        </p:nvGrpSpPr>
        <p:grpSpPr>
          <a:xfrm>
            <a:off x="881928" y="4084932"/>
            <a:ext cx="175636" cy="172033"/>
            <a:chOff x="867972" y="2688346"/>
            <a:chExt cx="175636" cy="172033"/>
          </a:xfrm>
        </p:grpSpPr>
        <p:sp>
          <p:nvSpPr>
            <p:cNvPr id="923" name="Ellipse 922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924" name="Freihandform 923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332" name="Gruppieren 331"/>
          <p:cNvGrpSpPr/>
          <p:nvPr/>
        </p:nvGrpSpPr>
        <p:grpSpPr>
          <a:xfrm>
            <a:off x="686273" y="4642279"/>
            <a:ext cx="655200" cy="655200"/>
            <a:chOff x="633723" y="2450362"/>
            <a:chExt cx="648000" cy="655200"/>
          </a:xfrm>
        </p:grpSpPr>
        <p:grpSp>
          <p:nvGrpSpPr>
            <p:cNvPr id="333" name="Gruppieren 332"/>
            <p:cNvGrpSpPr/>
            <p:nvPr/>
          </p:nvGrpSpPr>
          <p:grpSpPr>
            <a:xfrm>
              <a:off x="633723" y="2450362"/>
              <a:ext cx="648000" cy="655200"/>
              <a:chOff x="633723" y="2450363"/>
              <a:chExt cx="648000" cy="648000"/>
            </a:xfrm>
          </p:grpSpPr>
          <p:sp>
            <p:nvSpPr>
              <p:cNvPr id="335" name="Rechteck 334"/>
              <p:cNvSpPr/>
              <p:nvPr/>
            </p:nvSpPr>
            <p:spPr>
              <a:xfrm>
                <a:off x="633723" y="2450363"/>
                <a:ext cx="648000" cy="6480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37" name="Gerade Verbindung mit Pfeil 336"/>
              <p:cNvCxnSpPr/>
              <p:nvPr/>
            </p:nvCxnSpPr>
            <p:spPr>
              <a:xfrm flipV="1">
                <a:off x="955083" y="2452051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Gerade Verbindung mit Pfeil 337"/>
              <p:cNvCxnSpPr/>
              <p:nvPr/>
            </p:nvCxnSpPr>
            <p:spPr>
              <a:xfrm rot="5400000" flipV="1">
                <a:off x="956779" y="2454818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4" name="Ellipse 333"/>
            <p:cNvSpPr/>
            <p:nvPr/>
          </p:nvSpPr>
          <p:spPr>
            <a:xfrm>
              <a:off x="844323" y="2663668"/>
              <a:ext cx="224308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39" name="Ellipse 338"/>
          <p:cNvSpPr/>
          <p:nvPr/>
        </p:nvSpPr>
        <p:spPr>
          <a:xfrm>
            <a:off x="925161" y="4880348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40" name="Gruppieren 339"/>
          <p:cNvGrpSpPr/>
          <p:nvPr/>
        </p:nvGrpSpPr>
        <p:grpSpPr>
          <a:xfrm>
            <a:off x="2374933" y="4642340"/>
            <a:ext cx="656095" cy="652598"/>
            <a:chOff x="632828" y="2449363"/>
            <a:chExt cx="656095" cy="652598"/>
          </a:xfrm>
        </p:grpSpPr>
        <p:grpSp>
          <p:nvGrpSpPr>
            <p:cNvPr id="341" name="Gruppieren 340"/>
            <p:cNvGrpSpPr/>
            <p:nvPr/>
          </p:nvGrpSpPr>
          <p:grpSpPr>
            <a:xfrm>
              <a:off x="632828" y="2449363"/>
              <a:ext cx="656095" cy="652598"/>
              <a:chOff x="632828" y="2449376"/>
              <a:chExt cx="656095" cy="645427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33723" y="2450363"/>
                <a:ext cx="6552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44" name="Gerade Verbindung mit Pfeil 343"/>
              <p:cNvCxnSpPr/>
              <p:nvPr/>
            </p:nvCxnSpPr>
            <p:spPr>
              <a:xfrm flipV="1">
                <a:off x="957808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Gerade Verbindung mit Pfeil 344"/>
              <p:cNvCxnSpPr/>
              <p:nvPr/>
            </p:nvCxnSpPr>
            <p:spPr>
              <a:xfrm rot="5400000" flipV="1">
                <a:off x="958628" y="2451239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Ellipse 341"/>
            <p:cNvSpPr/>
            <p:nvPr/>
          </p:nvSpPr>
          <p:spPr>
            <a:xfrm>
              <a:off x="847077" y="2663668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46" name="Ellipse 345"/>
          <p:cNvSpPr/>
          <p:nvPr/>
        </p:nvSpPr>
        <p:spPr>
          <a:xfrm>
            <a:off x="2614716" y="4878703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50" name="Gruppieren 349"/>
          <p:cNvGrpSpPr/>
          <p:nvPr/>
        </p:nvGrpSpPr>
        <p:grpSpPr>
          <a:xfrm>
            <a:off x="4171448" y="4646718"/>
            <a:ext cx="652580" cy="652511"/>
            <a:chOff x="633723" y="2449450"/>
            <a:chExt cx="645409" cy="65251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633723" y="2449450"/>
              <a:ext cx="645409" cy="652511"/>
              <a:chOff x="633723" y="2449462"/>
              <a:chExt cx="645409" cy="645341"/>
            </a:xfrm>
          </p:grpSpPr>
          <p:sp>
            <p:nvSpPr>
              <p:cNvPr id="353" name="Rechteck 352"/>
              <p:cNvSpPr/>
              <p:nvPr/>
            </p:nvSpPr>
            <p:spPr>
              <a:xfrm>
                <a:off x="633723" y="2450363"/>
                <a:ext cx="644439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54" name="Gerade Verbindung mit Pfeil 353"/>
              <p:cNvCxnSpPr/>
              <p:nvPr/>
            </p:nvCxnSpPr>
            <p:spPr>
              <a:xfrm flipV="1">
                <a:off x="952627" y="2449462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Gerade Verbindung mit Pfeil 354"/>
              <p:cNvCxnSpPr/>
              <p:nvPr/>
            </p:nvCxnSpPr>
            <p:spPr>
              <a:xfrm rot="5400000" flipV="1">
                <a:off x="956912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Ellipse 351"/>
            <p:cNvSpPr/>
            <p:nvPr/>
          </p:nvSpPr>
          <p:spPr>
            <a:xfrm>
              <a:off x="844323" y="2661184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56" name="Ellipse 355"/>
          <p:cNvSpPr/>
          <p:nvPr/>
        </p:nvSpPr>
        <p:spPr>
          <a:xfrm>
            <a:off x="4410164" y="4883081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60" name="Gruppieren 359"/>
          <p:cNvGrpSpPr/>
          <p:nvPr/>
        </p:nvGrpSpPr>
        <p:grpSpPr>
          <a:xfrm>
            <a:off x="5719753" y="4648687"/>
            <a:ext cx="652447" cy="655200"/>
            <a:chOff x="633723" y="2450359"/>
            <a:chExt cx="645277" cy="655200"/>
          </a:xfrm>
        </p:grpSpPr>
        <p:grpSp>
          <p:nvGrpSpPr>
            <p:cNvPr id="361" name="Gruppieren 360"/>
            <p:cNvGrpSpPr/>
            <p:nvPr/>
          </p:nvGrpSpPr>
          <p:grpSpPr>
            <a:xfrm>
              <a:off x="633723" y="2450359"/>
              <a:ext cx="645277" cy="655200"/>
              <a:chOff x="633723" y="2450363"/>
              <a:chExt cx="645277" cy="648001"/>
            </a:xfrm>
          </p:grpSpPr>
          <p:sp>
            <p:nvSpPr>
              <p:cNvPr id="363" name="Rechteck 362"/>
              <p:cNvSpPr/>
              <p:nvPr/>
            </p:nvSpPr>
            <p:spPr>
              <a:xfrm>
                <a:off x="633723" y="2450363"/>
                <a:ext cx="644440" cy="648001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64" name="Gerade Verbindung mit Pfeil 363"/>
              <p:cNvCxnSpPr/>
              <p:nvPr/>
            </p:nvCxnSpPr>
            <p:spPr>
              <a:xfrm flipV="1">
                <a:off x="952408" y="2451853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Gerade Verbindung mit Pfeil 364"/>
              <p:cNvCxnSpPr/>
              <p:nvPr/>
            </p:nvCxnSpPr>
            <p:spPr>
              <a:xfrm rot="5400000" flipV="1">
                <a:off x="956780" y="2454620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Ellipse 361"/>
            <p:cNvSpPr/>
            <p:nvPr/>
          </p:nvSpPr>
          <p:spPr>
            <a:xfrm>
              <a:off x="844323" y="2663468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66" name="Ellipse 365"/>
          <p:cNvSpPr/>
          <p:nvPr/>
        </p:nvSpPr>
        <p:spPr>
          <a:xfrm>
            <a:off x="5958556" y="4886559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73" name="Gruppieren 372"/>
          <p:cNvGrpSpPr/>
          <p:nvPr/>
        </p:nvGrpSpPr>
        <p:grpSpPr>
          <a:xfrm>
            <a:off x="3236324" y="4653136"/>
            <a:ext cx="651600" cy="652598"/>
            <a:chOff x="630123" y="2449363"/>
            <a:chExt cx="651600" cy="652598"/>
          </a:xfrm>
        </p:grpSpPr>
        <p:grpSp>
          <p:nvGrpSpPr>
            <p:cNvPr id="374" name="Gruppieren 373"/>
            <p:cNvGrpSpPr/>
            <p:nvPr/>
          </p:nvGrpSpPr>
          <p:grpSpPr>
            <a:xfrm>
              <a:off x="630123" y="2449363"/>
              <a:ext cx="651600" cy="652598"/>
              <a:chOff x="630123" y="2449376"/>
              <a:chExt cx="651600" cy="645427"/>
            </a:xfrm>
          </p:grpSpPr>
          <p:sp>
            <p:nvSpPr>
              <p:cNvPr id="376" name="Rechteck 375"/>
              <p:cNvSpPr/>
              <p:nvPr/>
            </p:nvSpPr>
            <p:spPr>
              <a:xfrm>
                <a:off x="633723" y="2450363"/>
                <a:ext cx="6480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77" name="Gerade Verbindung mit Pfeil 376"/>
              <p:cNvCxnSpPr/>
              <p:nvPr/>
            </p:nvCxnSpPr>
            <p:spPr>
              <a:xfrm flipV="1">
                <a:off x="955103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mit Pfeil 377"/>
              <p:cNvCxnSpPr/>
              <p:nvPr/>
            </p:nvCxnSpPr>
            <p:spPr>
              <a:xfrm rot="5400000" flipV="1">
                <a:off x="955923" y="2448563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Ellipse 374"/>
            <p:cNvSpPr/>
            <p:nvPr/>
          </p:nvSpPr>
          <p:spPr>
            <a:xfrm>
              <a:off x="847077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79" name="Ellipse 378"/>
          <p:cNvSpPr/>
          <p:nvPr/>
        </p:nvSpPr>
        <p:spPr>
          <a:xfrm>
            <a:off x="3476107" y="4889499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83" name="Gruppieren 382"/>
          <p:cNvGrpSpPr/>
          <p:nvPr/>
        </p:nvGrpSpPr>
        <p:grpSpPr>
          <a:xfrm>
            <a:off x="4927532" y="4689140"/>
            <a:ext cx="652580" cy="653578"/>
            <a:chOff x="633723" y="2450362"/>
            <a:chExt cx="645409" cy="653578"/>
          </a:xfrm>
        </p:grpSpPr>
        <p:grpSp>
          <p:nvGrpSpPr>
            <p:cNvPr id="384" name="Gruppieren 383"/>
            <p:cNvGrpSpPr/>
            <p:nvPr/>
          </p:nvGrpSpPr>
          <p:grpSpPr>
            <a:xfrm>
              <a:off x="633723" y="2450362"/>
              <a:ext cx="645409" cy="653578"/>
              <a:chOff x="633723" y="2450363"/>
              <a:chExt cx="645409" cy="646396"/>
            </a:xfrm>
          </p:grpSpPr>
          <p:sp>
            <p:nvSpPr>
              <p:cNvPr id="386" name="Rechteck 385"/>
              <p:cNvSpPr/>
              <p:nvPr/>
            </p:nvSpPr>
            <p:spPr>
              <a:xfrm>
                <a:off x="633723" y="2450363"/>
                <a:ext cx="644439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87" name="Gerade Verbindung mit Pfeil 386"/>
              <p:cNvCxnSpPr/>
              <p:nvPr/>
            </p:nvCxnSpPr>
            <p:spPr>
              <a:xfrm flipV="1">
                <a:off x="952667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mit Pfeil 387"/>
              <p:cNvCxnSpPr/>
              <p:nvPr/>
            </p:nvCxnSpPr>
            <p:spPr>
              <a:xfrm rot="5400000" flipV="1">
                <a:off x="956912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5" name="Ellipse 384"/>
            <p:cNvSpPr/>
            <p:nvPr/>
          </p:nvSpPr>
          <p:spPr>
            <a:xfrm>
              <a:off x="844323" y="2663717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89" name="Ellipse 388"/>
          <p:cNvSpPr/>
          <p:nvPr/>
        </p:nvSpPr>
        <p:spPr>
          <a:xfrm>
            <a:off x="5163715" y="4927124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393" name="Gruppieren 392"/>
          <p:cNvGrpSpPr/>
          <p:nvPr/>
        </p:nvGrpSpPr>
        <p:grpSpPr>
          <a:xfrm>
            <a:off x="6547845" y="4689140"/>
            <a:ext cx="652447" cy="652598"/>
            <a:chOff x="633723" y="2449363"/>
            <a:chExt cx="645277" cy="652598"/>
          </a:xfrm>
        </p:grpSpPr>
        <p:grpSp>
          <p:nvGrpSpPr>
            <p:cNvPr id="394" name="Gruppieren 393"/>
            <p:cNvGrpSpPr/>
            <p:nvPr/>
          </p:nvGrpSpPr>
          <p:grpSpPr>
            <a:xfrm>
              <a:off x="633723" y="2449363"/>
              <a:ext cx="645277" cy="652598"/>
              <a:chOff x="633723" y="2449376"/>
              <a:chExt cx="645277" cy="645427"/>
            </a:xfrm>
          </p:grpSpPr>
          <p:sp>
            <p:nvSpPr>
              <p:cNvPr id="396" name="Rechteck 395"/>
              <p:cNvSpPr/>
              <p:nvPr/>
            </p:nvSpPr>
            <p:spPr>
              <a:xfrm>
                <a:off x="633723" y="2450363"/>
                <a:ext cx="64444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397" name="Gerade Verbindung mit Pfeil 396"/>
              <p:cNvCxnSpPr/>
              <p:nvPr/>
            </p:nvCxnSpPr>
            <p:spPr>
              <a:xfrm flipV="1">
                <a:off x="952408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Gerade Verbindung mit Pfeil 397"/>
              <p:cNvCxnSpPr/>
              <p:nvPr/>
            </p:nvCxnSpPr>
            <p:spPr>
              <a:xfrm rot="5400000" flipV="1">
                <a:off x="956780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Ellipse 394"/>
            <p:cNvSpPr/>
            <p:nvPr/>
          </p:nvSpPr>
          <p:spPr>
            <a:xfrm>
              <a:off x="844323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399" name="Ellipse 398"/>
          <p:cNvSpPr/>
          <p:nvPr/>
        </p:nvSpPr>
        <p:spPr>
          <a:xfrm>
            <a:off x="6786648" y="4925503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4" name="Gerade Verbindung 3"/>
          <p:cNvCxnSpPr>
            <a:stCxn id="371" idx="6"/>
            <a:endCxn id="339" idx="6"/>
          </p:cNvCxnSpPr>
          <p:nvPr/>
        </p:nvCxnSpPr>
        <p:spPr>
          <a:xfrm flipH="1">
            <a:off x="1100797" y="4902651"/>
            <a:ext cx="714" cy="637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Gerade Verbindung 415"/>
          <p:cNvCxnSpPr>
            <a:stCxn id="371" idx="2"/>
            <a:endCxn id="339" idx="2"/>
          </p:cNvCxnSpPr>
          <p:nvPr/>
        </p:nvCxnSpPr>
        <p:spPr>
          <a:xfrm flipH="1">
            <a:off x="925161" y="4902651"/>
            <a:ext cx="714" cy="637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Gruppieren 369"/>
          <p:cNvGrpSpPr/>
          <p:nvPr/>
        </p:nvGrpSpPr>
        <p:grpSpPr>
          <a:xfrm>
            <a:off x="925875" y="4816634"/>
            <a:ext cx="175636" cy="172033"/>
            <a:chOff x="867972" y="2688346"/>
            <a:chExt cx="175636" cy="172033"/>
          </a:xfrm>
        </p:grpSpPr>
        <p:sp>
          <p:nvSpPr>
            <p:cNvPr id="371" name="Ellipse 370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72" name="Freihandform 371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419" name="Gruppieren 418"/>
          <p:cNvGrpSpPr/>
          <p:nvPr/>
        </p:nvGrpSpPr>
        <p:grpSpPr>
          <a:xfrm>
            <a:off x="1439652" y="4642280"/>
            <a:ext cx="652446" cy="655199"/>
            <a:chOff x="633723" y="2450363"/>
            <a:chExt cx="645276" cy="655199"/>
          </a:xfrm>
        </p:grpSpPr>
        <p:grpSp>
          <p:nvGrpSpPr>
            <p:cNvPr id="420" name="Gruppieren 419"/>
            <p:cNvGrpSpPr/>
            <p:nvPr/>
          </p:nvGrpSpPr>
          <p:grpSpPr>
            <a:xfrm>
              <a:off x="633723" y="2450363"/>
              <a:ext cx="645276" cy="655199"/>
              <a:chOff x="633723" y="2450363"/>
              <a:chExt cx="645276" cy="647999"/>
            </a:xfrm>
          </p:grpSpPr>
          <p:sp>
            <p:nvSpPr>
              <p:cNvPr id="422" name="Rechteck 421"/>
              <p:cNvSpPr/>
              <p:nvPr/>
            </p:nvSpPr>
            <p:spPr>
              <a:xfrm>
                <a:off x="633723" y="2450363"/>
                <a:ext cx="644440" cy="647999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23" name="Gerade Verbindung mit Pfeil 422"/>
              <p:cNvCxnSpPr/>
              <p:nvPr/>
            </p:nvCxnSpPr>
            <p:spPr>
              <a:xfrm flipV="1">
                <a:off x="955083" y="2452050"/>
                <a:ext cx="0" cy="644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Gerade Verbindung mit Pfeil 423"/>
              <p:cNvCxnSpPr/>
              <p:nvPr/>
            </p:nvCxnSpPr>
            <p:spPr>
              <a:xfrm rot="5400000" flipV="1">
                <a:off x="956779" y="2454819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1" name="Ellipse 420"/>
            <p:cNvSpPr/>
            <p:nvPr/>
          </p:nvSpPr>
          <p:spPr>
            <a:xfrm>
              <a:off x="844323" y="2663668"/>
              <a:ext cx="220747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25" name="Ellipse 424"/>
          <p:cNvSpPr/>
          <p:nvPr/>
        </p:nvSpPr>
        <p:spPr>
          <a:xfrm>
            <a:off x="1675835" y="4880348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426" name="Gerade Verbindung 425"/>
          <p:cNvCxnSpPr>
            <a:stCxn id="429" idx="6"/>
            <a:endCxn id="425" idx="6"/>
          </p:cNvCxnSpPr>
          <p:nvPr/>
        </p:nvCxnSpPr>
        <p:spPr>
          <a:xfrm flipH="1">
            <a:off x="1851471" y="4902651"/>
            <a:ext cx="11973" cy="637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426"/>
          <p:cNvCxnSpPr>
            <a:stCxn id="429" idx="2"/>
            <a:endCxn id="425" idx="2"/>
          </p:cNvCxnSpPr>
          <p:nvPr/>
        </p:nvCxnSpPr>
        <p:spPr>
          <a:xfrm flipH="1">
            <a:off x="1675835" y="4902651"/>
            <a:ext cx="11973" cy="637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Gruppieren 645"/>
          <p:cNvGrpSpPr/>
          <p:nvPr/>
        </p:nvGrpSpPr>
        <p:grpSpPr>
          <a:xfrm>
            <a:off x="35496" y="4713432"/>
            <a:ext cx="551220" cy="529150"/>
            <a:chOff x="2303748" y="4833156"/>
            <a:chExt cx="551220" cy="529150"/>
          </a:xfrm>
        </p:grpSpPr>
        <p:sp>
          <p:nvSpPr>
            <p:cNvPr id="647" name="Ellipse 646"/>
            <p:cNvSpPr/>
            <p:nvPr/>
          </p:nvSpPr>
          <p:spPr>
            <a:xfrm>
              <a:off x="2429447" y="4942675"/>
              <a:ext cx="302400" cy="302692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48" name="Gruppieren 647"/>
            <p:cNvGrpSpPr/>
            <p:nvPr/>
          </p:nvGrpSpPr>
          <p:grpSpPr>
            <a:xfrm>
              <a:off x="2303748" y="4833156"/>
              <a:ext cx="551220" cy="529150"/>
              <a:chOff x="2373014" y="4897433"/>
              <a:chExt cx="390369" cy="400596"/>
            </a:xfrm>
          </p:grpSpPr>
          <p:cxnSp>
            <p:nvCxnSpPr>
              <p:cNvPr id="649" name="Gerade Verbindung 648"/>
              <p:cNvCxnSpPr/>
              <p:nvPr/>
            </p:nvCxnSpPr>
            <p:spPr>
              <a:xfrm>
                <a:off x="2568198" y="4897433"/>
                <a:ext cx="0" cy="4005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Gerade Verbindung 649"/>
              <p:cNvCxnSpPr/>
              <p:nvPr/>
            </p:nvCxnSpPr>
            <p:spPr>
              <a:xfrm>
                <a:off x="2373014" y="5097731"/>
                <a:ext cx="390369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Gerade Verbindung 650"/>
              <p:cNvCxnSpPr/>
              <p:nvPr/>
            </p:nvCxnSpPr>
            <p:spPr>
              <a:xfrm rot="18900000">
                <a:off x="2373014" y="5097731"/>
                <a:ext cx="390369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Gerade Verbindung 651"/>
              <p:cNvCxnSpPr/>
              <p:nvPr/>
            </p:nvCxnSpPr>
            <p:spPr>
              <a:xfrm rot="20220000">
                <a:off x="2373014" y="5097731"/>
                <a:ext cx="390369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Gerade Verbindung 652"/>
              <p:cNvCxnSpPr/>
              <p:nvPr/>
            </p:nvCxnSpPr>
            <p:spPr>
              <a:xfrm rot="1320000">
                <a:off x="2568198" y="4897433"/>
                <a:ext cx="0" cy="4005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1" name="Gerade Verbindung 430"/>
          <p:cNvCxnSpPr>
            <a:stCxn id="429" idx="6"/>
            <a:endCxn id="425" idx="6"/>
          </p:cNvCxnSpPr>
          <p:nvPr/>
        </p:nvCxnSpPr>
        <p:spPr>
          <a:xfrm flipH="1">
            <a:off x="1851471" y="4902651"/>
            <a:ext cx="11973" cy="637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433"/>
          <p:cNvCxnSpPr>
            <a:stCxn id="429" idx="1"/>
            <a:endCxn id="425" idx="2"/>
          </p:cNvCxnSpPr>
          <p:nvPr/>
        </p:nvCxnSpPr>
        <p:spPr>
          <a:xfrm flipH="1">
            <a:off x="1675835" y="4841828"/>
            <a:ext cx="37694" cy="12453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uppieren 427"/>
          <p:cNvGrpSpPr/>
          <p:nvPr/>
        </p:nvGrpSpPr>
        <p:grpSpPr>
          <a:xfrm>
            <a:off x="1687808" y="4816634"/>
            <a:ext cx="175636" cy="172033"/>
            <a:chOff x="867972" y="2688346"/>
            <a:chExt cx="175636" cy="172033"/>
          </a:xfrm>
        </p:grpSpPr>
        <p:sp>
          <p:nvSpPr>
            <p:cNvPr id="429" name="Ellipse 428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30" name="Freihandform 429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437" name="Gerade Verbindung 436"/>
          <p:cNvCxnSpPr>
            <a:stCxn id="348" idx="6"/>
            <a:endCxn id="346" idx="5"/>
          </p:cNvCxnSpPr>
          <p:nvPr/>
        </p:nvCxnSpPr>
        <p:spPr>
          <a:xfrm flipH="1">
            <a:off x="2764631" y="4906211"/>
            <a:ext cx="47252" cy="11933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>
            <a:stCxn id="348" idx="1"/>
            <a:endCxn id="346" idx="2"/>
          </p:cNvCxnSpPr>
          <p:nvPr/>
        </p:nvCxnSpPr>
        <p:spPr>
          <a:xfrm flipH="1">
            <a:off x="2614716" y="4845388"/>
            <a:ext cx="47252" cy="11933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uppieren 346"/>
          <p:cNvGrpSpPr/>
          <p:nvPr/>
        </p:nvGrpSpPr>
        <p:grpSpPr>
          <a:xfrm>
            <a:off x="2636247" y="4820194"/>
            <a:ext cx="175636" cy="172033"/>
            <a:chOff x="867972" y="2688346"/>
            <a:chExt cx="175636" cy="172033"/>
          </a:xfrm>
        </p:grpSpPr>
        <p:sp>
          <p:nvSpPr>
            <p:cNvPr id="348" name="Ellipse 347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49" name="Freihandform 348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443" name="Gerade Verbindung 442"/>
          <p:cNvCxnSpPr>
            <a:stCxn id="381" idx="1"/>
            <a:endCxn id="379" idx="1"/>
          </p:cNvCxnSpPr>
          <p:nvPr/>
        </p:nvCxnSpPr>
        <p:spPr>
          <a:xfrm flipH="1">
            <a:off x="3501828" y="4861594"/>
            <a:ext cx="32351" cy="53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>
            <a:stCxn id="381" idx="6"/>
            <a:endCxn id="379" idx="5"/>
          </p:cNvCxnSpPr>
          <p:nvPr/>
        </p:nvCxnSpPr>
        <p:spPr>
          <a:xfrm flipH="1">
            <a:off x="3626022" y="4922417"/>
            <a:ext cx="58072" cy="11392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uppieren 379"/>
          <p:cNvGrpSpPr/>
          <p:nvPr/>
        </p:nvGrpSpPr>
        <p:grpSpPr>
          <a:xfrm>
            <a:off x="3508458" y="4836400"/>
            <a:ext cx="175636" cy="172033"/>
            <a:chOff x="867972" y="2688346"/>
            <a:chExt cx="175636" cy="172033"/>
          </a:xfrm>
        </p:grpSpPr>
        <p:sp>
          <p:nvSpPr>
            <p:cNvPr id="381" name="Ellipse 380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450" name="Gerade Verbindung 449"/>
          <p:cNvCxnSpPr>
            <a:stCxn id="358" idx="0"/>
            <a:endCxn id="356" idx="1"/>
          </p:cNvCxnSpPr>
          <p:nvPr/>
        </p:nvCxnSpPr>
        <p:spPr>
          <a:xfrm flipH="1">
            <a:off x="4435885" y="4844334"/>
            <a:ext cx="108670" cy="6394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Gerade Verbindung 452"/>
          <p:cNvCxnSpPr>
            <a:stCxn id="358" idx="5"/>
            <a:endCxn id="356" idx="5"/>
          </p:cNvCxnSpPr>
          <p:nvPr/>
        </p:nvCxnSpPr>
        <p:spPr>
          <a:xfrm flipH="1">
            <a:off x="4560079" y="4991173"/>
            <a:ext cx="46573" cy="3874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uppieren 356"/>
          <p:cNvGrpSpPr/>
          <p:nvPr/>
        </p:nvGrpSpPr>
        <p:grpSpPr>
          <a:xfrm>
            <a:off x="4456737" y="4844334"/>
            <a:ext cx="175636" cy="172033"/>
            <a:chOff x="867972" y="2688346"/>
            <a:chExt cx="175636" cy="172033"/>
          </a:xfrm>
        </p:grpSpPr>
        <p:sp>
          <p:nvSpPr>
            <p:cNvPr id="358" name="Ellipse 357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59" name="Freihandform 358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456" name="Gerade Verbindung 455"/>
          <p:cNvCxnSpPr>
            <a:stCxn id="391" idx="1"/>
            <a:endCxn id="389" idx="1"/>
          </p:cNvCxnSpPr>
          <p:nvPr/>
        </p:nvCxnSpPr>
        <p:spPr>
          <a:xfrm flipH="1">
            <a:off x="5189436" y="4920841"/>
            <a:ext cx="56710" cy="314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458"/>
          <p:cNvCxnSpPr>
            <a:stCxn id="391" idx="5"/>
            <a:endCxn id="389" idx="5"/>
          </p:cNvCxnSpPr>
          <p:nvPr/>
        </p:nvCxnSpPr>
        <p:spPr>
          <a:xfrm flipH="1">
            <a:off x="5313630" y="5042486"/>
            <a:ext cx="56710" cy="3147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Gruppieren 389"/>
          <p:cNvGrpSpPr/>
          <p:nvPr/>
        </p:nvGrpSpPr>
        <p:grpSpPr>
          <a:xfrm>
            <a:off x="5220425" y="4895647"/>
            <a:ext cx="175636" cy="172033"/>
            <a:chOff x="867972" y="2688346"/>
            <a:chExt cx="175636" cy="172033"/>
          </a:xfrm>
        </p:grpSpPr>
        <p:sp>
          <p:nvSpPr>
            <p:cNvPr id="391" name="Ellipse 390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92" name="Freihandform 391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463" name="Gerade Verbindung 462"/>
          <p:cNvCxnSpPr/>
          <p:nvPr/>
        </p:nvCxnSpPr>
        <p:spPr>
          <a:xfrm flipH="1">
            <a:off x="5994957" y="4872625"/>
            <a:ext cx="85178" cy="3256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465"/>
          <p:cNvCxnSpPr>
            <a:stCxn id="368" idx="5"/>
            <a:endCxn id="366" idx="4"/>
          </p:cNvCxnSpPr>
          <p:nvPr/>
        </p:nvCxnSpPr>
        <p:spPr>
          <a:xfrm flipH="1">
            <a:off x="6046374" y="5015178"/>
            <a:ext cx="120982" cy="4341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uppieren 366"/>
          <p:cNvGrpSpPr/>
          <p:nvPr/>
        </p:nvGrpSpPr>
        <p:grpSpPr>
          <a:xfrm>
            <a:off x="6017441" y="4868339"/>
            <a:ext cx="175636" cy="172033"/>
            <a:chOff x="867972" y="2688346"/>
            <a:chExt cx="175636" cy="172033"/>
          </a:xfrm>
        </p:grpSpPr>
        <p:sp>
          <p:nvSpPr>
            <p:cNvPr id="368" name="Ellipse 367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369" name="Freihandform 368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469" name="Gerade Verbindung 468"/>
          <p:cNvCxnSpPr>
            <a:stCxn id="401" idx="0"/>
            <a:endCxn id="399" idx="0"/>
          </p:cNvCxnSpPr>
          <p:nvPr/>
        </p:nvCxnSpPr>
        <p:spPr>
          <a:xfrm flipH="1">
            <a:off x="6874466" y="4912752"/>
            <a:ext cx="61543" cy="127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471"/>
          <p:cNvCxnSpPr>
            <a:stCxn id="401" idx="4"/>
            <a:endCxn id="399" idx="4"/>
          </p:cNvCxnSpPr>
          <p:nvPr/>
        </p:nvCxnSpPr>
        <p:spPr>
          <a:xfrm flipH="1">
            <a:off x="6874466" y="5084785"/>
            <a:ext cx="61543" cy="127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uppieren 399"/>
          <p:cNvGrpSpPr/>
          <p:nvPr/>
        </p:nvGrpSpPr>
        <p:grpSpPr>
          <a:xfrm>
            <a:off x="6848191" y="4912752"/>
            <a:ext cx="175636" cy="172033"/>
            <a:chOff x="867972" y="2688346"/>
            <a:chExt cx="175636" cy="172033"/>
          </a:xfrm>
        </p:grpSpPr>
        <p:sp>
          <p:nvSpPr>
            <p:cNvPr id="401" name="Ellipse 400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02" name="Freihandform 401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403" name="Gruppieren 402"/>
          <p:cNvGrpSpPr/>
          <p:nvPr/>
        </p:nvGrpSpPr>
        <p:grpSpPr>
          <a:xfrm>
            <a:off x="680829" y="5572879"/>
            <a:ext cx="654339" cy="653298"/>
            <a:chOff x="630999" y="2450363"/>
            <a:chExt cx="650724" cy="656907"/>
          </a:xfrm>
        </p:grpSpPr>
        <p:grpSp>
          <p:nvGrpSpPr>
            <p:cNvPr id="404" name="Gruppieren 403"/>
            <p:cNvGrpSpPr/>
            <p:nvPr/>
          </p:nvGrpSpPr>
          <p:grpSpPr>
            <a:xfrm>
              <a:off x="630999" y="2450363"/>
              <a:ext cx="650724" cy="656907"/>
              <a:chOff x="630999" y="2450363"/>
              <a:chExt cx="650724" cy="649688"/>
            </a:xfrm>
          </p:grpSpPr>
          <p:sp>
            <p:nvSpPr>
              <p:cNvPr id="406" name="Rechteck 405"/>
              <p:cNvSpPr/>
              <p:nvPr/>
            </p:nvSpPr>
            <p:spPr>
              <a:xfrm>
                <a:off x="633723" y="2450363"/>
                <a:ext cx="648000" cy="64800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07" name="Gerade Verbindung mit Pfeil 406"/>
              <p:cNvCxnSpPr/>
              <p:nvPr/>
            </p:nvCxnSpPr>
            <p:spPr>
              <a:xfrm flipV="1">
                <a:off x="955083" y="2452051"/>
                <a:ext cx="0" cy="6480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Gerade Verbindung mit Pfeil 407"/>
              <p:cNvCxnSpPr/>
              <p:nvPr/>
            </p:nvCxnSpPr>
            <p:spPr>
              <a:xfrm rot="5400000" flipV="1">
                <a:off x="954999" y="2453038"/>
                <a:ext cx="0" cy="6480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Ellipse 404"/>
            <p:cNvSpPr/>
            <p:nvPr/>
          </p:nvSpPr>
          <p:spPr>
            <a:xfrm>
              <a:off x="844323" y="2663668"/>
              <a:ext cx="224308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09" name="Ellipse 408"/>
          <p:cNvSpPr/>
          <p:nvPr/>
        </p:nvSpPr>
        <p:spPr>
          <a:xfrm>
            <a:off x="922456" y="5810946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410" name="Gruppieren 409"/>
          <p:cNvGrpSpPr/>
          <p:nvPr/>
        </p:nvGrpSpPr>
        <p:grpSpPr>
          <a:xfrm>
            <a:off x="2372228" y="5572938"/>
            <a:ext cx="652495" cy="652598"/>
            <a:chOff x="632828" y="2449363"/>
            <a:chExt cx="652495" cy="652598"/>
          </a:xfrm>
        </p:grpSpPr>
        <p:grpSp>
          <p:nvGrpSpPr>
            <p:cNvPr id="411" name="Gruppieren 410"/>
            <p:cNvGrpSpPr/>
            <p:nvPr/>
          </p:nvGrpSpPr>
          <p:grpSpPr>
            <a:xfrm>
              <a:off x="632828" y="2449363"/>
              <a:ext cx="652495" cy="652598"/>
              <a:chOff x="632828" y="2449376"/>
              <a:chExt cx="652495" cy="645427"/>
            </a:xfrm>
          </p:grpSpPr>
          <p:sp>
            <p:nvSpPr>
              <p:cNvPr id="413" name="Rechteck 412"/>
              <p:cNvSpPr/>
              <p:nvPr/>
            </p:nvSpPr>
            <p:spPr>
              <a:xfrm>
                <a:off x="633723" y="2450363"/>
                <a:ext cx="6516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14" name="Gerade Verbindung mit Pfeil 413"/>
              <p:cNvCxnSpPr/>
              <p:nvPr/>
            </p:nvCxnSpPr>
            <p:spPr>
              <a:xfrm flipV="1">
                <a:off x="957808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mit Pfeil 414"/>
              <p:cNvCxnSpPr/>
              <p:nvPr/>
            </p:nvCxnSpPr>
            <p:spPr>
              <a:xfrm rot="5400000" flipV="1">
                <a:off x="958628" y="2448691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" name="Ellipse 411"/>
            <p:cNvSpPr/>
            <p:nvPr/>
          </p:nvSpPr>
          <p:spPr>
            <a:xfrm>
              <a:off x="847077" y="2661092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17" name="Ellipse 416"/>
          <p:cNvSpPr/>
          <p:nvPr/>
        </p:nvSpPr>
        <p:spPr>
          <a:xfrm>
            <a:off x="2612011" y="5809301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418" name="Gruppieren 417"/>
          <p:cNvGrpSpPr/>
          <p:nvPr/>
        </p:nvGrpSpPr>
        <p:grpSpPr>
          <a:xfrm>
            <a:off x="4168743" y="5577316"/>
            <a:ext cx="652580" cy="652511"/>
            <a:chOff x="633723" y="2449450"/>
            <a:chExt cx="645409" cy="652511"/>
          </a:xfrm>
        </p:grpSpPr>
        <p:grpSp>
          <p:nvGrpSpPr>
            <p:cNvPr id="432" name="Gruppieren 431"/>
            <p:cNvGrpSpPr/>
            <p:nvPr/>
          </p:nvGrpSpPr>
          <p:grpSpPr>
            <a:xfrm>
              <a:off x="633723" y="2449450"/>
              <a:ext cx="645409" cy="652511"/>
              <a:chOff x="633723" y="2449462"/>
              <a:chExt cx="645409" cy="645341"/>
            </a:xfrm>
          </p:grpSpPr>
          <p:sp>
            <p:nvSpPr>
              <p:cNvPr id="435" name="Rechteck 434"/>
              <p:cNvSpPr/>
              <p:nvPr/>
            </p:nvSpPr>
            <p:spPr>
              <a:xfrm>
                <a:off x="633723" y="2450363"/>
                <a:ext cx="644439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36" name="Gerade Verbindung mit Pfeil 435"/>
              <p:cNvCxnSpPr/>
              <p:nvPr/>
            </p:nvCxnSpPr>
            <p:spPr>
              <a:xfrm flipV="1">
                <a:off x="952627" y="2449462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mit Pfeil 437"/>
              <p:cNvCxnSpPr/>
              <p:nvPr/>
            </p:nvCxnSpPr>
            <p:spPr>
              <a:xfrm rot="5400000" flipV="1">
                <a:off x="956912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3" name="Ellipse 432"/>
            <p:cNvSpPr/>
            <p:nvPr/>
          </p:nvSpPr>
          <p:spPr>
            <a:xfrm>
              <a:off x="844323" y="2661184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39" name="Ellipse 438"/>
          <p:cNvSpPr/>
          <p:nvPr/>
        </p:nvSpPr>
        <p:spPr>
          <a:xfrm>
            <a:off x="4407459" y="5813679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441" name="Gruppieren 440"/>
          <p:cNvGrpSpPr/>
          <p:nvPr/>
        </p:nvGrpSpPr>
        <p:grpSpPr>
          <a:xfrm>
            <a:off x="5717048" y="5579285"/>
            <a:ext cx="652447" cy="653462"/>
            <a:chOff x="633723" y="2450359"/>
            <a:chExt cx="645277" cy="653462"/>
          </a:xfrm>
        </p:grpSpPr>
        <p:grpSp>
          <p:nvGrpSpPr>
            <p:cNvPr id="442" name="Gruppieren 441"/>
            <p:cNvGrpSpPr/>
            <p:nvPr/>
          </p:nvGrpSpPr>
          <p:grpSpPr>
            <a:xfrm>
              <a:off x="633723" y="2450359"/>
              <a:ext cx="645277" cy="653462"/>
              <a:chOff x="633723" y="2450363"/>
              <a:chExt cx="645277" cy="646282"/>
            </a:xfrm>
          </p:grpSpPr>
          <p:sp>
            <p:nvSpPr>
              <p:cNvPr id="445" name="Rechteck 444"/>
              <p:cNvSpPr/>
              <p:nvPr/>
            </p:nvSpPr>
            <p:spPr>
              <a:xfrm>
                <a:off x="633723" y="2450363"/>
                <a:ext cx="644440" cy="64088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47" name="Gerade Verbindung mit Pfeil 446"/>
              <p:cNvCxnSpPr/>
              <p:nvPr/>
            </p:nvCxnSpPr>
            <p:spPr>
              <a:xfrm flipV="1">
                <a:off x="952408" y="2451853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Gerade Verbindung mit Pfeil 447"/>
              <p:cNvCxnSpPr/>
              <p:nvPr/>
            </p:nvCxnSpPr>
            <p:spPr>
              <a:xfrm rot="5400000" flipV="1">
                <a:off x="956780" y="2454620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4" name="Ellipse 443"/>
            <p:cNvSpPr/>
            <p:nvPr/>
          </p:nvSpPr>
          <p:spPr>
            <a:xfrm>
              <a:off x="844323" y="2663468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49" name="Ellipse 448"/>
          <p:cNvSpPr/>
          <p:nvPr/>
        </p:nvSpPr>
        <p:spPr>
          <a:xfrm>
            <a:off x="5955851" y="5817157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451" name="Gruppieren 450"/>
          <p:cNvGrpSpPr/>
          <p:nvPr/>
        </p:nvGrpSpPr>
        <p:grpSpPr>
          <a:xfrm>
            <a:off x="3236195" y="5583734"/>
            <a:ext cx="652624" cy="652598"/>
            <a:chOff x="632699" y="2449363"/>
            <a:chExt cx="652624" cy="652598"/>
          </a:xfrm>
        </p:grpSpPr>
        <p:grpSp>
          <p:nvGrpSpPr>
            <p:cNvPr id="452" name="Gruppieren 451"/>
            <p:cNvGrpSpPr/>
            <p:nvPr/>
          </p:nvGrpSpPr>
          <p:grpSpPr>
            <a:xfrm>
              <a:off x="632699" y="2449363"/>
              <a:ext cx="652624" cy="652598"/>
              <a:chOff x="632699" y="2449376"/>
              <a:chExt cx="652624" cy="645427"/>
            </a:xfrm>
          </p:grpSpPr>
          <p:sp>
            <p:nvSpPr>
              <p:cNvPr id="455" name="Rechteck 454"/>
              <p:cNvSpPr/>
              <p:nvPr/>
            </p:nvSpPr>
            <p:spPr>
              <a:xfrm>
                <a:off x="633723" y="2450363"/>
                <a:ext cx="65160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57" name="Gerade Verbindung mit Pfeil 456"/>
              <p:cNvCxnSpPr/>
              <p:nvPr/>
            </p:nvCxnSpPr>
            <p:spPr>
              <a:xfrm flipV="1">
                <a:off x="955103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Gerade Verbindung mit Pfeil 457"/>
              <p:cNvCxnSpPr/>
              <p:nvPr/>
            </p:nvCxnSpPr>
            <p:spPr>
              <a:xfrm rot="5400000" flipV="1">
                <a:off x="958499" y="2448563"/>
                <a:ext cx="0" cy="6516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Ellipse 453"/>
            <p:cNvSpPr/>
            <p:nvPr/>
          </p:nvSpPr>
          <p:spPr>
            <a:xfrm>
              <a:off x="847077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60" name="Ellipse 459"/>
          <p:cNvSpPr/>
          <p:nvPr/>
        </p:nvSpPr>
        <p:spPr>
          <a:xfrm>
            <a:off x="3473402" y="5820097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461" name="Gruppieren 460"/>
          <p:cNvGrpSpPr/>
          <p:nvPr/>
        </p:nvGrpSpPr>
        <p:grpSpPr>
          <a:xfrm>
            <a:off x="4924827" y="5619738"/>
            <a:ext cx="652580" cy="653578"/>
            <a:chOff x="633723" y="2450362"/>
            <a:chExt cx="645409" cy="653578"/>
          </a:xfrm>
        </p:grpSpPr>
        <p:grpSp>
          <p:nvGrpSpPr>
            <p:cNvPr id="462" name="Gruppieren 461"/>
            <p:cNvGrpSpPr/>
            <p:nvPr/>
          </p:nvGrpSpPr>
          <p:grpSpPr>
            <a:xfrm>
              <a:off x="633723" y="2450362"/>
              <a:ext cx="645409" cy="653578"/>
              <a:chOff x="633723" y="2450363"/>
              <a:chExt cx="645409" cy="646396"/>
            </a:xfrm>
          </p:grpSpPr>
          <p:sp>
            <p:nvSpPr>
              <p:cNvPr id="465" name="Rechteck 464"/>
              <p:cNvSpPr/>
              <p:nvPr/>
            </p:nvSpPr>
            <p:spPr>
              <a:xfrm>
                <a:off x="633723" y="2450363"/>
                <a:ext cx="644439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67" name="Gerade Verbindung mit Pfeil 466"/>
              <p:cNvCxnSpPr/>
              <p:nvPr/>
            </p:nvCxnSpPr>
            <p:spPr>
              <a:xfrm flipV="1">
                <a:off x="952667" y="2451967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Gerade Verbindung mit Pfeil 467"/>
              <p:cNvCxnSpPr/>
              <p:nvPr/>
            </p:nvCxnSpPr>
            <p:spPr>
              <a:xfrm rot="5400000" flipV="1">
                <a:off x="956912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4" name="Ellipse 463"/>
            <p:cNvSpPr/>
            <p:nvPr/>
          </p:nvSpPr>
          <p:spPr>
            <a:xfrm>
              <a:off x="844323" y="2663717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70" name="Ellipse 469"/>
          <p:cNvSpPr/>
          <p:nvPr/>
        </p:nvSpPr>
        <p:spPr>
          <a:xfrm>
            <a:off x="5161010" y="5857722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grpSp>
        <p:nvGrpSpPr>
          <p:cNvPr id="471" name="Gruppieren 470"/>
          <p:cNvGrpSpPr/>
          <p:nvPr/>
        </p:nvGrpSpPr>
        <p:grpSpPr>
          <a:xfrm>
            <a:off x="6545140" y="5619738"/>
            <a:ext cx="652447" cy="652598"/>
            <a:chOff x="633723" y="2449363"/>
            <a:chExt cx="645277" cy="652598"/>
          </a:xfrm>
        </p:grpSpPr>
        <p:grpSp>
          <p:nvGrpSpPr>
            <p:cNvPr id="473" name="Gruppieren 472"/>
            <p:cNvGrpSpPr/>
            <p:nvPr/>
          </p:nvGrpSpPr>
          <p:grpSpPr>
            <a:xfrm>
              <a:off x="633723" y="2449363"/>
              <a:ext cx="645277" cy="652598"/>
              <a:chOff x="633723" y="2449376"/>
              <a:chExt cx="645277" cy="645427"/>
            </a:xfrm>
          </p:grpSpPr>
          <p:sp>
            <p:nvSpPr>
              <p:cNvPr id="475" name="Rechteck 474"/>
              <p:cNvSpPr/>
              <p:nvPr/>
            </p:nvSpPr>
            <p:spPr>
              <a:xfrm>
                <a:off x="633723" y="2450363"/>
                <a:ext cx="64444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76" name="Gerade Verbindung mit Pfeil 475"/>
              <p:cNvCxnSpPr/>
              <p:nvPr/>
            </p:nvCxnSpPr>
            <p:spPr>
              <a:xfrm flipV="1">
                <a:off x="952408" y="2449376"/>
                <a:ext cx="0" cy="644792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Gerade Verbindung mit Pfeil 476"/>
              <p:cNvCxnSpPr/>
              <p:nvPr/>
            </p:nvCxnSpPr>
            <p:spPr>
              <a:xfrm rot="5400000" flipV="1">
                <a:off x="956780" y="2452143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4" name="Ellipse 473"/>
            <p:cNvSpPr/>
            <p:nvPr/>
          </p:nvSpPr>
          <p:spPr>
            <a:xfrm>
              <a:off x="844323" y="2660963"/>
              <a:ext cx="226800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78" name="Ellipse 477"/>
          <p:cNvSpPr/>
          <p:nvPr/>
        </p:nvSpPr>
        <p:spPr>
          <a:xfrm>
            <a:off x="6783943" y="5856101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479" name="Gerade Verbindung 478"/>
          <p:cNvCxnSpPr>
            <a:stCxn id="482" idx="6"/>
            <a:endCxn id="409" idx="6"/>
          </p:cNvCxnSpPr>
          <p:nvPr/>
        </p:nvCxnSpPr>
        <p:spPr>
          <a:xfrm>
            <a:off x="1093740" y="5810452"/>
            <a:ext cx="4352" cy="8651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 Verbindung 479"/>
          <p:cNvCxnSpPr>
            <a:stCxn id="482" idx="2"/>
            <a:endCxn id="409" idx="2"/>
          </p:cNvCxnSpPr>
          <p:nvPr/>
        </p:nvCxnSpPr>
        <p:spPr>
          <a:xfrm>
            <a:off x="918104" y="5810452"/>
            <a:ext cx="4352" cy="8651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uppieren 480"/>
          <p:cNvGrpSpPr/>
          <p:nvPr/>
        </p:nvGrpSpPr>
        <p:grpSpPr>
          <a:xfrm>
            <a:off x="918104" y="5724435"/>
            <a:ext cx="175636" cy="172033"/>
            <a:chOff x="867972" y="2688346"/>
            <a:chExt cx="175636" cy="172033"/>
          </a:xfrm>
        </p:grpSpPr>
        <p:sp>
          <p:nvSpPr>
            <p:cNvPr id="482" name="Ellipse 481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483" name="Freihandform 482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grpSp>
        <p:nvGrpSpPr>
          <p:cNvPr id="484" name="Gruppieren 483"/>
          <p:cNvGrpSpPr/>
          <p:nvPr/>
        </p:nvGrpSpPr>
        <p:grpSpPr>
          <a:xfrm>
            <a:off x="1436947" y="5572877"/>
            <a:ext cx="652446" cy="653305"/>
            <a:chOff x="633723" y="2450362"/>
            <a:chExt cx="645276" cy="653305"/>
          </a:xfrm>
        </p:grpSpPr>
        <p:grpSp>
          <p:nvGrpSpPr>
            <p:cNvPr id="485" name="Gruppieren 484"/>
            <p:cNvGrpSpPr/>
            <p:nvPr/>
          </p:nvGrpSpPr>
          <p:grpSpPr>
            <a:xfrm>
              <a:off x="633723" y="2450362"/>
              <a:ext cx="645276" cy="653305"/>
              <a:chOff x="633723" y="2450363"/>
              <a:chExt cx="645276" cy="646126"/>
            </a:xfrm>
          </p:grpSpPr>
          <p:sp>
            <p:nvSpPr>
              <p:cNvPr id="487" name="Rechteck 486"/>
              <p:cNvSpPr/>
              <p:nvPr/>
            </p:nvSpPr>
            <p:spPr>
              <a:xfrm>
                <a:off x="633723" y="2450363"/>
                <a:ext cx="644440" cy="644440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Segoe UI Symbol" pitchFamily="34" charset="0"/>
                  <a:ea typeface="Segoe UI Symbol" pitchFamily="34" charset="0"/>
                  <a:cs typeface="Segoe UI" pitchFamily="34" charset="0"/>
                </a:endParaRPr>
              </a:p>
            </p:txBody>
          </p:sp>
          <p:cxnSp>
            <p:nvCxnSpPr>
              <p:cNvPr id="488" name="Gerade Verbindung mit Pfeil 487"/>
              <p:cNvCxnSpPr/>
              <p:nvPr/>
            </p:nvCxnSpPr>
            <p:spPr>
              <a:xfrm flipV="1">
                <a:off x="955083" y="2452050"/>
                <a:ext cx="0" cy="644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Gerade Verbindung mit Pfeil 488"/>
              <p:cNvCxnSpPr/>
              <p:nvPr/>
            </p:nvCxnSpPr>
            <p:spPr>
              <a:xfrm rot="5400000" flipV="1">
                <a:off x="956779" y="2454819"/>
                <a:ext cx="0" cy="64444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6" name="Ellipse 485"/>
            <p:cNvSpPr/>
            <p:nvPr/>
          </p:nvSpPr>
          <p:spPr>
            <a:xfrm>
              <a:off x="846871" y="2663668"/>
              <a:ext cx="220747" cy="226800"/>
            </a:xfrm>
            <a:prstGeom prst="ellipse">
              <a:avLst/>
            </a:prstGeom>
            <a:solidFill>
              <a:srgbClr val="C75F09"/>
            </a:solidFill>
            <a:ln w="9525">
              <a:solidFill>
                <a:srgbClr val="B45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sp>
        <p:nvSpPr>
          <p:cNvPr id="490" name="Ellipse 489"/>
          <p:cNvSpPr/>
          <p:nvPr/>
        </p:nvSpPr>
        <p:spPr>
          <a:xfrm>
            <a:off x="1675706" y="5810946"/>
            <a:ext cx="175636" cy="172033"/>
          </a:xfrm>
          <a:prstGeom prst="ellipse">
            <a:avLst/>
          </a:prstGeom>
          <a:solidFill>
            <a:srgbClr val="DD6909"/>
          </a:solidFill>
          <a:ln w="9525">
            <a:solidFill>
              <a:srgbClr val="AC5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cxnSp>
        <p:nvCxnSpPr>
          <p:cNvPr id="491" name="Gerade Verbindung 490"/>
          <p:cNvCxnSpPr>
            <a:stCxn id="504" idx="6"/>
            <a:endCxn id="490" idx="6"/>
          </p:cNvCxnSpPr>
          <p:nvPr/>
        </p:nvCxnSpPr>
        <p:spPr>
          <a:xfrm flipH="1">
            <a:off x="1851342" y="5815217"/>
            <a:ext cx="14326" cy="8174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 Verbindung 491"/>
          <p:cNvCxnSpPr>
            <a:stCxn id="504" idx="2"/>
            <a:endCxn id="490" idx="2"/>
          </p:cNvCxnSpPr>
          <p:nvPr/>
        </p:nvCxnSpPr>
        <p:spPr>
          <a:xfrm flipH="1">
            <a:off x="1675706" y="5815217"/>
            <a:ext cx="14326" cy="8174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7405156" y="5684448"/>
            <a:ext cx="551220" cy="529150"/>
            <a:chOff x="161195" y="5638598"/>
            <a:chExt cx="551220" cy="529150"/>
          </a:xfrm>
        </p:grpSpPr>
        <p:sp>
          <p:nvSpPr>
            <p:cNvPr id="494" name="Ellipse 493"/>
            <p:cNvSpPr/>
            <p:nvPr/>
          </p:nvSpPr>
          <p:spPr>
            <a:xfrm>
              <a:off x="256805" y="5723173"/>
              <a:ext cx="360000" cy="360000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61195" y="5638598"/>
              <a:ext cx="551220" cy="529150"/>
              <a:chOff x="161195" y="5638598"/>
              <a:chExt cx="551220" cy="529150"/>
            </a:xfrm>
          </p:grpSpPr>
          <p:cxnSp>
            <p:nvCxnSpPr>
              <p:cNvPr id="496" name="Gerade Verbindung 495"/>
              <p:cNvCxnSpPr/>
              <p:nvPr/>
            </p:nvCxnSpPr>
            <p:spPr>
              <a:xfrm>
                <a:off x="436805" y="5638598"/>
                <a:ext cx="0" cy="52915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Gerade Verbindung 496"/>
              <p:cNvCxnSpPr/>
              <p:nvPr/>
            </p:nvCxnSpPr>
            <p:spPr>
              <a:xfrm>
                <a:off x="161195" y="5903173"/>
                <a:ext cx="55122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Gerade Verbindung 497"/>
              <p:cNvCxnSpPr/>
              <p:nvPr/>
            </p:nvCxnSpPr>
            <p:spPr>
              <a:xfrm rot="18900000">
                <a:off x="161195" y="5903173"/>
                <a:ext cx="55122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Gerade Verbindung 498"/>
              <p:cNvCxnSpPr/>
              <p:nvPr/>
            </p:nvCxnSpPr>
            <p:spPr>
              <a:xfrm rot="20220000">
                <a:off x="161195" y="5903173"/>
                <a:ext cx="551220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Gerade Verbindung 499"/>
              <p:cNvCxnSpPr/>
              <p:nvPr/>
            </p:nvCxnSpPr>
            <p:spPr>
              <a:xfrm rot="1320000">
                <a:off x="436805" y="5638598"/>
                <a:ext cx="0" cy="52915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1" name="Gerade Verbindung 500"/>
          <p:cNvCxnSpPr>
            <a:stCxn id="504" idx="6"/>
            <a:endCxn id="490" idx="6"/>
          </p:cNvCxnSpPr>
          <p:nvPr/>
        </p:nvCxnSpPr>
        <p:spPr>
          <a:xfrm flipH="1">
            <a:off x="1851342" y="5815217"/>
            <a:ext cx="14326" cy="8174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Gerade Verbindung 501"/>
          <p:cNvCxnSpPr>
            <a:stCxn id="504" idx="1"/>
            <a:endCxn id="490" idx="2"/>
          </p:cNvCxnSpPr>
          <p:nvPr/>
        </p:nvCxnSpPr>
        <p:spPr>
          <a:xfrm flipH="1">
            <a:off x="1675706" y="5754394"/>
            <a:ext cx="40047" cy="1425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uppieren 502"/>
          <p:cNvGrpSpPr/>
          <p:nvPr/>
        </p:nvGrpSpPr>
        <p:grpSpPr>
          <a:xfrm>
            <a:off x="1690032" y="5729200"/>
            <a:ext cx="175636" cy="172033"/>
            <a:chOff x="867972" y="2688346"/>
            <a:chExt cx="175636" cy="172033"/>
          </a:xfrm>
        </p:grpSpPr>
        <p:sp>
          <p:nvSpPr>
            <p:cNvPr id="504" name="Ellipse 503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05" name="Freihandform 504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506" name="Gerade Verbindung 505"/>
          <p:cNvCxnSpPr>
            <a:stCxn id="509" idx="6"/>
            <a:endCxn id="417" idx="5"/>
          </p:cNvCxnSpPr>
          <p:nvPr/>
        </p:nvCxnSpPr>
        <p:spPr>
          <a:xfrm flipH="1">
            <a:off x="2761926" y="5818777"/>
            <a:ext cx="52404" cy="1373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506"/>
          <p:cNvCxnSpPr>
            <a:stCxn id="509" idx="1"/>
            <a:endCxn id="417" idx="2"/>
          </p:cNvCxnSpPr>
          <p:nvPr/>
        </p:nvCxnSpPr>
        <p:spPr>
          <a:xfrm flipH="1">
            <a:off x="2612011" y="5757954"/>
            <a:ext cx="52404" cy="13736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uppieren 507"/>
          <p:cNvGrpSpPr/>
          <p:nvPr/>
        </p:nvGrpSpPr>
        <p:grpSpPr>
          <a:xfrm>
            <a:off x="2638694" y="5732760"/>
            <a:ext cx="175636" cy="172033"/>
            <a:chOff x="867972" y="2688346"/>
            <a:chExt cx="175636" cy="172033"/>
          </a:xfrm>
        </p:grpSpPr>
        <p:sp>
          <p:nvSpPr>
            <p:cNvPr id="509" name="Ellipse 508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10" name="Freihandform 509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511" name="Gerade Verbindung 510"/>
          <p:cNvCxnSpPr>
            <a:stCxn id="514" idx="1"/>
            <a:endCxn id="460" idx="1"/>
          </p:cNvCxnSpPr>
          <p:nvPr/>
        </p:nvCxnSpPr>
        <p:spPr>
          <a:xfrm flipH="1">
            <a:off x="3499123" y="5777535"/>
            <a:ext cx="45709" cy="6775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511"/>
          <p:cNvCxnSpPr>
            <a:stCxn id="514" idx="5"/>
            <a:endCxn id="460" idx="5"/>
          </p:cNvCxnSpPr>
          <p:nvPr/>
        </p:nvCxnSpPr>
        <p:spPr>
          <a:xfrm flipH="1">
            <a:off x="3623317" y="5899180"/>
            <a:ext cx="45709" cy="6775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uppieren 512"/>
          <p:cNvGrpSpPr/>
          <p:nvPr/>
        </p:nvGrpSpPr>
        <p:grpSpPr>
          <a:xfrm>
            <a:off x="3519111" y="5752341"/>
            <a:ext cx="175636" cy="172033"/>
            <a:chOff x="867972" y="2688346"/>
            <a:chExt cx="175636" cy="172033"/>
          </a:xfrm>
        </p:grpSpPr>
        <p:sp>
          <p:nvSpPr>
            <p:cNvPr id="514" name="Ellipse 513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15" name="Freihandform 514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516" name="Gerade Verbindung 515"/>
          <p:cNvCxnSpPr>
            <a:stCxn id="519" idx="0"/>
            <a:endCxn id="439" idx="1"/>
          </p:cNvCxnSpPr>
          <p:nvPr/>
        </p:nvCxnSpPr>
        <p:spPr>
          <a:xfrm flipH="1">
            <a:off x="4433180" y="5752847"/>
            <a:ext cx="122335" cy="8602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rade Verbindung 516"/>
          <p:cNvCxnSpPr>
            <a:stCxn id="519" idx="5"/>
            <a:endCxn id="439" idx="5"/>
          </p:cNvCxnSpPr>
          <p:nvPr/>
        </p:nvCxnSpPr>
        <p:spPr>
          <a:xfrm flipH="1">
            <a:off x="4557374" y="5899686"/>
            <a:ext cx="60238" cy="6083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Gruppieren 517"/>
          <p:cNvGrpSpPr/>
          <p:nvPr/>
        </p:nvGrpSpPr>
        <p:grpSpPr>
          <a:xfrm>
            <a:off x="4467697" y="5752847"/>
            <a:ext cx="175636" cy="172033"/>
            <a:chOff x="867972" y="2688346"/>
            <a:chExt cx="175636" cy="172033"/>
          </a:xfrm>
        </p:grpSpPr>
        <p:sp>
          <p:nvSpPr>
            <p:cNvPr id="519" name="Ellipse 518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20" name="Freihandform 519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521" name="Gerade Verbindung 520"/>
          <p:cNvCxnSpPr>
            <a:stCxn id="524" idx="1"/>
            <a:endCxn id="470" idx="1"/>
          </p:cNvCxnSpPr>
          <p:nvPr/>
        </p:nvCxnSpPr>
        <p:spPr>
          <a:xfrm flipH="1">
            <a:off x="5186731" y="5833593"/>
            <a:ext cx="63054" cy="493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521"/>
          <p:cNvCxnSpPr>
            <a:stCxn id="524" idx="5"/>
            <a:endCxn id="470" idx="5"/>
          </p:cNvCxnSpPr>
          <p:nvPr/>
        </p:nvCxnSpPr>
        <p:spPr>
          <a:xfrm flipH="1">
            <a:off x="5310925" y="5955238"/>
            <a:ext cx="63054" cy="4932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Gruppieren 522"/>
          <p:cNvGrpSpPr/>
          <p:nvPr/>
        </p:nvGrpSpPr>
        <p:grpSpPr>
          <a:xfrm>
            <a:off x="5224064" y="5808399"/>
            <a:ext cx="175636" cy="172033"/>
            <a:chOff x="867972" y="2688346"/>
            <a:chExt cx="175636" cy="172033"/>
          </a:xfrm>
        </p:grpSpPr>
        <p:sp>
          <p:nvSpPr>
            <p:cNvPr id="524" name="Ellipse 523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25" name="Freihandform 524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526" name="Gerade Verbindung 525"/>
          <p:cNvCxnSpPr/>
          <p:nvPr/>
        </p:nvCxnSpPr>
        <p:spPr>
          <a:xfrm flipH="1">
            <a:off x="5992252" y="5803223"/>
            <a:ext cx="85178" cy="3256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526"/>
          <p:cNvCxnSpPr>
            <a:stCxn id="529" idx="5"/>
            <a:endCxn id="449" idx="4"/>
          </p:cNvCxnSpPr>
          <p:nvPr/>
        </p:nvCxnSpPr>
        <p:spPr>
          <a:xfrm flipH="1">
            <a:off x="6043669" y="5935944"/>
            <a:ext cx="141588" cy="5324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8" name="Gruppieren 527"/>
          <p:cNvGrpSpPr/>
          <p:nvPr/>
        </p:nvGrpSpPr>
        <p:grpSpPr>
          <a:xfrm>
            <a:off x="6035342" y="5789105"/>
            <a:ext cx="175636" cy="172033"/>
            <a:chOff x="867972" y="2688346"/>
            <a:chExt cx="175636" cy="172033"/>
          </a:xfrm>
        </p:grpSpPr>
        <p:sp>
          <p:nvSpPr>
            <p:cNvPr id="529" name="Ellipse 528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30" name="Freihandform 529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  <p:cxnSp>
        <p:nvCxnSpPr>
          <p:cNvPr id="531" name="Gerade Verbindung 530"/>
          <p:cNvCxnSpPr>
            <a:stCxn id="534" idx="0"/>
            <a:endCxn id="478" idx="0"/>
          </p:cNvCxnSpPr>
          <p:nvPr/>
        </p:nvCxnSpPr>
        <p:spPr>
          <a:xfrm flipH="1">
            <a:off x="6871761" y="5843350"/>
            <a:ext cx="81949" cy="127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531"/>
          <p:cNvCxnSpPr>
            <a:stCxn id="534" idx="4"/>
            <a:endCxn id="478" idx="4"/>
          </p:cNvCxnSpPr>
          <p:nvPr/>
        </p:nvCxnSpPr>
        <p:spPr>
          <a:xfrm flipH="1">
            <a:off x="6871761" y="6015383"/>
            <a:ext cx="81949" cy="127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uppieren 532"/>
          <p:cNvGrpSpPr/>
          <p:nvPr/>
        </p:nvGrpSpPr>
        <p:grpSpPr>
          <a:xfrm>
            <a:off x="6865892" y="5843350"/>
            <a:ext cx="175636" cy="172033"/>
            <a:chOff x="867972" y="2688346"/>
            <a:chExt cx="175636" cy="172033"/>
          </a:xfrm>
        </p:grpSpPr>
        <p:sp>
          <p:nvSpPr>
            <p:cNvPr id="534" name="Ellipse 533"/>
            <p:cNvSpPr/>
            <p:nvPr/>
          </p:nvSpPr>
          <p:spPr>
            <a:xfrm>
              <a:off x="867972" y="2688346"/>
              <a:ext cx="175636" cy="172033"/>
            </a:xfrm>
            <a:prstGeom prst="ellipse">
              <a:avLst/>
            </a:prstGeom>
            <a:solidFill>
              <a:srgbClr val="E25B00"/>
            </a:solidFill>
            <a:ln w="9525">
              <a:solidFill>
                <a:srgbClr val="AC52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  <p:sp>
          <p:nvSpPr>
            <p:cNvPr id="535" name="Freihandform 534"/>
            <p:cNvSpPr/>
            <p:nvPr/>
          </p:nvSpPr>
          <p:spPr>
            <a:xfrm>
              <a:off x="976820" y="2720693"/>
              <a:ext cx="41147" cy="106179"/>
            </a:xfrm>
            <a:custGeom>
              <a:avLst/>
              <a:gdLst>
                <a:gd name="connsiteX0" fmla="*/ 1897 w 532190"/>
                <a:gd name="connsiteY0" fmla="*/ 166090 h 808089"/>
                <a:gd name="connsiteX1" fmla="*/ 179318 w 532190"/>
                <a:gd name="connsiteY1" fmla="*/ 302568 h 808089"/>
                <a:gd name="connsiteX2" fmla="*/ 179318 w 532190"/>
                <a:gd name="connsiteY2" fmla="*/ 527756 h 808089"/>
                <a:gd name="connsiteX3" fmla="*/ 29193 w 532190"/>
                <a:gd name="connsiteY3" fmla="*/ 636938 h 808089"/>
                <a:gd name="connsiteX4" fmla="*/ 268029 w 532190"/>
                <a:gd name="connsiteY4" fmla="*/ 807535 h 808089"/>
                <a:gd name="connsiteX5" fmla="*/ 479569 w 532190"/>
                <a:gd name="connsiteY5" fmla="*/ 575523 h 808089"/>
                <a:gd name="connsiteX6" fmla="*/ 520512 w 532190"/>
                <a:gd name="connsiteY6" fmla="*/ 295744 h 808089"/>
                <a:gd name="connsiteX7" fmla="*/ 308972 w 532190"/>
                <a:gd name="connsiteY7" fmla="*/ 2317 h 808089"/>
                <a:gd name="connsiteX8" fmla="*/ 1897 w 532190"/>
                <a:gd name="connsiteY8" fmla="*/ 166090 h 808089"/>
                <a:gd name="connsiteX0" fmla="*/ 54618 w 504090"/>
                <a:gd name="connsiteY0" fmla="*/ 93734 h 815225"/>
                <a:gd name="connsiteX1" fmla="*/ 151218 w 504090"/>
                <a:gd name="connsiteY1" fmla="*/ 309704 h 815225"/>
                <a:gd name="connsiteX2" fmla="*/ 151218 w 504090"/>
                <a:gd name="connsiteY2" fmla="*/ 534892 h 815225"/>
                <a:gd name="connsiteX3" fmla="*/ 1093 w 504090"/>
                <a:gd name="connsiteY3" fmla="*/ 644074 h 815225"/>
                <a:gd name="connsiteX4" fmla="*/ 239929 w 504090"/>
                <a:gd name="connsiteY4" fmla="*/ 814671 h 815225"/>
                <a:gd name="connsiteX5" fmla="*/ 451469 w 504090"/>
                <a:gd name="connsiteY5" fmla="*/ 582659 h 815225"/>
                <a:gd name="connsiteX6" fmla="*/ 492412 w 504090"/>
                <a:gd name="connsiteY6" fmla="*/ 302880 h 815225"/>
                <a:gd name="connsiteX7" fmla="*/ 280872 w 504090"/>
                <a:gd name="connsiteY7" fmla="*/ 9453 h 815225"/>
                <a:gd name="connsiteX8" fmla="*/ 54618 w 504090"/>
                <a:gd name="connsiteY8" fmla="*/ 93734 h 815225"/>
                <a:gd name="connsiteX0" fmla="*/ 2988 w 452460"/>
                <a:gd name="connsiteY0" fmla="*/ 93736 h 817890"/>
                <a:gd name="connsiteX1" fmla="*/ 99588 w 452460"/>
                <a:gd name="connsiteY1" fmla="*/ 309706 h 817890"/>
                <a:gd name="connsiteX2" fmla="*/ 99588 w 452460"/>
                <a:gd name="connsiteY2" fmla="*/ 534894 h 817890"/>
                <a:gd name="connsiteX3" fmla="*/ 18737 w 452460"/>
                <a:gd name="connsiteY3" fmla="*/ 705905 h 817890"/>
                <a:gd name="connsiteX4" fmla="*/ 188299 w 452460"/>
                <a:gd name="connsiteY4" fmla="*/ 814673 h 817890"/>
                <a:gd name="connsiteX5" fmla="*/ 399839 w 452460"/>
                <a:gd name="connsiteY5" fmla="*/ 582661 h 817890"/>
                <a:gd name="connsiteX6" fmla="*/ 440782 w 452460"/>
                <a:gd name="connsiteY6" fmla="*/ 302882 h 817890"/>
                <a:gd name="connsiteX7" fmla="*/ 229242 w 452460"/>
                <a:gd name="connsiteY7" fmla="*/ 9455 h 817890"/>
                <a:gd name="connsiteX8" fmla="*/ 2988 w 452460"/>
                <a:gd name="connsiteY8" fmla="*/ 93736 h 817890"/>
                <a:gd name="connsiteX0" fmla="*/ 20237 w 469709"/>
                <a:gd name="connsiteY0" fmla="*/ 93736 h 816774"/>
                <a:gd name="connsiteX1" fmla="*/ 116837 w 469709"/>
                <a:gd name="connsiteY1" fmla="*/ 309706 h 816774"/>
                <a:gd name="connsiteX2" fmla="*/ 116837 w 469709"/>
                <a:gd name="connsiteY2" fmla="*/ 534894 h 816774"/>
                <a:gd name="connsiteX3" fmla="*/ 1350 w 469709"/>
                <a:gd name="connsiteY3" fmla="*/ 688239 h 816774"/>
                <a:gd name="connsiteX4" fmla="*/ 205548 w 469709"/>
                <a:gd name="connsiteY4" fmla="*/ 814673 h 816774"/>
                <a:gd name="connsiteX5" fmla="*/ 417088 w 469709"/>
                <a:gd name="connsiteY5" fmla="*/ 582661 h 816774"/>
                <a:gd name="connsiteX6" fmla="*/ 458031 w 469709"/>
                <a:gd name="connsiteY6" fmla="*/ 302882 h 816774"/>
                <a:gd name="connsiteX7" fmla="*/ 246491 w 469709"/>
                <a:gd name="connsiteY7" fmla="*/ 9455 h 816774"/>
                <a:gd name="connsiteX8" fmla="*/ 20237 w 469709"/>
                <a:gd name="connsiteY8" fmla="*/ 93736 h 816774"/>
                <a:gd name="connsiteX0" fmla="*/ 18923 w 468395"/>
                <a:gd name="connsiteY0" fmla="*/ 93736 h 816977"/>
                <a:gd name="connsiteX1" fmla="*/ 115523 w 468395"/>
                <a:gd name="connsiteY1" fmla="*/ 309706 h 816977"/>
                <a:gd name="connsiteX2" fmla="*/ 219436 w 468395"/>
                <a:gd name="connsiteY2" fmla="*/ 473066 h 816977"/>
                <a:gd name="connsiteX3" fmla="*/ 36 w 468395"/>
                <a:gd name="connsiteY3" fmla="*/ 688239 h 816977"/>
                <a:gd name="connsiteX4" fmla="*/ 204234 w 468395"/>
                <a:gd name="connsiteY4" fmla="*/ 814673 h 816977"/>
                <a:gd name="connsiteX5" fmla="*/ 415774 w 468395"/>
                <a:gd name="connsiteY5" fmla="*/ 582661 h 816977"/>
                <a:gd name="connsiteX6" fmla="*/ 456717 w 468395"/>
                <a:gd name="connsiteY6" fmla="*/ 302882 h 816977"/>
                <a:gd name="connsiteX7" fmla="*/ 245177 w 468395"/>
                <a:gd name="connsiteY7" fmla="*/ 9455 h 816977"/>
                <a:gd name="connsiteX8" fmla="*/ 18923 w 468395"/>
                <a:gd name="connsiteY8" fmla="*/ 93736 h 816977"/>
                <a:gd name="connsiteX0" fmla="*/ 18923 w 468395"/>
                <a:gd name="connsiteY0" fmla="*/ 93132 h 816375"/>
                <a:gd name="connsiteX1" fmla="*/ 242527 w 468395"/>
                <a:gd name="connsiteY1" fmla="*/ 264940 h 816375"/>
                <a:gd name="connsiteX2" fmla="*/ 219436 w 468395"/>
                <a:gd name="connsiteY2" fmla="*/ 472462 h 816375"/>
                <a:gd name="connsiteX3" fmla="*/ 36 w 468395"/>
                <a:gd name="connsiteY3" fmla="*/ 687635 h 816375"/>
                <a:gd name="connsiteX4" fmla="*/ 204234 w 468395"/>
                <a:gd name="connsiteY4" fmla="*/ 814069 h 816375"/>
                <a:gd name="connsiteX5" fmla="*/ 415774 w 468395"/>
                <a:gd name="connsiteY5" fmla="*/ 582057 h 816375"/>
                <a:gd name="connsiteX6" fmla="*/ 456717 w 468395"/>
                <a:gd name="connsiteY6" fmla="*/ 302278 h 816375"/>
                <a:gd name="connsiteX7" fmla="*/ 245177 w 468395"/>
                <a:gd name="connsiteY7" fmla="*/ 8851 h 816375"/>
                <a:gd name="connsiteX8" fmla="*/ 18923 w 468395"/>
                <a:gd name="connsiteY8" fmla="*/ 93132 h 816375"/>
                <a:gd name="connsiteX0" fmla="*/ 18923 w 468395"/>
                <a:gd name="connsiteY0" fmla="*/ 93248 h 816490"/>
                <a:gd name="connsiteX1" fmla="*/ 219436 w 468395"/>
                <a:gd name="connsiteY1" fmla="*/ 273890 h 816490"/>
                <a:gd name="connsiteX2" fmla="*/ 219436 w 468395"/>
                <a:gd name="connsiteY2" fmla="*/ 472578 h 816490"/>
                <a:gd name="connsiteX3" fmla="*/ 36 w 468395"/>
                <a:gd name="connsiteY3" fmla="*/ 687751 h 816490"/>
                <a:gd name="connsiteX4" fmla="*/ 204234 w 468395"/>
                <a:gd name="connsiteY4" fmla="*/ 814185 h 816490"/>
                <a:gd name="connsiteX5" fmla="*/ 415774 w 468395"/>
                <a:gd name="connsiteY5" fmla="*/ 582173 h 816490"/>
                <a:gd name="connsiteX6" fmla="*/ 456717 w 468395"/>
                <a:gd name="connsiteY6" fmla="*/ 302394 h 816490"/>
                <a:gd name="connsiteX7" fmla="*/ 245177 w 468395"/>
                <a:gd name="connsiteY7" fmla="*/ 8967 h 816490"/>
                <a:gd name="connsiteX8" fmla="*/ 18923 w 468395"/>
                <a:gd name="connsiteY8" fmla="*/ 93248 h 81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395" h="816490">
                  <a:moveTo>
                    <a:pt x="18923" y="93248"/>
                  </a:moveTo>
                  <a:cubicBezTo>
                    <a:pt x="14633" y="137402"/>
                    <a:pt x="186017" y="210668"/>
                    <a:pt x="219436" y="273890"/>
                  </a:cubicBezTo>
                  <a:cubicBezTo>
                    <a:pt x="252855" y="337112"/>
                    <a:pt x="256003" y="403601"/>
                    <a:pt x="219436" y="472578"/>
                  </a:cubicBezTo>
                  <a:cubicBezTo>
                    <a:pt x="182869" y="541555"/>
                    <a:pt x="2570" y="630817"/>
                    <a:pt x="36" y="687751"/>
                  </a:cubicBezTo>
                  <a:cubicBezTo>
                    <a:pt x="-2498" y="744685"/>
                    <a:pt x="134944" y="831781"/>
                    <a:pt x="204234" y="814185"/>
                  </a:cubicBezTo>
                  <a:cubicBezTo>
                    <a:pt x="273524" y="796589"/>
                    <a:pt x="373694" y="667471"/>
                    <a:pt x="415774" y="582173"/>
                  </a:cubicBezTo>
                  <a:cubicBezTo>
                    <a:pt x="457854" y="496875"/>
                    <a:pt x="485150" y="397928"/>
                    <a:pt x="456717" y="302394"/>
                  </a:cubicBezTo>
                  <a:cubicBezTo>
                    <a:pt x="428284" y="206860"/>
                    <a:pt x="318143" y="43825"/>
                    <a:pt x="245177" y="8967"/>
                  </a:cubicBezTo>
                  <a:cubicBezTo>
                    <a:pt x="172211" y="-25891"/>
                    <a:pt x="23213" y="49094"/>
                    <a:pt x="18923" y="93248"/>
                  </a:cubicBezTo>
                  <a:close/>
                </a:path>
              </a:pathLst>
            </a:custGeom>
            <a:solidFill>
              <a:srgbClr val="FE67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3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4970049" y="674287"/>
            <a:ext cx="301956" cy="243818"/>
            <a:chOff x="4970049" y="674287"/>
            <a:chExt cx="301956" cy="243818"/>
          </a:xfrm>
        </p:grpSpPr>
        <p:sp>
          <p:nvSpPr>
            <p:cNvPr id="123" name="Rechteck 122"/>
            <p:cNvSpPr/>
            <p:nvPr/>
          </p:nvSpPr>
          <p:spPr>
            <a:xfrm flipH="1">
              <a:off x="4970049" y="674287"/>
              <a:ext cx="301956" cy="243818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Pfeil nach rechts 29"/>
            <p:cNvSpPr/>
            <p:nvPr/>
          </p:nvSpPr>
          <p:spPr>
            <a:xfrm>
              <a:off x="5049019" y="723351"/>
              <a:ext cx="144016" cy="147876"/>
            </a:xfrm>
            <a:prstGeom prst="rightArrow">
              <a:avLst/>
            </a:prstGeom>
            <a:solidFill>
              <a:srgbClr val="FEFEF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292380" y="673450"/>
            <a:ext cx="301956" cy="243818"/>
            <a:chOff x="5292380" y="673450"/>
            <a:chExt cx="301956" cy="243818"/>
          </a:xfrm>
        </p:grpSpPr>
        <p:sp>
          <p:nvSpPr>
            <p:cNvPr id="122" name="Rechteck 121"/>
            <p:cNvSpPr/>
            <p:nvPr/>
          </p:nvSpPr>
          <p:spPr>
            <a:xfrm flipH="1">
              <a:off x="5292380" y="673450"/>
              <a:ext cx="301956" cy="243818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Pfeil nach rechts 31"/>
            <p:cNvSpPr/>
            <p:nvPr/>
          </p:nvSpPr>
          <p:spPr>
            <a:xfrm flipH="1">
              <a:off x="5371350" y="723351"/>
              <a:ext cx="144016" cy="147876"/>
            </a:xfrm>
            <a:prstGeom prst="rightArrow">
              <a:avLst/>
            </a:prstGeom>
            <a:solidFill>
              <a:srgbClr val="FEFEF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603667" y="669192"/>
            <a:ext cx="301956" cy="243818"/>
            <a:chOff x="5603667" y="669192"/>
            <a:chExt cx="301956" cy="243818"/>
          </a:xfrm>
        </p:grpSpPr>
        <p:sp>
          <p:nvSpPr>
            <p:cNvPr id="121" name="Rechteck 120"/>
            <p:cNvSpPr/>
            <p:nvPr/>
          </p:nvSpPr>
          <p:spPr>
            <a:xfrm flipH="1">
              <a:off x="5603667" y="669192"/>
              <a:ext cx="301956" cy="243818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Pfeil nach rechts 32"/>
            <p:cNvSpPr/>
            <p:nvPr/>
          </p:nvSpPr>
          <p:spPr>
            <a:xfrm rot="5400000" flipV="1">
              <a:off x="5682637" y="721421"/>
              <a:ext cx="144016" cy="147876"/>
            </a:xfrm>
            <a:prstGeom prst="rightArrow">
              <a:avLst/>
            </a:prstGeom>
            <a:solidFill>
              <a:srgbClr val="FEFEF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5938581" y="673450"/>
            <a:ext cx="301956" cy="243818"/>
            <a:chOff x="5938581" y="673450"/>
            <a:chExt cx="301956" cy="243818"/>
          </a:xfrm>
        </p:grpSpPr>
        <p:sp>
          <p:nvSpPr>
            <p:cNvPr id="120" name="Rechteck 119"/>
            <p:cNvSpPr/>
            <p:nvPr/>
          </p:nvSpPr>
          <p:spPr>
            <a:xfrm flipH="1">
              <a:off x="5938581" y="673450"/>
              <a:ext cx="301956" cy="243818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Pfeil nach rechts 33"/>
            <p:cNvSpPr/>
            <p:nvPr/>
          </p:nvSpPr>
          <p:spPr>
            <a:xfrm rot="16200000">
              <a:off x="6017551" y="721421"/>
              <a:ext cx="144016" cy="147876"/>
            </a:xfrm>
            <a:prstGeom prst="rightArrow">
              <a:avLst/>
            </a:prstGeom>
            <a:solidFill>
              <a:srgbClr val="FEFEF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334227" y="694666"/>
            <a:ext cx="202100" cy="192870"/>
            <a:chOff x="6334227" y="694666"/>
            <a:chExt cx="202100" cy="192870"/>
          </a:xfrm>
        </p:grpSpPr>
        <p:sp>
          <p:nvSpPr>
            <p:cNvPr id="15" name="Rechteck 14"/>
            <p:cNvSpPr/>
            <p:nvPr/>
          </p:nvSpPr>
          <p:spPr>
            <a:xfrm flipH="1">
              <a:off x="6334227" y="694666"/>
              <a:ext cx="202100" cy="19287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6346099" y="697044"/>
              <a:ext cx="180000" cy="180000"/>
              <a:chOff x="5212172" y="2832357"/>
              <a:chExt cx="1440160" cy="1440160"/>
            </a:xfrm>
          </p:grpSpPr>
          <p:cxnSp>
            <p:nvCxnSpPr>
              <p:cNvPr id="50" name="Gerade Verbindung 49"/>
              <p:cNvCxnSpPr/>
              <p:nvPr/>
            </p:nvCxnSpPr>
            <p:spPr>
              <a:xfrm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 rot="54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/>
            </p:nvCxnSpPr>
            <p:spPr>
              <a:xfrm rot="3600000">
                <a:off x="5932252" y="2832358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/>
            </p:nvCxnSpPr>
            <p:spPr>
              <a:xfrm rot="-36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/>
            </p:nvCxnSpPr>
            <p:spPr>
              <a:xfrm rot="18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/>
            </p:nvCxnSpPr>
            <p:spPr>
              <a:xfrm rot="-18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/>
              <p:cNvSpPr/>
              <p:nvPr/>
            </p:nvSpPr>
            <p:spPr>
              <a:xfrm>
                <a:off x="5468288" y="3115957"/>
                <a:ext cx="892899" cy="8928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5613521" y="3246315"/>
                <a:ext cx="633670" cy="63367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EFE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Rechteck 62"/>
          <p:cNvSpPr/>
          <p:nvPr/>
        </p:nvSpPr>
        <p:spPr>
          <a:xfrm rot="16200000">
            <a:off x="953204" y="2902277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70495" y="3297271"/>
            <a:ext cx="2643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</a:t>
            </a:r>
          </a:p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 </a:t>
            </a:r>
            <a:r>
              <a:rPr lang="de-DE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Config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Remote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110473" y="4199811"/>
            <a:ext cx="1414973" cy="8082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Sandy</a:t>
            </a:r>
          </a:p>
          <a:p>
            <a:r>
              <a:rPr lang="de-DE" sz="1000" dirty="0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Select </a:t>
            </a:r>
            <a:r>
              <a:rPr lang="de-DE" sz="1000" dirty="0" err="1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the</a:t>
            </a:r>
            <a:r>
              <a:rPr lang="de-DE" sz="1000" dirty="0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voice</a:t>
            </a:r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de-DE" sz="6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English</a:t>
            </a:r>
            <a:endParaRPr lang="de-DE" sz="10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000" dirty="0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Select </a:t>
            </a:r>
            <a:r>
              <a:rPr lang="de-DE" sz="1000" dirty="0" err="1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the</a:t>
            </a:r>
            <a:r>
              <a:rPr lang="de-DE" sz="1000" dirty="0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bg2">
                    <a:lumMod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language</a:t>
            </a:r>
            <a:endParaRPr lang="de-DE" sz="1000" dirty="0">
              <a:solidFill>
                <a:schemeClr val="bg2">
                  <a:lumMod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endParaRPr lang="de-DE" sz="100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189781" y="4609930"/>
            <a:ext cx="90010" cy="261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185406" y="4511210"/>
            <a:ext cx="90010" cy="3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93" name="Pfeil nach rechts 92"/>
          <p:cNvSpPr/>
          <p:nvPr/>
        </p:nvSpPr>
        <p:spPr>
          <a:xfrm rot="5400000" flipV="1">
            <a:off x="1153550" y="5083254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 rot="16200000">
            <a:off x="1149689" y="4157161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6526099" y="654593"/>
            <a:ext cx="336192" cy="264902"/>
            <a:chOff x="6526099" y="654593"/>
            <a:chExt cx="336192" cy="264902"/>
          </a:xfrm>
        </p:grpSpPr>
        <p:sp>
          <p:nvSpPr>
            <p:cNvPr id="119" name="Rechteck 118"/>
            <p:cNvSpPr/>
            <p:nvPr/>
          </p:nvSpPr>
          <p:spPr>
            <a:xfrm flipH="1">
              <a:off x="6560335" y="662708"/>
              <a:ext cx="301956" cy="243818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26099" y="654593"/>
              <a:ext cx="285850" cy="264902"/>
              <a:chOff x="5112060" y="1916832"/>
              <a:chExt cx="1260140" cy="1205202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5482409" y="2358045"/>
                <a:ext cx="155859" cy="307131"/>
              </a:xfrm>
              <a:prstGeom prst="rect">
                <a:avLst/>
              </a:prstGeom>
              <a:solidFill>
                <a:srgbClr val="FEFEF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rapezoid 4"/>
              <p:cNvSpPr/>
              <p:nvPr/>
            </p:nvSpPr>
            <p:spPr>
              <a:xfrm rot="16200000" flipH="1">
                <a:off x="5407091" y="2393383"/>
                <a:ext cx="688621" cy="239579"/>
              </a:xfrm>
              <a:prstGeom prst="trapezoid">
                <a:avLst>
                  <a:gd name="adj" fmla="val 79010"/>
                </a:avLst>
              </a:prstGeom>
              <a:solidFill>
                <a:srgbClr val="FEFEFE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ogen 6"/>
              <p:cNvSpPr/>
              <p:nvPr/>
            </p:nvSpPr>
            <p:spPr>
              <a:xfrm>
                <a:off x="5284930" y="2062233"/>
                <a:ext cx="914400" cy="914400"/>
              </a:xfrm>
              <a:prstGeom prst="arc">
                <a:avLst>
                  <a:gd name="adj1" fmla="val 18728259"/>
                  <a:gd name="adj2" fmla="val 2879763"/>
                </a:avLst>
              </a:prstGeom>
              <a:noFill/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Bogen 94"/>
              <p:cNvSpPr/>
              <p:nvPr/>
            </p:nvSpPr>
            <p:spPr>
              <a:xfrm>
                <a:off x="5436096" y="2223961"/>
                <a:ext cx="612068" cy="590944"/>
              </a:xfrm>
              <a:prstGeom prst="arc">
                <a:avLst>
                  <a:gd name="adj1" fmla="val 18728259"/>
                  <a:gd name="adj2" fmla="val 2879763"/>
                </a:avLst>
              </a:prstGeom>
              <a:noFill/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Bogen 95"/>
              <p:cNvSpPr/>
              <p:nvPr/>
            </p:nvSpPr>
            <p:spPr>
              <a:xfrm>
                <a:off x="5112060" y="1916832"/>
                <a:ext cx="1260140" cy="1205202"/>
              </a:xfrm>
              <a:prstGeom prst="arc">
                <a:avLst>
                  <a:gd name="adj1" fmla="val 18728259"/>
                  <a:gd name="adj2" fmla="val 2879763"/>
                </a:avLst>
              </a:prstGeom>
              <a:noFill/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793762" y="4568254"/>
            <a:ext cx="285850" cy="264902"/>
            <a:chOff x="5112060" y="1916832"/>
            <a:chExt cx="1260140" cy="1205202"/>
          </a:xfrm>
        </p:grpSpPr>
        <p:sp>
          <p:nvSpPr>
            <p:cNvPr id="98" name="Rechteck 97"/>
            <p:cNvSpPr/>
            <p:nvPr/>
          </p:nvSpPr>
          <p:spPr>
            <a:xfrm>
              <a:off x="5482409" y="2370351"/>
              <a:ext cx="155859" cy="3071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Trapezoid 98"/>
            <p:cNvSpPr/>
            <p:nvPr/>
          </p:nvSpPr>
          <p:spPr>
            <a:xfrm rot="16200000" flipH="1">
              <a:off x="5407091" y="2393383"/>
              <a:ext cx="688621" cy="239579"/>
            </a:xfrm>
            <a:prstGeom prst="trapezoid">
              <a:avLst>
                <a:gd name="adj" fmla="val 79010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0" name="Bogen 99"/>
            <p:cNvSpPr/>
            <p:nvPr/>
          </p:nvSpPr>
          <p:spPr>
            <a:xfrm>
              <a:off x="5284930" y="2062233"/>
              <a:ext cx="914400" cy="914400"/>
            </a:xfrm>
            <a:prstGeom prst="arc">
              <a:avLst>
                <a:gd name="adj1" fmla="val 18728259"/>
                <a:gd name="adj2" fmla="val 2879763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Bogen 100"/>
            <p:cNvSpPr/>
            <p:nvPr/>
          </p:nvSpPr>
          <p:spPr>
            <a:xfrm>
              <a:off x="5436096" y="2223961"/>
              <a:ext cx="612068" cy="590944"/>
            </a:xfrm>
            <a:prstGeom prst="arc">
              <a:avLst>
                <a:gd name="adj1" fmla="val 18728259"/>
                <a:gd name="adj2" fmla="val 2879763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Bogen 101"/>
            <p:cNvSpPr/>
            <p:nvPr/>
          </p:nvSpPr>
          <p:spPr>
            <a:xfrm>
              <a:off x="5112060" y="1916832"/>
              <a:ext cx="1260140" cy="1205202"/>
            </a:xfrm>
            <a:prstGeom prst="arc">
              <a:avLst>
                <a:gd name="adj1" fmla="val 18728259"/>
                <a:gd name="adj2" fmla="val 2879763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Rechteck 105"/>
          <p:cNvSpPr/>
          <p:nvPr/>
        </p:nvSpPr>
        <p:spPr>
          <a:xfrm rot="16200000">
            <a:off x="5400446" y="3054677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5017737" y="3449671"/>
            <a:ext cx="16086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</a:t>
            </a:r>
          </a:p>
          <a:p>
            <a:r>
              <a:rPr lang="de-DE" sz="22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Config</a:t>
            </a:r>
            <a:r>
              <a:rPr lang="de-DE" sz="220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Paul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5193035" y="4094239"/>
            <a:ext cx="2689122" cy="147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>
                <a:latin typeface="Segoe UI Symbol" pitchFamily="34" charset="0"/>
                <a:ea typeface="Segoe UI Symbo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DE" sz="1000" dirty="0">
                <a:solidFill>
                  <a:schemeClr val="tx1"/>
                </a:solidFill>
              </a:rPr>
              <a:t>Main Menu</a:t>
            </a:r>
          </a:p>
          <a:p>
            <a:pPr algn="l"/>
            <a:r>
              <a:rPr lang="de-DE" sz="1000" dirty="0">
                <a:solidFill>
                  <a:schemeClr val="tx1"/>
                </a:solidFill>
              </a:rPr>
              <a:t>H - </a:t>
            </a:r>
            <a:r>
              <a:rPr lang="de-DE" sz="1000" dirty="0" err="1">
                <a:solidFill>
                  <a:schemeClr val="tx1"/>
                </a:solidFill>
              </a:rPr>
              <a:t>help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 rot="16200000">
            <a:off x="969181" y="373481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586472" y="768475"/>
            <a:ext cx="2643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Options</a:t>
            </a:r>
          </a:p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Remote </a:t>
            </a:r>
            <a:r>
              <a:rPr lang="de-DE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Config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Paul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1205758" y="2081134"/>
            <a:ext cx="90010" cy="261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201383" y="1982414"/>
            <a:ext cx="90010" cy="3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66" name="Pfeil nach rechts 65"/>
          <p:cNvSpPr/>
          <p:nvPr/>
        </p:nvSpPr>
        <p:spPr>
          <a:xfrm rot="5400000" flipV="1">
            <a:off x="1169527" y="2554458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67" name="Pfeil nach rechts 66"/>
          <p:cNvSpPr/>
          <p:nvPr/>
        </p:nvSpPr>
        <p:spPr>
          <a:xfrm rot="16200000">
            <a:off x="1165666" y="1628365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pSp>
        <p:nvGrpSpPr>
          <p:cNvPr id="74" name="Gruppieren 73"/>
          <p:cNvGrpSpPr/>
          <p:nvPr/>
        </p:nvGrpSpPr>
        <p:grpSpPr>
          <a:xfrm>
            <a:off x="738035" y="2081134"/>
            <a:ext cx="202100" cy="192870"/>
            <a:chOff x="6334227" y="694666"/>
            <a:chExt cx="202100" cy="192870"/>
          </a:xfrm>
        </p:grpSpPr>
        <p:sp>
          <p:nvSpPr>
            <p:cNvPr id="75" name="Rechteck 74"/>
            <p:cNvSpPr/>
            <p:nvPr/>
          </p:nvSpPr>
          <p:spPr>
            <a:xfrm flipH="1">
              <a:off x="6334227" y="694666"/>
              <a:ext cx="202100" cy="192870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6" name="Gruppieren 75"/>
            <p:cNvGrpSpPr/>
            <p:nvPr/>
          </p:nvGrpSpPr>
          <p:grpSpPr>
            <a:xfrm>
              <a:off x="6346099" y="697044"/>
              <a:ext cx="180000" cy="180000"/>
              <a:chOff x="5212172" y="2832357"/>
              <a:chExt cx="1440160" cy="1440160"/>
            </a:xfrm>
          </p:grpSpPr>
          <p:cxnSp>
            <p:nvCxnSpPr>
              <p:cNvPr id="77" name="Gerade Verbindung 76"/>
              <p:cNvCxnSpPr/>
              <p:nvPr/>
            </p:nvCxnSpPr>
            <p:spPr>
              <a:xfrm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77"/>
              <p:cNvCxnSpPr/>
              <p:nvPr/>
            </p:nvCxnSpPr>
            <p:spPr>
              <a:xfrm rot="54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78"/>
              <p:cNvCxnSpPr/>
              <p:nvPr/>
            </p:nvCxnSpPr>
            <p:spPr>
              <a:xfrm rot="3600000">
                <a:off x="5932252" y="2832358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79"/>
              <p:cNvCxnSpPr/>
              <p:nvPr/>
            </p:nvCxnSpPr>
            <p:spPr>
              <a:xfrm rot="-36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/>
            </p:nvCxnSpPr>
            <p:spPr>
              <a:xfrm rot="18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83"/>
              <p:cNvCxnSpPr/>
              <p:nvPr/>
            </p:nvCxnSpPr>
            <p:spPr>
              <a:xfrm rot="-1800000">
                <a:off x="5932252" y="2832357"/>
                <a:ext cx="0" cy="1440160"/>
              </a:xfrm>
              <a:prstGeom prst="line">
                <a:avLst/>
              </a:prstGeom>
              <a:ln w="12700">
                <a:solidFill>
                  <a:srgbClr val="FEF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lipse 84"/>
              <p:cNvSpPr/>
              <p:nvPr/>
            </p:nvSpPr>
            <p:spPr>
              <a:xfrm>
                <a:off x="5468288" y="3115957"/>
                <a:ext cx="892899" cy="8928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5613521" y="3246315"/>
                <a:ext cx="633670" cy="63367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FEFE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7" name="Rechteck 86"/>
          <p:cNvSpPr/>
          <p:nvPr/>
        </p:nvSpPr>
        <p:spPr>
          <a:xfrm>
            <a:off x="1885547" y="1758117"/>
            <a:ext cx="393263" cy="3228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03020" y="1758117"/>
            <a:ext cx="393263" cy="3228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885547" y="2109294"/>
            <a:ext cx="393263" cy="322879"/>
          </a:xfrm>
          <a:prstGeom prst="rect">
            <a:avLst/>
          </a:prstGeom>
          <a:solidFill>
            <a:srgbClr val="00BCB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303020" y="2109294"/>
            <a:ext cx="393263" cy="32287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2720494" y="1758117"/>
            <a:ext cx="393263" cy="3228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2720494" y="2109294"/>
            <a:ext cx="393263" cy="3228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 rot="16200000">
            <a:off x="860155" y="156074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7446" y="551068"/>
            <a:ext cx="2396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Speech</a:t>
            </a:r>
          </a:p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Poems 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Songs Talk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28835" y="1468601"/>
            <a:ext cx="1775013" cy="8082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Night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hate</a:t>
            </a:r>
            <a:endParaRPr lang="de-DE" sz="16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How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I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hate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the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night</a:t>
            </a:r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de-DE" sz="6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Hairy</a:t>
            </a:r>
            <a:endParaRPr lang="de-DE" sz="10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How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hairy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are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my</a:t>
            </a:r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00" dirty="0" err="1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legs</a:t>
            </a:r>
            <a:endParaRPr lang="de-DE" sz="1000" dirty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1" name="Pfeil nach rechts 30"/>
          <p:cNvSpPr/>
          <p:nvPr/>
        </p:nvSpPr>
        <p:spPr>
          <a:xfrm rot="5400000" flipV="1">
            <a:off x="833375" y="2190296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2" name="Pfeil nach rechts 31"/>
          <p:cNvSpPr/>
          <p:nvPr/>
        </p:nvSpPr>
        <p:spPr>
          <a:xfrm rot="16200000">
            <a:off x="829514" y="1264203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 rot="16200000">
            <a:off x="860155" y="2633113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77446" y="3028107"/>
            <a:ext cx="2396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Speech</a:t>
            </a:r>
          </a:p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Talk 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Poems Songs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91580" y="3897052"/>
            <a:ext cx="2376264" cy="8082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Hello</a:t>
            </a:r>
            <a:endParaRPr lang="de-DE" sz="105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05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My</a:t>
            </a:r>
            <a:r>
              <a:rPr lang="de-DE" sz="105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name</a:t>
            </a:r>
            <a:r>
              <a:rPr lang="de-DE" sz="105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05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is</a:t>
            </a:r>
            <a:r>
              <a:rPr lang="de-DE" sz="105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Paul</a:t>
            </a:r>
            <a:br>
              <a:rPr lang="de-DE" sz="105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de-DE" sz="1050" dirty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I </a:t>
            </a:r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did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not </a:t>
            </a:r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ask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to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switch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me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on</a:t>
            </a:r>
          </a:p>
          <a:p>
            <a:endParaRPr lang="de-DE" sz="1000" dirty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 rot="16200000">
            <a:off x="4702680" y="168360"/>
            <a:ext cx="2282583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319971" y="563354"/>
            <a:ext cx="2396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Speech</a:t>
            </a:r>
          </a:p>
          <a:p>
            <a:r>
              <a:rPr lang="de-DE" sz="22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Songs </a:t>
            </a:r>
            <a:r>
              <a:rPr lang="de-DE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Poems Talk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271360" y="1480887"/>
            <a:ext cx="1775013" cy="8082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Favourite</a:t>
            </a:r>
            <a:r>
              <a:rPr lang="de-DE" sz="1600" dirty="0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 Things</a:t>
            </a:r>
          </a:p>
          <a:p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Jazz classic</a:t>
            </a:r>
            <a: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</a:br>
            <a:endParaRPr lang="de-DE" sz="6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600" dirty="0" err="1" smtClean="0">
                <a:solidFill>
                  <a:schemeClr val="bg1"/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Edelweiss</a:t>
            </a:r>
            <a:endParaRPr lang="de-DE" sz="1000" dirty="0" smtClean="0">
              <a:solidFill>
                <a:schemeClr val="bg1"/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  <a:p>
            <a:r>
              <a:rPr lang="de-DE" sz="1000" dirty="0" smtClean="0">
                <a:solidFill>
                  <a:schemeClr val="accent6">
                    <a:lumMod val="75000"/>
                  </a:schemeClr>
                </a:solidFill>
                <a:latin typeface="Segoe UI Symbol" pitchFamily="34" charset="0"/>
                <a:ea typeface="Segoe UI Symbol" pitchFamily="34" charset="0"/>
                <a:cs typeface="Segoe UI" pitchFamily="34" charset="0"/>
              </a:rPr>
              <a:t>Traditional</a:t>
            </a:r>
            <a:endParaRPr lang="de-DE" sz="1000" dirty="0">
              <a:solidFill>
                <a:schemeClr val="accent6">
                  <a:lumMod val="75000"/>
                </a:schemeClr>
              </a:solidFill>
              <a:latin typeface="Segoe UI Symbol" pitchFamily="34" charset="0"/>
              <a:ea typeface="Segoe UI Symbol" pitchFamily="34" charset="0"/>
              <a:cs typeface="Segoe UI" pitchFamily="34" charset="0"/>
            </a:endParaRPr>
          </a:p>
        </p:txBody>
      </p:sp>
      <p:sp>
        <p:nvSpPr>
          <p:cNvPr id="41" name="Pfeil nach rechts 40"/>
          <p:cNvSpPr/>
          <p:nvPr/>
        </p:nvSpPr>
        <p:spPr>
          <a:xfrm rot="5400000" flipV="1">
            <a:off x="4675900" y="2202582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2" name="Pfeil nach rechts 41"/>
          <p:cNvSpPr/>
          <p:nvPr/>
        </p:nvSpPr>
        <p:spPr>
          <a:xfrm rot="16200000">
            <a:off x="4672039" y="1276489"/>
            <a:ext cx="144016" cy="14787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ln w="952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(4:3)</PresentationFormat>
  <Paragraphs>100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JochenAlt</dc:creator>
  <cp:lastModifiedBy>JochenAlt</cp:lastModifiedBy>
  <cp:revision>613</cp:revision>
  <cp:lastPrinted>2013-03-10T09:53:32Z</cp:lastPrinted>
  <dcterms:created xsi:type="dcterms:W3CDTF">2012-11-06T12:16:21Z</dcterms:created>
  <dcterms:modified xsi:type="dcterms:W3CDTF">2013-04-05T20:18:06Z</dcterms:modified>
</cp:coreProperties>
</file>