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94" r:id="rId2"/>
    <p:sldId id="258" r:id="rId3"/>
    <p:sldId id="262" r:id="rId4"/>
    <p:sldId id="261" r:id="rId5"/>
    <p:sldId id="264" r:id="rId6"/>
    <p:sldId id="285" r:id="rId7"/>
    <p:sldId id="297" r:id="rId8"/>
    <p:sldId id="295" r:id="rId9"/>
    <p:sldId id="296" r:id="rId10"/>
    <p:sldId id="303" r:id="rId11"/>
    <p:sldId id="292" r:id="rId12"/>
    <p:sldId id="287" r:id="rId13"/>
    <p:sldId id="301" r:id="rId14"/>
    <p:sldId id="289" r:id="rId15"/>
    <p:sldId id="291" r:id="rId16"/>
    <p:sldId id="313" r:id="rId17"/>
    <p:sldId id="304" r:id="rId18"/>
    <p:sldId id="305" r:id="rId19"/>
    <p:sldId id="306" r:id="rId20"/>
    <p:sldId id="308" r:id="rId21"/>
    <p:sldId id="310" r:id="rId22"/>
    <p:sldId id="314" r:id="rId23"/>
    <p:sldId id="316" r:id="rId24"/>
    <p:sldId id="312" r:id="rId25"/>
    <p:sldId id="309" r:id="rId26"/>
    <p:sldId id="317" r:id="rId27"/>
    <p:sldId id="318" r:id="rId28"/>
    <p:sldId id="320" r:id="rId29"/>
    <p:sldId id="319" r:id="rId30"/>
    <p:sldId id="321" r:id="rId31"/>
  </p:sldIdLst>
  <p:sldSz cx="9144000" cy="6858000" type="screen4x3"/>
  <p:notesSz cx="6761163" cy="99425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65D7FF"/>
    <a:srgbClr val="99FF99"/>
    <a:srgbClr val="00FFFE"/>
    <a:srgbClr val="7F8F90"/>
    <a:srgbClr val="FEFEFE"/>
    <a:srgbClr val="AC5208"/>
    <a:srgbClr val="DD6909"/>
    <a:srgbClr val="BC59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65" autoAdjust="0"/>
    <p:restoredTop sz="87326" autoAdjust="0"/>
  </p:normalViewPr>
  <p:slideViewPr>
    <p:cSldViewPr>
      <p:cViewPr varScale="1">
        <p:scale>
          <a:sx n="74" d="100"/>
          <a:sy n="74" d="100"/>
        </p:scale>
        <p:origin x="13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29837" cy="497126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29762" y="0"/>
            <a:ext cx="2929837" cy="497126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89AAC0E6-B089-460C-BA0E-09E94E529134}" type="datetimeFigureOut">
              <a:rPr lang="de-DE" smtClean="0"/>
              <a:t>09.03.2017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33" tIns="45717" rIns="91433" bIns="45717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43662"/>
            <a:ext cx="2929837" cy="497126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29762" y="9443662"/>
            <a:ext cx="2929837" cy="497126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89B28455-312D-40F2-976B-2BF88C00FF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607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8455-312D-40F2-976B-2BF88C00FF2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7967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8455-312D-40F2-976B-2BF88C00FF2F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142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8455-312D-40F2-976B-2BF88C00FF2F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142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8455-312D-40F2-976B-2BF88C00FF2F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142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8455-312D-40F2-976B-2BF88C00FF2F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142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8455-312D-40F2-976B-2BF88C00FF2F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142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8455-312D-40F2-976B-2BF88C00FF2F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142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5568-05C4-48B6-B56E-406B4A305081}" type="datetimeFigureOut">
              <a:rPr lang="de-DE" smtClean="0"/>
              <a:t>09.03.2017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F329-AD96-4272-906D-2ECB51B092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8722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D5568-05C4-48B6-B56E-406B4A305081}" type="datetimeFigureOut">
              <a:rPr lang="de-DE" smtClean="0"/>
              <a:t>09.03.2017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2F329-AD96-4272-906D-2ECB51B092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248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700803" y="2312876"/>
            <a:ext cx="1290325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de-DE" sz="1600" dirty="0" err="1" smtClean="0">
                <a:solidFill>
                  <a:schemeClr val="tx1"/>
                </a:solidFill>
              </a:rPr>
              <a:t>Atmega</a:t>
            </a:r>
            <a:r>
              <a:rPr lang="de-DE" sz="1600" dirty="0" smtClean="0">
                <a:solidFill>
                  <a:schemeClr val="tx1"/>
                </a:solidFill>
              </a:rPr>
              <a:t> 644</a:t>
            </a:r>
          </a:p>
          <a:p>
            <a:r>
              <a:rPr lang="de-DE" sz="1100" dirty="0"/>
              <a:t>Balance Controller</a:t>
            </a:r>
          </a:p>
          <a:p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003674" y="2455455"/>
            <a:ext cx="1296829" cy="645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de-DE" sz="1600" dirty="0" err="1" smtClean="0">
                <a:solidFill>
                  <a:schemeClr val="tx1"/>
                </a:solidFill>
              </a:rPr>
              <a:t>Atmega</a:t>
            </a:r>
            <a:r>
              <a:rPr lang="de-DE" sz="1600" dirty="0" smtClean="0">
                <a:solidFill>
                  <a:schemeClr val="tx1"/>
                </a:solidFill>
              </a:rPr>
              <a:t> 644</a:t>
            </a:r>
          </a:p>
          <a:p>
            <a:r>
              <a:rPr lang="de-DE" sz="1100" dirty="0" smtClean="0"/>
              <a:t>Main Controller</a:t>
            </a:r>
            <a:endParaRPr lang="de-DE" sz="1100" dirty="0"/>
          </a:p>
          <a:p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416013" y="2449708"/>
            <a:ext cx="768819" cy="645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de-DE" sz="1600" dirty="0" err="1" smtClean="0">
                <a:solidFill>
                  <a:schemeClr val="tx1"/>
                </a:solidFill>
              </a:rPr>
              <a:t>XBee</a:t>
            </a:r>
            <a:endParaRPr lang="de-DE" sz="1600" dirty="0" smtClean="0">
              <a:solidFill>
                <a:schemeClr val="tx1"/>
              </a:solidFill>
            </a:endParaRPr>
          </a:p>
          <a:p>
            <a:r>
              <a:rPr lang="de-DE" sz="1100" dirty="0" smtClean="0"/>
              <a:t>Remote Receiver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140796" y="1796477"/>
            <a:ext cx="1368152" cy="5884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de-DE" sz="1600" dirty="0" smtClean="0">
                <a:solidFill>
                  <a:schemeClr val="tx1"/>
                </a:solidFill>
              </a:rPr>
              <a:t>Motordriver 1</a:t>
            </a:r>
          </a:p>
          <a:p>
            <a:r>
              <a:rPr lang="de-DE" sz="1100" dirty="0" smtClean="0"/>
              <a:t>Motor Controller</a:t>
            </a:r>
            <a:endParaRPr lang="de-DE" sz="1100" dirty="0"/>
          </a:p>
          <a:p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152631" y="2480553"/>
            <a:ext cx="1368152" cy="5884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de-DE" sz="1600" dirty="0" smtClean="0">
                <a:solidFill>
                  <a:schemeClr val="tx1"/>
                </a:solidFill>
              </a:rPr>
              <a:t>Motordriver 2</a:t>
            </a:r>
          </a:p>
          <a:p>
            <a:r>
              <a:rPr lang="de-DE" sz="1100" dirty="0" smtClean="0"/>
              <a:t>Motor Controller</a:t>
            </a:r>
            <a:endParaRPr lang="de-DE" sz="1100" dirty="0"/>
          </a:p>
          <a:p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152631" y="3176972"/>
            <a:ext cx="1368152" cy="5884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de-DE" sz="1600" dirty="0" smtClean="0">
                <a:solidFill>
                  <a:schemeClr val="tx1"/>
                </a:solidFill>
              </a:rPr>
              <a:t>Motordriver 3</a:t>
            </a:r>
          </a:p>
          <a:p>
            <a:r>
              <a:rPr lang="de-DE" sz="1100" dirty="0" smtClean="0"/>
              <a:t>Motor Controller</a:t>
            </a:r>
          </a:p>
          <a:p>
            <a:endParaRPr lang="de-DE" sz="1100" dirty="0">
              <a:solidFill>
                <a:schemeClr val="tx1"/>
              </a:solidFill>
            </a:endParaRPr>
          </a:p>
        </p:txBody>
      </p:sp>
      <p:cxnSp>
        <p:nvCxnSpPr>
          <p:cNvPr id="15" name="Gerade Verbindung 14"/>
          <p:cNvCxnSpPr>
            <a:stCxn id="12" idx="3"/>
            <a:endCxn id="2" idx="1"/>
          </p:cNvCxnSpPr>
          <p:nvPr/>
        </p:nvCxnSpPr>
        <p:spPr>
          <a:xfrm flipV="1">
            <a:off x="1520783" y="2770076"/>
            <a:ext cx="180020" cy="4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/>
          <p:cNvCxnSpPr>
            <a:stCxn id="11" idx="3"/>
            <a:endCxn id="2" idx="0"/>
          </p:cNvCxnSpPr>
          <p:nvPr/>
        </p:nvCxnSpPr>
        <p:spPr>
          <a:xfrm>
            <a:off x="1508948" y="2090681"/>
            <a:ext cx="837018" cy="22219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winkelte Verbindung 22"/>
          <p:cNvCxnSpPr>
            <a:stCxn id="13" idx="3"/>
            <a:endCxn id="2" idx="2"/>
          </p:cNvCxnSpPr>
          <p:nvPr/>
        </p:nvCxnSpPr>
        <p:spPr>
          <a:xfrm flipV="1">
            <a:off x="1520783" y="3227276"/>
            <a:ext cx="825183" cy="2439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85300" y="1485627"/>
            <a:ext cx="3183239" cy="3010685"/>
          </a:xfrm>
          <a:prstGeom prst="rect">
            <a:avLst/>
          </a:prstGeom>
          <a:noFill/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r>
              <a:rPr lang="de-DE" sz="1200" dirty="0" smtClean="0"/>
              <a:t>Balance Controller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3419872" y="1484784"/>
            <a:ext cx="2919272" cy="3028272"/>
          </a:xfrm>
          <a:prstGeom prst="rect">
            <a:avLst/>
          </a:prstGeom>
          <a:noFill/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r>
              <a:rPr lang="de-DE" sz="1200" dirty="0" smtClean="0"/>
              <a:t>Main Controller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3999660" y="3254659"/>
            <a:ext cx="1300844" cy="5528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de-DE" sz="1600" dirty="0" smtClean="0">
                <a:solidFill>
                  <a:schemeClr val="tx1"/>
                </a:solidFill>
              </a:rPr>
              <a:t>Emic-2</a:t>
            </a:r>
          </a:p>
          <a:p>
            <a:r>
              <a:rPr lang="de-DE" sz="1100" dirty="0" err="1" smtClean="0"/>
              <a:t>Dectalk</a:t>
            </a:r>
            <a:r>
              <a:rPr lang="de-DE" sz="1100" dirty="0" smtClean="0"/>
              <a:t> Controller</a:t>
            </a:r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6891665" y="3563504"/>
            <a:ext cx="1455247" cy="5756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de-DE" sz="1600" dirty="0" smtClean="0">
                <a:solidFill>
                  <a:schemeClr val="tx1"/>
                </a:solidFill>
              </a:rPr>
              <a:t>I2C LED Driver</a:t>
            </a:r>
          </a:p>
          <a:p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6905313" y="2364419"/>
            <a:ext cx="1455247" cy="5756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de-DE" sz="1600" dirty="0" smtClean="0">
                <a:solidFill>
                  <a:schemeClr val="tx1"/>
                </a:solidFill>
              </a:rPr>
              <a:t>I2C LED Driver</a:t>
            </a:r>
          </a:p>
          <a:p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2463544" y="3404191"/>
            <a:ext cx="554822" cy="3128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UART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66" name="Gewinkelte Verbindung 65"/>
          <p:cNvCxnSpPr>
            <a:stCxn id="77" idx="2"/>
            <a:endCxn id="74" idx="0"/>
          </p:cNvCxnSpPr>
          <p:nvPr/>
        </p:nvCxnSpPr>
        <p:spPr>
          <a:xfrm rot="16200000" flipH="1">
            <a:off x="4441731" y="4990371"/>
            <a:ext cx="387074" cy="63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uppieren 75"/>
          <p:cNvGrpSpPr/>
          <p:nvPr/>
        </p:nvGrpSpPr>
        <p:grpSpPr>
          <a:xfrm>
            <a:off x="4366957" y="5184226"/>
            <a:ext cx="533629" cy="420186"/>
            <a:chOff x="3059832" y="6079016"/>
            <a:chExt cx="1404156" cy="778984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74" name="Rechteck 73"/>
            <p:cNvSpPr/>
            <p:nvPr/>
          </p:nvSpPr>
          <p:spPr>
            <a:xfrm>
              <a:off x="3343509" y="6079016"/>
              <a:ext cx="846354" cy="321783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75" name="Trapezoid 74"/>
            <p:cNvSpPr/>
            <p:nvPr/>
          </p:nvSpPr>
          <p:spPr>
            <a:xfrm>
              <a:off x="3059832" y="6382184"/>
              <a:ext cx="1404156" cy="475816"/>
            </a:xfrm>
            <a:prstGeom prst="trapezoid">
              <a:avLst>
                <a:gd name="adj" fmla="val 59419"/>
              </a:avLst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77" name="Rechteck 76"/>
          <p:cNvSpPr/>
          <p:nvPr/>
        </p:nvSpPr>
        <p:spPr>
          <a:xfrm>
            <a:off x="4063323" y="4430879"/>
            <a:ext cx="1143255" cy="3662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Loudspeaker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84" name="Gewinkelte Verbindung 83"/>
          <p:cNvCxnSpPr>
            <a:stCxn id="204" idx="1"/>
            <a:endCxn id="5" idx="0"/>
          </p:cNvCxnSpPr>
          <p:nvPr/>
        </p:nvCxnSpPr>
        <p:spPr>
          <a:xfrm rot="10800000" flipV="1">
            <a:off x="4652090" y="2103607"/>
            <a:ext cx="1465371" cy="35184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winkelte Verbindung 86"/>
          <p:cNvCxnSpPr>
            <a:stCxn id="31" idx="1"/>
            <a:endCxn id="204" idx="3"/>
          </p:cNvCxnSpPr>
          <p:nvPr/>
        </p:nvCxnSpPr>
        <p:spPr>
          <a:xfrm rot="10800000">
            <a:off x="6574661" y="2103607"/>
            <a:ext cx="317005" cy="174774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winkelte Verbindung 96"/>
          <p:cNvCxnSpPr>
            <a:endCxn id="2" idx="2"/>
          </p:cNvCxnSpPr>
          <p:nvPr/>
        </p:nvCxnSpPr>
        <p:spPr>
          <a:xfrm rot="5400000" flipH="1" flipV="1">
            <a:off x="1928081" y="3643717"/>
            <a:ext cx="834325" cy="14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3186374" y="2618336"/>
            <a:ext cx="554822" cy="3128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UART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08" name="Rechteck 107"/>
          <p:cNvSpPr/>
          <p:nvPr/>
        </p:nvSpPr>
        <p:spPr>
          <a:xfrm rot="16200000" flipH="1">
            <a:off x="8124948" y="2472137"/>
            <a:ext cx="1041056" cy="3662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smtClean="0">
                <a:solidFill>
                  <a:schemeClr val="tx1"/>
                </a:solidFill>
              </a:rPr>
              <a:t>16Channel LED </a:t>
            </a:r>
            <a:r>
              <a:rPr lang="de-DE" sz="1200" dirty="0" err="1" smtClean="0">
                <a:solidFill>
                  <a:schemeClr val="tx1"/>
                </a:solidFill>
              </a:rPr>
              <a:t>driver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09" name="Rechteck 108"/>
          <p:cNvSpPr/>
          <p:nvPr/>
        </p:nvSpPr>
        <p:spPr>
          <a:xfrm rot="16200000" flipH="1">
            <a:off x="8124949" y="3673917"/>
            <a:ext cx="1041054" cy="3662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16 </a:t>
            </a:r>
            <a:r>
              <a:rPr lang="de-DE" sz="1200" dirty="0" smtClean="0">
                <a:solidFill>
                  <a:schemeClr val="tx1"/>
                </a:solidFill>
              </a:rPr>
              <a:t>Channel LED </a:t>
            </a:r>
            <a:r>
              <a:rPr lang="de-DE" sz="1200" dirty="0" err="1" smtClean="0">
                <a:solidFill>
                  <a:schemeClr val="tx1"/>
                </a:solidFill>
              </a:rPr>
              <a:t>driver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10" name="Gerade Verbindung 109"/>
          <p:cNvCxnSpPr>
            <a:stCxn id="32" idx="3"/>
            <a:endCxn id="108" idx="0"/>
          </p:cNvCxnSpPr>
          <p:nvPr/>
        </p:nvCxnSpPr>
        <p:spPr>
          <a:xfrm>
            <a:off x="8360560" y="2652268"/>
            <a:ext cx="101780" cy="3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112"/>
          <p:cNvCxnSpPr>
            <a:stCxn id="31" idx="3"/>
            <a:endCxn id="109" idx="0"/>
          </p:cNvCxnSpPr>
          <p:nvPr/>
        </p:nvCxnSpPr>
        <p:spPr>
          <a:xfrm>
            <a:off x="8346912" y="3851353"/>
            <a:ext cx="115428" cy="5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winkelte Verbindung 116"/>
          <p:cNvCxnSpPr>
            <a:stCxn id="2" idx="2"/>
            <a:endCxn id="42" idx="1"/>
          </p:cNvCxnSpPr>
          <p:nvPr/>
        </p:nvCxnSpPr>
        <p:spPr>
          <a:xfrm rot="16200000" flipH="1">
            <a:off x="2238087" y="3335155"/>
            <a:ext cx="333336" cy="11757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feld 169"/>
          <p:cNvSpPr txBox="1"/>
          <p:nvPr/>
        </p:nvSpPr>
        <p:spPr>
          <a:xfrm>
            <a:off x="334580" y="260648"/>
            <a:ext cx="1990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schematics</a:t>
            </a:r>
            <a:r>
              <a:rPr lang="de-DE" dirty="0" smtClean="0"/>
              <a:t> - </a:t>
            </a:r>
            <a:r>
              <a:rPr lang="de-DE" dirty="0" err="1" smtClean="0"/>
              <a:t>sketch</a:t>
            </a:r>
            <a:endParaRPr lang="de-DE" dirty="0"/>
          </a:p>
        </p:txBody>
      </p:sp>
      <p:sp>
        <p:nvSpPr>
          <p:cNvPr id="174" name="Textfeld 173"/>
          <p:cNvSpPr txBox="1"/>
          <p:nvPr/>
        </p:nvSpPr>
        <p:spPr>
          <a:xfrm>
            <a:off x="1700803" y="1880828"/>
            <a:ext cx="11737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/>
              <a:t>PWM/</a:t>
            </a:r>
            <a:r>
              <a:rPr lang="de-DE" sz="1050" dirty="0" err="1" smtClean="0"/>
              <a:t>encoder</a:t>
            </a:r>
            <a:r>
              <a:rPr lang="de-DE" sz="1050" dirty="0" smtClean="0"/>
              <a:t> AB</a:t>
            </a:r>
            <a:endParaRPr lang="de-DE" sz="1050" dirty="0"/>
          </a:p>
        </p:txBody>
      </p:sp>
      <p:sp>
        <p:nvSpPr>
          <p:cNvPr id="195" name="Rechteck 194"/>
          <p:cNvSpPr/>
          <p:nvPr/>
        </p:nvSpPr>
        <p:spPr>
          <a:xfrm>
            <a:off x="6468788" y="1494166"/>
            <a:ext cx="2567943" cy="3002146"/>
          </a:xfrm>
          <a:prstGeom prst="rect">
            <a:avLst/>
          </a:prstGeom>
          <a:noFill/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r>
              <a:rPr lang="de-DE" sz="1200" dirty="0" smtClean="0"/>
              <a:t>Led Controller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6117460" y="1980709"/>
            <a:ext cx="457200" cy="2457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I2C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208" name="Gewinkelte Verbindung 207"/>
          <p:cNvCxnSpPr>
            <a:stCxn id="204" idx="3"/>
            <a:endCxn id="32" idx="1"/>
          </p:cNvCxnSpPr>
          <p:nvPr/>
        </p:nvCxnSpPr>
        <p:spPr>
          <a:xfrm>
            <a:off x="6574660" y="2103607"/>
            <a:ext cx="330653" cy="54866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234"/>
          <p:cNvCxnSpPr>
            <a:stCxn id="5" idx="3"/>
            <a:endCxn id="10" idx="1"/>
          </p:cNvCxnSpPr>
          <p:nvPr/>
        </p:nvCxnSpPr>
        <p:spPr>
          <a:xfrm flipV="1">
            <a:off x="5300503" y="2772590"/>
            <a:ext cx="115510" cy="5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Gerade Verbindung 239"/>
          <p:cNvCxnSpPr>
            <a:stCxn id="30" idx="2"/>
            <a:endCxn id="77" idx="0"/>
          </p:cNvCxnSpPr>
          <p:nvPr/>
        </p:nvCxnSpPr>
        <p:spPr>
          <a:xfrm flipH="1">
            <a:off x="4634951" y="3807528"/>
            <a:ext cx="15131" cy="623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Gerade Verbindung 242"/>
          <p:cNvCxnSpPr>
            <a:stCxn id="5" idx="2"/>
            <a:endCxn id="30" idx="0"/>
          </p:cNvCxnSpPr>
          <p:nvPr/>
        </p:nvCxnSpPr>
        <p:spPr>
          <a:xfrm flipH="1">
            <a:off x="4650082" y="3101218"/>
            <a:ext cx="2007" cy="153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Gerade Verbindung 248"/>
          <p:cNvCxnSpPr>
            <a:stCxn id="2" idx="3"/>
            <a:endCxn id="5" idx="1"/>
          </p:cNvCxnSpPr>
          <p:nvPr/>
        </p:nvCxnSpPr>
        <p:spPr>
          <a:xfrm>
            <a:off x="2991128" y="2770076"/>
            <a:ext cx="1012546" cy="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1808687" y="3913461"/>
            <a:ext cx="1043759" cy="5280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de-DE" sz="1600" dirty="0" smtClean="0">
                <a:solidFill>
                  <a:schemeClr val="tx1"/>
                </a:solidFill>
              </a:rPr>
              <a:t>MPU6050 </a:t>
            </a:r>
            <a:endParaRPr lang="de-DE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73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uppieren 50"/>
          <p:cNvGrpSpPr/>
          <p:nvPr/>
        </p:nvGrpSpPr>
        <p:grpSpPr>
          <a:xfrm rot="14400000">
            <a:off x="1672322" y="4564557"/>
            <a:ext cx="1593024" cy="2230367"/>
            <a:chOff x="7501428" y="2786546"/>
            <a:chExt cx="1593024" cy="2230367"/>
          </a:xfrm>
        </p:grpSpPr>
        <p:grpSp>
          <p:nvGrpSpPr>
            <p:cNvPr id="52" name="Gruppieren 51"/>
            <p:cNvGrpSpPr/>
            <p:nvPr/>
          </p:nvGrpSpPr>
          <p:grpSpPr>
            <a:xfrm>
              <a:off x="7501428" y="2935557"/>
              <a:ext cx="1593024" cy="2081356"/>
              <a:chOff x="7501428" y="2935557"/>
              <a:chExt cx="1593024" cy="2081356"/>
            </a:xfrm>
          </p:grpSpPr>
          <p:sp>
            <p:nvSpPr>
              <p:cNvPr id="54" name="Rechteck 53"/>
              <p:cNvSpPr/>
              <p:nvPr/>
            </p:nvSpPr>
            <p:spPr>
              <a:xfrm rot="10800000">
                <a:off x="7619761" y="2935557"/>
                <a:ext cx="1353600" cy="20808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6" name="Rechteck 55"/>
              <p:cNvSpPr/>
              <p:nvPr/>
            </p:nvSpPr>
            <p:spPr>
              <a:xfrm>
                <a:off x="8986452" y="2935557"/>
                <a:ext cx="108000" cy="208135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57" name="Rechteck 56"/>
              <p:cNvSpPr/>
              <p:nvPr/>
            </p:nvSpPr>
            <p:spPr>
              <a:xfrm>
                <a:off x="7501428" y="2935557"/>
                <a:ext cx="108000" cy="208135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53" name="Rechteck 52"/>
            <p:cNvSpPr/>
            <p:nvPr/>
          </p:nvSpPr>
          <p:spPr>
            <a:xfrm>
              <a:off x="7842950" y="2786546"/>
              <a:ext cx="914400" cy="14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3811153" y="834628"/>
            <a:ext cx="1593024" cy="2227522"/>
            <a:chOff x="7501428" y="2789391"/>
            <a:chExt cx="1593024" cy="2227522"/>
          </a:xfrm>
        </p:grpSpPr>
        <p:grpSp>
          <p:nvGrpSpPr>
            <p:cNvPr id="40" name="Gruppieren 39"/>
            <p:cNvGrpSpPr/>
            <p:nvPr/>
          </p:nvGrpSpPr>
          <p:grpSpPr>
            <a:xfrm>
              <a:off x="7501428" y="2935557"/>
              <a:ext cx="1593024" cy="2081356"/>
              <a:chOff x="7501428" y="2935557"/>
              <a:chExt cx="1593024" cy="2081356"/>
            </a:xfrm>
          </p:grpSpPr>
          <p:sp>
            <p:nvSpPr>
              <p:cNvPr id="42" name="Rechteck 41"/>
              <p:cNvSpPr/>
              <p:nvPr/>
            </p:nvSpPr>
            <p:spPr>
              <a:xfrm rot="10800000">
                <a:off x="7619761" y="2935557"/>
                <a:ext cx="1353600" cy="20808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Rechteck 42"/>
              <p:cNvSpPr/>
              <p:nvPr/>
            </p:nvSpPr>
            <p:spPr>
              <a:xfrm>
                <a:off x="8986452" y="2935557"/>
                <a:ext cx="108000" cy="208135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44" name="Rechteck 43"/>
              <p:cNvSpPr/>
              <p:nvPr/>
            </p:nvSpPr>
            <p:spPr>
              <a:xfrm>
                <a:off x="7501428" y="2935557"/>
                <a:ext cx="108000" cy="208135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41" name="Rechteck 40"/>
            <p:cNvSpPr/>
            <p:nvPr/>
          </p:nvSpPr>
          <p:spPr>
            <a:xfrm>
              <a:off x="7835977" y="2789391"/>
              <a:ext cx="914400" cy="14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grpSp>
        <p:nvGrpSpPr>
          <p:cNvPr id="45" name="Gruppieren 44"/>
          <p:cNvGrpSpPr/>
          <p:nvPr/>
        </p:nvGrpSpPr>
        <p:grpSpPr>
          <a:xfrm rot="7200000">
            <a:off x="5976154" y="4568674"/>
            <a:ext cx="1593024" cy="2232748"/>
            <a:chOff x="7501428" y="2784165"/>
            <a:chExt cx="1593024" cy="2232748"/>
          </a:xfrm>
        </p:grpSpPr>
        <p:grpSp>
          <p:nvGrpSpPr>
            <p:cNvPr id="46" name="Gruppieren 45"/>
            <p:cNvGrpSpPr/>
            <p:nvPr/>
          </p:nvGrpSpPr>
          <p:grpSpPr>
            <a:xfrm>
              <a:off x="7501428" y="2935557"/>
              <a:ext cx="1593024" cy="2081356"/>
              <a:chOff x="7501428" y="2935557"/>
              <a:chExt cx="1593024" cy="2081356"/>
            </a:xfrm>
          </p:grpSpPr>
          <p:sp>
            <p:nvSpPr>
              <p:cNvPr id="48" name="Rechteck 47"/>
              <p:cNvSpPr/>
              <p:nvPr/>
            </p:nvSpPr>
            <p:spPr>
              <a:xfrm rot="10800000">
                <a:off x="7619761" y="2935557"/>
                <a:ext cx="1353600" cy="20808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9" name="Rechteck 48"/>
              <p:cNvSpPr/>
              <p:nvPr/>
            </p:nvSpPr>
            <p:spPr>
              <a:xfrm>
                <a:off x="8986452" y="2935557"/>
                <a:ext cx="108000" cy="208135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50" name="Rechteck 49"/>
              <p:cNvSpPr/>
              <p:nvPr/>
            </p:nvSpPr>
            <p:spPr>
              <a:xfrm>
                <a:off x="7501428" y="2935557"/>
                <a:ext cx="108000" cy="208135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47" name="Rechteck 46"/>
            <p:cNvSpPr/>
            <p:nvPr/>
          </p:nvSpPr>
          <p:spPr>
            <a:xfrm>
              <a:off x="7842655" y="2784165"/>
              <a:ext cx="914400" cy="14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sp>
        <p:nvSpPr>
          <p:cNvPr id="26" name="Bogen 25"/>
          <p:cNvSpPr/>
          <p:nvPr/>
        </p:nvSpPr>
        <p:spPr>
          <a:xfrm>
            <a:off x="3900279" y="3717133"/>
            <a:ext cx="1440000" cy="1440000"/>
          </a:xfrm>
          <a:prstGeom prst="arc">
            <a:avLst>
              <a:gd name="adj1" fmla="val 9114134"/>
              <a:gd name="adj2" fmla="val 9094380"/>
            </a:avLst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/>
          <p:cNvCxnSpPr/>
          <p:nvPr/>
        </p:nvCxnSpPr>
        <p:spPr>
          <a:xfrm>
            <a:off x="4607524" y="116632"/>
            <a:ext cx="4817" cy="77633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rot="-1800000" flipV="1">
            <a:off x="862631" y="4321636"/>
            <a:ext cx="792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 rot="7200000" flipH="1" flipV="1">
            <a:off x="4621587" y="480404"/>
            <a:ext cx="0" cy="7920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Bogen 24"/>
          <p:cNvSpPr/>
          <p:nvPr/>
        </p:nvSpPr>
        <p:spPr>
          <a:xfrm>
            <a:off x="1020279" y="837133"/>
            <a:ext cx="7200000" cy="7200000"/>
          </a:xfrm>
          <a:prstGeom prst="arc">
            <a:avLst>
              <a:gd name="adj1" fmla="val 9114134"/>
              <a:gd name="adj2" fmla="val 909438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251520" y="404664"/>
            <a:ext cx="31130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Motor </a:t>
            </a:r>
            <a:r>
              <a:rPr lang="de-DE" dirty="0" err="1" smtClean="0"/>
              <a:t>platform</a:t>
            </a:r>
            <a:r>
              <a:rPr lang="de-DE" dirty="0" smtClean="0"/>
              <a:t> II –</a:t>
            </a:r>
            <a:r>
              <a:rPr lang="de-DE" dirty="0" err="1" smtClean="0"/>
              <a:t>bottom</a:t>
            </a:r>
            <a:r>
              <a:rPr lang="de-DE" dirty="0" smtClean="0"/>
              <a:t> </a:t>
            </a:r>
            <a:r>
              <a:rPr lang="de-DE" dirty="0" err="1" smtClean="0"/>
              <a:t>side</a:t>
            </a:r>
            <a:endParaRPr lang="de-DE" sz="1200" dirty="0" smtClean="0"/>
          </a:p>
          <a:p>
            <a:r>
              <a:rPr lang="de-DE" sz="1200" dirty="0" smtClean="0"/>
              <a:t>6mm </a:t>
            </a:r>
            <a:r>
              <a:rPr lang="de-DE" sz="1200" dirty="0" err="1" smtClean="0"/>
              <a:t>birch</a:t>
            </a:r>
            <a:endParaRPr lang="de-DE" sz="1200" dirty="0" smtClean="0"/>
          </a:p>
        </p:txBody>
      </p:sp>
      <p:sp>
        <p:nvSpPr>
          <p:cNvPr id="55" name="Flussdiagramm: Oder 54"/>
          <p:cNvSpPr/>
          <p:nvPr/>
        </p:nvSpPr>
        <p:spPr>
          <a:xfrm>
            <a:off x="4566279" y="4383133"/>
            <a:ext cx="108000" cy="108000"/>
          </a:xfrm>
          <a:prstGeom prst="flowChartOr">
            <a:avLst/>
          </a:prstGeom>
          <a:solidFill>
            <a:srgbClr val="000000">
              <a:alpha val="50196"/>
            </a:srgb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16" name="Gruppieren 15"/>
          <p:cNvGrpSpPr/>
          <p:nvPr/>
        </p:nvGrpSpPr>
        <p:grpSpPr>
          <a:xfrm>
            <a:off x="1056092" y="1907401"/>
            <a:ext cx="7200000" cy="5086380"/>
            <a:chOff x="1056092" y="1907401"/>
            <a:chExt cx="7200000" cy="5086380"/>
          </a:xfrm>
        </p:grpSpPr>
        <p:sp>
          <p:nvSpPr>
            <p:cNvPr id="4" name="Flussdiagramm: Zusammenführung 3"/>
            <p:cNvSpPr/>
            <p:nvPr/>
          </p:nvSpPr>
          <p:spPr>
            <a:xfrm flipV="1">
              <a:off x="4559874" y="6885781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7" name="Ellipse 6"/>
            <p:cNvSpPr/>
            <p:nvPr/>
          </p:nvSpPr>
          <p:spPr>
            <a:xfrm flipV="1">
              <a:off x="2100279" y="1907401"/>
              <a:ext cx="5040000" cy="5040000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0" name="Flussdiagramm: Zusammenführung 129"/>
            <p:cNvSpPr/>
            <p:nvPr/>
          </p:nvSpPr>
          <p:spPr>
            <a:xfrm flipV="1">
              <a:off x="6760022" y="3109575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1" name="Flussdiagramm: Zusammenführung 130"/>
            <p:cNvSpPr/>
            <p:nvPr/>
          </p:nvSpPr>
          <p:spPr>
            <a:xfrm flipV="1">
              <a:off x="2380472" y="3112432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3" name="Gerade Verbindung 12"/>
            <p:cNvCxnSpPr/>
            <p:nvPr/>
          </p:nvCxnSpPr>
          <p:spPr>
            <a:xfrm>
              <a:off x="1056092" y="4427401"/>
              <a:ext cx="7200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Gerade Verbindung 32"/>
          <p:cNvCxnSpPr/>
          <p:nvPr/>
        </p:nvCxnSpPr>
        <p:spPr>
          <a:xfrm rot="-3600000" flipV="1">
            <a:off x="731623" y="4336089"/>
            <a:ext cx="792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 rot="3600000" flipV="1">
            <a:off x="756701" y="4607672"/>
            <a:ext cx="792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/>
          <p:cNvSpPr/>
          <p:nvPr/>
        </p:nvSpPr>
        <p:spPr>
          <a:xfrm rot="1800000">
            <a:off x="6197988" y="1273576"/>
            <a:ext cx="108000" cy="720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 rot="5400000">
            <a:off x="7802163" y="4067401"/>
            <a:ext cx="108000" cy="720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 rot="9000000">
            <a:off x="6180652" y="6887891"/>
            <a:ext cx="108000" cy="720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 rot="12600000">
            <a:off x="2958900" y="6887891"/>
            <a:ext cx="108000" cy="720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 rot="16200000">
            <a:off x="1326279" y="4067401"/>
            <a:ext cx="108000" cy="720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60" name="Rechteck 59"/>
          <p:cNvSpPr/>
          <p:nvPr/>
        </p:nvSpPr>
        <p:spPr>
          <a:xfrm rot="19800000">
            <a:off x="2943635" y="1273575"/>
            <a:ext cx="108000" cy="720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82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Bogen 24"/>
          <p:cNvSpPr/>
          <p:nvPr/>
        </p:nvSpPr>
        <p:spPr>
          <a:xfrm>
            <a:off x="1020279" y="837133"/>
            <a:ext cx="7200000" cy="7200000"/>
          </a:xfrm>
          <a:prstGeom prst="arc">
            <a:avLst>
              <a:gd name="adj1" fmla="val 9114134"/>
              <a:gd name="adj2" fmla="val 909438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251520" y="404664"/>
            <a:ext cx="29309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Motor </a:t>
            </a:r>
            <a:r>
              <a:rPr lang="de-DE" dirty="0" err="1" smtClean="0"/>
              <a:t>platform</a:t>
            </a:r>
            <a:r>
              <a:rPr lang="de-DE" dirty="0" smtClean="0"/>
              <a:t> II -</a:t>
            </a:r>
            <a:r>
              <a:rPr lang="de-DE" dirty="0" err="1" smtClean="0"/>
              <a:t>upper</a:t>
            </a:r>
            <a:r>
              <a:rPr lang="de-DE" dirty="0" smtClean="0"/>
              <a:t> </a:t>
            </a:r>
            <a:r>
              <a:rPr lang="de-DE" dirty="0" err="1" smtClean="0"/>
              <a:t>side</a:t>
            </a:r>
            <a:endParaRPr lang="de-DE" sz="1200" dirty="0" smtClean="0"/>
          </a:p>
          <a:p>
            <a:r>
              <a:rPr lang="de-DE" sz="1200" dirty="0" smtClean="0"/>
              <a:t>3mm </a:t>
            </a:r>
            <a:r>
              <a:rPr lang="de-DE" sz="1200" dirty="0" err="1" smtClean="0"/>
              <a:t>birch</a:t>
            </a:r>
            <a:endParaRPr lang="de-DE" sz="1200" dirty="0" smtClean="0"/>
          </a:p>
        </p:txBody>
      </p:sp>
      <p:grpSp>
        <p:nvGrpSpPr>
          <p:cNvPr id="73" name="Gruppieren 72"/>
          <p:cNvGrpSpPr/>
          <p:nvPr/>
        </p:nvGrpSpPr>
        <p:grpSpPr>
          <a:xfrm>
            <a:off x="4073983" y="837133"/>
            <a:ext cx="1080000" cy="828000"/>
            <a:chOff x="4600733" y="308146"/>
            <a:chExt cx="1080000" cy="828000"/>
          </a:xfrm>
        </p:grpSpPr>
        <p:sp>
          <p:nvSpPr>
            <p:cNvPr id="74" name="Rechteck 73"/>
            <p:cNvSpPr/>
            <p:nvPr/>
          </p:nvSpPr>
          <p:spPr>
            <a:xfrm rot="16200000">
              <a:off x="4786926" y="614146"/>
              <a:ext cx="720000" cy="108000"/>
            </a:xfrm>
            <a:prstGeom prst="rect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75" name="Rechteck 74"/>
            <p:cNvSpPr/>
            <p:nvPr/>
          </p:nvSpPr>
          <p:spPr>
            <a:xfrm rot="16200000">
              <a:off x="5086733" y="542146"/>
              <a:ext cx="108000" cy="1080000"/>
            </a:xfrm>
            <a:prstGeom prst="rect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2" name="Gruppieren 111"/>
          <p:cNvGrpSpPr/>
          <p:nvPr/>
        </p:nvGrpSpPr>
        <p:grpSpPr>
          <a:xfrm rot="7200000">
            <a:off x="6842843" y="5622815"/>
            <a:ext cx="1080000" cy="828000"/>
            <a:chOff x="4600733" y="308146"/>
            <a:chExt cx="1080000" cy="828000"/>
          </a:xfrm>
        </p:grpSpPr>
        <p:sp>
          <p:nvSpPr>
            <p:cNvPr id="113" name="Rechteck 112"/>
            <p:cNvSpPr/>
            <p:nvPr/>
          </p:nvSpPr>
          <p:spPr>
            <a:xfrm rot="16200000">
              <a:off x="4786926" y="614146"/>
              <a:ext cx="720000" cy="108000"/>
            </a:xfrm>
            <a:prstGeom prst="rect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14" name="Rechteck 113"/>
            <p:cNvSpPr/>
            <p:nvPr/>
          </p:nvSpPr>
          <p:spPr>
            <a:xfrm rot="16200000">
              <a:off x="5086733" y="542146"/>
              <a:ext cx="108000" cy="1080000"/>
            </a:xfrm>
            <a:prstGeom prst="rect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5" name="Gruppieren 114"/>
          <p:cNvGrpSpPr/>
          <p:nvPr/>
        </p:nvGrpSpPr>
        <p:grpSpPr>
          <a:xfrm rot="-7200000">
            <a:off x="1334226" y="5610740"/>
            <a:ext cx="1080000" cy="828000"/>
            <a:chOff x="4600733" y="308146"/>
            <a:chExt cx="1080000" cy="828000"/>
          </a:xfrm>
        </p:grpSpPr>
        <p:sp>
          <p:nvSpPr>
            <p:cNvPr id="116" name="Rechteck 115"/>
            <p:cNvSpPr/>
            <p:nvPr/>
          </p:nvSpPr>
          <p:spPr>
            <a:xfrm rot="16200000">
              <a:off x="4786926" y="614146"/>
              <a:ext cx="720000" cy="108000"/>
            </a:xfrm>
            <a:prstGeom prst="rect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17" name="Rechteck 116"/>
            <p:cNvSpPr/>
            <p:nvPr/>
          </p:nvSpPr>
          <p:spPr>
            <a:xfrm rot="16200000">
              <a:off x="5086733" y="542146"/>
              <a:ext cx="108000" cy="1080000"/>
            </a:xfrm>
            <a:prstGeom prst="rect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900279" y="3717133"/>
            <a:ext cx="1440000" cy="1440000"/>
            <a:chOff x="3900279" y="3717133"/>
            <a:chExt cx="1440000" cy="1440000"/>
          </a:xfrm>
        </p:grpSpPr>
        <p:sp>
          <p:nvSpPr>
            <p:cNvPr id="26" name="Bogen 25"/>
            <p:cNvSpPr/>
            <p:nvPr/>
          </p:nvSpPr>
          <p:spPr>
            <a:xfrm>
              <a:off x="3900279" y="3717133"/>
              <a:ext cx="1440000" cy="1440000"/>
            </a:xfrm>
            <a:prstGeom prst="arc">
              <a:avLst>
                <a:gd name="adj1" fmla="val 9114134"/>
                <a:gd name="adj2" fmla="val 9094380"/>
              </a:avLst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Flussdiagramm: Oder 54"/>
            <p:cNvSpPr/>
            <p:nvPr/>
          </p:nvSpPr>
          <p:spPr>
            <a:xfrm>
              <a:off x="4566279" y="4383133"/>
              <a:ext cx="108000" cy="108000"/>
            </a:xfrm>
            <a:prstGeom prst="flowChartOr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3" name="Legende mit Linie 1 (ohne Rahmen) 2"/>
          <p:cNvSpPr/>
          <p:nvPr/>
        </p:nvSpPr>
        <p:spPr>
          <a:xfrm>
            <a:off x="5976156" y="112862"/>
            <a:ext cx="914400" cy="404987"/>
          </a:xfrm>
          <a:prstGeom prst="callout1">
            <a:avLst>
              <a:gd name="adj1" fmla="val 18750"/>
              <a:gd name="adj2" fmla="val -8333"/>
              <a:gd name="adj3" fmla="val 256632"/>
              <a:gd name="adj4" fmla="val -14872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r>
              <a:rPr lang="de-DE" sz="1050" dirty="0" err="1" smtClean="0"/>
              <a:t>mill</a:t>
            </a:r>
            <a:endParaRPr lang="de-DE" sz="1050" dirty="0" smtClean="0"/>
          </a:p>
          <a:p>
            <a:r>
              <a:rPr lang="de-DE" sz="1050" dirty="0" smtClean="0"/>
              <a:t>1mm  </a:t>
            </a:r>
            <a:r>
              <a:rPr lang="de-DE" sz="1050" dirty="0" err="1" smtClean="0"/>
              <a:t>depth</a:t>
            </a:r>
            <a:endParaRPr lang="de-DE" sz="1050" dirty="0"/>
          </a:p>
        </p:txBody>
      </p:sp>
      <p:grpSp>
        <p:nvGrpSpPr>
          <p:cNvPr id="132" name="Gruppieren 131"/>
          <p:cNvGrpSpPr/>
          <p:nvPr/>
        </p:nvGrpSpPr>
        <p:grpSpPr>
          <a:xfrm>
            <a:off x="2100279" y="1916832"/>
            <a:ext cx="5040000" cy="5086380"/>
            <a:chOff x="2100279" y="1907401"/>
            <a:chExt cx="5040000" cy="5086380"/>
          </a:xfrm>
        </p:grpSpPr>
        <p:sp>
          <p:nvSpPr>
            <p:cNvPr id="133" name="Flussdiagramm: Zusammenführung 132"/>
            <p:cNvSpPr/>
            <p:nvPr/>
          </p:nvSpPr>
          <p:spPr>
            <a:xfrm flipV="1">
              <a:off x="4559874" y="6885781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4" name="Ellipse 133"/>
            <p:cNvSpPr/>
            <p:nvPr/>
          </p:nvSpPr>
          <p:spPr>
            <a:xfrm flipV="1">
              <a:off x="2100279" y="1907401"/>
              <a:ext cx="5040000" cy="5040000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5" name="Flussdiagramm: Zusammenführung 134"/>
            <p:cNvSpPr/>
            <p:nvPr/>
          </p:nvSpPr>
          <p:spPr>
            <a:xfrm flipV="1">
              <a:off x="6760022" y="3109575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6" name="Flussdiagramm: Zusammenführung 135"/>
            <p:cNvSpPr/>
            <p:nvPr/>
          </p:nvSpPr>
          <p:spPr>
            <a:xfrm flipV="1">
              <a:off x="2380472" y="3112432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37" name="Gerade Verbindung 136"/>
            <p:cNvCxnSpPr>
              <a:stCxn id="134" idx="2"/>
              <a:endCxn id="134" idx="6"/>
            </p:cNvCxnSpPr>
            <p:nvPr/>
          </p:nvCxnSpPr>
          <p:spPr>
            <a:xfrm>
              <a:off x="2100279" y="4427401"/>
              <a:ext cx="5040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uppieren 1"/>
          <p:cNvGrpSpPr/>
          <p:nvPr/>
        </p:nvGrpSpPr>
        <p:grpSpPr>
          <a:xfrm>
            <a:off x="311274" y="483872"/>
            <a:ext cx="8640000" cy="7920000"/>
            <a:chOff x="311274" y="483872"/>
            <a:chExt cx="8640000" cy="7920000"/>
          </a:xfrm>
        </p:grpSpPr>
        <p:cxnSp>
          <p:nvCxnSpPr>
            <p:cNvPr id="6" name="Gerade Verbindung 5"/>
            <p:cNvCxnSpPr/>
            <p:nvPr/>
          </p:nvCxnSpPr>
          <p:spPr>
            <a:xfrm>
              <a:off x="4628866" y="562200"/>
              <a:ext cx="4817" cy="77633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 rot="-1800000" flipV="1">
              <a:off x="671274" y="4443872"/>
              <a:ext cx="7920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>
              <a:off x="311274" y="4443872"/>
              <a:ext cx="8640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rot="7200000" flipH="1" flipV="1">
              <a:off x="4631274" y="483872"/>
              <a:ext cx="0" cy="7920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12600000" flipH="1" flipV="1">
              <a:off x="4631275" y="483872"/>
              <a:ext cx="0" cy="7920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9000000" flipH="1" flipV="1">
              <a:off x="4631274" y="483872"/>
              <a:ext cx="0" cy="7920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/>
        </p:nvGrpSpPr>
        <p:grpSpPr>
          <a:xfrm>
            <a:off x="4082740" y="1724112"/>
            <a:ext cx="1080000" cy="2700000"/>
            <a:chOff x="4082740" y="1724112"/>
            <a:chExt cx="1080000" cy="2700000"/>
          </a:xfrm>
        </p:grpSpPr>
        <p:sp>
          <p:nvSpPr>
            <p:cNvPr id="27" name="Abgerundetes Rechteck 26"/>
            <p:cNvSpPr/>
            <p:nvPr/>
          </p:nvSpPr>
          <p:spPr>
            <a:xfrm>
              <a:off x="4082740" y="1724112"/>
              <a:ext cx="1080000" cy="540000"/>
            </a:xfrm>
            <a:prstGeom prst="round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7" name="Gerade Verbindung 6"/>
            <p:cNvCxnSpPr>
              <a:stCxn id="27" idx="2"/>
            </p:cNvCxnSpPr>
            <p:nvPr/>
          </p:nvCxnSpPr>
          <p:spPr>
            <a:xfrm>
              <a:off x="4622740" y="2264112"/>
              <a:ext cx="0" cy="216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582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Bogen 273"/>
          <p:cNvSpPr/>
          <p:nvPr/>
        </p:nvSpPr>
        <p:spPr>
          <a:xfrm>
            <a:off x="4495835" y="3320988"/>
            <a:ext cx="1440000" cy="1440000"/>
          </a:xfrm>
          <a:prstGeom prst="arc">
            <a:avLst>
              <a:gd name="adj1" fmla="val 9114134"/>
              <a:gd name="adj2" fmla="val 9094380"/>
            </a:avLst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251520" y="190381"/>
            <a:ext cx="22215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middle</a:t>
            </a:r>
            <a:r>
              <a:rPr lang="de-DE" dirty="0"/>
              <a:t> </a:t>
            </a:r>
            <a:r>
              <a:rPr lang="de-DE" dirty="0" err="1"/>
              <a:t>body</a:t>
            </a:r>
            <a:r>
              <a:rPr lang="de-DE" dirty="0"/>
              <a:t> </a:t>
            </a:r>
            <a:r>
              <a:rPr lang="de-DE" dirty="0" err="1" smtClean="0"/>
              <a:t>platform</a:t>
            </a:r>
            <a:endParaRPr lang="de-DE" dirty="0" smtClean="0"/>
          </a:p>
          <a:p>
            <a:r>
              <a:rPr lang="de-DE" sz="1200" dirty="0" smtClean="0"/>
              <a:t>3mm</a:t>
            </a:r>
          </a:p>
        </p:txBody>
      </p:sp>
      <p:sp>
        <p:nvSpPr>
          <p:cNvPr id="2" name="Rechteck 1"/>
          <p:cNvSpPr/>
          <p:nvPr/>
        </p:nvSpPr>
        <p:spPr>
          <a:xfrm rot="16200000">
            <a:off x="4858443" y="757632"/>
            <a:ext cx="720000" cy="108000"/>
          </a:xfrm>
          <a:prstGeom prst="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 rot="16200000">
            <a:off x="5158251" y="685632"/>
            <a:ext cx="108000" cy="10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6" name="Rechteck 55"/>
          <p:cNvSpPr/>
          <p:nvPr/>
        </p:nvSpPr>
        <p:spPr>
          <a:xfrm rot="9000000">
            <a:off x="2044173" y="5619478"/>
            <a:ext cx="720000" cy="108000"/>
          </a:xfrm>
          <a:prstGeom prst="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 rot="9000000">
            <a:off x="2711806" y="4931843"/>
            <a:ext cx="108000" cy="10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hteck 62"/>
          <p:cNvSpPr/>
          <p:nvPr/>
        </p:nvSpPr>
        <p:spPr>
          <a:xfrm rot="1800000">
            <a:off x="7653650" y="5628463"/>
            <a:ext cx="720000" cy="108000"/>
          </a:xfrm>
          <a:prstGeom prst="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 rot="1800000">
            <a:off x="7604213" y="4930099"/>
            <a:ext cx="108000" cy="10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1212625" y="1120195"/>
            <a:ext cx="144755" cy="603541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73" name="Ellipse 72"/>
          <p:cNvSpPr/>
          <p:nvPr/>
        </p:nvSpPr>
        <p:spPr>
          <a:xfrm>
            <a:off x="436003" y="1174277"/>
            <a:ext cx="914400" cy="367014"/>
          </a:xfrm>
          <a:prstGeom prst="ellipse">
            <a:avLst/>
          </a:prstGeom>
          <a:solidFill>
            <a:srgbClr val="990000">
              <a:alpha val="10196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74" name="Ellipse 73"/>
          <p:cNvSpPr/>
          <p:nvPr/>
        </p:nvSpPr>
        <p:spPr>
          <a:xfrm>
            <a:off x="436003" y="1537729"/>
            <a:ext cx="914400" cy="367014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75" name="Ellipse 74"/>
          <p:cNvSpPr/>
          <p:nvPr/>
        </p:nvSpPr>
        <p:spPr>
          <a:xfrm>
            <a:off x="819293" y="1695254"/>
            <a:ext cx="143850" cy="51964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76" name="Parallelogramm 75"/>
          <p:cNvSpPr/>
          <p:nvPr/>
        </p:nvSpPr>
        <p:spPr>
          <a:xfrm rot="5400000">
            <a:off x="385417" y="1240218"/>
            <a:ext cx="634924" cy="88811"/>
          </a:xfrm>
          <a:prstGeom prst="parallelogram">
            <a:avLst>
              <a:gd name="adj" fmla="val 4845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77" name="Parallelogramm 76"/>
          <p:cNvSpPr/>
          <p:nvPr/>
        </p:nvSpPr>
        <p:spPr>
          <a:xfrm rot="5400000" flipV="1">
            <a:off x="298016" y="1489681"/>
            <a:ext cx="641611" cy="82811"/>
          </a:xfrm>
          <a:prstGeom prst="parallelogram">
            <a:avLst>
              <a:gd name="adj" fmla="val 61425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78" name="Parallelogramm 77"/>
          <p:cNvSpPr/>
          <p:nvPr/>
        </p:nvSpPr>
        <p:spPr>
          <a:xfrm rot="5400000">
            <a:off x="351705" y="1464177"/>
            <a:ext cx="628722" cy="88811"/>
          </a:xfrm>
          <a:prstGeom prst="parallelogram">
            <a:avLst>
              <a:gd name="adj" fmla="val 39988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79" name="Parallelogramm 78"/>
          <p:cNvSpPr/>
          <p:nvPr/>
        </p:nvSpPr>
        <p:spPr>
          <a:xfrm rot="5400000" flipV="1">
            <a:off x="442914" y="1266701"/>
            <a:ext cx="616683" cy="84838"/>
          </a:xfrm>
          <a:prstGeom prst="parallelogram">
            <a:avLst>
              <a:gd name="adj" fmla="val 27996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80" name="Ellipse 79"/>
          <p:cNvSpPr/>
          <p:nvPr/>
        </p:nvSpPr>
        <p:spPr>
          <a:xfrm>
            <a:off x="819293" y="1331802"/>
            <a:ext cx="143850" cy="51964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grpSp>
        <p:nvGrpSpPr>
          <p:cNvPr id="81" name="Gruppieren 80"/>
          <p:cNvGrpSpPr/>
          <p:nvPr/>
        </p:nvGrpSpPr>
        <p:grpSpPr>
          <a:xfrm>
            <a:off x="436654" y="935965"/>
            <a:ext cx="914400" cy="367014"/>
            <a:chOff x="5592866" y="3190688"/>
            <a:chExt cx="914400" cy="367014"/>
          </a:xfrm>
          <a:noFill/>
        </p:grpSpPr>
        <p:sp>
          <p:nvSpPr>
            <p:cNvPr id="82" name="Ellipse 81"/>
            <p:cNvSpPr/>
            <p:nvPr/>
          </p:nvSpPr>
          <p:spPr>
            <a:xfrm>
              <a:off x="5592866" y="3190688"/>
              <a:ext cx="914400" cy="367014"/>
            </a:xfrm>
            <a:prstGeom prst="ellipse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83" name="Ellipse 82"/>
            <p:cNvSpPr/>
            <p:nvPr/>
          </p:nvSpPr>
          <p:spPr>
            <a:xfrm>
              <a:off x="5978141" y="3348213"/>
              <a:ext cx="143850" cy="51964"/>
            </a:xfrm>
            <a:prstGeom prst="ellipse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cxnSp>
        <p:nvCxnSpPr>
          <p:cNvPr id="84" name="Gerade Verbindung 83"/>
          <p:cNvCxnSpPr/>
          <p:nvPr/>
        </p:nvCxnSpPr>
        <p:spPr>
          <a:xfrm>
            <a:off x="1213233" y="1047777"/>
            <a:ext cx="0" cy="117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84"/>
          <p:cNvCxnSpPr/>
          <p:nvPr/>
        </p:nvCxnSpPr>
        <p:spPr>
          <a:xfrm>
            <a:off x="1212015" y="1668880"/>
            <a:ext cx="0" cy="117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Bogen 3"/>
          <p:cNvSpPr/>
          <p:nvPr/>
        </p:nvSpPr>
        <p:spPr>
          <a:xfrm rot="16200000">
            <a:off x="1606836" y="454649"/>
            <a:ext cx="7200000" cy="7200000"/>
          </a:xfrm>
          <a:prstGeom prst="arc">
            <a:avLst>
              <a:gd name="adj1" fmla="val 9114134"/>
              <a:gd name="adj2" fmla="val 90943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" name="Gruppieren 4"/>
          <p:cNvGrpSpPr/>
          <p:nvPr/>
        </p:nvGrpSpPr>
        <p:grpSpPr>
          <a:xfrm>
            <a:off x="1606835" y="454648"/>
            <a:ext cx="7200000" cy="7200000"/>
            <a:chOff x="1608597" y="452288"/>
            <a:chExt cx="7200000" cy="7200000"/>
          </a:xfrm>
        </p:grpSpPr>
        <p:cxnSp>
          <p:nvCxnSpPr>
            <p:cNvPr id="7" name="Gerade Verbindung 6"/>
            <p:cNvCxnSpPr/>
            <p:nvPr/>
          </p:nvCxnSpPr>
          <p:spPr>
            <a:xfrm>
              <a:off x="1608597" y="4052288"/>
              <a:ext cx="7200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36"/>
            <p:cNvCxnSpPr/>
            <p:nvPr/>
          </p:nvCxnSpPr>
          <p:spPr>
            <a:xfrm>
              <a:off x="5208597" y="452288"/>
              <a:ext cx="0" cy="720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64"/>
            <p:cNvCxnSpPr/>
            <p:nvPr/>
          </p:nvCxnSpPr>
          <p:spPr>
            <a:xfrm rot="1800000">
              <a:off x="1608597" y="4052288"/>
              <a:ext cx="7200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Gerade Verbindung 275"/>
            <p:cNvCxnSpPr/>
            <p:nvPr/>
          </p:nvCxnSpPr>
          <p:spPr>
            <a:xfrm flipH="1">
              <a:off x="2087652" y="2241389"/>
              <a:ext cx="6241890" cy="362179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Gerade Verbindung 278"/>
            <p:cNvCxnSpPr/>
            <p:nvPr/>
          </p:nvCxnSpPr>
          <p:spPr>
            <a:xfrm rot="3600000">
              <a:off x="1608597" y="4052288"/>
              <a:ext cx="7200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Gerade Verbindung 279"/>
            <p:cNvCxnSpPr/>
            <p:nvPr/>
          </p:nvCxnSpPr>
          <p:spPr>
            <a:xfrm rot="1800000">
              <a:off x="5208597" y="452288"/>
              <a:ext cx="0" cy="720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pieren 7"/>
          <p:cNvGrpSpPr/>
          <p:nvPr/>
        </p:nvGrpSpPr>
        <p:grpSpPr>
          <a:xfrm>
            <a:off x="2689188" y="1536372"/>
            <a:ext cx="5040000" cy="5086380"/>
            <a:chOff x="2689188" y="1536372"/>
            <a:chExt cx="5040000" cy="5086380"/>
          </a:xfrm>
        </p:grpSpPr>
        <p:sp>
          <p:nvSpPr>
            <p:cNvPr id="36" name="Flussdiagramm: Zusammenführung 35"/>
            <p:cNvSpPr/>
            <p:nvPr/>
          </p:nvSpPr>
          <p:spPr>
            <a:xfrm flipV="1">
              <a:off x="5148783" y="6514752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8" name="Ellipse 37"/>
            <p:cNvSpPr/>
            <p:nvPr/>
          </p:nvSpPr>
          <p:spPr>
            <a:xfrm flipV="1">
              <a:off x="2689188" y="1536372"/>
              <a:ext cx="5040000" cy="5040000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9" name="Flussdiagramm: Zusammenführung 38"/>
            <p:cNvSpPr/>
            <p:nvPr/>
          </p:nvSpPr>
          <p:spPr>
            <a:xfrm flipV="1">
              <a:off x="7348931" y="2738546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0" name="Flussdiagramm: Zusammenführung 39"/>
            <p:cNvSpPr/>
            <p:nvPr/>
          </p:nvSpPr>
          <p:spPr>
            <a:xfrm flipV="1">
              <a:off x="2969381" y="2741403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4667432" y="1344960"/>
            <a:ext cx="1080000" cy="2700000"/>
            <a:chOff x="4082740" y="1724112"/>
            <a:chExt cx="1080000" cy="2700000"/>
          </a:xfrm>
        </p:grpSpPr>
        <p:sp>
          <p:nvSpPr>
            <p:cNvPr id="43" name="Abgerundetes Rechteck 42"/>
            <p:cNvSpPr/>
            <p:nvPr/>
          </p:nvSpPr>
          <p:spPr>
            <a:xfrm>
              <a:off x="4082740" y="1724112"/>
              <a:ext cx="1080000" cy="540000"/>
            </a:xfrm>
            <a:prstGeom prst="round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4" name="Gerade Verbindung 43"/>
            <p:cNvCxnSpPr>
              <a:stCxn id="43" idx="2"/>
            </p:cNvCxnSpPr>
            <p:nvPr/>
          </p:nvCxnSpPr>
          <p:spPr>
            <a:xfrm>
              <a:off x="4622740" y="2264112"/>
              <a:ext cx="0" cy="216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969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feld 21"/>
          <p:cNvSpPr txBox="1"/>
          <p:nvPr/>
        </p:nvSpPr>
        <p:spPr>
          <a:xfrm>
            <a:off x="251519" y="417438"/>
            <a:ext cx="252278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Dalek</a:t>
            </a:r>
            <a:r>
              <a:rPr lang="de-DE" dirty="0" smtClean="0"/>
              <a:t> </a:t>
            </a:r>
            <a:r>
              <a:rPr lang="de-DE" dirty="0" err="1" smtClean="0"/>
              <a:t>body</a:t>
            </a:r>
            <a:endParaRPr lang="de-DE" dirty="0" smtClean="0"/>
          </a:p>
          <a:p>
            <a:r>
              <a:rPr lang="de-DE" dirty="0" err="1" smtClean="0"/>
              <a:t>side</a:t>
            </a:r>
            <a:r>
              <a:rPr lang="de-DE" dirty="0" smtClean="0"/>
              <a:t> </a:t>
            </a:r>
            <a:r>
              <a:rPr lang="de-DE" dirty="0" err="1" smtClean="0"/>
              <a:t>panel</a:t>
            </a:r>
            <a:endParaRPr lang="de-DE" dirty="0" smtClean="0"/>
          </a:p>
          <a:p>
            <a:endParaRPr lang="de-DE" dirty="0"/>
          </a:p>
          <a:p>
            <a:r>
              <a:rPr lang="de-DE" sz="1400" dirty="0" smtClean="0"/>
              <a:t>3mm</a:t>
            </a:r>
            <a:endParaRPr lang="de-DE" dirty="0" smtClean="0"/>
          </a:p>
        </p:txBody>
      </p:sp>
      <p:grpSp>
        <p:nvGrpSpPr>
          <p:cNvPr id="3" name="Gruppieren 2"/>
          <p:cNvGrpSpPr/>
          <p:nvPr/>
        </p:nvGrpSpPr>
        <p:grpSpPr>
          <a:xfrm>
            <a:off x="533496" y="1894766"/>
            <a:ext cx="915051" cy="968778"/>
            <a:chOff x="560605" y="2811055"/>
            <a:chExt cx="915051" cy="968778"/>
          </a:xfrm>
        </p:grpSpPr>
        <p:sp>
          <p:nvSpPr>
            <p:cNvPr id="23" name="Rechteck 22"/>
            <p:cNvSpPr/>
            <p:nvPr/>
          </p:nvSpPr>
          <p:spPr>
            <a:xfrm>
              <a:off x="1330250" y="2995285"/>
              <a:ext cx="144755" cy="603541"/>
            </a:xfrm>
            <a:prstGeom prst="rect">
              <a:avLst/>
            </a:prstGeom>
            <a:solidFill>
              <a:srgbClr val="3399FF">
                <a:alpha val="20000"/>
              </a:srgb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25" name="Ellipse 24"/>
            <p:cNvSpPr/>
            <p:nvPr/>
          </p:nvSpPr>
          <p:spPr>
            <a:xfrm>
              <a:off x="560605" y="3412819"/>
              <a:ext cx="914400" cy="367014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28" name="Ellipse 27"/>
            <p:cNvSpPr/>
            <p:nvPr/>
          </p:nvSpPr>
          <p:spPr>
            <a:xfrm>
              <a:off x="943895" y="3570344"/>
              <a:ext cx="143850" cy="51964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30" name="Parallelogramm 29"/>
            <p:cNvSpPr/>
            <p:nvPr/>
          </p:nvSpPr>
          <p:spPr>
            <a:xfrm rot="5400000">
              <a:off x="510019" y="3115308"/>
              <a:ext cx="634924" cy="88811"/>
            </a:xfrm>
            <a:prstGeom prst="parallelogram">
              <a:avLst>
                <a:gd name="adj" fmla="val 48450"/>
              </a:avLst>
            </a:prstGeom>
            <a:solidFill>
              <a:srgbClr val="3399FF">
                <a:alpha val="20000"/>
              </a:srgb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31" name="Parallelogramm 30"/>
            <p:cNvSpPr/>
            <p:nvPr/>
          </p:nvSpPr>
          <p:spPr>
            <a:xfrm rot="5400000" flipV="1">
              <a:off x="422618" y="3364771"/>
              <a:ext cx="641611" cy="82811"/>
            </a:xfrm>
            <a:prstGeom prst="parallelogram">
              <a:avLst>
                <a:gd name="adj" fmla="val 49380"/>
              </a:avLst>
            </a:prstGeom>
            <a:solidFill>
              <a:srgbClr val="3399FF">
                <a:alpha val="20000"/>
              </a:srgb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32" name="Parallelogramm 31"/>
            <p:cNvSpPr/>
            <p:nvPr/>
          </p:nvSpPr>
          <p:spPr>
            <a:xfrm rot="5400000">
              <a:off x="476307" y="3339267"/>
              <a:ext cx="628722" cy="88811"/>
            </a:xfrm>
            <a:prstGeom prst="parallelogram">
              <a:avLst>
                <a:gd name="adj" fmla="val 39988"/>
              </a:avLst>
            </a:prstGeom>
            <a:solidFill>
              <a:srgbClr val="3399FF">
                <a:alpha val="20000"/>
              </a:srgb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33" name="Parallelogramm 32"/>
            <p:cNvSpPr/>
            <p:nvPr/>
          </p:nvSpPr>
          <p:spPr>
            <a:xfrm rot="5400000" flipV="1">
              <a:off x="567516" y="3141791"/>
              <a:ext cx="616683" cy="84838"/>
            </a:xfrm>
            <a:prstGeom prst="parallelogram">
              <a:avLst>
                <a:gd name="adj" fmla="val 27996"/>
              </a:avLst>
            </a:prstGeom>
            <a:solidFill>
              <a:srgbClr val="3399FF">
                <a:alpha val="20000"/>
              </a:srgb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grpSp>
          <p:nvGrpSpPr>
            <p:cNvPr id="47" name="Gruppieren 46"/>
            <p:cNvGrpSpPr/>
            <p:nvPr/>
          </p:nvGrpSpPr>
          <p:grpSpPr>
            <a:xfrm>
              <a:off x="560605" y="3092707"/>
              <a:ext cx="914400" cy="367014"/>
              <a:chOff x="536182" y="3049367"/>
              <a:chExt cx="914400" cy="367014"/>
            </a:xfrm>
          </p:grpSpPr>
          <p:sp>
            <p:nvSpPr>
              <p:cNvPr id="24" name="Ellipse 23"/>
              <p:cNvSpPr/>
              <p:nvPr/>
            </p:nvSpPr>
            <p:spPr>
              <a:xfrm>
                <a:off x="536182" y="3049367"/>
                <a:ext cx="914400" cy="367014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34" name="Ellipse 33"/>
              <p:cNvSpPr/>
              <p:nvPr/>
            </p:nvSpPr>
            <p:spPr>
              <a:xfrm>
                <a:off x="919472" y="3206892"/>
                <a:ext cx="143850" cy="51964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35" name="Gruppieren 34"/>
            <p:cNvGrpSpPr/>
            <p:nvPr/>
          </p:nvGrpSpPr>
          <p:grpSpPr>
            <a:xfrm>
              <a:off x="561256" y="2811055"/>
              <a:ext cx="914400" cy="367014"/>
              <a:chOff x="5592866" y="3190688"/>
              <a:chExt cx="914400" cy="367014"/>
            </a:xfrm>
            <a:noFill/>
          </p:grpSpPr>
          <p:sp>
            <p:nvSpPr>
              <p:cNvPr id="36" name="Ellipse 35"/>
              <p:cNvSpPr/>
              <p:nvPr/>
            </p:nvSpPr>
            <p:spPr>
              <a:xfrm>
                <a:off x="5592866" y="3190688"/>
                <a:ext cx="914400" cy="367014"/>
              </a:xfrm>
              <a:prstGeom prst="ellipse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37" name="Ellipse 36"/>
              <p:cNvSpPr/>
              <p:nvPr/>
            </p:nvSpPr>
            <p:spPr>
              <a:xfrm>
                <a:off x="5978141" y="3348213"/>
                <a:ext cx="143850" cy="51964"/>
              </a:xfrm>
              <a:prstGeom prst="ellipse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38" name="Gerade Verbindung 37"/>
            <p:cNvCxnSpPr/>
            <p:nvPr/>
          </p:nvCxnSpPr>
          <p:spPr>
            <a:xfrm>
              <a:off x="1330858" y="2922867"/>
              <a:ext cx="0" cy="1171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38"/>
            <p:cNvCxnSpPr/>
            <p:nvPr/>
          </p:nvCxnSpPr>
          <p:spPr>
            <a:xfrm>
              <a:off x="1329640" y="3543970"/>
              <a:ext cx="0" cy="1171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 Verbindung 3"/>
            <p:cNvCxnSpPr/>
            <p:nvPr/>
          </p:nvCxnSpPr>
          <p:spPr>
            <a:xfrm flipH="1">
              <a:off x="1330250" y="3294676"/>
              <a:ext cx="1447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40"/>
            <p:cNvCxnSpPr/>
            <p:nvPr/>
          </p:nvCxnSpPr>
          <p:spPr>
            <a:xfrm flipH="1">
              <a:off x="710698" y="3376328"/>
              <a:ext cx="77249" cy="345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42"/>
            <p:cNvCxnSpPr>
              <a:stCxn id="30" idx="3"/>
            </p:cNvCxnSpPr>
            <p:nvPr/>
          </p:nvCxnSpPr>
          <p:spPr>
            <a:xfrm flipV="1">
              <a:off x="783076" y="3076956"/>
              <a:ext cx="4871" cy="612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hteck 5"/>
          <p:cNvSpPr/>
          <p:nvPr/>
        </p:nvSpPr>
        <p:spPr>
          <a:xfrm rot="10800000">
            <a:off x="4263876" y="3141359"/>
            <a:ext cx="1080000" cy="3528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 rot="10800000">
            <a:off x="7854853" y="3141359"/>
            <a:ext cx="1080000" cy="3528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4" name="Rechteck 43"/>
          <p:cNvSpPr/>
          <p:nvPr/>
        </p:nvSpPr>
        <p:spPr>
          <a:xfrm rot="10800000">
            <a:off x="1869890" y="3141359"/>
            <a:ext cx="1080000" cy="3528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5" name="Rechteck 44"/>
          <p:cNvSpPr/>
          <p:nvPr/>
        </p:nvSpPr>
        <p:spPr>
          <a:xfrm rot="10800000">
            <a:off x="5460869" y="3141359"/>
            <a:ext cx="1080000" cy="3528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 rot="10800000">
            <a:off x="3066883" y="3141359"/>
            <a:ext cx="1080000" cy="3528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8" name="Rechteck 47"/>
          <p:cNvSpPr/>
          <p:nvPr/>
        </p:nvSpPr>
        <p:spPr>
          <a:xfrm rot="10800000">
            <a:off x="6657862" y="3141359"/>
            <a:ext cx="1080000" cy="3528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 rot="5400000">
            <a:off x="5003688" y="-1718661"/>
            <a:ext cx="720000" cy="7200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50" name="Rechteck 49"/>
          <p:cNvSpPr/>
          <p:nvPr/>
        </p:nvSpPr>
        <p:spPr>
          <a:xfrm rot="5400000">
            <a:off x="5004488" y="-2510749"/>
            <a:ext cx="720000" cy="7200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51" name="Rechteck 50"/>
          <p:cNvSpPr/>
          <p:nvPr/>
        </p:nvSpPr>
        <p:spPr>
          <a:xfrm rot="5400000">
            <a:off x="5004488" y="-890569"/>
            <a:ext cx="720000" cy="7200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 rot="5400000">
            <a:off x="2049888" y="3450012"/>
            <a:ext cx="720000" cy="108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 rot="5400000">
            <a:off x="2051931" y="6253912"/>
            <a:ext cx="720000" cy="108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0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gen 3"/>
          <p:cNvSpPr/>
          <p:nvPr/>
        </p:nvSpPr>
        <p:spPr>
          <a:xfrm rot="16200000">
            <a:off x="1535012" y="309346"/>
            <a:ext cx="7200000" cy="7200000"/>
          </a:xfrm>
          <a:prstGeom prst="arc">
            <a:avLst>
              <a:gd name="adj1" fmla="val 9114134"/>
              <a:gd name="adj2" fmla="val 90943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Abgerundetes Rechteck 7"/>
          <p:cNvSpPr/>
          <p:nvPr/>
        </p:nvSpPr>
        <p:spPr>
          <a:xfrm>
            <a:off x="3299011" y="2073345"/>
            <a:ext cx="3672000" cy="3672000"/>
          </a:xfrm>
          <a:prstGeom prst="roundRect">
            <a:avLst>
              <a:gd name="adj" fmla="val 15822"/>
            </a:avLst>
          </a:prstGeom>
          <a:solidFill>
            <a:srgbClr val="B7DEE8">
              <a:alpha val="40000"/>
            </a:srgb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Flussdiagramm: Zusammenführung 10"/>
          <p:cNvSpPr/>
          <p:nvPr/>
        </p:nvSpPr>
        <p:spPr>
          <a:xfrm>
            <a:off x="6588224" y="2375371"/>
            <a:ext cx="108000" cy="108000"/>
          </a:xfrm>
          <a:prstGeom prst="flowChartSummingJunction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85" name="Flussdiagramm: Zusammenführung 384"/>
          <p:cNvSpPr/>
          <p:nvPr/>
        </p:nvSpPr>
        <p:spPr>
          <a:xfrm>
            <a:off x="6578711" y="5354178"/>
            <a:ext cx="108000" cy="108000"/>
          </a:xfrm>
          <a:prstGeom prst="flowChartSummingJunction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86" name="Flussdiagramm: Zusammenführung 385"/>
          <p:cNvSpPr/>
          <p:nvPr/>
        </p:nvSpPr>
        <p:spPr>
          <a:xfrm>
            <a:off x="3599904" y="2358405"/>
            <a:ext cx="108000" cy="108000"/>
          </a:xfrm>
          <a:prstGeom prst="flowChartSummingJunction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87" name="Flussdiagramm: Zusammenführung 386"/>
          <p:cNvSpPr/>
          <p:nvPr/>
        </p:nvSpPr>
        <p:spPr>
          <a:xfrm>
            <a:off x="3599892" y="5372191"/>
            <a:ext cx="108000" cy="108000"/>
          </a:xfrm>
          <a:prstGeom prst="flowChartSummingJunction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51519" y="190381"/>
            <a:ext cx="36505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top </a:t>
            </a:r>
            <a:r>
              <a:rPr lang="de-DE" dirty="0" err="1" smtClean="0"/>
              <a:t>body</a:t>
            </a:r>
            <a:r>
              <a:rPr lang="de-DE" dirty="0" smtClean="0"/>
              <a:t> </a:t>
            </a:r>
            <a:r>
              <a:rPr lang="de-DE" dirty="0" err="1" smtClean="0"/>
              <a:t>platform</a:t>
            </a:r>
            <a:r>
              <a:rPr lang="de-DE" dirty="0" smtClean="0"/>
              <a:t> – </a:t>
            </a:r>
            <a:r>
              <a:rPr lang="de-DE" dirty="0" err="1" smtClean="0"/>
              <a:t>bottom</a:t>
            </a:r>
            <a:r>
              <a:rPr lang="de-DE" dirty="0" smtClean="0"/>
              <a:t> </a:t>
            </a:r>
            <a:r>
              <a:rPr lang="de-DE" dirty="0" err="1" smtClean="0"/>
              <a:t>side</a:t>
            </a:r>
            <a:endParaRPr lang="de-DE" dirty="0" smtClean="0"/>
          </a:p>
          <a:p>
            <a:r>
              <a:rPr lang="de-DE" sz="1200" dirty="0" smtClean="0"/>
              <a:t>6mm</a:t>
            </a:r>
          </a:p>
          <a:p>
            <a:r>
              <a:rPr lang="de-DE" sz="1200" dirty="0" err="1"/>
              <a:t>Visaton</a:t>
            </a:r>
            <a:r>
              <a:rPr lang="de-DE" sz="1200" dirty="0"/>
              <a:t> </a:t>
            </a:r>
            <a:r>
              <a:rPr lang="de-DE" sz="1200" dirty="0" smtClean="0"/>
              <a:t>F-8 SC</a:t>
            </a:r>
            <a:endParaRPr lang="de-DE" sz="1200" dirty="0"/>
          </a:p>
        </p:txBody>
      </p:sp>
      <p:sp>
        <p:nvSpPr>
          <p:cNvPr id="54" name="Rechteck 53"/>
          <p:cNvSpPr/>
          <p:nvPr/>
        </p:nvSpPr>
        <p:spPr>
          <a:xfrm>
            <a:off x="1236538" y="1772659"/>
            <a:ext cx="144755" cy="603541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55" name="Ellipse 54"/>
          <p:cNvSpPr/>
          <p:nvPr/>
        </p:nvSpPr>
        <p:spPr>
          <a:xfrm>
            <a:off x="466893" y="1826741"/>
            <a:ext cx="914400" cy="367014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56" name="Ellipse 55"/>
          <p:cNvSpPr/>
          <p:nvPr/>
        </p:nvSpPr>
        <p:spPr>
          <a:xfrm>
            <a:off x="466893" y="2190193"/>
            <a:ext cx="914400" cy="367014"/>
          </a:xfrm>
          <a:prstGeom prst="ellipse">
            <a:avLst/>
          </a:prstGeom>
          <a:solidFill>
            <a:schemeClr val="bg1">
              <a:alpha val="10196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57" name="Ellipse 56"/>
          <p:cNvSpPr/>
          <p:nvPr/>
        </p:nvSpPr>
        <p:spPr>
          <a:xfrm>
            <a:off x="850183" y="2347718"/>
            <a:ext cx="143850" cy="51964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58" name="Parallelogramm 57"/>
          <p:cNvSpPr/>
          <p:nvPr/>
        </p:nvSpPr>
        <p:spPr>
          <a:xfrm rot="5400000">
            <a:off x="416307" y="1892682"/>
            <a:ext cx="634924" cy="88811"/>
          </a:xfrm>
          <a:prstGeom prst="parallelogram">
            <a:avLst>
              <a:gd name="adj" fmla="val 4845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59" name="Parallelogramm 58"/>
          <p:cNvSpPr/>
          <p:nvPr/>
        </p:nvSpPr>
        <p:spPr>
          <a:xfrm rot="5400000" flipV="1">
            <a:off x="328906" y="2142145"/>
            <a:ext cx="641611" cy="82811"/>
          </a:xfrm>
          <a:prstGeom prst="parallelogram">
            <a:avLst>
              <a:gd name="adj" fmla="val 61425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60" name="Parallelogramm 59"/>
          <p:cNvSpPr/>
          <p:nvPr/>
        </p:nvSpPr>
        <p:spPr>
          <a:xfrm rot="5400000">
            <a:off x="382595" y="2116641"/>
            <a:ext cx="628722" cy="88811"/>
          </a:xfrm>
          <a:prstGeom prst="parallelogram">
            <a:avLst>
              <a:gd name="adj" fmla="val 39988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61" name="Parallelogramm 60"/>
          <p:cNvSpPr/>
          <p:nvPr/>
        </p:nvSpPr>
        <p:spPr>
          <a:xfrm rot="5400000" flipV="1">
            <a:off x="473804" y="1919165"/>
            <a:ext cx="616683" cy="84838"/>
          </a:xfrm>
          <a:prstGeom prst="parallelogram">
            <a:avLst>
              <a:gd name="adj" fmla="val 27996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62" name="Ellipse 61"/>
          <p:cNvSpPr/>
          <p:nvPr/>
        </p:nvSpPr>
        <p:spPr>
          <a:xfrm>
            <a:off x="850183" y="1984266"/>
            <a:ext cx="143850" cy="51964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grpSp>
        <p:nvGrpSpPr>
          <p:cNvPr id="63" name="Gruppieren 62"/>
          <p:cNvGrpSpPr/>
          <p:nvPr/>
        </p:nvGrpSpPr>
        <p:grpSpPr>
          <a:xfrm>
            <a:off x="467544" y="1588429"/>
            <a:ext cx="914400" cy="367014"/>
            <a:chOff x="5592866" y="3190688"/>
            <a:chExt cx="914400" cy="367014"/>
          </a:xfrm>
        </p:grpSpPr>
        <p:sp>
          <p:nvSpPr>
            <p:cNvPr id="64" name="Ellipse 63"/>
            <p:cNvSpPr/>
            <p:nvPr/>
          </p:nvSpPr>
          <p:spPr>
            <a:xfrm>
              <a:off x="5592866" y="3190688"/>
              <a:ext cx="914400" cy="367014"/>
            </a:xfrm>
            <a:prstGeom prst="ellipse">
              <a:avLst/>
            </a:prstGeom>
            <a:solidFill>
              <a:srgbClr val="990000">
                <a:alpha val="10196"/>
              </a:srgb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65" name="Ellipse 64"/>
            <p:cNvSpPr/>
            <p:nvPr/>
          </p:nvSpPr>
          <p:spPr>
            <a:xfrm>
              <a:off x="5978141" y="3348213"/>
              <a:ext cx="143850" cy="51964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cxnSp>
        <p:nvCxnSpPr>
          <p:cNvPr id="10" name="Gerade Verbindung 9"/>
          <p:cNvCxnSpPr/>
          <p:nvPr/>
        </p:nvCxnSpPr>
        <p:spPr>
          <a:xfrm>
            <a:off x="1237146" y="1700241"/>
            <a:ext cx="0" cy="117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/>
          <p:nvPr/>
        </p:nvCxnSpPr>
        <p:spPr>
          <a:xfrm>
            <a:off x="1235928" y="2321344"/>
            <a:ext cx="0" cy="117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uppieren 34"/>
          <p:cNvGrpSpPr/>
          <p:nvPr/>
        </p:nvGrpSpPr>
        <p:grpSpPr>
          <a:xfrm rot="16200000">
            <a:off x="4749938" y="203302"/>
            <a:ext cx="782575" cy="1083113"/>
            <a:chOff x="4856404" y="3362427"/>
            <a:chExt cx="2961011" cy="1083113"/>
          </a:xfrm>
        </p:grpSpPr>
        <p:cxnSp>
          <p:nvCxnSpPr>
            <p:cNvPr id="38" name="Gerade Verbindung 37"/>
            <p:cNvCxnSpPr/>
            <p:nvPr/>
          </p:nvCxnSpPr>
          <p:spPr>
            <a:xfrm>
              <a:off x="4856404" y="3362427"/>
              <a:ext cx="2961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38"/>
            <p:cNvCxnSpPr/>
            <p:nvPr/>
          </p:nvCxnSpPr>
          <p:spPr>
            <a:xfrm>
              <a:off x="4856404" y="4445540"/>
              <a:ext cx="2961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Gerade Verbindung 35"/>
          <p:cNvCxnSpPr>
            <a:endCxn id="34" idx="3"/>
          </p:cNvCxnSpPr>
          <p:nvPr/>
        </p:nvCxnSpPr>
        <p:spPr>
          <a:xfrm rot="16200000">
            <a:off x="3340393" y="2082442"/>
            <a:ext cx="3600000" cy="0"/>
          </a:xfrm>
          <a:prstGeom prst="line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pieren 4"/>
          <p:cNvGrpSpPr/>
          <p:nvPr/>
        </p:nvGrpSpPr>
        <p:grpSpPr>
          <a:xfrm>
            <a:off x="4600733" y="308146"/>
            <a:ext cx="1080000" cy="828000"/>
            <a:chOff x="4600733" y="308146"/>
            <a:chExt cx="1080000" cy="828000"/>
          </a:xfrm>
        </p:grpSpPr>
        <p:sp>
          <p:nvSpPr>
            <p:cNvPr id="34" name="Rechteck 33"/>
            <p:cNvSpPr/>
            <p:nvPr/>
          </p:nvSpPr>
          <p:spPr>
            <a:xfrm rot="16200000">
              <a:off x="4786926" y="614146"/>
              <a:ext cx="720000" cy="108000"/>
            </a:xfrm>
            <a:prstGeom prst="rect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7" name="Rechteck 36"/>
            <p:cNvSpPr/>
            <p:nvPr/>
          </p:nvSpPr>
          <p:spPr>
            <a:xfrm rot="16200000">
              <a:off x="5086733" y="542146"/>
              <a:ext cx="108000" cy="1080000"/>
            </a:xfrm>
            <a:prstGeom prst="rect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1" name="Rechteck 40"/>
          <p:cNvSpPr/>
          <p:nvPr/>
        </p:nvSpPr>
        <p:spPr>
          <a:xfrm rot="9000000">
            <a:off x="1972656" y="5475992"/>
            <a:ext cx="720000" cy="108000"/>
          </a:xfrm>
          <a:prstGeom prst="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42" name="Gruppieren 41"/>
          <p:cNvGrpSpPr/>
          <p:nvPr/>
        </p:nvGrpSpPr>
        <p:grpSpPr>
          <a:xfrm rot="9000000">
            <a:off x="2009988" y="4952527"/>
            <a:ext cx="792530" cy="1083113"/>
            <a:chOff x="4856404" y="3362427"/>
            <a:chExt cx="2961011" cy="1083113"/>
          </a:xfrm>
        </p:grpSpPr>
        <p:cxnSp>
          <p:nvCxnSpPr>
            <p:cNvPr id="45" name="Gerade Verbindung 44"/>
            <p:cNvCxnSpPr/>
            <p:nvPr/>
          </p:nvCxnSpPr>
          <p:spPr>
            <a:xfrm>
              <a:off x="4856404" y="3362427"/>
              <a:ext cx="2961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/>
            <p:nvPr/>
          </p:nvCxnSpPr>
          <p:spPr>
            <a:xfrm>
              <a:off x="4856404" y="4445540"/>
              <a:ext cx="2961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Gerade Verbindung 42"/>
          <p:cNvCxnSpPr>
            <a:endCxn id="41" idx="3"/>
          </p:cNvCxnSpPr>
          <p:nvPr/>
        </p:nvCxnSpPr>
        <p:spPr>
          <a:xfrm rot="9000000">
            <a:off x="1760739" y="4828502"/>
            <a:ext cx="3600000" cy="0"/>
          </a:xfrm>
          <a:prstGeom prst="line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 rot="1800000">
            <a:off x="7582132" y="5484977"/>
            <a:ext cx="720000" cy="108000"/>
          </a:xfrm>
          <a:prstGeom prst="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49" name="Gruppieren 48"/>
          <p:cNvGrpSpPr/>
          <p:nvPr/>
        </p:nvGrpSpPr>
        <p:grpSpPr>
          <a:xfrm rot="1800000">
            <a:off x="7496079" y="4956488"/>
            <a:ext cx="773123" cy="1083113"/>
            <a:chOff x="4856404" y="3362427"/>
            <a:chExt cx="2961011" cy="1083113"/>
          </a:xfrm>
        </p:grpSpPr>
        <p:cxnSp>
          <p:nvCxnSpPr>
            <p:cNvPr id="52" name="Gerade Verbindung 51"/>
            <p:cNvCxnSpPr/>
            <p:nvPr/>
          </p:nvCxnSpPr>
          <p:spPr>
            <a:xfrm>
              <a:off x="4856404" y="3362427"/>
              <a:ext cx="2961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52"/>
            <p:cNvCxnSpPr/>
            <p:nvPr/>
          </p:nvCxnSpPr>
          <p:spPr>
            <a:xfrm>
              <a:off x="4856404" y="4445540"/>
              <a:ext cx="2961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Gerade Verbindung 49"/>
          <p:cNvCxnSpPr>
            <a:endCxn id="48" idx="3"/>
          </p:cNvCxnSpPr>
          <p:nvPr/>
        </p:nvCxnSpPr>
        <p:spPr>
          <a:xfrm rot="1800000">
            <a:off x="4920582" y="4826171"/>
            <a:ext cx="3600000" cy="0"/>
          </a:xfrm>
          <a:prstGeom prst="line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 rot="9000000">
            <a:off x="2640288" y="4788356"/>
            <a:ext cx="108000" cy="1080000"/>
          </a:xfrm>
          <a:prstGeom prst="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/>
          <p:cNvSpPr/>
          <p:nvPr/>
        </p:nvSpPr>
        <p:spPr>
          <a:xfrm rot="1800000">
            <a:off x="7532694" y="4786613"/>
            <a:ext cx="108000" cy="1080000"/>
          </a:xfrm>
          <a:prstGeom prst="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388" name="Gruppieren 387"/>
          <p:cNvGrpSpPr/>
          <p:nvPr/>
        </p:nvGrpSpPr>
        <p:grpSpPr>
          <a:xfrm>
            <a:off x="2343135" y="1125423"/>
            <a:ext cx="5583755" cy="5567843"/>
            <a:chOff x="2343135" y="1125423"/>
            <a:chExt cx="5583755" cy="5567843"/>
          </a:xfrm>
        </p:grpSpPr>
        <p:sp>
          <p:nvSpPr>
            <p:cNvPr id="389" name="Bogen 388"/>
            <p:cNvSpPr/>
            <p:nvPr/>
          </p:nvSpPr>
          <p:spPr>
            <a:xfrm rot="16200000">
              <a:off x="4420393" y="3193523"/>
              <a:ext cx="1440000" cy="1440000"/>
            </a:xfrm>
            <a:prstGeom prst="arc">
              <a:avLst>
                <a:gd name="adj1" fmla="val 9114134"/>
                <a:gd name="adj2" fmla="val 9094380"/>
              </a:avLst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0" name="Rechteck 389"/>
            <p:cNvSpPr/>
            <p:nvPr/>
          </p:nvSpPr>
          <p:spPr>
            <a:xfrm rot="9000000">
              <a:off x="2640288" y="4788356"/>
              <a:ext cx="108000" cy="1080000"/>
            </a:xfrm>
            <a:prstGeom prst="rect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1" name="Rechteck 390"/>
            <p:cNvSpPr/>
            <p:nvPr/>
          </p:nvSpPr>
          <p:spPr>
            <a:xfrm rot="1800000">
              <a:off x="7532694" y="4786613"/>
              <a:ext cx="108000" cy="1080000"/>
            </a:xfrm>
            <a:prstGeom prst="rect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392" name="Gruppieren 391"/>
            <p:cNvGrpSpPr/>
            <p:nvPr/>
          </p:nvGrpSpPr>
          <p:grpSpPr>
            <a:xfrm rot="16200000">
              <a:off x="2343135" y="3833423"/>
              <a:ext cx="180020" cy="180020"/>
              <a:chOff x="5436096" y="4689139"/>
              <a:chExt cx="180020" cy="180020"/>
            </a:xfrm>
          </p:grpSpPr>
          <p:sp>
            <p:nvSpPr>
              <p:cNvPr id="486" name="Ellipse 485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87" name="Gerade Verbindung 486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Gerade Verbindung 487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3" name="Ellipse 392"/>
            <p:cNvSpPr/>
            <p:nvPr/>
          </p:nvSpPr>
          <p:spPr>
            <a:xfrm rot="16200000">
              <a:off x="2429078" y="1220836"/>
              <a:ext cx="5400000" cy="54000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394" name="Gruppieren 393"/>
            <p:cNvGrpSpPr/>
            <p:nvPr/>
          </p:nvGrpSpPr>
          <p:grpSpPr>
            <a:xfrm rot="1800000">
              <a:off x="6391381" y="1492108"/>
              <a:ext cx="200710" cy="191961"/>
              <a:chOff x="5436096" y="4677188"/>
              <a:chExt cx="200710" cy="191961"/>
            </a:xfrm>
          </p:grpSpPr>
          <p:sp>
            <p:nvSpPr>
              <p:cNvPr id="483" name="Ellipse 482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84" name="Gerade Verbindung 483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Gerade Verbindung 484"/>
              <p:cNvCxnSpPr/>
              <p:nvPr/>
            </p:nvCxnSpPr>
            <p:spPr>
              <a:xfrm rot="5400000">
                <a:off x="5456796" y="4677198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5" name="Gruppieren 394"/>
            <p:cNvGrpSpPr/>
            <p:nvPr/>
          </p:nvGrpSpPr>
          <p:grpSpPr>
            <a:xfrm rot="9000000">
              <a:off x="6378913" y="6168139"/>
              <a:ext cx="180020" cy="180020"/>
              <a:chOff x="5436096" y="4689139"/>
              <a:chExt cx="180020" cy="180020"/>
            </a:xfrm>
          </p:grpSpPr>
          <p:sp>
            <p:nvSpPr>
              <p:cNvPr id="480" name="Ellipse 479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81" name="Gerade Verbindung 480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Gerade Verbindung 481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6" name="Gruppieren 395"/>
            <p:cNvGrpSpPr/>
            <p:nvPr/>
          </p:nvGrpSpPr>
          <p:grpSpPr>
            <a:xfrm rot="19800000">
              <a:off x="3689137" y="1499759"/>
              <a:ext cx="180020" cy="180020"/>
              <a:chOff x="5436096" y="4689139"/>
              <a:chExt cx="180020" cy="180020"/>
            </a:xfrm>
          </p:grpSpPr>
          <p:sp>
            <p:nvSpPr>
              <p:cNvPr id="477" name="Ellipse 476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78" name="Gerade Verbindung 477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Gerade Verbindung 478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7" name="Gruppieren 396"/>
            <p:cNvGrpSpPr/>
            <p:nvPr/>
          </p:nvGrpSpPr>
          <p:grpSpPr>
            <a:xfrm rot="5400000">
              <a:off x="7730555" y="3840960"/>
              <a:ext cx="200710" cy="191961"/>
              <a:chOff x="5436096" y="4677188"/>
              <a:chExt cx="200710" cy="191961"/>
            </a:xfrm>
          </p:grpSpPr>
          <p:sp>
            <p:nvSpPr>
              <p:cNvPr id="474" name="Ellipse 473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75" name="Gerade Verbindung 474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Gerade Verbindung 475"/>
              <p:cNvCxnSpPr/>
              <p:nvPr/>
            </p:nvCxnSpPr>
            <p:spPr>
              <a:xfrm rot="5400000">
                <a:off x="5456796" y="4677198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8" name="Gruppieren 397"/>
            <p:cNvGrpSpPr/>
            <p:nvPr/>
          </p:nvGrpSpPr>
          <p:grpSpPr>
            <a:xfrm rot="12600000">
              <a:off x="3685102" y="6162205"/>
              <a:ext cx="180020" cy="180020"/>
              <a:chOff x="5436096" y="4689139"/>
              <a:chExt cx="180020" cy="180020"/>
            </a:xfrm>
          </p:grpSpPr>
          <p:sp>
            <p:nvSpPr>
              <p:cNvPr id="471" name="Ellipse 470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72" name="Gerade Verbindung 471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Gerade Verbindung 472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9" name="Gruppieren 398"/>
            <p:cNvGrpSpPr/>
            <p:nvPr/>
          </p:nvGrpSpPr>
          <p:grpSpPr>
            <a:xfrm rot="18000000">
              <a:off x="2712526" y="2473434"/>
              <a:ext cx="180020" cy="180020"/>
              <a:chOff x="5436096" y="4689139"/>
              <a:chExt cx="180020" cy="180020"/>
            </a:xfrm>
          </p:grpSpPr>
          <p:sp>
            <p:nvSpPr>
              <p:cNvPr id="468" name="Ellipse 467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69" name="Gerade Verbindung 468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Gerade Verbindung 469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0" name="Gruppieren 399"/>
            <p:cNvGrpSpPr/>
            <p:nvPr/>
          </p:nvGrpSpPr>
          <p:grpSpPr>
            <a:xfrm rot="3600000">
              <a:off x="7384696" y="2474292"/>
              <a:ext cx="200710" cy="191961"/>
              <a:chOff x="5436096" y="4677188"/>
              <a:chExt cx="200710" cy="191961"/>
            </a:xfrm>
          </p:grpSpPr>
          <p:sp>
            <p:nvSpPr>
              <p:cNvPr id="465" name="Ellipse 464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66" name="Gerade Verbindung 465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Gerade Verbindung 466"/>
              <p:cNvCxnSpPr/>
              <p:nvPr/>
            </p:nvCxnSpPr>
            <p:spPr>
              <a:xfrm rot="5400000">
                <a:off x="5456796" y="4677198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1" name="Gruppieren 400"/>
            <p:cNvGrpSpPr/>
            <p:nvPr/>
          </p:nvGrpSpPr>
          <p:grpSpPr>
            <a:xfrm rot="10800000">
              <a:off x="5040253" y="6513246"/>
              <a:ext cx="180020" cy="180020"/>
              <a:chOff x="5436096" y="4689139"/>
              <a:chExt cx="180020" cy="180020"/>
            </a:xfrm>
          </p:grpSpPr>
          <p:sp>
            <p:nvSpPr>
              <p:cNvPr id="462" name="Ellipse 461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63" name="Gerade Verbindung 462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Gerade Verbindung 463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2" name="Gruppieren 401"/>
            <p:cNvGrpSpPr/>
            <p:nvPr/>
          </p:nvGrpSpPr>
          <p:grpSpPr>
            <a:xfrm>
              <a:off x="5045030" y="1125423"/>
              <a:ext cx="180020" cy="180020"/>
              <a:chOff x="5436096" y="4689139"/>
              <a:chExt cx="180020" cy="180020"/>
            </a:xfrm>
          </p:grpSpPr>
          <p:sp>
            <p:nvSpPr>
              <p:cNvPr id="459" name="Ellipse 458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60" name="Gerade Verbindung 459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Gerade Verbindung 460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3" name="Gruppieren 402"/>
            <p:cNvGrpSpPr/>
            <p:nvPr/>
          </p:nvGrpSpPr>
          <p:grpSpPr>
            <a:xfrm rot="7200000">
              <a:off x="7370028" y="5178045"/>
              <a:ext cx="200710" cy="191961"/>
              <a:chOff x="5436096" y="4677188"/>
              <a:chExt cx="200710" cy="191961"/>
            </a:xfrm>
          </p:grpSpPr>
          <p:sp>
            <p:nvSpPr>
              <p:cNvPr id="456" name="Ellipse 455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57" name="Gerade Verbindung 456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Gerade Verbindung 457"/>
              <p:cNvCxnSpPr/>
              <p:nvPr/>
            </p:nvCxnSpPr>
            <p:spPr>
              <a:xfrm rot="5400000">
                <a:off x="5456796" y="4677198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4" name="Gruppieren 403"/>
            <p:cNvGrpSpPr/>
            <p:nvPr/>
          </p:nvGrpSpPr>
          <p:grpSpPr>
            <a:xfrm rot="14400000">
              <a:off x="2710312" y="5161202"/>
              <a:ext cx="180020" cy="180020"/>
              <a:chOff x="5436096" y="4689139"/>
              <a:chExt cx="180020" cy="180020"/>
            </a:xfrm>
          </p:grpSpPr>
          <p:sp>
            <p:nvSpPr>
              <p:cNvPr id="453" name="Ellipse 452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54" name="Gerade Verbindung 453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Gerade Verbindung 454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5" name="Gruppieren 404"/>
            <p:cNvGrpSpPr/>
            <p:nvPr/>
          </p:nvGrpSpPr>
          <p:grpSpPr>
            <a:xfrm rot="17100000">
              <a:off x="2440260" y="3124941"/>
              <a:ext cx="180020" cy="180020"/>
              <a:chOff x="5436096" y="4689139"/>
              <a:chExt cx="180020" cy="180020"/>
            </a:xfrm>
          </p:grpSpPr>
          <p:sp>
            <p:nvSpPr>
              <p:cNvPr id="450" name="Ellipse 449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51" name="Gerade Verbindung 450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Gerade Verbindung 451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6" name="Gruppieren 405"/>
            <p:cNvGrpSpPr/>
            <p:nvPr/>
          </p:nvGrpSpPr>
          <p:grpSpPr>
            <a:xfrm rot="2700000">
              <a:off x="6954644" y="1913642"/>
              <a:ext cx="200710" cy="191961"/>
              <a:chOff x="5436096" y="4677188"/>
              <a:chExt cx="200710" cy="191961"/>
            </a:xfrm>
          </p:grpSpPr>
          <p:sp>
            <p:nvSpPr>
              <p:cNvPr id="447" name="Ellipse 446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48" name="Gerade Verbindung 447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Gerade Verbindung 448"/>
              <p:cNvCxnSpPr/>
              <p:nvPr/>
            </p:nvCxnSpPr>
            <p:spPr>
              <a:xfrm rot="5400000">
                <a:off x="5456796" y="4677198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7" name="Gruppieren 406"/>
            <p:cNvGrpSpPr/>
            <p:nvPr/>
          </p:nvGrpSpPr>
          <p:grpSpPr>
            <a:xfrm rot="9900000">
              <a:off x="5734253" y="6434165"/>
              <a:ext cx="180020" cy="180020"/>
              <a:chOff x="5436096" y="4689139"/>
              <a:chExt cx="180020" cy="180020"/>
            </a:xfrm>
          </p:grpSpPr>
          <p:sp>
            <p:nvSpPr>
              <p:cNvPr id="444" name="Ellipse 443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45" name="Gerade Verbindung 444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Gerade Verbindung 445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8" name="Gruppieren 407"/>
            <p:cNvGrpSpPr/>
            <p:nvPr/>
          </p:nvGrpSpPr>
          <p:grpSpPr>
            <a:xfrm rot="20700000">
              <a:off x="4344395" y="1219166"/>
              <a:ext cx="180020" cy="180020"/>
              <a:chOff x="5436096" y="4689139"/>
              <a:chExt cx="180020" cy="180020"/>
            </a:xfrm>
          </p:grpSpPr>
          <p:sp>
            <p:nvSpPr>
              <p:cNvPr id="441" name="Ellipse 440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42" name="Gerade Verbindung 441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Gerade Verbindung 442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9" name="Gruppieren 408"/>
            <p:cNvGrpSpPr/>
            <p:nvPr/>
          </p:nvGrpSpPr>
          <p:grpSpPr>
            <a:xfrm rot="6300000">
              <a:off x="7640259" y="4529062"/>
              <a:ext cx="200710" cy="191961"/>
              <a:chOff x="5436096" y="4677188"/>
              <a:chExt cx="200710" cy="191961"/>
            </a:xfrm>
          </p:grpSpPr>
          <p:sp>
            <p:nvSpPr>
              <p:cNvPr id="438" name="Ellipse 437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39" name="Gerade Verbindung 438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Gerade Verbindung 439"/>
              <p:cNvCxnSpPr/>
              <p:nvPr/>
            </p:nvCxnSpPr>
            <p:spPr>
              <a:xfrm rot="5400000">
                <a:off x="5456796" y="4677198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0" name="Gruppieren 409"/>
            <p:cNvGrpSpPr/>
            <p:nvPr/>
          </p:nvGrpSpPr>
          <p:grpSpPr>
            <a:xfrm rot="13500000">
              <a:off x="3133767" y="5721698"/>
              <a:ext cx="180020" cy="180020"/>
              <a:chOff x="5436096" y="4689139"/>
              <a:chExt cx="180020" cy="180020"/>
            </a:xfrm>
          </p:grpSpPr>
          <p:sp>
            <p:nvSpPr>
              <p:cNvPr id="435" name="Ellipse 434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36" name="Gerade Verbindung 435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Gerade Verbindung 436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1" name="Gruppieren 410"/>
            <p:cNvGrpSpPr/>
            <p:nvPr/>
          </p:nvGrpSpPr>
          <p:grpSpPr>
            <a:xfrm rot="18900000">
              <a:off x="3149054" y="1906898"/>
              <a:ext cx="180020" cy="180020"/>
              <a:chOff x="5436096" y="4689139"/>
              <a:chExt cx="180020" cy="180020"/>
            </a:xfrm>
          </p:grpSpPr>
          <p:sp>
            <p:nvSpPr>
              <p:cNvPr id="432" name="Ellipse 431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33" name="Gerade Verbindung 432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Gerade Verbindung 433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2" name="Gruppieren 411"/>
            <p:cNvGrpSpPr/>
            <p:nvPr/>
          </p:nvGrpSpPr>
          <p:grpSpPr>
            <a:xfrm rot="4500000">
              <a:off x="7650380" y="3119448"/>
              <a:ext cx="200710" cy="191961"/>
              <a:chOff x="5436096" y="4677188"/>
              <a:chExt cx="200710" cy="191961"/>
            </a:xfrm>
          </p:grpSpPr>
          <p:sp>
            <p:nvSpPr>
              <p:cNvPr id="429" name="Ellipse 428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30" name="Gerade Verbindung 429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Gerade Verbindung 430"/>
              <p:cNvCxnSpPr/>
              <p:nvPr/>
            </p:nvCxnSpPr>
            <p:spPr>
              <a:xfrm rot="5400000">
                <a:off x="5456796" y="4677198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3" name="Gruppieren 412"/>
            <p:cNvGrpSpPr/>
            <p:nvPr/>
          </p:nvGrpSpPr>
          <p:grpSpPr>
            <a:xfrm rot="11700000">
              <a:off x="4342361" y="6430568"/>
              <a:ext cx="180020" cy="180020"/>
              <a:chOff x="5436096" y="4689139"/>
              <a:chExt cx="180020" cy="180020"/>
            </a:xfrm>
          </p:grpSpPr>
          <p:sp>
            <p:nvSpPr>
              <p:cNvPr id="426" name="Ellipse 425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27" name="Gerade Verbindung 426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Gerade Verbindung 427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4" name="Gruppieren 413"/>
            <p:cNvGrpSpPr/>
            <p:nvPr/>
          </p:nvGrpSpPr>
          <p:grpSpPr>
            <a:xfrm rot="900000">
              <a:off x="5750971" y="1227566"/>
              <a:ext cx="180020" cy="180020"/>
              <a:chOff x="5436096" y="4689139"/>
              <a:chExt cx="180020" cy="180020"/>
            </a:xfrm>
          </p:grpSpPr>
          <p:sp>
            <p:nvSpPr>
              <p:cNvPr id="423" name="Ellipse 422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24" name="Gerade Verbindung 423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Gerade Verbindung 424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5" name="Gruppieren 414"/>
            <p:cNvGrpSpPr/>
            <p:nvPr/>
          </p:nvGrpSpPr>
          <p:grpSpPr>
            <a:xfrm rot="8100000">
              <a:off x="6955479" y="5736800"/>
              <a:ext cx="200710" cy="191961"/>
              <a:chOff x="5436096" y="4677188"/>
              <a:chExt cx="200710" cy="191961"/>
            </a:xfrm>
          </p:grpSpPr>
          <p:sp>
            <p:nvSpPr>
              <p:cNvPr id="420" name="Ellipse 419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21" name="Gerade Verbindung 420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Gerade Verbindung 421"/>
              <p:cNvCxnSpPr/>
              <p:nvPr/>
            </p:nvCxnSpPr>
            <p:spPr>
              <a:xfrm rot="5400000">
                <a:off x="5456796" y="4677198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6" name="Gruppieren 415"/>
            <p:cNvGrpSpPr/>
            <p:nvPr/>
          </p:nvGrpSpPr>
          <p:grpSpPr>
            <a:xfrm rot="15300000">
              <a:off x="2432221" y="4502510"/>
              <a:ext cx="180020" cy="180020"/>
              <a:chOff x="5436096" y="4689139"/>
              <a:chExt cx="180020" cy="180020"/>
            </a:xfrm>
          </p:grpSpPr>
          <p:sp>
            <p:nvSpPr>
              <p:cNvPr id="417" name="Ellipse 416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18" name="Gerade Verbindung 417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Gerade Verbindung 418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9" name="Bogen 488"/>
          <p:cNvSpPr/>
          <p:nvPr/>
        </p:nvSpPr>
        <p:spPr>
          <a:xfrm rot="16200000">
            <a:off x="3029012" y="1803346"/>
            <a:ext cx="4212000" cy="4212000"/>
          </a:xfrm>
          <a:prstGeom prst="arc">
            <a:avLst>
              <a:gd name="adj1" fmla="val 9114134"/>
              <a:gd name="adj2" fmla="val 909438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4" name="Bogen 383"/>
          <p:cNvSpPr/>
          <p:nvPr/>
        </p:nvSpPr>
        <p:spPr>
          <a:xfrm rot="16200000">
            <a:off x="3461012" y="2235346"/>
            <a:ext cx="3348000" cy="3348000"/>
          </a:xfrm>
          <a:prstGeom prst="arc">
            <a:avLst>
              <a:gd name="adj1" fmla="val 9114134"/>
              <a:gd name="adj2" fmla="val 9094380"/>
            </a:avLst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96" name="Gerade Verbindung 495"/>
          <p:cNvCxnSpPr/>
          <p:nvPr/>
        </p:nvCxnSpPr>
        <p:spPr>
          <a:xfrm rot="16200000" flipH="1" flipV="1">
            <a:off x="3350360" y="2114206"/>
            <a:ext cx="3600000" cy="3600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rot="5400000" flipH="1">
            <a:off x="3350360" y="2114205"/>
            <a:ext cx="3600000" cy="3600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7" name="Legende mit Linie 1 (ohne Rahmen) 496"/>
          <p:cNvSpPr/>
          <p:nvPr/>
        </p:nvSpPr>
        <p:spPr>
          <a:xfrm>
            <a:off x="6756977" y="106851"/>
            <a:ext cx="914400" cy="404987"/>
          </a:xfrm>
          <a:prstGeom prst="callout1">
            <a:avLst>
              <a:gd name="adj1" fmla="val 18750"/>
              <a:gd name="adj2" fmla="val -8333"/>
              <a:gd name="adj3" fmla="val 111725"/>
              <a:gd name="adj4" fmla="val -175589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r>
              <a:rPr lang="de-DE" sz="1050" dirty="0" err="1" smtClean="0"/>
              <a:t>mill</a:t>
            </a:r>
            <a:endParaRPr lang="de-DE" sz="1050" dirty="0" smtClean="0"/>
          </a:p>
          <a:p>
            <a:r>
              <a:rPr lang="de-DE" sz="1050" dirty="0" smtClean="0"/>
              <a:t>1mm  </a:t>
            </a:r>
            <a:r>
              <a:rPr lang="de-DE" sz="1050" dirty="0" err="1" smtClean="0"/>
              <a:t>depth</a:t>
            </a:r>
            <a:endParaRPr lang="de-DE" sz="1050" dirty="0"/>
          </a:p>
        </p:txBody>
      </p:sp>
      <p:sp>
        <p:nvSpPr>
          <p:cNvPr id="26" name="Rechteck 25"/>
          <p:cNvSpPr/>
          <p:nvPr/>
        </p:nvSpPr>
        <p:spPr>
          <a:xfrm>
            <a:off x="3705382" y="3697669"/>
            <a:ext cx="18899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/>
              <a:t>Visaton </a:t>
            </a:r>
            <a:endParaRPr lang="pt-BR" sz="1200" b="1" dirty="0" smtClean="0"/>
          </a:p>
          <a:p>
            <a:r>
              <a:rPr lang="pt-BR" sz="1200" b="1" dirty="0" smtClean="0"/>
              <a:t>R </a:t>
            </a:r>
            <a:r>
              <a:rPr lang="pt-BR" sz="1200" b="1" dirty="0"/>
              <a:t>10 SC </a:t>
            </a:r>
          </a:p>
          <a:p>
            <a:r>
              <a:rPr lang="pt-BR" sz="1200" b="1" dirty="0" smtClean="0"/>
              <a:t>8 </a:t>
            </a:r>
            <a:r>
              <a:rPr lang="pt-BR" sz="1200" b="1" dirty="0"/>
              <a:t>Ohm</a:t>
            </a:r>
          </a:p>
          <a:p>
            <a:endParaRPr lang="de-DE" sz="1200" dirty="0"/>
          </a:p>
        </p:txBody>
      </p:sp>
      <p:sp>
        <p:nvSpPr>
          <p:cNvPr id="153" name="Abgerundetes Rechteck 152"/>
          <p:cNvSpPr/>
          <p:nvPr/>
        </p:nvSpPr>
        <p:spPr>
          <a:xfrm>
            <a:off x="4558375" y="1268808"/>
            <a:ext cx="1167526" cy="432000"/>
          </a:xfrm>
          <a:prstGeom prst="round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54" name="Bogen 153"/>
          <p:cNvSpPr/>
          <p:nvPr/>
        </p:nvSpPr>
        <p:spPr>
          <a:xfrm rot="16200000">
            <a:off x="2736822" y="1495497"/>
            <a:ext cx="4824000" cy="4824000"/>
          </a:xfrm>
          <a:prstGeom prst="arc">
            <a:avLst>
              <a:gd name="adj1" fmla="val 9114134"/>
              <a:gd name="adj2" fmla="val 909438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692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251519" y="190381"/>
            <a:ext cx="25227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head</a:t>
            </a:r>
            <a:r>
              <a:rPr lang="de-DE" dirty="0" smtClean="0"/>
              <a:t> </a:t>
            </a:r>
            <a:r>
              <a:rPr lang="de-DE" dirty="0" err="1" smtClean="0"/>
              <a:t>platform</a:t>
            </a:r>
            <a:endParaRPr lang="de-DE" dirty="0" smtClean="0"/>
          </a:p>
          <a:p>
            <a:r>
              <a:rPr lang="de-DE" sz="1200" dirty="0" smtClean="0"/>
              <a:t>1x 3mm</a:t>
            </a:r>
          </a:p>
          <a:p>
            <a:r>
              <a:rPr lang="de-DE" sz="1200" dirty="0" smtClean="0"/>
              <a:t>1x 6mm</a:t>
            </a:r>
          </a:p>
        </p:txBody>
      </p:sp>
      <p:sp>
        <p:nvSpPr>
          <p:cNvPr id="4" name="Bogen 3"/>
          <p:cNvSpPr/>
          <p:nvPr/>
        </p:nvSpPr>
        <p:spPr>
          <a:xfrm>
            <a:off x="1521560" y="295894"/>
            <a:ext cx="7200000" cy="7200000"/>
          </a:xfrm>
          <a:prstGeom prst="arc">
            <a:avLst>
              <a:gd name="adj1" fmla="val 9114134"/>
              <a:gd name="adj2" fmla="val 9094380"/>
            </a:avLst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" name="Gruppieren 7"/>
          <p:cNvGrpSpPr/>
          <p:nvPr/>
        </p:nvGrpSpPr>
        <p:grpSpPr>
          <a:xfrm>
            <a:off x="132045" y="1232756"/>
            <a:ext cx="1655320" cy="1087052"/>
            <a:chOff x="-163026" y="4041068"/>
            <a:chExt cx="2539428" cy="1735538"/>
          </a:xfrm>
        </p:grpSpPr>
        <p:grpSp>
          <p:nvGrpSpPr>
            <p:cNvPr id="2" name="Gruppieren 1"/>
            <p:cNvGrpSpPr/>
            <p:nvPr/>
          </p:nvGrpSpPr>
          <p:grpSpPr>
            <a:xfrm>
              <a:off x="636530" y="4814552"/>
              <a:ext cx="916688" cy="550429"/>
              <a:chOff x="596225" y="1237909"/>
              <a:chExt cx="916688" cy="648266"/>
            </a:xfrm>
          </p:grpSpPr>
          <p:sp>
            <p:nvSpPr>
              <p:cNvPr id="62" name="Ellipse 61"/>
              <p:cNvSpPr/>
              <p:nvPr/>
            </p:nvSpPr>
            <p:spPr>
              <a:xfrm>
                <a:off x="597272" y="1428975"/>
                <a:ext cx="914400" cy="4572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63" name="Ellipse 62"/>
              <p:cNvSpPr/>
              <p:nvPr/>
            </p:nvSpPr>
            <p:spPr>
              <a:xfrm>
                <a:off x="596225" y="1237909"/>
                <a:ext cx="914400" cy="4572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64" name="Gerade Verbindung 63"/>
              <p:cNvCxnSpPr/>
              <p:nvPr/>
            </p:nvCxnSpPr>
            <p:spPr>
              <a:xfrm>
                <a:off x="1059810" y="1701509"/>
                <a:ext cx="0" cy="1846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Gerade Verbindung 64"/>
              <p:cNvCxnSpPr/>
              <p:nvPr/>
            </p:nvCxnSpPr>
            <p:spPr>
              <a:xfrm>
                <a:off x="1510161" y="1464979"/>
                <a:ext cx="0" cy="1846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Gerade Verbindung 65"/>
              <p:cNvCxnSpPr/>
              <p:nvPr/>
            </p:nvCxnSpPr>
            <p:spPr>
              <a:xfrm>
                <a:off x="1058735" y="1243413"/>
                <a:ext cx="0" cy="1846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Gerade Verbindung 66"/>
              <p:cNvCxnSpPr/>
              <p:nvPr/>
            </p:nvCxnSpPr>
            <p:spPr>
              <a:xfrm>
                <a:off x="1449237" y="1586827"/>
                <a:ext cx="0" cy="1846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Gerade Verbindung 67"/>
              <p:cNvCxnSpPr/>
              <p:nvPr/>
            </p:nvCxnSpPr>
            <p:spPr>
              <a:xfrm>
                <a:off x="1283053" y="1670815"/>
                <a:ext cx="0" cy="1846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9" name="Gruppieren 68"/>
              <p:cNvGrpSpPr/>
              <p:nvPr/>
            </p:nvGrpSpPr>
            <p:grpSpPr>
              <a:xfrm flipH="1">
                <a:off x="598977" y="1462227"/>
                <a:ext cx="227108" cy="390502"/>
                <a:chOff x="6156176" y="953108"/>
                <a:chExt cx="227108" cy="390502"/>
              </a:xfrm>
            </p:grpSpPr>
            <p:cxnSp>
              <p:nvCxnSpPr>
                <p:cNvPr id="70" name="Gerade Verbindung 69"/>
                <p:cNvCxnSpPr/>
                <p:nvPr/>
              </p:nvCxnSpPr>
              <p:spPr>
                <a:xfrm>
                  <a:off x="6383284" y="953108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Gerade Verbindung 70"/>
                <p:cNvCxnSpPr/>
                <p:nvPr/>
              </p:nvCxnSpPr>
              <p:spPr>
                <a:xfrm>
                  <a:off x="6322360" y="1074956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Gerade Verbindung 71"/>
                <p:cNvCxnSpPr/>
                <p:nvPr/>
              </p:nvCxnSpPr>
              <p:spPr>
                <a:xfrm>
                  <a:off x="6156176" y="1158944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Gruppieren 72"/>
              <p:cNvGrpSpPr/>
              <p:nvPr/>
            </p:nvGrpSpPr>
            <p:grpSpPr>
              <a:xfrm flipH="1" flipV="1">
                <a:off x="596225" y="1272032"/>
                <a:ext cx="227108" cy="390502"/>
                <a:chOff x="6156176" y="953108"/>
                <a:chExt cx="227108" cy="390502"/>
              </a:xfrm>
            </p:grpSpPr>
            <p:cxnSp>
              <p:nvCxnSpPr>
                <p:cNvPr id="74" name="Gerade Verbindung 73"/>
                <p:cNvCxnSpPr/>
                <p:nvPr/>
              </p:nvCxnSpPr>
              <p:spPr>
                <a:xfrm>
                  <a:off x="6383284" y="953108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Gerade Verbindung 74"/>
                <p:cNvCxnSpPr/>
                <p:nvPr/>
              </p:nvCxnSpPr>
              <p:spPr>
                <a:xfrm>
                  <a:off x="6322360" y="1074956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Gerade Verbindung 75"/>
                <p:cNvCxnSpPr/>
                <p:nvPr/>
              </p:nvCxnSpPr>
              <p:spPr>
                <a:xfrm>
                  <a:off x="6156176" y="1158944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uppieren 76"/>
              <p:cNvGrpSpPr/>
              <p:nvPr/>
            </p:nvGrpSpPr>
            <p:grpSpPr>
              <a:xfrm flipV="1">
                <a:off x="1285805" y="1271085"/>
                <a:ext cx="227108" cy="390502"/>
                <a:chOff x="6156176" y="953108"/>
                <a:chExt cx="227108" cy="390502"/>
              </a:xfrm>
            </p:grpSpPr>
            <p:cxnSp>
              <p:nvCxnSpPr>
                <p:cNvPr id="78" name="Gerade Verbindung 77"/>
                <p:cNvCxnSpPr/>
                <p:nvPr/>
              </p:nvCxnSpPr>
              <p:spPr>
                <a:xfrm>
                  <a:off x="6383284" y="953108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Gerade Verbindung 78"/>
                <p:cNvCxnSpPr/>
                <p:nvPr/>
              </p:nvCxnSpPr>
              <p:spPr>
                <a:xfrm>
                  <a:off x="6322360" y="1074956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Gerade Verbindung 79"/>
                <p:cNvCxnSpPr/>
                <p:nvPr/>
              </p:nvCxnSpPr>
              <p:spPr>
                <a:xfrm>
                  <a:off x="6156176" y="1158944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1" name="Gruppieren 80"/>
            <p:cNvGrpSpPr/>
            <p:nvPr/>
          </p:nvGrpSpPr>
          <p:grpSpPr>
            <a:xfrm>
              <a:off x="639916" y="4628082"/>
              <a:ext cx="916688" cy="550429"/>
              <a:chOff x="596225" y="1237909"/>
              <a:chExt cx="916688" cy="648266"/>
            </a:xfrm>
          </p:grpSpPr>
          <p:sp>
            <p:nvSpPr>
              <p:cNvPr id="82" name="Ellipse 81"/>
              <p:cNvSpPr/>
              <p:nvPr/>
            </p:nvSpPr>
            <p:spPr>
              <a:xfrm>
                <a:off x="597272" y="1428975"/>
                <a:ext cx="914400" cy="4572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83" name="Ellipse 82"/>
              <p:cNvSpPr/>
              <p:nvPr/>
            </p:nvSpPr>
            <p:spPr>
              <a:xfrm>
                <a:off x="596225" y="1237909"/>
                <a:ext cx="914400" cy="4572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84" name="Gerade Verbindung 83"/>
              <p:cNvCxnSpPr/>
              <p:nvPr/>
            </p:nvCxnSpPr>
            <p:spPr>
              <a:xfrm>
                <a:off x="1059810" y="1701509"/>
                <a:ext cx="0" cy="1846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Gerade Verbindung 84"/>
              <p:cNvCxnSpPr/>
              <p:nvPr/>
            </p:nvCxnSpPr>
            <p:spPr>
              <a:xfrm>
                <a:off x="1510161" y="1464979"/>
                <a:ext cx="0" cy="1846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Gerade Verbindung 85"/>
              <p:cNvCxnSpPr/>
              <p:nvPr/>
            </p:nvCxnSpPr>
            <p:spPr>
              <a:xfrm>
                <a:off x="1058735" y="1243413"/>
                <a:ext cx="0" cy="1846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Gerade Verbindung 86"/>
              <p:cNvCxnSpPr/>
              <p:nvPr/>
            </p:nvCxnSpPr>
            <p:spPr>
              <a:xfrm>
                <a:off x="1449237" y="1586827"/>
                <a:ext cx="0" cy="1846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 Verbindung 87"/>
              <p:cNvCxnSpPr/>
              <p:nvPr/>
            </p:nvCxnSpPr>
            <p:spPr>
              <a:xfrm>
                <a:off x="1283053" y="1670815"/>
                <a:ext cx="0" cy="1846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9" name="Gruppieren 88"/>
              <p:cNvGrpSpPr/>
              <p:nvPr/>
            </p:nvGrpSpPr>
            <p:grpSpPr>
              <a:xfrm flipH="1">
                <a:off x="598977" y="1462227"/>
                <a:ext cx="227108" cy="390502"/>
                <a:chOff x="6156176" y="953108"/>
                <a:chExt cx="227108" cy="390502"/>
              </a:xfrm>
            </p:grpSpPr>
            <p:cxnSp>
              <p:nvCxnSpPr>
                <p:cNvPr id="98" name="Gerade Verbindung 97"/>
                <p:cNvCxnSpPr/>
                <p:nvPr/>
              </p:nvCxnSpPr>
              <p:spPr>
                <a:xfrm>
                  <a:off x="6383284" y="953108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Gerade Verbindung 98"/>
                <p:cNvCxnSpPr/>
                <p:nvPr/>
              </p:nvCxnSpPr>
              <p:spPr>
                <a:xfrm>
                  <a:off x="6322360" y="1074956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Gerade Verbindung 99"/>
                <p:cNvCxnSpPr/>
                <p:nvPr/>
              </p:nvCxnSpPr>
              <p:spPr>
                <a:xfrm>
                  <a:off x="6156176" y="1158944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Gruppieren 89"/>
              <p:cNvGrpSpPr/>
              <p:nvPr/>
            </p:nvGrpSpPr>
            <p:grpSpPr>
              <a:xfrm flipH="1" flipV="1">
                <a:off x="596225" y="1272032"/>
                <a:ext cx="227108" cy="390502"/>
                <a:chOff x="6156176" y="953108"/>
                <a:chExt cx="227108" cy="390502"/>
              </a:xfrm>
            </p:grpSpPr>
            <p:cxnSp>
              <p:nvCxnSpPr>
                <p:cNvPr id="95" name="Gerade Verbindung 94"/>
                <p:cNvCxnSpPr/>
                <p:nvPr/>
              </p:nvCxnSpPr>
              <p:spPr>
                <a:xfrm>
                  <a:off x="6383284" y="953108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Gerade Verbindung 95"/>
                <p:cNvCxnSpPr/>
                <p:nvPr/>
              </p:nvCxnSpPr>
              <p:spPr>
                <a:xfrm>
                  <a:off x="6322360" y="1074956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Gerade Verbindung 96"/>
                <p:cNvCxnSpPr/>
                <p:nvPr/>
              </p:nvCxnSpPr>
              <p:spPr>
                <a:xfrm>
                  <a:off x="6156176" y="1158944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Gruppieren 90"/>
              <p:cNvGrpSpPr/>
              <p:nvPr/>
            </p:nvGrpSpPr>
            <p:grpSpPr>
              <a:xfrm flipV="1">
                <a:off x="1285805" y="1271085"/>
                <a:ext cx="227108" cy="390502"/>
                <a:chOff x="6156176" y="953108"/>
                <a:chExt cx="227108" cy="390502"/>
              </a:xfrm>
            </p:grpSpPr>
            <p:cxnSp>
              <p:nvCxnSpPr>
                <p:cNvPr id="92" name="Gerade Verbindung 91"/>
                <p:cNvCxnSpPr/>
                <p:nvPr/>
              </p:nvCxnSpPr>
              <p:spPr>
                <a:xfrm>
                  <a:off x="6383284" y="953108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Gerade Verbindung 92"/>
                <p:cNvCxnSpPr/>
                <p:nvPr/>
              </p:nvCxnSpPr>
              <p:spPr>
                <a:xfrm>
                  <a:off x="6322360" y="1074956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Gerade Verbindung 93"/>
                <p:cNvCxnSpPr/>
                <p:nvPr/>
              </p:nvCxnSpPr>
              <p:spPr>
                <a:xfrm>
                  <a:off x="6156176" y="1158944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1" name="Gruppieren 100"/>
            <p:cNvGrpSpPr/>
            <p:nvPr/>
          </p:nvGrpSpPr>
          <p:grpSpPr>
            <a:xfrm>
              <a:off x="642668" y="4445272"/>
              <a:ext cx="916688" cy="550429"/>
              <a:chOff x="596225" y="1237909"/>
              <a:chExt cx="916688" cy="648266"/>
            </a:xfrm>
          </p:grpSpPr>
          <p:sp>
            <p:nvSpPr>
              <p:cNvPr id="102" name="Ellipse 101"/>
              <p:cNvSpPr/>
              <p:nvPr/>
            </p:nvSpPr>
            <p:spPr>
              <a:xfrm>
                <a:off x="597272" y="1428975"/>
                <a:ext cx="914400" cy="4572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103" name="Ellipse 102"/>
              <p:cNvSpPr/>
              <p:nvPr/>
            </p:nvSpPr>
            <p:spPr>
              <a:xfrm>
                <a:off x="596225" y="1237909"/>
                <a:ext cx="914400" cy="4572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104" name="Gerade Verbindung 103"/>
              <p:cNvCxnSpPr/>
              <p:nvPr/>
            </p:nvCxnSpPr>
            <p:spPr>
              <a:xfrm>
                <a:off x="1059810" y="1701509"/>
                <a:ext cx="0" cy="1846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Gerade Verbindung 104"/>
              <p:cNvCxnSpPr/>
              <p:nvPr/>
            </p:nvCxnSpPr>
            <p:spPr>
              <a:xfrm>
                <a:off x="1510161" y="1464979"/>
                <a:ext cx="0" cy="1846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Gerade Verbindung 105"/>
              <p:cNvCxnSpPr/>
              <p:nvPr/>
            </p:nvCxnSpPr>
            <p:spPr>
              <a:xfrm>
                <a:off x="1058735" y="1243413"/>
                <a:ext cx="0" cy="1846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Gerade Verbindung 106"/>
              <p:cNvCxnSpPr/>
              <p:nvPr/>
            </p:nvCxnSpPr>
            <p:spPr>
              <a:xfrm>
                <a:off x="1449237" y="1586827"/>
                <a:ext cx="0" cy="1846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Gerade Verbindung 107"/>
              <p:cNvCxnSpPr/>
              <p:nvPr/>
            </p:nvCxnSpPr>
            <p:spPr>
              <a:xfrm>
                <a:off x="1283053" y="1670815"/>
                <a:ext cx="0" cy="1846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9" name="Gruppieren 108"/>
              <p:cNvGrpSpPr/>
              <p:nvPr/>
            </p:nvGrpSpPr>
            <p:grpSpPr>
              <a:xfrm flipH="1">
                <a:off x="598977" y="1462227"/>
                <a:ext cx="227108" cy="390502"/>
                <a:chOff x="6156176" y="953108"/>
                <a:chExt cx="227108" cy="390502"/>
              </a:xfrm>
            </p:grpSpPr>
            <p:cxnSp>
              <p:nvCxnSpPr>
                <p:cNvPr id="118" name="Gerade Verbindung 117"/>
                <p:cNvCxnSpPr/>
                <p:nvPr/>
              </p:nvCxnSpPr>
              <p:spPr>
                <a:xfrm>
                  <a:off x="6383284" y="953108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Gerade Verbindung 118"/>
                <p:cNvCxnSpPr/>
                <p:nvPr/>
              </p:nvCxnSpPr>
              <p:spPr>
                <a:xfrm>
                  <a:off x="6322360" y="1074956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Gerade Verbindung 119"/>
                <p:cNvCxnSpPr/>
                <p:nvPr/>
              </p:nvCxnSpPr>
              <p:spPr>
                <a:xfrm>
                  <a:off x="6156176" y="1158944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0" name="Gruppieren 109"/>
              <p:cNvGrpSpPr/>
              <p:nvPr/>
            </p:nvGrpSpPr>
            <p:grpSpPr>
              <a:xfrm flipH="1" flipV="1">
                <a:off x="596225" y="1272032"/>
                <a:ext cx="227108" cy="390502"/>
                <a:chOff x="6156176" y="953108"/>
                <a:chExt cx="227108" cy="390502"/>
              </a:xfrm>
            </p:grpSpPr>
            <p:cxnSp>
              <p:nvCxnSpPr>
                <p:cNvPr id="115" name="Gerade Verbindung 114"/>
                <p:cNvCxnSpPr/>
                <p:nvPr/>
              </p:nvCxnSpPr>
              <p:spPr>
                <a:xfrm>
                  <a:off x="6383284" y="953108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Gerade Verbindung 115"/>
                <p:cNvCxnSpPr/>
                <p:nvPr/>
              </p:nvCxnSpPr>
              <p:spPr>
                <a:xfrm>
                  <a:off x="6322360" y="1074956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Gerade Verbindung 116"/>
                <p:cNvCxnSpPr/>
                <p:nvPr/>
              </p:nvCxnSpPr>
              <p:spPr>
                <a:xfrm>
                  <a:off x="6156176" y="1158944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1" name="Gruppieren 110"/>
              <p:cNvGrpSpPr/>
              <p:nvPr/>
            </p:nvGrpSpPr>
            <p:grpSpPr>
              <a:xfrm flipV="1">
                <a:off x="1285805" y="1271085"/>
                <a:ext cx="227108" cy="390502"/>
                <a:chOff x="6156176" y="953108"/>
                <a:chExt cx="227108" cy="390502"/>
              </a:xfrm>
            </p:grpSpPr>
            <p:cxnSp>
              <p:nvCxnSpPr>
                <p:cNvPr id="112" name="Gerade Verbindung 111"/>
                <p:cNvCxnSpPr/>
                <p:nvPr/>
              </p:nvCxnSpPr>
              <p:spPr>
                <a:xfrm>
                  <a:off x="6383284" y="953108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Gerade Verbindung 112"/>
                <p:cNvCxnSpPr/>
                <p:nvPr/>
              </p:nvCxnSpPr>
              <p:spPr>
                <a:xfrm>
                  <a:off x="6322360" y="1074956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Gerade Verbindung 113"/>
                <p:cNvCxnSpPr/>
                <p:nvPr/>
              </p:nvCxnSpPr>
              <p:spPr>
                <a:xfrm>
                  <a:off x="6156176" y="1158944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" name="Gruppieren 6"/>
            <p:cNvGrpSpPr/>
            <p:nvPr/>
          </p:nvGrpSpPr>
          <p:grpSpPr>
            <a:xfrm>
              <a:off x="-163026" y="4041068"/>
              <a:ext cx="2539428" cy="1735538"/>
              <a:chOff x="-740606" y="1209394"/>
              <a:chExt cx="3261248" cy="2087150"/>
            </a:xfrm>
          </p:grpSpPr>
          <p:sp>
            <p:nvSpPr>
              <p:cNvPr id="121" name="Bogen 120"/>
              <p:cNvSpPr/>
              <p:nvPr/>
            </p:nvSpPr>
            <p:spPr>
              <a:xfrm>
                <a:off x="-740606" y="1736812"/>
                <a:ext cx="3260378" cy="1559732"/>
              </a:xfrm>
              <a:prstGeom prst="arc">
                <a:avLst>
                  <a:gd name="adj1" fmla="val 9114134"/>
                  <a:gd name="adj2" fmla="val 9094380"/>
                </a:avLst>
              </a:prstGeom>
              <a:solidFill>
                <a:srgbClr val="DBEEF4">
                  <a:alpha val="30196"/>
                </a:srgbClr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2" name="Bogen 121"/>
              <p:cNvSpPr/>
              <p:nvPr/>
            </p:nvSpPr>
            <p:spPr>
              <a:xfrm>
                <a:off x="-739736" y="1561006"/>
                <a:ext cx="3260378" cy="1559732"/>
              </a:xfrm>
              <a:prstGeom prst="arc">
                <a:avLst>
                  <a:gd name="adj1" fmla="val 9114134"/>
                  <a:gd name="adj2" fmla="val 9094380"/>
                </a:avLst>
              </a:prstGeom>
              <a:solidFill>
                <a:srgbClr val="DBEEF4">
                  <a:alpha val="30196"/>
                </a:srgbClr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3" name="Bogen 122"/>
              <p:cNvSpPr/>
              <p:nvPr/>
            </p:nvSpPr>
            <p:spPr>
              <a:xfrm>
                <a:off x="-739736" y="1385200"/>
                <a:ext cx="3260378" cy="1559732"/>
              </a:xfrm>
              <a:prstGeom prst="arc">
                <a:avLst>
                  <a:gd name="adj1" fmla="val 9114134"/>
                  <a:gd name="adj2" fmla="val 9094380"/>
                </a:avLst>
              </a:prstGeom>
              <a:solidFill>
                <a:srgbClr val="DBEEF4">
                  <a:alpha val="30196"/>
                </a:srgbClr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4" name="Bogen 123"/>
              <p:cNvSpPr/>
              <p:nvPr/>
            </p:nvSpPr>
            <p:spPr>
              <a:xfrm>
                <a:off x="-739736" y="1209394"/>
                <a:ext cx="3260378" cy="1559732"/>
              </a:xfrm>
              <a:prstGeom prst="arc">
                <a:avLst>
                  <a:gd name="adj1" fmla="val 9114134"/>
                  <a:gd name="adj2" fmla="val 9094380"/>
                </a:avLst>
              </a:prstGeom>
              <a:solidFill>
                <a:srgbClr val="DBEEF4">
                  <a:alpha val="30196"/>
                </a:srgbClr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cxnSp>
        <p:nvCxnSpPr>
          <p:cNvPr id="10" name="Gerade Verbindung 9"/>
          <p:cNvCxnSpPr/>
          <p:nvPr/>
        </p:nvCxnSpPr>
        <p:spPr>
          <a:xfrm flipV="1">
            <a:off x="1530062" y="3897052"/>
            <a:ext cx="720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124"/>
          <p:cNvCxnSpPr/>
          <p:nvPr/>
        </p:nvCxnSpPr>
        <p:spPr>
          <a:xfrm rot="5400000" flipV="1">
            <a:off x="1530062" y="3897052"/>
            <a:ext cx="720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5" name="Gruppieren 314"/>
          <p:cNvGrpSpPr/>
          <p:nvPr/>
        </p:nvGrpSpPr>
        <p:grpSpPr>
          <a:xfrm>
            <a:off x="2343135" y="1125423"/>
            <a:ext cx="5583755" cy="5567843"/>
            <a:chOff x="2343135" y="1125423"/>
            <a:chExt cx="5583755" cy="5567843"/>
          </a:xfrm>
        </p:grpSpPr>
        <p:grpSp>
          <p:nvGrpSpPr>
            <p:cNvPr id="319" name="Gruppieren 318"/>
            <p:cNvGrpSpPr/>
            <p:nvPr/>
          </p:nvGrpSpPr>
          <p:grpSpPr>
            <a:xfrm rot="16200000">
              <a:off x="2343135" y="3833423"/>
              <a:ext cx="180020" cy="180020"/>
              <a:chOff x="5436096" y="4689139"/>
              <a:chExt cx="180020" cy="180020"/>
            </a:xfrm>
          </p:grpSpPr>
          <p:sp>
            <p:nvSpPr>
              <p:cNvPr id="413" name="Ellipse 412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14" name="Gerade Verbindung 413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Gerade Verbindung 414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0" name="Ellipse 319"/>
            <p:cNvSpPr/>
            <p:nvPr/>
          </p:nvSpPr>
          <p:spPr>
            <a:xfrm rot="16200000">
              <a:off x="2429078" y="1220836"/>
              <a:ext cx="5400000" cy="54000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321" name="Gruppieren 320"/>
            <p:cNvGrpSpPr/>
            <p:nvPr/>
          </p:nvGrpSpPr>
          <p:grpSpPr>
            <a:xfrm rot="1800000">
              <a:off x="6391381" y="1492108"/>
              <a:ext cx="200710" cy="191961"/>
              <a:chOff x="5436096" y="4677188"/>
              <a:chExt cx="200710" cy="191961"/>
            </a:xfrm>
          </p:grpSpPr>
          <p:sp>
            <p:nvSpPr>
              <p:cNvPr id="410" name="Ellipse 409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11" name="Gerade Verbindung 410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Gerade Verbindung 411"/>
              <p:cNvCxnSpPr/>
              <p:nvPr/>
            </p:nvCxnSpPr>
            <p:spPr>
              <a:xfrm rot="5400000">
                <a:off x="5456796" y="4677198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2" name="Gruppieren 321"/>
            <p:cNvGrpSpPr/>
            <p:nvPr/>
          </p:nvGrpSpPr>
          <p:grpSpPr>
            <a:xfrm rot="9000000">
              <a:off x="6378913" y="6168139"/>
              <a:ext cx="180020" cy="180020"/>
              <a:chOff x="5436096" y="4689139"/>
              <a:chExt cx="180020" cy="180020"/>
            </a:xfrm>
          </p:grpSpPr>
          <p:sp>
            <p:nvSpPr>
              <p:cNvPr id="407" name="Ellipse 406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08" name="Gerade Verbindung 407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Gerade Verbindung 408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3" name="Gruppieren 322"/>
            <p:cNvGrpSpPr/>
            <p:nvPr/>
          </p:nvGrpSpPr>
          <p:grpSpPr>
            <a:xfrm rot="19800000">
              <a:off x="3689137" y="1499759"/>
              <a:ext cx="180020" cy="180020"/>
              <a:chOff x="5436096" y="4689139"/>
              <a:chExt cx="180020" cy="180020"/>
            </a:xfrm>
          </p:grpSpPr>
          <p:sp>
            <p:nvSpPr>
              <p:cNvPr id="404" name="Ellipse 403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05" name="Gerade Verbindung 404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Gerade Verbindung 405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4" name="Gruppieren 323"/>
            <p:cNvGrpSpPr/>
            <p:nvPr/>
          </p:nvGrpSpPr>
          <p:grpSpPr>
            <a:xfrm rot="5400000">
              <a:off x="7730555" y="3840960"/>
              <a:ext cx="200710" cy="191961"/>
              <a:chOff x="5436096" y="4677188"/>
              <a:chExt cx="200710" cy="191961"/>
            </a:xfrm>
          </p:grpSpPr>
          <p:sp>
            <p:nvSpPr>
              <p:cNvPr id="401" name="Ellipse 400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02" name="Gerade Verbindung 401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Gerade Verbindung 402"/>
              <p:cNvCxnSpPr/>
              <p:nvPr/>
            </p:nvCxnSpPr>
            <p:spPr>
              <a:xfrm rot="5400000">
                <a:off x="5456796" y="4677198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5" name="Gruppieren 324"/>
            <p:cNvGrpSpPr/>
            <p:nvPr/>
          </p:nvGrpSpPr>
          <p:grpSpPr>
            <a:xfrm rot="12600000">
              <a:off x="3685102" y="6162205"/>
              <a:ext cx="180020" cy="180020"/>
              <a:chOff x="5436096" y="4689139"/>
              <a:chExt cx="180020" cy="180020"/>
            </a:xfrm>
          </p:grpSpPr>
          <p:sp>
            <p:nvSpPr>
              <p:cNvPr id="398" name="Ellipse 397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99" name="Gerade Verbindung 398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Gerade Verbindung 399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6" name="Gruppieren 325"/>
            <p:cNvGrpSpPr/>
            <p:nvPr/>
          </p:nvGrpSpPr>
          <p:grpSpPr>
            <a:xfrm rot="18000000">
              <a:off x="2712526" y="2473434"/>
              <a:ext cx="180020" cy="180020"/>
              <a:chOff x="5436096" y="4689139"/>
              <a:chExt cx="180020" cy="180020"/>
            </a:xfrm>
          </p:grpSpPr>
          <p:sp>
            <p:nvSpPr>
              <p:cNvPr id="395" name="Ellipse 394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96" name="Gerade Verbindung 395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Gerade Verbindung 396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7" name="Gruppieren 326"/>
            <p:cNvGrpSpPr/>
            <p:nvPr/>
          </p:nvGrpSpPr>
          <p:grpSpPr>
            <a:xfrm rot="3600000">
              <a:off x="7384696" y="2474292"/>
              <a:ext cx="200710" cy="191961"/>
              <a:chOff x="5436096" y="4677188"/>
              <a:chExt cx="200710" cy="191961"/>
            </a:xfrm>
          </p:grpSpPr>
          <p:sp>
            <p:nvSpPr>
              <p:cNvPr id="392" name="Ellipse 391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93" name="Gerade Verbindung 392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Gerade Verbindung 393"/>
              <p:cNvCxnSpPr/>
              <p:nvPr/>
            </p:nvCxnSpPr>
            <p:spPr>
              <a:xfrm rot="5400000">
                <a:off x="5456796" y="4677198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8" name="Gruppieren 327"/>
            <p:cNvGrpSpPr/>
            <p:nvPr/>
          </p:nvGrpSpPr>
          <p:grpSpPr>
            <a:xfrm rot="10800000">
              <a:off x="5040253" y="6513246"/>
              <a:ext cx="180020" cy="180020"/>
              <a:chOff x="5436096" y="4689139"/>
              <a:chExt cx="180020" cy="180020"/>
            </a:xfrm>
          </p:grpSpPr>
          <p:sp>
            <p:nvSpPr>
              <p:cNvPr id="389" name="Ellipse 388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90" name="Gerade Verbindung 389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Gerade Verbindung 390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9" name="Gruppieren 328"/>
            <p:cNvGrpSpPr/>
            <p:nvPr/>
          </p:nvGrpSpPr>
          <p:grpSpPr>
            <a:xfrm>
              <a:off x="5045030" y="1125423"/>
              <a:ext cx="180020" cy="180020"/>
              <a:chOff x="5436096" y="4689139"/>
              <a:chExt cx="180020" cy="180020"/>
            </a:xfrm>
          </p:grpSpPr>
          <p:sp>
            <p:nvSpPr>
              <p:cNvPr id="386" name="Ellipse 385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87" name="Gerade Verbindung 386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Gerade Verbindung 387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0" name="Gruppieren 329"/>
            <p:cNvGrpSpPr/>
            <p:nvPr/>
          </p:nvGrpSpPr>
          <p:grpSpPr>
            <a:xfrm rot="7200000">
              <a:off x="7370028" y="5178044"/>
              <a:ext cx="200710" cy="191961"/>
              <a:chOff x="5436096" y="4677188"/>
              <a:chExt cx="200710" cy="191961"/>
            </a:xfrm>
          </p:grpSpPr>
          <p:sp>
            <p:nvSpPr>
              <p:cNvPr id="383" name="Ellipse 382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84" name="Gerade Verbindung 383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Gerade Verbindung 384"/>
              <p:cNvCxnSpPr/>
              <p:nvPr/>
            </p:nvCxnSpPr>
            <p:spPr>
              <a:xfrm rot="5400000">
                <a:off x="5456796" y="4677198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1" name="Gruppieren 330"/>
            <p:cNvGrpSpPr/>
            <p:nvPr/>
          </p:nvGrpSpPr>
          <p:grpSpPr>
            <a:xfrm rot="14400000">
              <a:off x="2710312" y="5161202"/>
              <a:ext cx="180020" cy="180020"/>
              <a:chOff x="5436096" y="4689139"/>
              <a:chExt cx="180020" cy="180020"/>
            </a:xfrm>
          </p:grpSpPr>
          <p:sp>
            <p:nvSpPr>
              <p:cNvPr id="380" name="Ellipse 379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81" name="Gerade Verbindung 380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Gerade Verbindung 381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2" name="Gruppieren 331"/>
            <p:cNvGrpSpPr/>
            <p:nvPr/>
          </p:nvGrpSpPr>
          <p:grpSpPr>
            <a:xfrm rot="17100000">
              <a:off x="2440260" y="3124941"/>
              <a:ext cx="180020" cy="180020"/>
              <a:chOff x="5436096" y="4689139"/>
              <a:chExt cx="180020" cy="180020"/>
            </a:xfrm>
          </p:grpSpPr>
          <p:sp>
            <p:nvSpPr>
              <p:cNvPr id="377" name="Ellipse 376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78" name="Gerade Verbindung 377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Gerade Verbindung 378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3" name="Gruppieren 332"/>
            <p:cNvGrpSpPr/>
            <p:nvPr/>
          </p:nvGrpSpPr>
          <p:grpSpPr>
            <a:xfrm rot="2700000">
              <a:off x="6954644" y="1913642"/>
              <a:ext cx="200710" cy="191961"/>
              <a:chOff x="5436096" y="4677188"/>
              <a:chExt cx="200710" cy="191961"/>
            </a:xfrm>
          </p:grpSpPr>
          <p:sp>
            <p:nvSpPr>
              <p:cNvPr id="374" name="Ellipse 373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75" name="Gerade Verbindung 374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Gerade Verbindung 375"/>
              <p:cNvCxnSpPr/>
              <p:nvPr/>
            </p:nvCxnSpPr>
            <p:spPr>
              <a:xfrm rot="5400000">
                <a:off x="5456796" y="4677198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4" name="Gruppieren 333"/>
            <p:cNvGrpSpPr/>
            <p:nvPr/>
          </p:nvGrpSpPr>
          <p:grpSpPr>
            <a:xfrm rot="9900000">
              <a:off x="5734253" y="6434165"/>
              <a:ext cx="180020" cy="180020"/>
              <a:chOff x="5436096" y="4689139"/>
              <a:chExt cx="180020" cy="180020"/>
            </a:xfrm>
          </p:grpSpPr>
          <p:sp>
            <p:nvSpPr>
              <p:cNvPr id="371" name="Ellipse 370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72" name="Gerade Verbindung 371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Gerade Verbindung 372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5" name="Gruppieren 334"/>
            <p:cNvGrpSpPr/>
            <p:nvPr/>
          </p:nvGrpSpPr>
          <p:grpSpPr>
            <a:xfrm rot="20700000">
              <a:off x="4344395" y="1219166"/>
              <a:ext cx="180020" cy="180020"/>
              <a:chOff x="5436096" y="4689139"/>
              <a:chExt cx="180020" cy="180020"/>
            </a:xfrm>
          </p:grpSpPr>
          <p:sp>
            <p:nvSpPr>
              <p:cNvPr id="368" name="Ellipse 367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69" name="Gerade Verbindung 368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Gerade Verbindung 369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6" name="Gruppieren 335"/>
            <p:cNvGrpSpPr/>
            <p:nvPr/>
          </p:nvGrpSpPr>
          <p:grpSpPr>
            <a:xfrm rot="6300000">
              <a:off x="7640259" y="4529062"/>
              <a:ext cx="200710" cy="191961"/>
              <a:chOff x="5436096" y="4677188"/>
              <a:chExt cx="200710" cy="191961"/>
            </a:xfrm>
          </p:grpSpPr>
          <p:sp>
            <p:nvSpPr>
              <p:cNvPr id="365" name="Ellipse 364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66" name="Gerade Verbindung 365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Gerade Verbindung 366"/>
              <p:cNvCxnSpPr/>
              <p:nvPr/>
            </p:nvCxnSpPr>
            <p:spPr>
              <a:xfrm rot="5400000">
                <a:off x="5456796" y="4677198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7" name="Gruppieren 336"/>
            <p:cNvGrpSpPr/>
            <p:nvPr/>
          </p:nvGrpSpPr>
          <p:grpSpPr>
            <a:xfrm rot="13500000">
              <a:off x="3133767" y="5721698"/>
              <a:ext cx="180020" cy="180020"/>
              <a:chOff x="5436096" y="4689139"/>
              <a:chExt cx="180020" cy="180020"/>
            </a:xfrm>
          </p:grpSpPr>
          <p:sp>
            <p:nvSpPr>
              <p:cNvPr id="362" name="Ellipse 361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63" name="Gerade Verbindung 362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Gerade Verbindung 363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8" name="Gruppieren 337"/>
            <p:cNvGrpSpPr/>
            <p:nvPr/>
          </p:nvGrpSpPr>
          <p:grpSpPr>
            <a:xfrm rot="18900000">
              <a:off x="3149054" y="1906898"/>
              <a:ext cx="180020" cy="180020"/>
              <a:chOff x="5436096" y="4689139"/>
              <a:chExt cx="180020" cy="180020"/>
            </a:xfrm>
          </p:grpSpPr>
          <p:sp>
            <p:nvSpPr>
              <p:cNvPr id="359" name="Ellipse 358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60" name="Gerade Verbindung 359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Gerade Verbindung 360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9" name="Gruppieren 338"/>
            <p:cNvGrpSpPr/>
            <p:nvPr/>
          </p:nvGrpSpPr>
          <p:grpSpPr>
            <a:xfrm rot="4500000">
              <a:off x="7650380" y="3119448"/>
              <a:ext cx="200710" cy="191961"/>
              <a:chOff x="5436096" y="4677188"/>
              <a:chExt cx="200710" cy="191961"/>
            </a:xfrm>
          </p:grpSpPr>
          <p:sp>
            <p:nvSpPr>
              <p:cNvPr id="356" name="Ellipse 355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57" name="Gerade Verbindung 356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Gerade Verbindung 357"/>
              <p:cNvCxnSpPr/>
              <p:nvPr/>
            </p:nvCxnSpPr>
            <p:spPr>
              <a:xfrm rot="5400000">
                <a:off x="5456796" y="4677198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0" name="Gruppieren 339"/>
            <p:cNvGrpSpPr/>
            <p:nvPr/>
          </p:nvGrpSpPr>
          <p:grpSpPr>
            <a:xfrm rot="11700000">
              <a:off x="4342361" y="6430568"/>
              <a:ext cx="180020" cy="180020"/>
              <a:chOff x="5436096" y="4689139"/>
              <a:chExt cx="180020" cy="180020"/>
            </a:xfrm>
          </p:grpSpPr>
          <p:sp>
            <p:nvSpPr>
              <p:cNvPr id="353" name="Ellipse 352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54" name="Gerade Verbindung 353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Gerade Verbindung 354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1" name="Gruppieren 340"/>
            <p:cNvGrpSpPr/>
            <p:nvPr/>
          </p:nvGrpSpPr>
          <p:grpSpPr>
            <a:xfrm rot="900000">
              <a:off x="5750971" y="1227566"/>
              <a:ext cx="180020" cy="180020"/>
              <a:chOff x="5436096" y="4689139"/>
              <a:chExt cx="180020" cy="180020"/>
            </a:xfrm>
          </p:grpSpPr>
          <p:sp>
            <p:nvSpPr>
              <p:cNvPr id="350" name="Ellipse 349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51" name="Gerade Verbindung 350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Gerade Verbindung 351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2" name="Gruppieren 341"/>
            <p:cNvGrpSpPr/>
            <p:nvPr/>
          </p:nvGrpSpPr>
          <p:grpSpPr>
            <a:xfrm rot="8100000">
              <a:off x="6955479" y="5736800"/>
              <a:ext cx="200710" cy="191961"/>
              <a:chOff x="5436096" y="4677188"/>
              <a:chExt cx="200710" cy="191961"/>
            </a:xfrm>
          </p:grpSpPr>
          <p:sp>
            <p:nvSpPr>
              <p:cNvPr id="347" name="Ellipse 346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48" name="Gerade Verbindung 347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Gerade Verbindung 348"/>
              <p:cNvCxnSpPr/>
              <p:nvPr/>
            </p:nvCxnSpPr>
            <p:spPr>
              <a:xfrm rot="5400000">
                <a:off x="5456796" y="4677198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3" name="Gruppieren 342"/>
            <p:cNvGrpSpPr/>
            <p:nvPr/>
          </p:nvGrpSpPr>
          <p:grpSpPr>
            <a:xfrm rot="15300000">
              <a:off x="2432221" y="4502510"/>
              <a:ext cx="180020" cy="180020"/>
              <a:chOff x="5436096" y="4689139"/>
              <a:chExt cx="180020" cy="180020"/>
            </a:xfrm>
          </p:grpSpPr>
          <p:sp>
            <p:nvSpPr>
              <p:cNvPr id="344" name="Ellipse 343"/>
              <p:cNvSpPr/>
              <p:nvPr/>
            </p:nvSpPr>
            <p:spPr>
              <a:xfrm rot="16200000">
                <a:off x="5472106" y="4725150"/>
                <a:ext cx="108000" cy="10800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45" name="Gerade Verbindung 344"/>
              <p:cNvCxnSpPr/>
              <p:nvPr/>
            </p:nvCxnSpPr>
            <p:spPr>
              <a:xfrm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Gerade Verbindung 345"/>
              <p:cNvCxnSpPr/>
              <p:nvPr/>
            </p:nvCxnSpPr>
            <p:spPr>
              <a:xfrm rot="5400000">
                <a:off x="5436096" y="4689149"/>
                <a:ext cx="180020" cy="18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7" name="Gruppieren 416"/>
          <p:cNvGrpSpPr/>
          <p:nvPr/>
        </p:nvGrpSpPr>
        <p:grpSpPr>
          <a:xfrm>
            <a:off x="4401560" y="3175894"/>
            <a:ext cx="1440000" cy="1440000"/>
            <a:chOff x="3900279" y="3717133"/>
            <a:chExt cx="1440000" cy="1440000"/>
          </a:xfrm>
        </p:grpSpPr>
        <p:sp>
          <p:nvSpPr>
            <p:cNvPr id="418" name="Bogen 417"/>
            <p:cNvSpPr/>
            <p:nvPr/>
          </p:nvSpPr>
          <p:spPr>
            <a:xfrm>
              <a:off x="3900279" y="3717133"/>
              <a:ext cx="1440000" cy="1440000"/>
            </a:xfrm>
            <a:prstGeom prst="arc">
              <a:avLst>
                <a:gd name="adj1" fmla="val 9114134"/>
                <a:gd name="adj2" fmla="val 9094380"/>
              </a:avLst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9" name="Flussdiagramm: Oder 418"/>
            <p:cNvSpPr/>
            <p:nvPr/>
          </p:nvSpPr>
          <p:spPr>
            <a:xfrm>
              <a:off x="4566279" y="4383133"/>
              <a:ext cx="108000" cy="108000"/>
            </a:xfrm>
            <a:prstGeom prst="flowChartOr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3" name="Abgerundetes Rechteck 2"/>
          <p:cNvSpPr/>
          <p:nvPr/>
        </p:nvSpPr>
        <p:spPr>
          <a:xfrm>
            <a:off x="4558375" y="1304764"/>
            <a:ext cx="1167526" cy="432000"/>
          </a:xfrm>
          <a:prstGeom prst="round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3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251519" y="190381"/>
            <a:ext cx="25227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Hat bracket</a:t>
            </a:r>
          </a:p>
          <a:p>
            <a:r>
              <a:rPr lang="de-DE" sz="1200" dirty="0" smtClean="0"/>
              <a:t>1x 6mm</a:t>
            </a:r>
          </a:p>
        </p:txBody>
      </p:sp>
      <p:sp>
        <p:nvSpPr>
          <p:cNvPr id="4" name="Bogen 3"/>
          <p:cNvSpPr/>
          <p:nvPr/>
        </p:nvSpPr>
        <p:spPr>
          <a:xfrm>
            <a:off x="1896549" y="202351"/>
            <a:ext cx="6480000" cy="6480000"/>
          </a:xfrm>
          <a:prstGeom prst="arc">
            <a:avLst>
              <a:gd name="adj1" fmla="val 9114134"/>
              <a:gd name="adj2" fmla="val 9094380"/>
            </a:avLst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9"/>
          <p:cNvCxnSpPr/>
          <p:nvPr/>
        </p:nvCxnSpPr>
        <p:spPr>
          <a:xfrm flipV="1">
            <a:off x="1530062" y="3441991"/>
            <a:ext cx="720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124"/>
          <p:cNvCxnSpPr/>
          <p:nvPr/>
        </p:nvCxnSpPr>
        <p:spPr>
          <a:xfrm rot="5400000" flipV="1">
            <a:off x="1530062" y="3441991"/>
            <a:ext cx="720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Bogen 417"/>
          <p:cNvSpPr/>
          <p:nvPr/>
        </p:nvSpPr>
        <p:spPr>
          <a:xfrm>
            <a:off x="3332385" y="1646951"/>
            <a:ext cx="3600000" cy="3600000"/>
          </a:xfrm>
          <a:prstGeom prst="arc">
            <a:avLst>
              <a:gd name="adj1" fmla="val 9114134"/>
              <a:gd name="adj2" fmla="val 9094380"/>
            </a:avLst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9" name="Flussdiagramm: Oder 418"/>
          <p:cNvSpPr/>
          <p:nvPr/>
        </p:nvSpPr>
        <p:spPr>
          <a:xfrm>
            <a:off x="5067560" y="3386833"/>
            <a:ext cx="108000" cy="108000"/>
          </a:xfrm>
          <a:prstGeom prst="flowChartOr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132045" y="1232756"/>
            <a:ext cx="1655320" cy="1087052"/>
            <a:chOff x="132045" y="1232756"/>
            <a:chExt cx="1655320" cy="1087052"/>
          </a:xfrm>
        </p:grpSpPr>
        <p:grpSp>
          <p:nvGrpSpPr>
            <p:cNvPr id="8" name="Gruppieren 7"/>
            <p:cNvGrpSpPr/>
            <p:nvPr/>
          </p:nvGrpSpPr>
          <p:grpSpPr>
            <a:xfrm>
              <a:off x="132045" y="1232756"/>
              <a:ext cx="1655320" cy="1087052"/>
              <a:chOff x="-163026" y="4041068"/>
              <a:chExt cx="2539428" cy="1735538"/>
            </a:xfrm>
          </p:grpSpPr>
          <p:grpSp>
            <p:nvGrpSpPr>
              <p:cNvPr id="2" name="Gruppieren 1"/>
              <p:cNvGrpSpPr/>
              <p:nvPr/>
            </p:nvGrpSpPr>
            <p:grpSpPr>
              <a:xfrm>
                <a:off x="636530" y="4814552"/>
                <a:ext cx="916688" cy="550429"/>
                <a:chOff x="596225" y="1237909"/>
                <a:chExt cx="916688" cy="648266"/>
              </a:xfrm>
            </p:grpSpPr>
            <p:sp>
              <p:nvSpPr>
                <p:cNvPr id="62" name="Ellipse 61"/>
                <p:cNvSpPr/>
                <p:nvPr/>
              </p:nvSpPr>
              <p:spPr>
                <a:xfrm>
                  <a:off x="597272" y="1428975"/>
                  <a:ext cx="914400" cy="457200"/>
                </a:xfrm>
                <a:prstGeom prst="ellipse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63" name="Ellipse 62"/>
                <p:cNvSpPr/>
                <p:nvPr/>
              </p:nvSpPr>
              <p:spPr>
                <a:xfrm>
                  <a:off x="596225" y="1237909"/>
                  <a:ext cx="914400" cy="457200"/>
                </a:xfrm>
                <a:prstGeom prst="ellipse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lt1"/>
                    </a:solidFill>
                  </a:endParaRPr>
                </a:p>
              </p:txBody>
            </p:sp>
            <p:cxnSp>
              <p:nvCxnSpPr>
                <p:cNvPr id="64" name="Gerade Verbindung 63"/>
                <p:cNvCxnSpPr/>
                <p:nvPr/>
              </p:nvCxnSpPr>
              <p:spPr>
                <a:xfrm>
                  <a:off x="1059810" y="1701509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Gerade Verbindung 64"/>
                <p:cNvCxnSpPr/>
                <p:nvPr/>
              </p:nvCxnSpPr>
              <p:spPr>
                <a:xfrm>
                  <a:off x="1510161" y="1464979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Gerade Verbindung 65"/>
                <p:cNvCxnSpPr/>
                <p:nvPr/>
              </p:nvCxnSpPr>
              <p:spPr>
                <a:xfrm>
                  <a:off x="1058735" y="1243413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Gerade Verbindung 66"/>
                <p:cNvCxnSpPr/>
                <p:nvPr/>
              </p:nvCxnSpPr>
              <p:spPr>
                <a:xfrm>
                  <a:off x="1449237" y="1586827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Gerade Verbindung 67"/>
                <p:cNvCxnSpPr/>
                <p:nvPr/>
              </p:nvCxnSpPr>
              <p:spPr>
                <a:xfrm>
                  <a:off x="1283053" y="1670815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9" name="Gruppieren 68"/>
                <p:cNvGrpSpPr/>
                <p:nvPr/>
              </p:nvGrpSpPr>
              <p:grpSpPr>
                <a:xfrm flipH="1">
                  <a:off x="598977" y="1462227"/>
                  <a:ext cx="227108" cy="390502"/>
                  <a:chOff x="6156176" y="953108"/>
                  <a:chExt cx="227108" cy="390502"/>
                </a:xfrm>
              </p:grpSpPr>
              <p:cxnSp>
                <p:nvCxnSpPr>
                  <p:cNvPr id="70" name="Gerade Verbindung 69"/>
                  <p:cNvCxnSpPr/>
                  <p:nvPr/>
                </p:nvCxnSpPr>
                <p:spPr>
                  <a:xfrm>
                    <a:off x="6383284" y="953108"/>
                    <a:ext cx="0" cy="18466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Gerade Verbindung 70"/>
                  <p:cNvCxnSpPr/>
                  <p:nvPr/>
                </p:nvCxnSpPr>
                <p:spPr>
                  <a:xfrm>
                    <a:off x="6322360" y="1074956"/>
                    <a:ext cx="0" cy="18466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Gerade Verbindung 71"/>
                  <p:cNvCxnSpPr/>
                  <p:nvPr/>
                </p:nvCxnSpPr>
                <p:spPr>
                  <a:xfrm>
                    <a:off x="6156176" y="1158944"/>
                    <a:ext cx="0" cy="18466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3" name="Gruppieren 72"/>
                <p:cNvGrpSpPr/>
                <p:nvPr/>
              </p:nvGrpSpPr>
              <p:grpSpPr>
                <a:xfrm flipH="1" flipV="1">
                  <a:off x="596225" y="1272032"/>
                  <a:ext cx="227108" cy="390502"/>
                  <a:chOff x="6156176" y="953108"/>
                  <a:chExt cx="227108" cy="390502"/>
                </a:xfrm>
              </p:grpSpPr>
              <p:cxnSp>
                <p:nvCxnSpPr>
                  <p:cNvPr id="74" name="Gerade Verbindung 73"/>
                  <p:cNvCxnSpPr/>
                  <p:nvPr/>
                </p:nvCxnSpPr>
                <p:spPr>
                  <a:xfrm>
                    <a:off x="6383284" y="953108"/>
                    <a:ext cx="0" cy="18466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Gerade Verbindung 74"/>
                  <p:cNvCxnSpPr/>
                  <p:nvPr/>
                </p:nvCxnSpPr>
                <p:spPr>
                  <a:xfrm>
                    <a:off x="6322360" y="1074956"/>
                    <a:ext cx="0" cy="18466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Gerade Verbindung 75"/>
                  <p:cNvCxnSpPr/>
                  <p:nvPr/>
                </p:nvCxnSpPr>
                <p:spPr>
                  <a:xfrm>
                    <a:off x="6156176" y="1158944"/>
                    <a:ext cx="0" cy="18466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7" name="Gruppieren 76"/>
                <p:cNvGrpSpPr/>
                <p:nvPr/>
              </p:nvGrpSpPr>
              <p:grpSpPr>
                <a:xfrm flipV="1">
                  <a:off x="1285805" y="1271085"/>
                  <a:ext cx="227108" cy="390502"/>
                  <a:chOff x="6156176" y="953108"/>
                  <a:chExt cx="227108" cy="390502"/>
                </a:xfrm>
              </p:grpSpPr>
              <p:cxnSp>
                <p:nvCxnSpPr>
                  <p:cNvPr id="78" name="Gerade Verbindung 77"/>
                  <p:cNvCxnSpPr/>
                  <p:nvPr/>
                </p:nvCxnSpPr>
                <p:spPr>
                  <a:xfrm>
                    <a:off x="6383284" y="953108"/>
                    <a:ext cx="0" cy="18466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Gerade Verbindung 78"/>
                  <p:cNvCxnSpPr/>
                  <p:nvPr/>
                </p:nvCxnSpPr>
                <p:spPr>
                  <a:xfrm>
                    <a:off x="6322360" y="1074956"/>
                    <a:ext cx="0" cy="18466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Gerade Verbindung 79"/>
                  <p:cNvCxnSpPr/>
                  <p:nvPr/>
                </p:nvCxnSpPr>
                <p:spPr>
                  <a:xfrm>
                    <a:off x="6156176" y="1158944"/>
                    <a:ext cx="0" cy="18466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1" name="Gruppieren 80"/>
              <p:cNvGrpSpPr/>
              <p:nvPr/>
            </p:nvGrpSpPr>
            <p:grpSpPr>
              <a:xfrm>
                <a:off x="639916" y="4628082"/>
                <a:ext cx="916688" cy="550429"/>
                <a:chOff x="596225" y="1237909"/>
                <a:chExt cx="916688" cy="648266"/>
              </a:xfrm>
            </p:grpSpPr>
            <p:sp>
              <p:nvSpPr>
                <p:cNvPr id="82" name="Ellipse 81"/>
                <p:cNvSpPr/>
                <p:nvPr/>
              </p:nvSpPr>
              <p:spPr>
                <a:xfrm>
                  <a:off x="597272" y="1428975"/>
                  <a:ext cx="914400" cy="457200"/>
                </a:xfrm>
                <a:prstGeom prst="ellipse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83" name="Ellipse 82"/>
                <p:cNvSpPr/>
                <p:nvPr/>
              </p:nvSpPr>
              <p:spPr>
                <a:xfrm>
                  <a:off x="596225" y="1237909"/>
                  <a:ext cx="914400" cy="457200"/>
                </a:xfrm>
                <a:prstGeom prst="ellipse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lt1"/>
                    </a:solidFill>
                  </a:endParaRPr>
                </a:p>
              </p:txBody>
            </p:sp>
            <p:cxnSp>
              <p:nvCxnSpPr>
                <p:cNvPr id="84" name="Gerade Verbindung 83"/>
                <p:cNvCxnSpPr/>
                <p:nvPr/>
              </p:nvCxnSpPr>
              <p:spPr>
                <a:xfrm>
                  <a:off x="1059810" y="1701509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Gerade Verbindung 84"/>
                <p:cNvCxnSpPr/>
                <p:nvPr/>
              </p:nvCxnSpPr>
              <p:spPr>
                <a:xfrm>
                  <a:off x="1510161" y="1464979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Gerade Verbindung 85"/>
                <p:cNvCxnSpPr/>
                <p:nvPr/>
              </p:nvCxnSpPr>
              <p:spPr>
                <a:xfrm>
                  <a:off x="1058735" y="1243413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Gerade Verbindung 86"/>
                <p:cNvCxnSpPr/>
                <p:nvPr/>
              </p:nvCxnSpPr>
              <p:spPr>
                <a:xfrm>
                  <a:off x="1449237" y="1586827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Gerade Verbindung 87"/>
                <p:cNvCxnSpPr/>
                <p:nvPr/>
              </p:nvCxnSpPr>
              <p:spPr>
                <a:xfrm>
                  <a:off x="1283053" y="1670815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9" name="Gruppieren 88"/>
                <p:cNvGrpSpPr/>
                <p:nvPr/>
              </p:nvGrpSpPr>
              <p:grpSpPr>
                <a:xfrm flipH="1">
                  <a:off x="598977" y="1462227"/>
                  <a:ext cx="227108" cy="390502"/>
                  <a:chOff x="6156176" y="953108"/>
                  <a:chExt cx="227108" cy="390502"/>
                </a:xfrm>
              </p:grpSpPr>
              <p:cxnSp>
                <p:nvCxnSpPr>
                  <p:cNvPr id="98" name="Gerade Verbindung 97"/>
                  <p:cNvCxnSpPr/>
                  <p:nvPr/>
                </p:nvCxnSpPr>
                <p:spPr>
                  <a:xfrm>
                    <a:off x="6383284" y="953108"/>
                    <a:ext cx="0" cy="18466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Gerade Verbindung 98"/>
                  <p:cNvCxnSpPr/>
                  <p:nvPr/>
                </p:nvCxnSpPr>
                <p:spPr>
                  <a:xfrm>
                    <a:off x="6322360" y="1074956"/>
                    <a:ext cx="0" cy="18466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Gerade Verbindung 99"/>
                  <p:cNvCxnSpPr/>
                  <p:nvPr/>
                </p:nvCxnSpPr>
                <p:spPr>
                  <a:xfrm>
                    <a:off x="6156176" y="1158944"/>
                    <a:ext cx="0" cy="18466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0" name="Gruppieren 89"/>
                <p:cNvGrpSpPr/>
                <p:nvPr/>
              </p:nvGrpSpPr>
              <p:grpSpPr>
                <a:xfrm flipH="1" flipV="1">
                  <a:off x="596225" y="1272032"/>
                  <a:ext cx="227108" cy="390502"/>
                  <a:chOff x="6156176" y="953108"/>
                  <a:chExt cx="227108" cy="390502"/>
                </a:xfrm>
              </p:grpSpPr>
              <p:cxnSp>
                <p:nvCxnSpPr>
                  <p:cNvPr id="95" name="Gerade Verbindung 94"/>
                  <p:cNvCxnSpPr/>
                  <p:nvPr/>
                </p:nvCxnSpPr>
                <p:spPr>
                  <a:xfrm>
                    <a:off x="6383284" y="953108"/>
                    <a:ext cx="0" cy="18466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Gerade Verbindung 95"/>
                  <p:cNvCxnSpPr/>
                  <p:nvPr/>
                </p:nvCxnSpPr>
                <p:spPr>
                  <a:xfrm>
                    <a:off x="6322360" y="1074956"/>
                    <a:ext cx="0" cy="18466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Gerade Verbindung 96"/>
                  <p:cNvCxnSpPr/>
                  <p:nvPr/>
                </p:nvCxnSpPr>
                <p:spPr>
                  <a:xfrm>
                    <a:off x="6156176" y="1158944"/>
                    <a:ext cx="0" cy="18466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1" name="Gruppieren 90"/>
                <p:cNvGrpSpPr/>
                <p:nvPr/>
              </p:nvGrpSpPr>
              <p:grpSpPr>
                <a:xfrm flipV="1">
                  <a:off x="1285805" y="1271085"/>
                  <a:ext cx="227108" cy="390502"/>
                  <a:chOff x="6156176" y="953108"/>
                  <a:chExt cx="227108" cy="390502"/>
                </a:xfrm>
              </p:grpSpPr>
              <p:cxnSp>
                <p:nvCxnSpPr>
                  <p:cNvPr id="92" name="Gerade Verbindung 91"/>
                  <p:cNvCxnSpPr/>
                  <p:nvPr/>
                </p:nvCxnSpPr>
                <p:spPr>
                  <a:xfrm>
                    <a:off x="6383284" y="953108"/>
                    <a:ext cx="0" cy="18466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Gerade Verbindung 92"/>
                  <p:cNvCxnSpPr/>
                  <p:nvPr/>
                </p:nvCxnSpPr>
                <p:spPr>
                  <a:xfrm>
                    <a:off x="6322360" y="1074956"/>
                    <a:ext cx="0" cy="18466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Gerade Verbindung 93"/>
                  <p:cNvCxnSpPr/>
                  <p:nvPr/>
                </p:nvCxnSpPr>
                <p:spPr>
                  <a:xfrm>
                    <a:off x="6156176" y="1158944"/>
                    <a:ext cx="0" cy="18466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01" name="Gruppieren 100"/>
              <p:cNvGrpSpPr/>
              <p:nvPr/>
            </p:nvGrpSpPr>
            <p:grpSpPr>
              <a:xfrm>
                <a:off x="642668" y="4445272"/>
                <a:ext cx="916688" cy="550429"/>
                <a:chOff x="596225" y="1237909"/>
                <a:chExt cx="916688" cy="648266"/>
              </a:xfrm>
            </p:grpSpPr>
            <p:sp>
              <p:nvSpPr>
                <p:cNvPr id="102" name="Ellipse 101"/>
                <p:cNvSpPr/>
                <p:nvPr/>
              </p:nvSpPr>
              <p:spPr>
                <a:xfrm>
                  <a:off x="597272" y="1428975"/>
                  <a:ext cx="914400" cy="457200"/>
                </a:xfrm>
                <a:prstGeom prst="ellipse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03" name="Ellipse 102"/>
                <p:cNvSpPr/>
                <p:nvPr/>
              </p:nvSpPr>
              <p:spPr>
                <a:xfrm>
                  <a:off x="596225" y="1237909"/>
                  <a:ext cx="914400" cy="457200"/>
                </a:xfrm>
                <a:prstGeom prst="ellipse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lt1"/>
                    </a:solidFill>
                  </a:endParaRPr>
                </a:p>
              </p:txBody>
            </p:sp>
            <p:cxnSp>
              <p:nvCxnSpPr>
                <p:cNvPr id="104" name="Gerade Verbindung 103"/>
                <p:cNvCxnSpPr/>
                <p:nvPr/>
              </p:nvCxnSpPr>
              <p:spPr>
                <a:xfrm>
                  <a:off x="1059810" y="1701509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Gerade Verbindung 104"/>
                <p:cNvCxnSpPr/>
                <p:nvPr/>
              </p:nvCxnSpPr>
              <p:spPr>
                <a:xfrm>
                  <a:off x="1510161" y="1464979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Gerade Verbindung 105"/>
                <p:cNvCxnSpPr/>
                <p:nvPr/>
              </p:nvCxnSpPr>
              <p:spPr>
                <a:xfrm>
                  <a:off x="1058735" y="1243413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Gerade Verbindung 106"/>
                <p:cNvCxnSpPr/>
                <p:nvPr/>
              </p:nvCxnSpPr>
              <p:spPr>
                <a:xfrm>
                  <a:off x="1449237" y="1586827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Gerade Verbindung 107"/>
                <p:cNvCxnSpPr/>
                <p:nvPr/>
              </p:nvCxnSpPr>
              <p:spPr>
                <a:xfrm>
                  <a:off x="1283053" y="1670815"/>
                  <a:ext cx="0" cy="1846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9" name="Gruppieren 108"/>
                <p:cNvGrpSpPr/>
                <p:nvPr/>
              </p:nvGrpSpPr>
              <p:grpSpPr>
                <a:xfrm flipH="1">
                  <a:off x="598977" y="1462227"/>
                  <a:ext cx="227108" cy="390502"/>
                  <a:chOff x="6156176" y="953108"/>
                  <a:chExt cx="227108" cy="390502"/>
                </a:xfrm>
              </p:grpSpPr>
              <p:cxnSp>
                <p:nvCxnSpPr>
                  <p:cNvPr id="118" name="Gerade Verbindung 117"/>
                  <p:cNvCxnSpPr/>
                  <p:nvPr/>
                </p:nvCxnSpPr>
                <p:spPr>
                  <a:xfrm>
                    <a:off x="6383284" y="953108"/>
                    <a:ext cx="0" cy="18466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Gerade Verbindung 118"/>
                  <p:cNvCxnSpPr/>
                  <p:nvPr/>
                </p:nvCxnSpPr>
                <p:spPr>
                  <a:xfrm>
                    <a:off x="6322360" y="1074956"/>
                    <a:ext cx="0" cy="18466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Gerade Verbindung 119"/>
                  <p:cNvCxnSpPr/>
                  <p:nvPr/>
                </p:nvCxnSpPr>
                <p:spPr>
                  <a:xfrm>
                    <a:off x="6156176" y="1158944"/>
                    <a:ext cx="0" cy="18466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0" name="Gruppieren 109"/>
                <p:cNvGrpSpPr/>
                <p:nvPr/>
              </p:nvGrpSpPr>
              <p:grpSpPr>
                <a:xfrm flipH="1" flipV="1">
                  <a:off x="596225" y="1272032"/>
                  <a:ext cx="227108" cy="390502"/>
                  <a:chOff x="6156176" y="953108"/>
                  <a:chExt cx="227108" cy="390502"/>
                </a:xfrm>
              </p:grpSpPr>
              <p:cxnSp>
                <p:nvCxnSpPr>
                  <p:cNvPr id="115" name="Gerade Verbindung 114"/>
                  <p:cNvCxnSpPr/>
                  <p:nvPr/>
                </p:nvCxnSpPr>
                <p:spPr>
                  <a:xfrm>
                    <a:off x="6383284" y="953108"/>
                    <a:ext cx="0" cy="18466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Gerade Verbindung 115"/>
                  <p:cNvCxnSpPr/>
                  <p:nvPr/>
                </p:nvCxnSpPr>
                <p:spPr>
                  <a:xfrm>
                    <a:off x="6322360" y="1074956"/>
                    <a:ext cx="0" cy="18466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Gerade Verbindung 116"/>
                  <p:cNvCxnSpPr/>
                  <p:nvPr/>
                </p:nvCxnSpPr>
                <p:spPr>
                  <a:xfrm>
                    <a:off x="6156176" y="1158944"/>
                    <a:ext cx="0" cy="18466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1" name="Gruppieren 110"/>
                <p:cNvGrpSpPr/>
                <p:nvPr/>
              </p:nvGrpSpPr>
              <p:grpSpPr>
                <a:xfrm flipV="1">
                  <a:off x="1285805" y="1271085"/>
                  <a:ext cx="227108" cy="390502"/>
                  <a:chOff x="6156176" y="953108"/>
                  <a:chExt cx="227108" cy="390502"/>
                </a:xfrm>
              </p:grpSpPr>
              <p:cxnSp>
                <p:nvCxnSpPr>
                  <p:cNvPr id="112" name="Gerade Verbindung 111"/>
                  <p:cNvCxnSpPr/>
                  <p:nvPr/>
                </p:nvCxnSpPr>
                <p:spPr>
                  <a:xfrm>
                    <a:off x="6383284" y="953108"/>
                    <a:ext cx="0" cy="18466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Gerade Verbindung 112"/>
                  <p:cNvCxnSpPr/>
                  <p:nvPr/>
                </p:nvCxnSpPr>
                <p:spPr>
                  <a:xfrm>
                    <a:off x="6322360" y="1074956"/>
                    <a:ext cx="0" cy="18466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Gerade Verbindung 113"/>
                  <p:cNvCxnSpPr/>
                  <p:nvPr/>
                </p:nvCxnSpPr>
                <p:spPr>
                  <a:xfrm>
                    <a:off x="6156176" y="1158944"/>
                    <a:ext cx="0" cy="18466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" name="Gruppieren 6"/>
              <p:cNvGrpSpPr/>
              <p:nvPr/>
            </p:nvGrpSpPr>
            <p:grpSpPr>
              <a:xfrm>
                <a:off x="-163026" y="4041068"/>
                <a:ext cx="2539428" cy="1735538"/>
                <a:chOff x="-740606" y="1209394"/>
                <a:chExt cx="3261248" cy="2087150"/>
              </a:xfrm>
            </p:grpSpPr>
            <p:sp>
              <p:nvSpPr>
                <p:cNvPr id="121" name="Bogen 120"/>
                <p:cNvSpPr/>
                <p:nvPr/>
              </p:nvSpPr>
              <p:spPr>
                <a:xfrm>
                  <a:off x="-740606" y="1736812"/>
                  <a:ext cx="3260378" cy="1559732"/>
                </a:xfrm>
                <a:prstGeom prst="arc">
                  <a:avLst>
                    <a:gd name="adj1" fmla="val 9114134"/>
                    <a:gd name="adj2" fmla="val 9094380"/>
                  </a:avLst>
                </a:prstGeom>
                <a:solidFill>
                  <a:srgbClr val="DBEEF4">
                    <a:alpha val="30196"/>
                  </a:srgbClr>
                </a:solidFill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2" name="Bogen 121"/>
                <p:cNvSpPr/>
                <p:nvPr/>
              </p:nvSpPr>
              <p:spPr>
                <a:xfrm>
                  <a:off x="-739736" y="1561006"/>
                  <a:ext cx="3260378" cy="1559732"/>
                </a:xfrm>
                <a:prstGeom prst="arc">
                  <a:avLst>
                    <a:gd name="adj1" fmla="val 9114134"/>
                    <a:gd name="adj2" fmla="val 9094380"/>
                  </a:avLst>
                </a:prstGeom>
                <a:solidFill>
                  <a:srgbClr val="DBEEF4">
                    <a:alpha val="30196"/>
                  </a:srgbClr>
                </a:solidFill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3" name="Bogen 122"/>
                <p:cNvSpPr/>
                <p:nvPr/>
              </p:nvSpPr>
              <p:spPr>
                <a:xfrm>
                  <a:off x="-739736" y="1385200"/>
                  <a:ext cx="3260378" cy="1559732"/>
                </a:xfrm>
                <a:prstGeom prst="arc">
                  <a:avLst>
                    <a:gd name="adj1" fmla="val 9114134"/>
                    <a:gd name="adj2" fmla="val 9094380"/>
                  </a:avLst>
                </a:prstGeom>
                <a:solidFill>
                  <a:srgbClr val="DBEEF4">
                    <a:alpha val="30196"/>
                  </a:srgbClr>
                </a:solidFill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4" name="Bogen 123"/>
                <p:cNvSpPr/>
                <p:nvPr/>
              </p:nvSpPr>
              <p:spPr>
                <a:xfrm>
                  <a:off x="-739736" y="1209394"/>
                  <a:ext cx="3260378" cy="1559732"/>
                </a:xfrm>
                <a:prstGeom prst="arc">
                  <a:avLst>
                    <a:gd name="adj1" fmla="val 9114134"/>
                    <a:gd name="adj2" fmla="val 9094380"/>
                  </a:avLst>
                </a:prstGeom>
                <a:solidFill>
                  <a:srgbClr val="DBEEF4">
                    <a:alpha val="30196"/>
                  </a:srgbClr>
                </a:solidFill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177" name="Bogen 176"/>
            <p:cNvSpPr/>
            <p:nvPr/>
          </p:nvSpPr>
          <p:spPr>
            <a:xfrm>
              <a:off x="213637" y="1292889"/>
              <a:ext cx="1502036" cy="690060"/>
            </a:xfrm>
            <a:prstGeom prst="arc">
              <a:avLst>
                <a:gd name="adj1" fmla="val 9114134"/>
                <a:gd name="adj2" fmla="val 9094380"/>
              </a:avLst>
            </a:prstGeom>
            <a:solidFill>
              <a:schemeClr val="accent3">
                <a:lumMod val="60000"/>
                <a:lumOff val="40000"/>
                <a:alpha val="30196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50656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Bogen 176"/>
          <p:cNvSpPr/>
          <p:nvPr/>
        </p:nvSpPr>
        <p:spPr>
          <a:xfrm rot="16200000">
            <a:off x="707852" y="694168"/>
            <a:ext cx="7200000" cy="7200000"/>
          </a:xfrm>
          <a:prstGeom prst="arc">
            <a:avLst>
              <a:gd name="adj1" fmla="val 9114134"/>
              <a:gd name="adj2" fmla="val 9094380"/>
            </a:avLst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Textfeld 182"/>
          <p:cNvSpPr txBox="1"/>
          <p:nvPr/>
        </p:nvSpPr>
        <p:spPr>
          <a:xfrm>
            <a:off x="345373" y="379457"/>
            <a:ext cx="36505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housing</a:t>
            </a:r>
            <a:endParaRPr lang="de-DE" dirty="0" smtClean="0"/>
          </a:p>
          <a:p>
            <a:r>
              <a:rPr lang="de-DE" sz="1200" dirty="0" smtClean="0"/>
              <a:t>3mm</a:t>
            </a:r>
          </a:p>
        </p:txBody>
      </p:sp>
      <p:grpSp>
        <p:nvGrpSpPr>
          <p:cNvPr id="198" name="Gruppieren 197"/>
          <p:cNvGrpSpPr/>
          <p:nvPr/>
        </p:nvGrpSpPr>
        <p:grpSpPr>
          <a:xfrm rot="16200000">
            <a:off x="3909547" y="577316"/>
            <a:ext cx="782575" cy="1083113"/>
            <a:chOff x="4856404" y="3362427"/>
            <a:chExt cx="2961011" cy="1083113"/>
          </a:xfrm>
        </p:grpSpPr>
        <p:cxnSp>
          <p:nvCxnSpPr>
            <p:cNvPr id="199" name="Gerade Verbindung 198"/>
            <p:cNvCxnSpPr/>
            <p:nvPr/>
          </p:nvCxnSpPr>
          <p:spPr>
            <a:xfrm>
              <a:off x="4856404" y="3362427"/>
              <a:ext cx="2961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Gerade Verbindung 199"/>
            <p:cNvCxnSpPr/>
            <p:nvPr/>
          </p:nvCxnSpPr>
          <p:spPr>
            <a:xfrm>
              <a:off x="4856404" y="4445540"/>
              <a:ext cx="2961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1" name="Gerade Verbindung 200"/>
          <p:cNvCxnSpPr>
            <a:endCxn id="203" idx="3"/>
          </p:cNvCxnSpPr>
          <p:nvPr/>
        </p:nvCxnSpPr>
        <p:spPr>
          <a:xfrm rot="16200000">
            <a:off x="2500002" y="2456456"/>
            <a:ext cx="3600000" cy="0"/>
          </a:xfrm>
          <a:prstGeom prst="line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2" name="Gruppieren 201"/>
          <p:cNvGrpSpPr/>
          <p:nvPr/>
        </p:nvGrpSpPr>
        <p:grpSpPr>
          <a:xfrm>
            <a:off x="3760342" y="682160"/>
            <a:ext cx="1080000" cy="828000"/>
            <a:chOff x="4600733" y="308146"/>
            <a:chExt cx="1080000" cy="828000"/>
          </a:xfrm>
        </p:grpSpPr>
        <p:sp>
          <p:nvSpPr>
            <p:cNvPr id="203" name="Rechteck 202"/>
            <p:cNvSpPr/>
            <p:nvPr/>
          </p:nvSpPr>
          <p:spPr>
            <a:xfrm rot="16200000">
              <a:off x="4786926" y="614146"/>
              <a:ext cx="720000" cy="108000"/>
            </a:xfrm>
            <a:prstGeom prst="rect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04" name="Rechteck 203"/>
            <p:cNvSpPr/>
            <p:nvPr/>
          </p:nvSpPr>
          <p:spPr>
            <a:xfrm rot="16200000">
              <a:off x="5086733" y="542146"/>
              <a:ext cx="108000" cy="1080000"/>
            </a:xfrm>
            <a:prstGeom prst="rect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05" name="Rechteck 204"/>
          <p:cNvSpPr/>
          <p:nvPr/>
        </p:nvSpPr>
        <p:spPr>
          <a:xfrm rot="9000000">
            <a:off x="1132265" y="5850006"/>
            <a:ext cx="720000" cy="108000"/>
          </a:xfrm>
          <a:prstGeom prst="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206" name="Gruppieren 205"/>
          <p:cNvGrpSpPr/>
          <p:nvPr/>
        </p:nvGrpSpPr>
        <p:grpSpPr>
          <a:xfrm rot="9000000">
            <a:off x="1169597" y="5326541"/>
            <a:ext cx="792530" cy="1083113"/>
            <a:chOff x="4856404" y="3362427"/>
            <a:chExt cx="2961011" cy="1083113"/>
          </a:xfrm>
        </p:grpSpPr>
        <p:cxnSp>
          <p:nvCxnSpPr>
            <p:cNvPr id="207" name="Gerade Verbindung 206"/>
            <p:cNvCxnSpPr/>
            <p:nvPr/>
          </p:nvCxnSpPr>
          <p:spPr>
            <a:xfrm>
              <a:off x="4856404" y="3362427"/>
              <a:ext cx="2961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Gerade Verbindung 207"/>
            <p:cNvCxnSpPr/>
            <p:nvPr/>
          </p:nvCxnSpPr>
          <p:spPr>
            <a:xfrm>
              <a:off x="4856404" y="4445540"/>
              <a:ext cx="2961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9" name="Gerade Verbindung 208"/>
          <p:cNvCxnSpPr>
            <a:endCxn id="205" idx="3"/>
          </p:cNvCxnSpPr>
          <p:nvPr/>
        </p:nvCxnSpPr>
        <p:spPr>
          <a:xfrm rot="9000000">
            <a:off x="920348" y="5202516"/>
            <a:ext cx="3600000" cy="0"/>
          </a:xfrm>
          <a:prstGeom prst="line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hteck 209"/>
          <p:cNvSpPr/>
          <p:nvPr/>
        </p:nvSpPr>
        <p:spPr>
          <a:xfrm rot="1800000">
            <a:off x="6741741" y="5858991"/>
            <a:ext cx="720000" cy="108000"/>
          </a:xfrm>
          <a:prstGeom prst="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211" name="Gruppieren 210"/>
          <p:cNvGrpSpPr/>
          <p:nvPr/>
        </p:nvGrpSpPr>
        <p:grpSpPr>
          <a:xfrm rot="1800000">
            <a:off x="6655688" y="5330502"/>
            <a:ext cx="773123" cy="1083113"/>
            <a:chOff x="4856404" y="3362427"/>
            <a:chExt cx="2961011" cy="1083113"/>
          </a:xfrm>
        </p:grpSpPr>
        <p:cxnSp>
          <p:nvCxnSpPr>
            <p:cNvPr id="212" name="Gerade Verbindung 211"/>
            <p:cNvCxnSpPr/>
            <p:nvPr/>
          </p:nvCxnSpPr>
          <p:spPr>
            <a:xfrm>
              <a:off x="4856404" y="3362427"/>
              <a:ext cx="2961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Gerade Verbindung 212"/>
            <p:cNvCxnSpPr/>
            <p:nvPr/>
          </p:nvCxnSpPr>
          <p:spPr>
            <a:xfrm>
              <a:off x="4856404" y="4445540"/>
              <a:ext cx="2961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4" name="Gerade Verbindung 213"/>
          <p:cNvCxnSpPr>
            <a:endCxn id="210" idx="3"/>
          </p:cNvCxnSpPr>
          <p:nvPr/>
        </p:nvCxnSpPr>
        <p:spPr>
          <a:xfrm rot="1800000">
            <a:off x="4080191" y="5200185"/>
            <a:ext cx="3600000" cy="0"/>
          </a:xfrm>
          <a:prstGeom prst="line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hteck 214"/>
          <p:cNvSpPr/>
          <p:nvPr/>
        </p:nvSpPr>
        <p:spPr>
          <a:xfrm rot="9000000">
            <a:off x="1799897" y="5162370"/>
            <a:ext cx="108000" cy="1080000"/>
          </a:xfrm>
          <a:prstGeom prst="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" name="Rechteck 215"/>
          <p:cNvSpPr/>
          <p:nvPr/>
        </p:nvSpPr>
        <p:spPr>
          <a:xfrm rot="1800000">
            <a:off x="6692303" y="5160627"/>
            <a:ext cx="108000" cy="1080000"/>
          </a:xfrm>
          <a:prstGeom prst="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35" name="Bogen 434"/>
          <p:cNvSpPr/>
          <p:nvPr/>
        </p:nvSpPr>
        <p:spPr>
          <a:xfrm rot="16200000">
            <a:off x="1432760" y="1407709"/>
            <a:ext cx="5760000" cy="5760000"/>
          </a:xfrm>
          <a:prstGeom prst="arc">
            <a:avLst>
              <a:gd name="adj1" fmla="val 9114134"/>
              <a:gd name="adj2" fmla="val 9094380"/>
            </a:avLst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Halbbogen 8"/>
          <p:cNvSpPr/>
          <p:nvPr/>
        </p:nvSpPr>
        <p:spPr>
          <a:xfrm rot="5400000">
            <a:off x="711488" y="687557"/>
            <a:ext cx="7200000" cy="7200000"/>
          </a:xfrm>
          <a:prstGeom prst="blockArc">
            <a:avLst>
              <a:gd name="adj1" fmla="val 10849397"/>
              <a:gd name="adj2" fmla="val 17949133"/>
              <a:gd name="adj3" fmla="val 4919"/>
            </a:avLst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436" name="Bogen 435"/>
          <p:cNvSpPr/>
          <p:nvPr/>
        </p:nvSpPr>
        <p:spPr>
          <a:xfrm rot="16200000">
            <a:off x="-358397" y="-386763"/>
            <a:ext cx="9360000" cy="9360000"/>
          </a:xfrm>
          <a:prstGeom prst="arc">
            <a:avLst>
              <a:gd name="adj1" fmla="val 9114134"/>
              <a:gd name="adj2" fmla="val 9094380"/>
            </a:avLst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14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Halbbogen 25"/>
          <p:cNvSpPr/>
          <p:nvPr/>
        </p:nvSpPr>
        <p:spPr>
          <a:xfrm rot="7200000">
            <a:off x="-2463236" y="-48132"/>
            <a:ext cx="7200000" cy="7200000"/>
          </a:xfrm>
          <a:prstGeom prst="blockArc">
            <a:avLst>
              <a:gd name="adj1" fmla="val 10849397"/>
              <a:gd name="adj2" fmla="val 17949133"/>
              <a:gd name="adj3" fmla="val 4919"/>
            </a:avLst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7" name="Halbbogen 26"/>
          <p:cNvSpPr/>
          <p:nvPr/>
        </p:nvSpPr>
        <p:spPr>
          <a:xfrm rot="7200000">
            <a:off x="-1694009" y="-48132"/>
            <a:ext cx="7200000" cy="7200000"/>
          </a:xfrm>
          <a:prstGeom prst="blockArc">
            <a:avLst>
              <a:gd name="adj1" fmla="val 10849397"/>
              <a:gd name="adj2" fmla="val 17949133"/>
              <a:gd name="adj3" fmla="val 4919"/>
            </a:avLst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8" name="Halbbogen 27"/>
          <p:cNvSpPr/>
          <p:nvPr/>
        </p:nvSpPr>
        <p:spPr>
          <a:xfrm rot="7200000">
            <a:off x="-924782" y="-48132"/>
            <a:ext cx="7200000" cy="7200000"/>
          </a:xfrm>
          <a:prstGeom prst="blockArc">
            <a:avLst>
              <a:gd name="adj1" fmla="val 10849397"/>
              <a:gd name="adj2" fmla="val 17949133"/>
              <a:gd name="adj3" fmla="val 4919"/>
            </a:avLst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9" name="Halbbogen 28"/>
          <p:cNvSpPr/>
          <p:nvPr/>
        </p:nvSpPr>
        <p:spPr>
          <a:xfrm rot="7200000">
            <a:off x="-155555" y="-48132"/>
            <a:ext cx="7200000" cy="7200000"/>
          </a:xfrm>
          <a:prstGeom prst="blockArc">
            <a:avLst>
              <a:gd name="adj1" fmla="val 10849397"/>
              <a:gd name="adj2" fmla="val 17949133"/>
              <a:gd name="adj3" fmla="val 4919"/>
            </a:avLst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0" name="Halbbogen 29"/>
          <p:cNvSpPr/>
          <p:nvPr/>
        </p:nvSpPr>
        <p:spPr>
          <a:xfrm rot="7200000">
            <a:off x="613672" y="-48132"/>
            <a:ext cx="7200000" cy="7200000"/>
          </a:xfrm>
          <a:prstGeom prst="blockArc">
            <a:avLst>
              <a:gd name="adj1" fmla="val 10849397"/>
              <a:gd name="adj2" fmla="val 17949133"/>
              <a:gd name="adj3" fmla="val 4919"/>
            </a:avLst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1" name="Halbbogen 30"/>
          <p:cNvSpPr/>
          <p:nvPr/>
        </p:nvSpPr>
        <p:spPr>
          <a:xfrm rot="7200000">
            <a:off x="1382900" y="-48132"/>
            <a:ext cx="7200000" cy="7200000"/>
          </a:xfrm>
          <a:prstGeom prst="blockArc">
            <a:avLst>
              <a:gd name="adj1" fmla="val 10849397"/>
              <a:gd name="adj2" fmla="val 17949133"/>
              <a:gd name="adj3" fmla="val 4919"/>
            </a:avLst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345373" y="379457"/>
            <a:ext cx="3650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Dress I</a:t>
            </a:r>
          </a:p>
          <a:p>
            <a:r>
              <a:rPr lang="de-DE" sz="1200" dirty="0" smtClean="0"/>
              <a:t>3mm</a:t>
            </a:r>
          </a:p>
          <a:p>
            <a:endParaRPr lang="de-DE" sz="1200" dirty="0"/>
          </a:p>
          <a:p>
            <a:r>
              <a:rPr lang="de-DE" sz="1200" dirty="0" smtClean="0"/>
              <a:t>2x</a:t>
            </a:r>
          </a:p>
        </p:txBody>
      </p:sp>
      <p:cxnSp>
        <p:nvCxnSpPr>
          <p:cNvPr id="3" name="Gerade Verbindung 2"/>
          <p:cNvCxnSpPr/>
          <p:nvPr/>
        </p:nvCxnSpPr>
        <p:spPr>
          <a:xfrm>
            <a:off x="1367644" y="1880828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H="1">
            <a:off x="1736219" y="1088740"/>
            <a:ext cx="950" cy="787167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/>
          <p:cNvSpPr/>
          <p:nvPr/>
        </p:nvSpPr>
        <p:spPr>
          <a:xfrm>
            <a:off x="943025" y="2159335"/>
            <a:ext cx="864000" cy="864000"/>
          </a:xfrm>
          <a:prstGeom prst="ellipse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cxnSp>
        <p:nvCxnSpPr>
          <p:cNvPr id="15" name="Gerade Verbindung 14"/>
          <p:cNvCxnSpPr/>
          <p:nvPr/>
        </p:nvCxnSpPr>
        <p:spPr>
          <a:xfrm>
            <a:off x="1373140" y="1876210"/>
            <a:ext cx="0" cy="705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>
            <a:off x="1367644" y="1448780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>
            <a:off x="1367644" y="1088740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10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albbogen 8"/>
          <p:cNvSpPr/>
          <p:nvPr/>
        </p:nvSpPr>
        <p:spPr>
          <a:xfrm rot="5400000">
            <a:off x="-4861048" y="-17120"/>
            <a:ext cx="16135200" cy="16135200"/>
          </a:xfrm>
          <a:prstGeom prst="blockArc">
            <a:avLst>
              <a:gd name="adj1" fmla="val 10808131"/>
              <a:gd name="adj2" fmla="val 15420954"/>
              <a:gd name="adj3" fmla="val 15276"/>
            </a:avLst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287525" y="692696"/>
            <a:ext cx="273630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3x Kegel </a:t>
            </a:r>
          </a:p>
          <a:p>
            <a:r>
              <a:rPr lang="de-DE" sz="1400" dirty="0" smtClean="0"/>
              <a:t>Innen 20cm*</a:t>
            </a:r>
            <a:r>
              <a:rPr lang="de-DE" sz="1400" dirty="0" err="1" smtClean="0"/>
              <a:t>pi</a:t>
            </a:r>
            <a:r>
              <a:rPr lang="de-DE" sz="1400" dirty="0" smtClean="0"/>
              <a:t>= 62,8cm</a:t>
            </a:r>
          </a:p>
          <a:p>
            <a:r>
              <a:rPr lang="de-DE" sz="1400" dirty="0" err="1" smtClean="0"/>
              <a:t>Aussen</a:t>
            </a:r>
            <a:r>
              <a:rPr lang="de-DE" sz="1400" dirty="0" smtClean="0"/>
              <a:t> 28cm*</a:t>
            </a:r>
            <a:r>
              <a:rPr lang="de-DE" sz="1400" dirty="0" err="1" smtClean="0"/>
              <a:t>pi</a:t>
            </a:r>
            <a:r>
              <a:rPr lang="de-DE" sz="1400" dirty="0" smtClean="0"/>
              <a:t>= 87,9cm</a:t>
            </a:r>
          </a:p>
          <a:p>
            <a:r>
              <a:rPr lang="de-DE" sz="1400" dirty="0" smtClean="0"/>
              <a:t>Kante 6,9cm</a:t>
            </a:r>
          </a:p>
          <a:p>
            <a:r>
              <a:rPr lang="de-DE" sz="1400" dirty="0" smtClean="0"/>
              <a:t>R1+Sqrt(5,7cm</a:t>
            </a:r>
            <a:r>
              <a:rPr lang="de-DE" sz="1400" baseline="30000" dirty="0" smtClean="0"/>
              <a:t>2</a:t>
            </a:r>
            <a:r>
              <a:rPr lang="de-DE" sz="1400" dirty="0" smtClean="0"/>
              <a:t>+4</a:t>
            </a:r>
            <a:r>
              <a:rPr lang="de-DE" sz="1400" baseline="30000" dirty="0" smtClean="0"/>
              <a:t>2</a:t>
            </a:r>
            <a:r>
              <a:rPr lang="de-DE" sz="1400" dirty="0" smtClean="0"/>
              <a:t>cm)=r2	</a:t>
            </a:r>
          </a:p>
          <a:p>
            <a:r>
              <a:rPr lang="de-DE" sz="1400" dirty="0" smtClean="0"/>
              <a:t>R1*2PI*f=62,8</a:t>
            </a:r>
          </a:p>
          <a:p>
            <a:r>
              <a:rPr lang="de-DE" sz="1400" dirty="0" smtClean="0"/>
              <a:t>R2 *2PI*f= 87,9</a:t>
            </a:r>
          </a:p>
          <a:p>
            <a:r>
              <a:rPr lang="de-DE" sz="1400" dirty="0" smtClean="0"/>
              <a:t>f = 62,8/(2*PI*r1) = 87,9/(2*</a:t>
            </a:r>
            <a:r>
              <a:rPr lang="de-DE" sz="1400" dirty="0" err="1" smtClean="0"/>
              <a:t>pi</a:t>
            </a:r>
            <a:r>
              <a:rPr lang="de-DE" sz="1400" dirty="0" smtClean="0"/>
              <a:t>*r2)</a:t>
            </a:r>
          </a:p>
          <a:p>
            <a:r>
              <a:rPr lang="de-DE" sz="1400" dirty="0" smtClean="0"/>
              <a:t>R1 = 2,8c/</a:t>
            </a:r>
            <a:r>
              <a:rPr lang="de-DE" sz="1400" dirty="0"/>
              <a:t>87,9</a:t>
            </a:r>
            <a:r>
              <a:rPr lang="de-DE" sz="1400" dirty="0" smtClean="0"/>
              <a:t>*r2</a:t>
            </a:r>
          </a:p>
          <a:p>
            <a:r>
              <a:rPr lang="de-DE" sz="1400" dirty="0" smtClean="0"/>
              <a:t>R2 = r1/62,8*29,32 = r1+6,9</a:t>
            </a:r>
          </a:p>
          <a:p>
            <a:r>
              <a:rPr lang="de-DE" sz="1400" dirty="0" smtClean="0"/>
              <a:t>R1</a:t>
            </a:r>
            <a:r>
              <a:rPr lang="de-DE" sz="1400" dirty="0"/>
              <a:t>*(87,9</a:t>
            </a:r>
            <a:r>
              <a:rPr lang="de-DE" sz="1400" dirty="0" smtClean="0"/>
              <a:t>/62,8 -1) = 6,9</a:t>
            </a:r>
          </a:p>
          <a:p>
            <a:r>
              <a:rPr lang="de-DE" sz="1400" dirty="0" smtClean="0"/>
              <a:t>R1 =6,2</a:t>
            </a:r>
            <a:r>
              <a:rPr lang="de-DE" sz="1400" dirty="0"/>
              <a:t>/(87,9</a:t>
            </a:r>
            <a:r>
              <a:rPr lang="de-DE" sz="1400" dirty="0" smtClean="0"/>
              <a:t>/62,8-1) = 15,51cm</a:t>
            </a:r>
          </a:p>
          <a:p>
            <a:r>
              <a:rPr lang="de-DE" sz="1400" dirty="0" smtClean="0"/>
              <a:t>R2 = 22,41</a:t>
            </a:r>
          </a:p>
          <a:p>
            <a:r>
              <a:rPr lang="de-DE" sz="1400" dirty="0" smtClean="0"/>
              <a:t>F= 0,644= 231°</a:t>
            </a:r>
          </a:p>
          <a:p>
            <a:r>
              <a:rPr lang="de-DE" sz="1400" dirty="0" smtClean="0"/>
              <a:t>231/3 = 77,33</a:t>
            </a:r>
          </a:p>
          <a:p>
            <a:endParaRPr lang="de-DE" sz="1400" dirty="0"/>
          </a:p>
        </p:txBody>
      </p:sp>
      <p:cxnSp>
        <p:nvCxnSpPr>
          <p:cNvPr id="27" name="Gerade Verbindung 26"/>
          <p:cNvCxnSpPr/>
          <p:nvPr/>
        </p:nvCxnSpPr>
        <p:spPr>
          <a:xfrm>
            <a:off x="652032" y="-2943708"/>
            <a:ext cx="0" cy="22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97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a.pololu-files.com/picture/0J906.600.jpg?7dde5cd5465a16a3dfdc7df0ad2027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80662"/>
            <a:ext cx="4104456" cy="186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Gerade Verbindung 20"/>
          <p:cNvCxnSpPr/>
          <p:nvPr/>
        </p:nvCxnSpPr>
        <p:spPr>
          <a:xfrm>
            <a:off x="5508104" y="1268760"/>
            <a:ext cx="0" cy="12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>
            <a:off x="5718190" y="1245008"/>
            <a:ext cx="6518" cy="1391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 rot="5400000">
            <a:off x="5416092" y="2230819"/>
            <a:ext cx="3994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7mm</a:t>
            </a:r>
            <a:endParaRPr lang="de-DE" sz="800" dirty="0"/>
          </a:p>
        </p:txBody>
      </p:sp>
      <p:pic>
        <p:nvPicPr>
          <p:cNvPr id="3074" name="Picture 2" descr="http://a.pololu-files.com/picture/0J1114.600.jpg?9bd21c0feaebc128da93ae87a478670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59" y="0"/>
            <a:ext cx="4749889" cy="356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Gerade Verbindung 52"/>
          <p:cNvCxnSpPr/>
          <p:nvPr/>
        </p:nvCxnSpPr>
        <p:spPr>
          <a:xfrm>
            <a:off x="5922338" y="1484784"/>
            <a:ext cx="0" cy="12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 rot="5400000">
            <a:off x="5632696" y="2257448"/>
            <a:ext cx="3994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7mm</a:t>
            </a:r>
            <a:endParaRPr lang="de-DE" sz="800" dirty="0"/>
          </a:p>
        </p:txBody>
      </p:sp>
      <p:cxnSp>
        <p:nvCxnSpPr>
          <p:cNvPr id="63" name="Gerade Verbindung 62"/>
          <p:cNvCxnSpPr/>
          <p:nvPr/>
        </p:nvCxnSpPr>
        <p:spPr>
          <a:xfrm>
            <a:off x="3101398" y="2241348"/>
            <a:ext cx="0" cy="140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/>
          <p:cNvCxnSpPr/>
          <p:nvPr/>
        </p:nvCxnSpPr>
        <p:spPr>
          <a:xfrm>
            <a:off x="3347864" y="2492896"/>
            <a:ext cx="0" cy="1618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/>
          <p:cNvSpPr txBox="1"/>
          <p:nvPr/>
        </p:nvSpPr>
        <p:spPr>
          <a:xfrm rot="5400000">
            <a:off x="3040408" y="3431791"/>
            <a:ext cx="3994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7mm</a:t>
            </a:r>
            <a:endParaRPr lang="de-DE" sz="800" dirty="0"/>
          </a:p>
        </p:txBody>
      </p:sp>
      <p:cxnSp>
        <p:nvCxnSpPr>
          <p:cNvPr id="66" name="Gerade Verbindung 65"/>
          <p:cNvCxnSpPr/>
          <p:nvPr/>
        </p:nvCxnSpPr>
        <p:spPr>
          <a:xfrm>
            <a:off x="2862858" y="2708920"/>
            <a:ext cx="0" cy="140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/>
          <p:cNvSpPr txBox="1"/>
          <p:nvPr/>
        </p:nvSpPr>
        <p:spPr>
          <a:xfrm>
            <a:off x="2843808" y="3789040"/>
            <a:ext cx="527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14,5mm</a:t>
            </a:r>
            <a:endParaRPr lang="de-DE" sz="800" dirty="0"/>
          </a:p>
        </p:txBody>
      </p:sp>
      <p:cxnSp>
        <p:nvCxnSpPr>
          <p:cNvPr id="70" name="Gerade Verbindung 69"/>
          <p:cNvCxnSpPr/>
          <p:nvPr/>
        </p:nvCxnSpPr>
        <p:spPr>
          <a:xfrm>
            <a:off x="3695292" y="2420888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/>
          <p:nvPr/>
        </p:nvCxnSpPr>
        <p:spPr>
          <a:xfrm>
            <a:off x="5118374" y="1419748"/>
            <a:ext cx="0" cy="1361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/>
          <p:cNvSpPr txBox="1"/>
          <p:nvPr/>
        </p:nvSpPr>
        <p:spPr>
          <a:xfrm>
            <a:off x="5353048" y="2656916"/>
            <a:ext cx="527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27,5mm</a:t>
            </a:r>
            <a:endParaRPr lang="de-DE" sz="800" dirty="0"/>
          </a:p>
        </p:txBody>
      </p:sp>
      <p:sp>
        <p:nvSpPr>
          <p:cNvPr id="73" name="Textfeld 72"/>
          <p:cNvSpPr txBox="1"/>
          <p:nvPr/>
        </p:nvSpPr>
        <p:spPr>
          <a:xfrm>
            <a:off x="5148064" y="2492896"/>
            <a:ext cx="527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20,5mm</a:t>
            </a:r>
            <a:endParaRPr lang="de-DE" sz="800" dirty="0"/>
          </a:p>
        </p:txBody>
      </p:sp>
      <p:pic>
        <p:nvPicPr>
          <p:cNvPr id="1026" name="Picture 2" descr="http://b.pololu-files.com/picture/0J1113.600.jpg?535f3d6009fc487f716a97cb62a79fb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229" y="2267332"/>
            <a:ext cx="1818552" cy="228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b.pololu-files.com/picture/0J1108.600.jpg?2fbdff30e02ee8b19ee379f5f1e7ca9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73" y="3539513"/>
            <a:ext cx="2098026" cy="129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feld 35"/>
          <p:cNvSpPr txBox="1"/>
          <p:nvPr/>
        </p:nvSpPr>
        <p:spPr>
          <a:xfrm>
            <a:off x="7051610" y="1812251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25mm</a:t>
            </a:r>
            <a:endParaRPr lang="de-DE" sz="900" dirty="0"/>
          </a:p>
        </p:txBody>
      </p:sp>
      <p:sp>
        <p:nvSpPr>
          <p:cNvPr id="15" name="Rechteck 14"/>
          <p:cNvSpPr/>
          <p:nvPr/>
        </p:nvSpPr>
        <p:spPr>
          <a:xfrm>
            <a:off x="781048" y="6295994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200" dirty="0"/>
              <a:t>http://www.visaton.de/de/chassis_zubehoer/breitband/f8sc_8.html</a:t>
            </a:r>
          </a:p>
        </p:txBody>
      </p:sp>
      <p:sp>
        <p:nvSpPr>
          <p:cNvPr id="108" name="Ellipse 107"/>
          <p:cNvSpPr/>
          <p:nvPr/>
        </p:nvSpPr>
        <p:spPr>
          <a:xfrm>
            <a:off x="3794198" y="1989440"/>
            <a:ext cx="1116000" cy="1116000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575" y="3407325"/>
            <a:ext cx="393382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feld 16"/>
          <p:cNvSpPr txBox="1"/>
          <p:nvPr/>
        </p:nvSpPr>
        <p:spPr>
          <a:xfrm>
            <a:off x="2912314" y="3745262"/>
            <a:ext cx="152317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 smtClean="0"/>
              <a:t>Visaton R </a:t>
            </a:r>
            <a:r>
              <a:rPr lang="pt-BR" sz="1050" b="1" dirty="0"/>
              <a:t>10 SC - 8 Ohm</a:t>
            </a:r>
          </a:p>
          <a:p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428479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hteck 59"/>
          <p:cNvSpPr/>
          <p:nvPr/>
        </p:nvSpPr>
        <p:spPr>
          <a:xfrm rot="5400000">
            <a:off x="3084462" y="3697690"/>
            <a:ext cx="2174540" cy="1080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3091880" y="3685898"/>
            <a:ext cx="2174540" cy="1440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cxnSp>
        <p:nvCxnSpPr>
          <p:cNvPr id="3" name="Gerade Verbindung 2"/>
          <p:cNvCxnSpPr/>
          <p:nvPr/>
        </p:nvCxnSpPr>
        <p:spPr>
          <a:xfrm flipH="1" flipV="1">
            <a:off x="1479010" y="4249983"/>
            <a:ext cx="2027471" cy="1402329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 rot="16200000" flipH="1" flipV="1">
            <a:off x="6137499" y="3049450"/>
            <a:ext cx="6114" cy="5262425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3530950" y="4963478"/>
            <a:ext cx="0" cy="720242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 rot="16200000" flipV="1">
            <a:off x="4984775" y="4214022"/>
            <a:ext cx="0" cy="2939396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flipH="1" flipV="1">
            <a:off x="1491916" y="3537012"/>
            <a:ext cx="2035591" cy="1431429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 rot="16200000" flipH="1" flipV="1">
            <a:off x="8604468" y="5503720"/>
            <a:ext cx="360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345373" y="379457"/>
            <a:ext cx="36505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Dress I-1</a:t>
            </a:r>
          </a:p>
          <a:p>
            <a:r>
              <a:rPr lang="de-DE" sz="1200" dirty="0" smtClean="0"/>
              <a:t>3mm</a:t>
            </a:r>
          </a:p>
        </p:txBody>
      </p:sp>
      <p:cxnSp>
        <p:nvCxnSpPr>
          <p:cNvPr id="13" name="Gerade Verbindung 12"/>
          <p:cNvCxnSpPr/>
          <p:nvPr/>
        </p:nvCxnSpPr>
        <p:spPr>
          <a:xfrm>
            <a:off x="797886" y="1725543"/>
            <a:ext cx="360000" cy="0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flipH="1">
            <a:off x="1166461" y="933455"/>
            <a:ext cx="950" cy="787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373267" y="2004050"/>
            <a:ext cx="864000" cy="864000"/>
          </a:xfrm>
          <a:prstGeom prst="ellipse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cxnSp>
        <p:nvCxnSpPr>
          <p:cNvPr id="19" name="Gerade Verbindung 18"/>
          <p:cNvCxnSpPr/>
          <p:nvPr/>
        </p:nvCxnSpPr>
        <p:spPr>
          <a:xfrm>
            <a:off x="803382" y="1720925"/>
            <a:ext cx="0" cy="705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>
            <a:off x="797886" y="1293495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797886" y="933455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uppieren 26"/>
          <p:cNvGrpSpPr/>
          <p:nvPr/>
        </p:nvGrpSpPr>
        <p:grpSpPr>
          <a:xfrm flipH="1">
            <a:off x="966247" y="1725542"/>
            <a:ext cx="319452" cy="716395"/>
            <a:chOff x="3544838" y="1916832"/>
            <a:chExt cx="3708450" cy="7076698"/>
          </a:xfrm>
        </p:grpSpPr>
        <p:cxnSp>
          <p:nvCxnSpPr>
            <p:cNvPr id="28" name="Gerade Verbindung 27"/>
            <p:cNvCxnSpPr/>
            <p:nvPr/>
          </p:nvCxnSpPr>
          <p:spPr>
            <a:xfrm flipH="1">
              <a:off x="3544838" y="1923580"/>
              <a:ext cx="1461641" cy="1799596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flipH="1" flipV="1">
              <a:off x="3548721" y="3731105"/>
              <a:ext cx="6114" cy="5262425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flipV="1">
              <a:off x="3927892" y="6660922"/>
              <a:ext cx="353771" cy="2332608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/>
          </p:nvCxnSpPr>
          <p:spPr>
            <a:xfrm flipH="1" flipV="1">
              <a:off x="3567771" y="6668963"/>
              <a:ext cx="720242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 flipH="1" flipV="1">
              <a:off x="3548721" y="3727312"/>
              <a:ext cx="720242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 flipV="1">
              <a:off x="4278488" y="3736839"/>
              <a:ext cx="0" cy="2939396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/>
          </p:nvCxnSpPr>
          <p:spPr>
            <a:xfrm flipV="1">
              <a:off x="4288013" y="1919405"/>
              <a:ext cx="2965275" cy="1803771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/>
          </p:nvCxnSpPr>
          <p:spPr>
            <a:xfrm flipH="1">
              <a:off x="5008725" y="1916832"/>
              <a:ext cx="22356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/>
          </p:nvCxnSpPr>
          <p:spPr>
            <a:xfrm flipH="1" flipV="1">
              <a:off x="3567892" y="8993530"/>
              <a:ext cx="3600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hteck 44"/>
          <p:cNvSpPr/>
          <p:nvPr/>
        </p:nvSpPr>
        <p:spPr>
          <a:xfrm>
            <a:off x="8649733" y="5331340"/>
            <a:ext cx="144000" cy="360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 flipV="1">
            <a:off x="3525132" y="5681789"/>
            <a:ext cx="5259336" cy="144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6350838" y="4971340"/>
            <a:ext cx="144000" cy="720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50" name="Rechteck 49"/>
          <p:cNvSpPr/>
          <p:nvPr/>
        </p:nvSpPr>
        <p:spPr>
          <a:xfrm rot="2100000">
            <a:off x="1251456" y="4959809"/>
            <a:ext cx="2505600" cy="144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 rot="2100000">
            <a:off x="1092822" y="4260813"/>
            <a:ext cx="367331" cy="10422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1486348" y="3539623"/>
            <a:ext cx="118178" cy="7848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3521839" y="4963720"/>
            <a:ext cx="144000" cy="720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6863240" y="576737"/>
            <a:ext cx="22807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err="1" smtClean="0"/>
              <a:t>Circles</a:t>
            </a:r>
            <a:endParaRPr lang="de-DE" sz="1600" b="1" dirty="0" smtClean="0"/>
          </a:p>
          <a:p>
            <a:endParaRPr lang="de-DE" sz="1600" dirty="0" smtClean="0"/>
          </a:p>
          <a:p>
            <a:r>
              <a:rPr lang="de-DE" sz="1600" dirty="0" smtClean="0"/>
              <a:t>1x</a:t>
            </a:r>
          </a:p>
          <a:p>
            <a:pPr lvl="1"/>
            <a:r>
              <a:rPr lang="de-DE" sz="1600" dirty="0" err="1" smtClean="0"/>
              <a:t>r</a:t>
            </a:r>
            <a:r>
              <a:rPr lang="de-DE" sz="1600" baseline="-25000" dirty="0" err="1" smtClean="0"/>
              <a:t>out</a:t>
            </a:r>
            <a:r>
              <a:rPr lang="de-DE" sz="1600" baseline="-25000" dirty="0" smtClean="0"/>
              <a:t>  </a:t>
            </a:r>
            <a:r>
              <a:rPr lang="de-DE" sz="1600" dirty="0" smtClean="0"/>
              <a:t>=10,18cm</a:t>
            </a:r>
            <a:endParaRPr lang="de-DE" sz="1600" dirty="0"/>
          </a:p>
          <a:p>
            <a:pPr lvl="1"/>
            <a:r>
              <a:rPr lang="de-DE" sz="1600" dirty="0" err="1"/>
              <a:t>r</a:t>
            </a:r>
            <a:r>
              <a:rPr lang="de-DE" sz="1600" baseline="-25000" dirty="0" err="1"/>
              <a:t>inner</a:t>
            </a:r>
            <a:r>
              <a:rPr lang="de-DE" sz="1600" dirty="0"/>
              <a:t>=8,0cm</a:t>
            </a:r>
          </a:p>
          <a:p>
            <a:endParaRPr lang="de-DE" sz="1600" dirty="0"/>
          </a:p>
          <a:p>
            <a:r>
              <a:rPr lang="de-DE" sz="1600" dirty="0" smtClean="0"/>
              <a:t>2x Circle </a:t>
            </a:r>
          </a:p>
          <a:p>
            <a:pPr lvl="1"/>
            <a:r>
              <a:rPr lang="de-DE" sz="1600" dirty="0" err="1" smtClean="0"/>
              <a:t>r</a:t>
            </a:r>
            <a:r>
              <a:rPr lang="de-DE" sz="1600" baseline="-25000" dirty="0" err="1" smtClean="0"/>
              <a:t>out</a:t>
            </a:r>
            <a:r>
              <a:rPr lang="de-DE" sz="1600" baseline="-25000" dirty="0" smtClean="0"/>
              <a:t>   </a:t>
            </a:r>
            <a:r>
              <a:rPr lang="de-DE" sz="1600" dirty="0" smtClean="0"/>
              <a:t>=14cm</a:t>
            </a:r>
          </a:p>
          <a:p>
            <a:pPr lvl="1"/>
            <a:r>
              <a:rPr lang="de-DE" sz="1600" dirty="0" err="1" smtClean="0"/>
              <a:t>r</a:t>
            </a:r>
            <a:r>
              <a:rPr lang="de-DE" sz="1600" baseline="-25000" dirty="0" err="1" smtClean="0"/>
              <a:t>inner</a:t>
            </a:r>
            <a:r>
              <a:rPr lang="de-DE" sz="1600" dirty="0" smtClean="0"/>
              <a:t>=12,0cm</a:t>
            </a:r>
          </a:p>
          <a:p>
            <a:endParaRPr lang="de-DE" sz="1600" dirty="0" smtClean="0"/>
          </a:p>
          <a:p>
            <a:r>
              <a:rPr lang="de-DE" sz="1600" dirty="0" smtClean="0"/>
              <a:t>1x </a:t>
            </a:r>
            <a:r>
              <a:rPr lang="de-DE" sz="1600" dirty="0" err="1" smtClean="0"/>
              <a:t>circle</a:t>
            </a:r>
            <a:endParaRPr lang="de-DE" sz="1600" dirty="0" smtClean="0"/>
          </a:p>
          <a:p>
            <a:pPr lvl="1"/>
            <a:r>
              <a:rPr lang="de-DE" sz="1600" dirty="0" err="1" smtClean="0"/>
              <a:t>r</a:t>
            </a:r>
            <a:r>
              <a:rPr lang="de-DE" sz="1600" baseline="-25000" dirty="0" err="1" smtClean="0"/>
              <a:t>out</a:t>
            </a:r>
            <a:r>
              <a:rPr lang="de-DE" sz="1600" baseline="-25000" dirty="0" smtClean="0"/>
              <a:t>  </a:t>
            </a:r>
            <a:r>
              <a:rPr lang="de-DE" sz="1600" dirty="0" smtClean="0"/>
              <a:t>=</a:t>
            </a:r>
            <a:r>
              <a:rPr lang="de-DE" sz="1600" dirty="0"/>
              <a:t>14cm</a:t>
            </a:r>
          </a:p>
          <a:p>
            <a:pPr lvl="1"/>
            <a:r>
              <a:rPr lang="de-DE" sz="1600" dirty="0" err="1" smtClean="0"/>
              <a:t>r</a:t>
            </a:r>
            <a:r>
              <a:rPr lang="de-DE" sz="1600" baseline="-25000" dirty="0" err="1" smtClean="0"/>
              <a:t>inner</a:t>
            </a:r>
            <a:r>
              <a:rPr lang="de-DE" sz="1600" dirty="0" smtClean="0"/>
              <a:t>=13,0cm</a:t>
            </a:r>
            <a:endParaRPr lang="de-DE" sz="1600" dirty="0"/>
          </a:p>
          <a:p>
            <a:endParaRPr lang="de-DE" sz="1600" dirty="0" smtClean="0"/>
          </a:p>
          <a:p>
            <a:endParaRPr lang="de-DE" sz="1600" dirty="0"/>
          </a:p>
        </p:txBody>
      </p:sp>
      <p:sp>
        <p:nvSpPr>
          <p:cNvPr id="61" name="Textfeld 60"/>
          <p:cNvSpPr txBox="1"/>
          <p:nvPr/>
        </p:nvSpPr>
        <p:spPr>
          <a:xfrm>
            <a:off x="4328612" y="2751277"/>
            <a:ext cx="734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6x Part 1</a:t>
            </a:r>
            <a:endParaRPr lang="de-DE" sz="1200" dirty="0"/>
          </a:p>
        </p:txBody>
      </p:sp>
      <p:sp>
        <p:nvSpPr>
          <p:cNvPr id="64" name="Rechteck 63"/>
          <p:cNvSpPr/>
          <p:nvPr/>
        </p:nvSpPr>
        <p:spPr>
          <a:xfrm>
            <a:off x="6050456" y="5573292"/>
            <a:ext cx="720000" cy="108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6140556" y="5501438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Part 1</a:t>
            </a:r>
            <a:endParaRPr lang="de-DE" sz="1000" dirty="0"/>
          </a:p>
        </p:txBody>
      </p:sp>
      <p:sp>
        <p:nvSpPr>
          <p:cNvPr id="65" name="Rechteck 64"/>
          <p:cNvSpPr/>
          <p:nvPr/>
        </p:nvSpPr>
        <p:spPr>
          <a:xfrm rot="2100000">
            <a:off x="3238273" y="5485541"/>
            <a:ext cx="360000" cy="108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67" name="Textfeld 66"/>
          <p:cNvSpPr txBox="1"/>
          <p:nvPr/>
        </p:nvSpPr>
        <p:spPr>
          <a:xfrm>
            <a:off x="5439055" y="2822111"/>
            <a:ext cx="812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12x Part 2</a:t>
            </a:r>
            <a:endParaRPr lang="de-DE" sz="1200" dirty="0"/>
          </a:p>
        </p:txBody>
      </p:sp>
      <p:grpSp>
        <p:nvGrpSpPr>
          <p:cNvPr id="10" name="Gruppieren 9"/>
          <p:cNvGrpSpPr/>
          <p:nvPr/>
        </p:nvGrpSpPr>
        <p:grpSpPr>
          <a:xfrm>
            <a:off x="3759075" y="3320988"/>
            <a:ext cx="830640" cy="867682"/>
            <a:chOff x="3759075" y="3320988"/>
            <a:chExt cx="830640" cy="867682"/>
          </a:xfrm>
        </p:grpSpPr>
        <p:sp>
          <p:nvSpPr>
            <p:cNvPr id="22" name="Rechteck 21"/>
            <p:cNvSpPr/>
            <p:nvPr/>
          </p:nvSpPr>
          <p:spPr>
            <a:xfrm>
              <a:off x="4118185" y="3320988"/>
              <a:ext cx="106620" cy="864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53" name="Rechteck 52"/>
            <p:cNvSpPr/>
            <p:nvPr/>
          </p:nvSpPr>
          <p:spPr>
            <a:xfrm rot="5400000">
              <a:off x="4101075" y="3338988"/>
              <a:ext cx="144000" cy="82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74" name="Rechtwinkliges Dreieck 73"/>
            <p:cNvSpPr/>
            <p:nvPr/>
          </p:nvSpPr>
          <p:spPr>
            <a:xfrm>
              <a:off x="4229715" y="3320988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75" name="Rechtwinkliges Dreieck 74"/>
            <p:cNvSpPr/>
            <p:nvPr/>
          </p:nvSpPr>
          <p:spPr>
            <a:xfrm flipH="1">
              <a:off x="3759075" y="3320988"/>
              <a:ext cx="35911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76" name="Rechtwinkliges Dreieck 75"/>
            <p:cNvSpPr/>
            <p:nvPr/>
          </p:nvSpPr>
          <p:spPr>
            <a:xfrm flipV="1">
              <a:off x="4229715" y="3828670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77" name="Rechtwinkliges Dreieck 76"/>
            <p:cNvSpPr/>
            <p:nvPr/>
          </p:nvSpPr>
          <p:spPr>
            <a:xfrm flipH="1" flipV="1">
              <a:off x="3759075" y="3828670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79" name="Rechteck 78"/>
          <p:cNvSpPr/>
          <p:nvPr/>
        </p:nvSpPr>
        <p:spPr>
          <a:xfrm>
            <a:off x="3635557" y="5573446"/>
            <a:ext cx="360000" cy="108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80" name="Rechteck 79"/>
          <p:cNvSpPr/>
          <p:nvPr/>
        </p:nvSpPr>
        <p:spPr>
          <a:xfrm>
            <a:off x="3635556" y="4971340"/>
            <a:ext cx="2721001" cy="720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82" name="Parallelogramm 81"/>
          <p:cNvSpPr/>
          <p:nvPr/>
        </p:nvSpPr>
        <p:spPr>
          <a:xfrm rot="2100000" flipV="1">
            <a:off x="1193672" y="4357880"/>
            <a:ext cx="2741121" cy="572204"/>
          </a:xfrm>
          <a:prstGeom prst="parallelogram">
            <a:avLst>
              <a:gd name="adj" fmla="val 70633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89" name="Freihandform 88"/>
          <p:cNvSpPr/>
          <p:nvPr/>
        </p:nvSpPr>
        <p:spPr>
          <a:xfrm>
            <a:off x="6492240" y="4971310"/>
            <a:ext cx="0" cy="712470"/>
          </a:xfrm>
          <a:custGeom>
            <a:avLst/>
            <a:gdLst>
              <a:gd name="connsiteX0" fmla="*/ 0 w 0"/>
              <a:gd name="connsiteY0" fmla="*/ 712470 h 712470"/>
              <a:gd name="connsiteX1" fmla="*/ 0 w 0"/>
              <a:gd name="connsiteY1" fmla="*/ 0 h 712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712470">
                <a:moveTo>
                  <a:pt x="0" y="712470"/>
                </a:moveTo>
                <a:lnTo>
                  <a:pt x="0" y="0"/>
                </a:lnTo>
              </a:path>
            </a:pathLst>
          </a:cu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2" name="Gruppieren 91"/>
          <p:cNvGrpSpPr/>
          <p:nvPr/>
        </p:nvGrpSpPr>
        <p:grpSpPr>
          <a:xfrm>
            <a:off x="6495365" y="4970227"/>
            <a:ext cx="2154368" cy="721113"/>
            <a:chOff x="6495365" y="5310057"/>
            <a:chExt cx="2154368" cy="721113"/>
          </a:xfrm>
          <a:noFill/>
        </p:grpSpPr>
        <p:sp>
          <p:nvSpPr>
            <p:cNvPr id="90" name="Rechteck 89"/>
            <p:cNvSpPr/>
            <p:nvPr/>
          </p:nvSpPr>
          <p:spPr>
            <a:xfrm>
              <a:off x="6495365" y="5671130"/>
              <a:ext cx="2150557" cy="36004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91" name="Rechtwinkliges Dreieck 90"/>
            <p:cNvSpPr/>
            <p:nvPr/>
          </p:nvSpPr>
          <p:spPr>
            <a:xfrm>
              <a:off x="6495365" y="5310057"/>
              <a:ext cx="2154368" cy="354473"/>
            </a:xfrm>
            <a:prstGeom prst="rtTriangle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68" name="Textfeld 67"/>
          <p:cNvSpPr txBox="1"/>
          <p:nvPr/>
        </p:nvSpPr>
        <p:spPr>
          <a:xfrm>
            <a:off x="1835763" y="6109609"/>
            <a:ext cx="734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6x Part </a:t>
            </a:r>
            <a:r>
              <a:rPr lang="de-DE" sz="1200" dirty="0"/>
              <a:t>3</a:t>
            </a:r>
          </a:p>
        </p:txBody>
      </p:sp>
      <p:sp>
        <p:nvSpPr>
          <p:cNvPr id="69" name="Textfeld 68"/>
          <p:cNvSpPr txBox="1"/>
          <p:nvPr/>
        </p:nvSpPr>
        <p:spPr>
          <a:xfrm>
            <a:off x="4798943" y="6109608"/>
            <a:ext cx="734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6x Part 4</a:t>
            </a:r>
            <a:endParaRPr lang="de-DE" sz="1200" dirty="0"/>
          </a:p>
        </p:txBody>
      </p:sp>
      <p:sp>
        <p:nvSpPr>
          <p:cNvPr id="70" name="Textfeld 69"/>
          <p:cNvSpPr txBox="1"/>
          <p:nvPr/>
        </p:nvSpPr>
        <p:spPr>
          <a:xfrm>
            <a:off x="6770456" y="6262008"/>
            <a:ext cx="734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6x </a:t>
            </a:r>
            <a:r>
              <a:rPr lang="de-DE" sz="1200" smtClean="0"/>
              <a:t>Part </a:t>
            </a:r>
            <a:r>
              <a:rPr lang="de-DE" sz="1200" dirty="0"/>
              <a:t>5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5470187" y="3160581"/>
            <a:ext cx="828910" cy="360000"/>
            <a:chOff x="5072761" y="3165853"/>
            <a:chExt cx="828910" cy="360000"/>
          </a:xfrm>
        </p:grpSpPr>
        <p:sp>
          <p:nvSpPr>
            <p:cNvPr id="66" name="Rechtwinkliges Dreieck 65"/>
            <p:cNvSpPr/>
            <p:nvPr/>
          </p:nvSpPr>
          <p:spPr>
            <a:xfrm>
              <a:off x="554167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71" name="Rechtwinkliges Dreieck 70"/>
            <p:cNvSpPr/>
            <p:nvPr/>
          </p:nvSpPr>
          <p:spPr>
            <a:xfrm flipH="1">
              <a:off x="507276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 rot="5400000">
              <a:off x="5305337" y="3291853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3665839" y="5933486"/>
            <a:ext cx="2721740" cy="720000"/>
            <a:chOff x="3665839" y="5933486"/>
            <a:chExt cx="2721740" cy="720000"/>
          </a:xfrm>
        </p:grpSpPr>
        <p:sp>
          <p:nvSpPr>
            <p:cNvPr id="96" name="Rechteck 95"/>
            <p:cNvSpPr/>
            <p:nvPr/>
          </p:nvSpPr>
          <p:spPr>
            <a:xfrm>
              <a:off x="3666578" y="5933486"/>
              <a:ext cx="2721001" cy="7200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65839" y="6545486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73" name="Rechteck 72"/>
            <p:cNvSpPr/>
            <p:nvPr/>
          </p:nvSpPr>
          <p:spPr>
            <a:xfrm>
              <a:off x="6027232" y="6544890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uppieren 24"/>
          <p:cNvGrpSpPr/>
          <p:nvPr/>
        </p:nvGrpSpPr>
        <p:grpSpPr>
          <a:xfrm>
            <a:off x="6563881" y="5932373"/>
            <a:ext cx="2154368" cy="721113"/>
            <a:chOff x="6563881" y="5932373"/>
            <a:chExt cx="2154368" cy="721113"/>
          </a:xfrm>
        </p:grpSpPr>
        <p:grpSp>
          <p:nvGrpSpPr>
            <p:cNvPr id="93" name="Gruppieren 92"/>
            <p:cNvGrpSpPr/>
            <p:nvPr/>
          </p:nvGrpSpPr>
          <p:grpSpPr>
            <a:xfrm>
              <a:off x="6563881" y="5932373"/>
              <a:ext cx="2154368" cy="721113"/>
              <a:chOff x="6495365" y="5310057"/>
              <a:chExt cx="2154368" cy="721113"/>
            </a:xfrm>
            <a:noFill/>
          </p:grpSpPr>
          <p:sp>
            <p:nvSpPr>
              <p:cNvPr id="94" name="Rechteck 93"/>
              <p:cNvSpPr/>
              <p:nvPr/>
            </p:nvSpPr>
            <p:spPr>
              <a:xfrm>
                <a:off x="6495365" y="5671130"/>
                <a:ext cx="2150557" cy="360040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Rechtwinkliges Dreieck 94"/>
              <p:cNvSpPr/>
              <p:nvPr/>
            </p:nvSpPr>
            <p:spPr>
              <a:xfrm>
                <a:off x="6495365" y="5310057"/>
                <a:ext cx="2154368" cy="354473"/>
              </a:xfrm>
              <a:prstGeom prst="rtTriangle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1" name="Rechteck 80"/>
            <p:cNvSpPr/>
            <p:nvPr/>
          </p:nvSpPr>
          <p:spPr>
            <a:xfrm>
              <a:off x="6565662" y="6544031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83" name="Rechteck 82"/>
            <p:cNvSpPr/>
            <p:nvPr/>
          </p:nvSpPr>
          <p:spPr>
            <a:xfrm>
              <a:off x="8356709" y="6545486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84" name="Rechteck 83"/>
          <p:cNvSpPr/>
          <p:nvPr/>
        </p:nvSpPr>
        <p:spPr>
          <a:xfrm>
            <a:off x="8285922" y="5570548"/>
            <a:ext cx="360000" cy="108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P2</a:t>
            </a:r>
          </a:p>
        </p:txBody>
      </p:sp>
      <p:grpSp>
        <p:nvGrpSpPr>
          <p:cNvPr id="38" name="Gruppieren 37"/>
          <p:cNvGrpSpPr/>
          <p:nvPr/>
        </p:nvGrpSpPr>
        <p:grpSpPr>
          <a:xfrm>
            <a:off x="765360" y="6006011"/>
            <a:ext cx="2746325" cy="579615"/>
            <a:chOff x="765360" y="6006011"/>
            <a:chExt cx="2746325" cy="579615"/>
          </a:xfrm>
        </p:grpSpPr>
        <p:sp>
          <p:nvSpPr>
            <p:cNvPr id="97" name="Parallelogramm 96"/>
            <p:cNvSpPr/>
            <p:nvPr/>
          </p:nvSpPr>
          <p:spPr>
            <a:xfrm flipV="1">
              <a:off x="765360" y="6007384"/>
              <a:ext cx="2741121" cy="572204"/>
            </a:xfrm>
            <a:prstGeom prst="parallelogram">
              <a:avLst>
                <a:gd name="adj" fmla="val 70633"/>
              </a:avLst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72" name="Rechteck 71"/>
            <p:cNvSpPr/>
            <p:nvPr/>
          </p:nvSpPr>
          <p:spPr>
            <a:xfrm>
              <a:off x="3146481" y="6471588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14"/>
            <p:cNvCxnSpPr/>
            <p:nvPr/>
          </p:nvCxnSpPr>
          <p:spPr>
            <a:xfrm>
              <a:off x="3097349" y="6006011"/>
              <a:ext cx="414336" cy="579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2777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/>
          <p:cNvSpPr txBox="1"/>
          <p:nvPr/>
        </p:nvSpPr>
        <p:spPr>
          <a:xfrm>
            <a:off x="286613" y="359864"/>
            <a:ext cx="36505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Dress I-2</a:t>
            </a:r>
          </a:p>
          <a:p>
            <a:r>
              <a:rPr lang="de-DE" sz="1200" dirty="0" smtClean="0"/>
              <a:t>3mm</a:t>
            </a:r>
          </a:p>
        </p:txBody>
      </p:sp>
      <p:cxnSp>
        <p:nvCxnSpPr>
          <p:cNvPr id="13" name="Gerade Verbindung 12"/>
          <p:cNvCxnSpPr/>
          <p:nvPr/>
        </p:nvCxnSpPr>
        <p:spPr>
          <a:xfrm>
            <a:off x="483787" y="2214485"/>
            <a:ext cx="360000" cy="0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flipH="1">
            <a:off x="852362" y="1422397"/>
            <a:ext cx="950" cy="787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59168" y="2492992"/>
            <a:ext cx="864000" cy="864000"/>
          </a:xfrm>
          <a:prstGeom prst="ellipse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cxnSp>
        <p:nvCxnSpPr>
          <p:cNvPr id="19" name="Gerade Verbindung 18"/>
          <p:cNvCxnSpPr/>
          <p:nvPr/>
        </p:nvCxnSpPr>
        <p:spPr>
          <a:xfrm>
            <a:off x="489283" y="2209867"/>
            <a:ext cx="0" cy="705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>
            <a:off x="483787" y="1782437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483787" y="1422397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uppieren 26"/>
          <p:cNvGrpSpPr/>
          <p:nvPr/>
        </p:nvGrpSpPr>
        <p:grpSpPr>
          <a:xfrm flipH="1">
            <a:off x="652148" y="2214484"/>
            <a:ext cx="319452" cy="716395"/>
            <a:chOff x="3544838" y="1916832"/>
            <a:chExt cx="3708450" cy="7076698"/>
          </a:xfrm>
        </p:grpSpPr>
        <p:cxnSp>
          <p:nvCxnSpPr>
            <p:cNvPr id="28" name="Gerade Verbindung 27"/>
            <p:cNvCxnSpPr/>
            <p:nvPr/>
          </p:nvCxnSpPr>
          <p:spPr>
            <a:xfrm flipH="1">
              <a:off x="3544838" y="1923580"/>
              <a:ext cx="1461641" cy="1799596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flipH="1" flipV="1">
              <a:off x="3548721" y="3731105"/>
              <a:ext cx="6114" cy="5262425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flipV="1">
              <a:off x="3927892" y="6660922"/>
              <a:ext cx="353771" cy="2332608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/>
          </p:nvCxnSpPr>
          <p:spPr>
            <a:xfrm flipH="1" flipV="1">
              <a:off x="3567771" y="6668963"/>
              <a:ext cx="720242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 flipH="1" flipV="1">
              <a:off x="3548721" y="3727312"/>
              <a:ext cx="720242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 flipV="1">
              <a:off x="4278488" y="3736839"/>
              <a:ext cx="0" cy="2939396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/>
          </p:nvCxnSpPr>
          <p:spPr>
            <a:xfrm flipV="1">
              <a:off x="4288013" y="1919405"/>
              <a:ext cx="2965275" cy="1803771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/>
          </p:nvCxnSpPr>
          <p:spPr>
            <a:xfrm flipH="1">
              <a:off x="5008725" y="1916832"/>
              <a:ext cx="22356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/>
          </p:nvCxnSpPr>
          <p:spPr>
            <a:xfrm flipH="1" flipV="1">
              <a:off x="3567892" y="8993530"/>
              <a:ext cx="3600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uppieren 152"/>
          <p:cNvGrpSpPr/>
          <p:nvPr/>
        </p:nvGrpSpPr>
        <p:grpSpPr>
          <a:xfrm rot="2700000">
            <a:off x="1551100" y="152824"/>
            <a:ext cx="830640" cy="867682"/>
            <a:chOff x="3759075" y="3320988"/>
            <a:chExt cx="830640" cy="867682"/>
          </a:xfrm>
        </p:grpSpPr>
        <p:sp>
          <p:nvSpPr>
            <p:cNvPr id="154" name="Rechteck 153"/>
            <p:cNvSpPr/>
            <p:nvPr/>
          </p:nvSpPr>
          <p:spPr>
            <a:xfrm>
              <a:off x="4118185" y="3320988"/>
              <a:ext cx="106620" cy="864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5" name="Rechteck 154"/>
            <p:cNvSpPr/>
            <p:nvPr/>
          </p:nvSpPr>
          <p:spPr>
            <a:xfrm rot="5400000">
              <a:off x="4101075" y="3338988"/>
              <a:ext cx="144000" cy="82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6" name="Rechtwinkliges Dreieck 155"/>
            <p:cNvSpPr/>
            <p:nvPr/>
          </p:nvSpPr>
          <p:spPr>
            <a:xfrm>
              <a:off x="4229715" y="3320988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7" name="Rechtwinkliges Dreieck 156"/>
            <p:cNvSpPr/>
            <p:nvPr/>
          </p:nvSpPr>
          <p:spPr>
            <a:xfrm flipH="1">
              <a:off x="3759075" y="3320988"/>
              <a:ext cx="35911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8" name="Rechtwinkliges Dreieck 157"/>
            <p:cNvSpPr/>
            <p:nvPr/>
          </p:nvSpPr>
          <p:spPr>
            <a:xfrm flipV="1">
              <a:off x="4229715" y="3828670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9" name="Rechtwinkliges Dreieck 158"/>
            <p:cNvSpPr/>
            <p:nvPr/>
          </p:nvSpPr>
          <p:spPr>
            <a:xfrm flipH="1" flipV="1">
              <a:off x="3759075" y="3828670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60" name="Gruppieren 159"/>
          <p:cNvGrpSpPr/>
          <p:nvPr/>
        </p:nvGrpSpPr>
        <p:grpSpPr>
          <a:xfrm>
            <a:off x="5211038" y="3418075"/>
            <a:ext cx="828910" cy="360000"/>
            <a:chOff x="5072761" y="3165853"/>
            <a:chExt cx="828910" cy="360000"/>
          </a:xfrm>
        </p:grpSpPr>
        <p:sp>
          <p:nvSpPr>
            <p:cNvPr id="161" name="Rechtwinkliges Dreieck 160"/>
            <p:cNvSpPr/>
            <p:nvPr/>
          </p:nvSpPr>
          <p:spPr>
            <a:xfrm>
              <a:off x="554167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2" name="Rechtwinkliges Dreieck 161"/>
            <p:cNvSpPr/>
            <p:nvPr/>
          </p:nvSpPr>
          <p:spPr>
            <a:xfrm flipH="1">
              <a:off x="507276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3" name="Rechteck 162"/>
            <p:cNvSpPr/>
            <p:nvPr/>
          </p:nvSpPr>
          <p:spPr>
            <a:xfrm rot="5400000">
              <a:off x="5305337" y="3291853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64" name="Gruppieren 163"/>
          <p:cNvGrpSpPr/>
          <p:nvPr/>
        </p:nvGrpSpPr>
        <p:grpSpPr>
          <a:xfrm rot="2700000">
            <a:off x="2411334" y="152824"/>
            <a:ext cx="830640" cy="867682"/>
            <a:chOff x="3759075" y="3320988"/>
            <a:chExt cx="830640" cy="867682"/>
          </a:xfrm>
        </p:grpSpPr>
        <p:sp>
          <p:nvSpPr>
            <p:cNvPr id="165" name="Rechteck 164"/>
            <p:cNvSpPr/>
            <p:nvPr/>
          </p:nvSpPr>
          <p:spPr>
            <a:xfrm>
              <a:off x="4118185" y="3320988"/>
              <a:ext cx="106620" cy="864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6" name="Rechteck 165"/>
            <p:cNvSpPr/>
            <p:nvPr/>
          </p:nvSpPr>
          <p:spPr>
            <a:xfrm rot="5400000">
              <a:off x="4101075" y="3338988"/>
              <a:ext cx="144000" cy="82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7" name="Rechtwinkliges Dreieck 166"/>
            <p:cNvSpPr/>
            <p:nvPr/>
          </p:nvSpPr>
          <p:spPr>
            <a:xfrm>
              <a:off x="4229715" y="3320988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8" name="Rechtwinkliges Dreieck 167"/>
            <p:cNvSpPr/>
            <p:nvPr/>
          </p:nvSpPr>
          <p:spPr>
            <a:xfrm flipH="1">
              <a:off x="3759075" y="3320988"/>
              <a:ext cx="35911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9" name="Rechtwinkliges Dreieck 168"/>
            <p:cNvSpPr/>
            <p:nvPr/>
          </p:nvSpPr>
          <p:spPr>
            <a:xfrm flipV="1">
              <a:off x="4229715" y="3828670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0" name="Rechtwinkliges Dreieck 169"/>
            <p:cNvSpPr/>
            <p:nvPr/>
          </p:nvSpPr>
          <p:spPr>
            <a:xfrm flipH="1" flipV="1">
              <a:off x="3759075" y="3828670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71" name="Gruppieren 170"/>
          <p:cNvGrpSpPr/>
          <p:nvPr/>
        </p:nvGrpSpPr>
        <p:grpSpPr>
          <a:xfrm rot="2700000">
            <a:off x="3271568" y="152824"/>
            <a:ext cx="830640" cy="867682"/>
            <a:chOff x="3759075" y="3320988"/>
            <a:chExt cx="830640" cy="867682"/>
          </a:xfrm>
        </p:grpSpPr>
        <p:sp>
          <p:nvSpPr>
            <p:cNvPr id="172" name="Rechteck 171"/>
            <p:cNvSpPr/>
            <p:nvPr/>
          </p:nvSpPr>
          <p:spPr>
            <a:xfrm>
              <a:off x="4118185" y="3320988"/>
              <a:ext cx="106620" cy="864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3" name="Rechteck 172"/>
            <p:cNvSpPr/>
            <p:nvPr/>
          </p:nvSpPr>
          <p:spPr>
            <a:xfrm rot="5400000">
              <a:off x="4101075" y="3338988"/>
              <a:ext cx="144000" cy="82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4" name="Rechtwinkliges Dreieck 173"/>
            <p:cNvSpPr/>
            <p:nvPr/>
          </p:nvSpPr>
          <p:spPr>
            <a:xfrm>
              <a:off x="4229715" y="3320988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5" name="Rechtwinkliges Dreieck 174"/>
            <p:cNvSpPr/>
            <p:nvPr/>
          </p:nvSpPr>
          <p:spPr>
            <a:xfrm flipH="1">
              <a:off x="3759075" y="3320988"/>
              <a:ext cx="35911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6" name="Rechtwinkliges Dreieck 175"/>
            <p:cNvSpPr/>
            <p:nvPr/>
          </p:nvSpPr>
          <p:spPr>
            <a:xfrm flipV="1">
              <a:off x="4229715" y="3828670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7" name="Rechtwinkliges Dreieck 176"/>
            <p:cNvSpPr/>
            <p:nvPr/>
          </p:nvSpPr>
          <p:spPr>
            <a:xfrm flipH="1" flipV="1">
              <a:off x="3759075" y="3828670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78" name="Gruppieren 177"/>
          <p:cNvGrpSpPr/>
          <p:nvPr/>
        </p:nvGrpSpPr>
        <p:grpSpPr>
          <a:xfrm rot="2700000">
            <a:off x="4131802" y="152824"/>
            <a:ext cx="830640" cy="867682"/>
            <a:chOff x="3759075" y="3320988"/>
            <a:chExt cx="830640" cy="867682"/>
          </a:xfrm>
        </p:grpSpPr>
        <p:sp>
          <p:nvSpPr>
            <p:cNvPr id="179" name="Rechteck 178"/>
            <p:cNvSpPr/>
            <p:nvPr/>
          </p:nvSpPr>
          <p:spPr>
            <a:xfrm>
              <a:off x="4118185" y="3320988"/>
              <a:ext cx="106620" cy="864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0" name="Rechteck 179"/>
            <p:cNvSpPr/>
            <p:nvPr/>
          </p:nvSpPr>
          <p:spPr>
            <a:xfrm rot="5400000">
              <a:off x="4101075" y="3338988"/>
              <a:ext cx="144000" cy="82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1" name="Rechtwinkliges Dreieck 180"/>
            <p:cNvSpPr/>
            <p:nvPr/>
          </p:nvSpPr>
          <p:spPr>
            <a:xfrm>
              <a:off x="4229715" y="3320988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2" name="Rechtwinkliges Dreieck 181"/>
            <p:cNvSpPr/>
            <p:nvPr/>
          </p:nvSpPr>
          <p:spPr>
            <a:xfrm flipH="1">
              <a:off x="3759075" y="3320988"/>
              <a:ext cx="35911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3" name="Rechtwinkliges Dreieck 182"/>
            <p:cNvSpPr/>
            <p:nvPr/>
          </p:nvSpPr>
          <p:spPr>
            <a:xfrm flipV="1">
              <a:off x="4229715" y="3828670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4" name="Rechtwinkliges Dreieck 183"/>
            <p:cNvSpPr/>
            <p:nvPr/>
          </p:nvSpPr>
          <p:spPr>
            <a:xfrm flipH="1" flipV="1">
              <a:off x="3759075" y="3828670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85" name="Gruppieren 184"/>
          <p:cNvGrpSpPr/>
          <p:nvPr/>
        </p:nvGrpSpPr>
        <p:grpSpPr>
          <a:xfrm rot="2700000">
            <a:off x="4992036" y="152824"/>
            <a:ext cx="830640" cy="867682"/>
            <a:chOff x="3759075" y="3320988"/>
            <a:chExt cx="830640" cy="867682"/>
          </a:xfrm>
        </p:grpSpPr>
        <p:sp>
          <p:nvSpPr>
            <p:cNvPr id="186" name="Rechteck 185"/>
            <p:cNvSpPr/>
            <p:nvPr/>
          </p:nvSpPr>
          <p:spPr>
            <a:xfrm>
              <a:off x="4118185" y="3320988"/>
              <a:ext cx="106620" cy="864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7" name="Rechteck 186"/>
            <p:cNvSpPr/>
            <p:nvPr/>
          </p:nvSpPr>
          <p:spPr>
            <a:xfrm rot="5400000">
              <a:off x="4101075" y="3338988"/>
              <a:ext cx="144000" cy="82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8" name="Rechtwinkliges Dreieck 187"/>
            <p:cNvSpPr/>
            <p:nvPr/>
          </p:nvSpPr>
          <p:spPr>
            <a:xfrm>
              <a:off x="4229715" y="3320988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9" name="Rechtwinkliges Dreieck 188"/>
            <p:cNvSpPr/>
            <p:nvPr/>
          </p:nvSpPr>
          <p:spPr>
            <a:xfrm flipH="1">
              <a:off x="3759075" y="3320988"/>
              <a:ext cx="35911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0" name="Rechtwinkliges Dreieck 189"/>
            <p:cNvSpPr/>
            <p:nvPr/>
          </p:nvSpPr>
          <p:spPr>
            <a:xfrm flipV="1">
              <a:off x="4229715" y="3828670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1" name="Rechtwinkliges Dreieck 190"/>
            <p:cNvSpPr/>
            <p:nvPr/>
          </p:nvSpPr>
          <p:spPr>
            <a:xfrm flipH="1" flipV="1">
              <a:off x="3759075" y="3828670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92" name="Gruppieren 191"/>
          <p:cNvGrpSpPr/>
          <p:nvPr/>
        </p:nvGrpSpPr>
        <p:grpSpPr>
          <a:xfrm rot="2700000">
            <a:off x="5884008" y="152824"/>
            <a:ext cx="830640" cy="867682"/>
            <a:chOff x="3759075" y="3320988"/>
            <a:chExt cx="830640" cy="867682"/>
          </a:xfrm>
        </p:grpSpPr>
        <p:sp>
          <p:nvSpPr>
            <p:cNvPr id="193" name="Rechteck 192"/>
            <p:cNvSpPr/>
            <p:nvPr/>
          </p:nvSpPr>
          <p:spPr>
            <a:xfrm>
              <a:off x="4118185" y="3320988"/>
              <a:ext cx="106620" cy="864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4" name="Rechteck 193"/>
            <p:cNvSpPr/>
            <p:nvPr/>
          </p:nvSpPr>
          <p:spPr>
            <a:xfrm rot="5400000">
              <a:off x="4101075" y="3338988"/>
              <a:ext cx="144000" cy="82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5" name="Rechtwinkliges Dreieck 194"/>
            <p:cNvSpPr/>
            <p:nvPr/>
          </p:nvSpPr>
          <p:spPr>
            <a:xfrm>
              <a:off x="4229715" y="3320988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6" name="Rechtwinkliges Dreieck 195"/>
            <p:cNvSpPr/>
            <p:nvPr/>
          </p:nvSpPr>
          <p:spPr>
            <a:xfrm flipH="1">
              <a:off x="3759075" y="3320988"/>
              <a:ext cx="35911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7" name="Rechtwinkliges Dreieck 196"/>
            <p:cNvSpPr/>
            <p:nvPr/>
          </p:nvSpPr>
          <p:spPr>
            <a:xfrm flipV="1">
              <a:off x="4229715" y="3828670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8" name="Rechtwinkliges Dreieck 197"/>
            <p:cNvSpPr/>
            <p:nvPr/>
          </p:nvSpPr>
          <p:spPr>
            <a:xfrm flipH="1" flipV="1">
              <a:off x="3759075" y="3828670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99" name="Gruppieren 198"/>
          <p:cNvGrpSpPr/>
          <p:nvPr/>
        </p:nvGrpSpPr>
        <p:grpSpPr>
          <a:xfrm>
            <a:off x="6398856" y="3418075"/>
            <a:ext cx="828910" cy="360000"/>
            <a:chOff x="5072761" y="3165853"/>
            <a:chExt cx="828910" cy="360000"/>
          </a:xfrm>
        </p:grpSpPr>
        <p:sp>
          <p:nvSpPr>
            <p:cNvPr id="200" name="Rechtwinkliges Dreieck 199"/>
            <p:cNvSpPr/>
            <p:nvPr/>
          </p:nvSpPr>
          <p:spPr>
            <a:xfrm>
              <a:off x="554167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1" name="Rechtwinkliges Dreieck 200"/>
            <p:cNvSpPr/>
            <p:nvPr/>
          </p:nvSpPr>
          <p:spPr>
            <a:xfrm flipH="1">
              <a:off x="507276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2" name="Rechteck 201"/>
            <p:cNvSpPr/>
            <p:nvPr/>
          </p:nvSpPr>
          <p:spPr>
            <a:xfrm rot="5400000">
              <a:off x="5305337" y="3291853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03" name="Gruppieren 202"/>
          <p:cNvGrpSpPr/>
          <p:nvPr/>
        </p:nvGrpSpPr>
        <p:grpSpPr>
          <a:xfrm flipV="1">
            <a:off x="5804947" y="3418075"/>
            <a:ext cx="828910" cy="360000"/>
            <a:chOff x="5072761" y="3165853"/>
            <a:chExt cx="828910" cy="360000"/>
          </a:xfrm>
        </p:grpSpPr>
        <p:sp>
          <p:nvSpPr>
            <p:cNvPr id="204" name="Rechtwinkliges Dreieck 203"/>
            <p:cNvSpPr/>
            <p:nvPr/>
          </p:nvSpPr>
          <p:spPr>
            <a:xfrm>
              <a:off x="554167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5" name="Rechtwinkliges Dreieck 204"/>
            <p:cNvSpPr/>
            <p:nvPr/>
          </p:nvSpPr>
          <p:spPr>
            <a:xfrm flipH="1">
              <a:off x="507276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6" name="Rechteck 205"/>
            <p:cNvSpPr/>
            <p:nvPr/>
          </p:nvSpPr>
          <p:spPr>
            <a:xfrm rot="5400000">
              <a:off x="5305337" y="3291853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07" name="Gruppieren 206"/>
          <p:cNvGrpSpPr/>
          <p:nvPr/>
        </p:nvGrpSpPr>
        <p:grpSpPr>
          <a:xfrm flipV="1">
            <a:off x="6992765" y="3418075"/>
            <a:ext cx="828910" cy="360000"/>
            <a:chOff x="5072761" y="3165853"/>
            <a:chExt cx="828910" cy="360000"/>
          </a:xfrm>
        </p:grpSpPr>
        <p:sp>
          <p:nvSpPr>
            <p:cNvPr id="208" name="Rechtwinkliges Dreieck 207"/>
            <p:cNvSpPr/>
            <p:nvPr/>
          </p:nvSpPr>
          <p:spPr>
            <a:xfrm>
              <a:off x="554167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9" name="Rechtwinkliges Dreieck 208"/>
            <p:cNvSpPr/>
            <p:nvPr/>
          </p:nvSpPr>
          <p:spPr>
            <a:xfrm flipH="1">
              <a:off x="507276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0" name="Rechteck 209"/>
            <p:cNvSpPr/>
            <p:nvPr/>
          </p:nvSpPr>
          <p:spPr>
            <a:xfrm rot="5400000">
              <a:off x="5305337" y="3291853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11" name="Gruppieren 210"/>
          <p:cNvGrpSpPr/>
          <p:nvPr/>
        </p:nvGrpSpPr>
        <p:grpSpPr>
          <a:xfrm>
            <a:off x="7559620" y="3418075"/>
            <a:ext cx="828910" cy="360000"/>
            <a:chOff x="5072761" y="3165853"/>
            <a:chExt cx="828910" cy="360000"/>
          </a:xfrm>
        </p:grpSpPr>
        <p:sp>
          <p:nvSpPr>
            <p:cNvPr id="212" name="Rechtwinkliges Dreieck 211"/>
            <p:cNvSpPr/>
            <p:nvPr/>
          </p:nvSpPr>
          <p:spPr>
            <a:xfrm>
              <a:off x="554167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3" name="Rechtwinkliges Dreieck 212"/>
            <p:cNvSpPr/>
            <p:nvPr/>
          </p:nvSpPr>
          <p:spPr>
            <a:xfrm flipH="1">
              <a:off x="507276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4" name="Rechteck 213"/>
            <p:cNvSpPr/>
            <p:nvPr/>
          </p:nvSpPr>
          <p:spPr>
            <a:xfrm rot="5400000">
              <a:off x="5305337" y="3291853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15" name="Gruppieren 214"/>
          <p:cNvGrpSpPr/>
          <p:nvPr/>
        </p:nvGrpSpPr>
        <p:grpSpPr>
          <a:xfrm>
            <a:off x="5178420" y="3902429"/>
            <a:ext cx="828910" cy="360000"/>
            <a:chOff x="5072761" y="3165853"/>
            <a:chExt cx="828910" cy="360000"/>
          </a:xfrm>
        </p:grpSpPr>
        <p:sp>
          <p:nvSpPr>
            <p:cNvPr id="216" name="Rechtwinkliges Dreieck 215"/>
            <p:cNvSpPr/>
            <p:nvPr/>
          </p:nvSpPr>
          <p:spPr>
            <a:xfrm>
              <a:off x="554167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7" name="Rechtwinkliges Dreieck 216"/>
            <p:cNvSpPr/>
            <p:nvPr/>
          </p:nvSpPr>
          <p:spPr>
            <a:xfrm flipH="1">
              <a:off x="507276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8" name="Rechteck 217"/>
            <p:cNvSpPr/>
            <p:nvPr/>
          </p:nvSpPr>
          <p:spPr>
            <a:xfrm rot="5400000">
              <a:off x="5305337" y="3291853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19" name="Gruppieren 218"/>
          <p:cNvGrpSpPr/>
          <p:nvPr/>
        </p:nvGrpSpPr>
        <p:grpSpPr>
          <a:xfrm flipV="1">
            <a:off x="8153529" y="3418075"/>
            <a:ext cx="828910" cy="360000"/>
            <a:chOff x="5072761" y="3165853"/>
            <a:chExt cx="828910" cy="360000"/>
          </a:xfrm>
        </p:grpSpPr>
        <p:sp>
          <p:nvSpPr>
            <p:cNvPr id="220" name="Rechtwinkliges Dreieck 219"/>
            <p:cNvSpPr/>
            <p:nvPr/>
          </p:nvSpPr>
          <p:spPr>
            <a:xfrm>
              <a:off x="554167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1" name="Rechtwinkliges Dreieck 220"/>
            <p:cNvSpPr/>
            <p:nvPr/>
          </p:nvSpPr>
          <p:spPr>
            <a:xfrm flipH="1">
              <a:off x="507276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2" name="Rechteck 221"/>
            <p:cNvSpPr/>
            <p:nvPr/>
          </p:nvSpPr>
          <p:spPr>
            <a:xfrm rot="5400000">
              <a:off x="5305337" y="3291853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23" name="Gruppieren 222"/>
          <p:cNvGrpSpPr/>
          <p:nvPr/>
        </p:nvGrpSpPr>
        <p:grpSpPr>
          <a:xfrm flipV="1">
            <a:off x="5772329" y="3902429"/>
            <a:ext cx="828910" cy="360000"/>
            <a:chOff x="5072761" y="3165853"/>
            <a:chExt cx="828910" cy="360000"/>
          </a:xfrm>
        </p:grpSpPr>
        <p:sp>
          <p:nvSpPr>
            <p:cNvPr id="224" name="Rechtwinkliges Dreieck 223"/>
            <p:cNvSpPr/>
            <p:nvPr/>
          </p:nvSpPr>
          <p:spPr>
            <a:xfrm>
              <a:off x="554167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5" name="Rechtwinkliges Dreieck 224"/>
            <p:cNvSpPr/>
            <p:nvPr/>
          </p:nvSpPr>
          <p:spPr>
            <a:xfrm flipH="1">
              <a:off x="507276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6" name="Rechteck 225"/>
            <p:cNvSpPr/>
            <p:nvPr/>
          </p:nvSpPr>
          <p:spPr>
            <a:xfrm rot="5400000">
              <a:off x="5305337" y="3291853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27" name="Gruppieren 226"/>
          <p:cNvGrpSpPr/>
          <p:nvPr/>
        </p:nvGrpSpPr>
        <p:grpSpPr>
          <a:xfrm>
            <a:off x="6421239" y="3902429"/>
            <a:ext cx="828910" cy="360000"/>
            <a:chOff x="5072761" y="3165853"/>
            <a:chExt cx="828910" cy="360000"/>
          </a:xfrm>
        </p:grpSpPr>
        <p:sp>
          <p:nvSpPr>
            <p:cNvPr id="228" name="Rechtwinkliges Dreieck 227"/>
            <p:cNvSpPr/>
            <p:nvPr/>
          </p:nvSpPr>
          <p:spPr>
            <a:xfrm>
              <a:off x="554167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9" name="Rechtwinkliges Dreieck 228"/>
            <p:cNvSpPr/>
            <p:nvPr/>
          </p:nvSpPr>
          <p:spPr>
            <a:xfrm flipH="1">
              <a:off x="507276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0" name="Rechteck 229"/>
            <p:cNvSpPr/>
            <p:nvPr/>
          </p:nvSpPr>
          <p:spPr>
            <a:xfrm rot="5400000">
              <a:off x="5305337" y="3291853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31" name="Gruppieren 230"/>
          <p:cNvGrpSpPr/>
          <p:nvPr/>
        </p:nvGrpSpPr>
        <p:grpSpPr>
          <a:xfrm>
            <a:off x="7609057" y="3902429"/>
            <a:ext cx="828910" cy="360000"/>
            <a:chOff x="5072761" y="3165853"/>
            <a:chExt cx="828910" cy="360000"/>
          </a:xfrm>
        </p:grpSpPr>
        <p:sp>
          <p:nvSpPr>
            <p:cNvPr id="232" name="Rechtwinkliges Dreieck 231"/>
            <p:cNvSpPr/>
            <p:nvPr/>
          </p:nvSpPr>
          <p:spPr>
            <a:xfrm>
              <a:off x="554167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3" name="Rechtwinkliges Dreieck 232"/>
            <p:cNvSpPr/>
            <p:nvPr/>
          </p:nvSpPr>
          <p:spPr>
            <a:xfrm flipH="1">
              <a:off x="507276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4" name="Rechteck 233"/>
            <p:cNvSpPr/>
            <p:nvPr/>
          </p:nvSpPr>
          <p:spPr>
            <a:xfrm rot="5400000">
              <a:off x="5305337" y="3291853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35" name="Gruppieren 234"/>
          <p:cNvGrpSpPr/>
          <p:nvPr/>
        </p:nvGrpSpPr>
        <p:grpSpPr>
          <a:xfrm flipV="1">
            <a:off x="7015148" y="3902429"/>
            <a:ext cx="828910" cy="360000"/>
            <a:chOff x="5072761" y="3165853"/>
            <a:chExt cx="828910" cy="360000"/>
          </a:xfrm>
        </p:grpSpPr>
        <p:sp>
          <p:nvSpPr>
            <p:cNvPr id="236" name="Rechtwinkliges Dreieck 235"/>
            <p:cNvSpPr/>
            <p:nvPr/>
          </p:nvSpPr>
          <p:spPr>
            <a:xfrm>
              <a:off x="554167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7" name="Rechtwinkliges Dreieck 236"/>
            <p:cNvSpPr/>
            <p:nvPr/>
          </p:nvSpPr>
          <p:spPr>
            <a:xfrm flipH="1">
              <a:off x="507276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8" name="Rechteck 237"/>
            <p:cNvSpPr/>
            <p:nvPr/>
          </p:nvSpPr>
          <p:spPr>
            <a:xfrm rot="5400000">
              <a:off x="5305337" y="3291853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39" name="Gruppieren 238"/>
          <p:cNvGrpSpPr/>
          <p:nvPr/>
        </p:nvGrpSpPr>
        <p:grpSpPr>
          <a:xfrm flipV="1">
            <a:off x="8202966" y="3902429"/>
            <a:ext cx="828910" cy="360000"/>
            <a:chOff x="5072761" y="3165853"/>
            <a:chExt cx="828910" cy="360000"/>
          </a:xfrm>
        </p:grpSpPr>
        <p:sp>
          <p:nvSpPr>
            <p:cNvPr id="240" name="Rechtwinkliges Dreieck 239"/>
            <p:cNvSpPr/>
            <p:nvPr/>
          </p:nvSpPr>
          <p:spPr>
            <a:xfrm>
              <a:off x="554167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1" name="Rechtwinkliges Dreieck 240"/>
            <p:cNvSpPr/>
            <p:nvPr/>
          </p:nvSpPr>
          <p:spPr>
            <a:xfrm flipH="1">
              <a:off x="507276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2" name="Rechteck 241"/>
            <p:cNvSpPr/>
            <p:nvPr/>
          </p:nvSpPr>
          <p:spPr>
            <a:xfrm rot="5400000">
              <a:off x="5305337" y="3291853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42" name="Gruppieren 141"/>
          <p:cNvGrpSpPr/>
          <p:nvPr/>
        </p:nvGrpSpPr>
        <p:grpSpPr>
          <a:xfrm>
            <a:off x="1079612" y="1919583"/>
            <a:ext cx="2746325" cy="579615"/>
            <a:chOff x="765360" y="6006011"/>
            <a:chExt cx="2746325" cy="579615"/>
          </a:xfrm>
        </p:grpSpPr>
        <p:sp>
          <p:nvSpPr>
            <p:cNvPr id="143" name="Parallelogramm 142"/>
            <p:cNvSpPr/>
            <p:nvPr/>
          </p:nvSpPr>
          <p:spPr>
            <a:xfrm flipV="1">
              <a:off x="765360" y="6007384"/>
              <a:ext cx="2741121" cy="572204"/>
            </a:xfrm>
            <a:prstGeom prst="parallelogram">
              <a:avLst>
                <a:gd name="adj" fmla="val 70633"/>
              </a:avLst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4" name="Rechteck 143"/>
            <p:cNvSpPr/>
            <p:nvPr/>
          </p:nvSpPr>
          <p:spPr>
            <a:xfrm>
              <a:off x="3146481" y="6471588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45" name="Gerade Verbindung 144"/>
            <p:cNvCxnSpPr/>
            <p:nvPr/>
          </p:nvCxnSpPr>
          <p:spPr>
            <a:xfrm>
              <a:off x="3097349" y="6006011"/>
              <a:ext cx="414336" cy="579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Gruppieren 149"/>
          <p:cNvGrpSpPr/>
          <p:nvPr/>
        </p:nvGrpSpPr>
        <p:grpSpPr>
          <a:xfrm>
            <a:off x="6040633" y="1919583"/>
            <a:ext cx="2746325" cy="579615"/>
            <a:chOff x="765360" y="6006011"/>
            <a:chExt cx="2746325" cy="579615"/>
          </a:xfrm>
        </p:grpSpPr>
        <p:sp>
          <p:nvSpPr>
            <p:cNvPr id="151" name="Parallelogramm 150"/>
            <p:cNvSpPr/>
            <p:nvPr/>
          </p:nvSpPr>
          <p:spPr>
            <a:xfrm flipV="1">
              <a:off x="765360" y="6007384"/>
              <a:ext cx="2741121" cy="572204"/>
            </a:xfrm>
            <a:prstGeom prst="parallelogram">
              <a:avLst>
                <a:gd name="adj" fmla="val 70633"/>
              </a:avLst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2" name="Rechteck 151"/>
            <p:cNvSpPr/>
            <p:nvPr/>
          </p:nvSpPr>
          <p:spPr>
            <a:xfrm>
              <a:off x="3146481" y="6471588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43" name="Gerade Verbindung 242"/>
            <p:cNvCxnSpPr/>
            <p:nvPr/>
          </p:nvCxnSpPr>
          <p:spPr>
            <a:xfrm>
              <a:off x="3097349" y="6006011"/>
              <a:ext cx="414336" cy="579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uppieren 243"/>
          <p:cNvGrpSpPr/>
          <p:nvPr/>
        </p:nvGrpSpPr>
        <p:grpSpPr>
          <a:xfrm>
            <a:off x="3564093" y="1919583"/>
            <a:ext cx="2746325" cy="579615"/>
            <a:chOff x="765360" y="6006011"/>
            <a:chExt cx="2746325" cy="579615"/>
          </a:xfrm>
        </p:grpSpPr>
        <p:sp>
          <p:nvSpPr>
            <p:cNvPr id="245" name="Parallelogramm 244"/>
            <p:cNvSpPr/>
            <p:nvPr/>
          </p:nvSpPr>
          <p:spPr>
            <a:xfrm flipV="1">
              <a:off x="765360" y="6007384"/>
              <a:ext cx="2741121" cy="572204"/>
            </a:xfrm>
            <a:prstGeom prst="parallelogram">
              <a:avLst>
                <a:gd name="adj" fmla="val 70633"/>
              </a:avLst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6" name="Rechteck 245"/>
            <p:cNvSpPr/>
            <p:nvPr/>
          </p:nvSpPr>
          <p:spPr>
            <a:xfrm>
              <a:off x="3146481" y="6471588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47" name="Gerade Verbindung 246"/>
            <p:cNvCxnSpPr/>
            <p:nvPr/>
          </p:nvCxnSpPr>
          <p:spPr>
            <a:xfrm>
              <a:off x="3097349" y="6006011"/>
              <a:ext cx="414336" cy="579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uppieren 247"/>
          <p:cNvGrpSpPr/>
          <p:nvPr/>
        </p:nvGrpSpPr>
        <p:grpSpPr>
          <a:xfrm>
            <a:off x="1132729" y="2633361"/>
            <a:ext cx="2746325" cy="579615"/>
            <a:chOff x="765360" y="6006011"/>
            <a:chExt cx="2746325" cy="579615"/>
          </a:xfrm>
        </p:grpSpPr>
        <p:sp>
          <p:nvSpPr>
            <p:cNvPr id="249" name="Parallelogramm 248"/>
            <p:cNvSpPr/>
            <p:nvPr/>
          </p:nvSpPr>
          <p:spPr>
            <a:xfrm flipV="1">
              <a:off x="765360" y="6007384"/>
              <a:ext cx="2741121" cy="572204"/>
            </a:xfrm>
            <a:prstGeom prst="parallelogram">
              <a:avLst>
                <a:gd name="adj" fmla="val 70633"/>
              </a:avLst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50" name="Rechteck 249"/>
            <p:cNvSpPr/>
            <p:nvPr/>
          </p:nvSpPr>
          <p:spPr>
            <a:xfrm>
              <a:off x="3146481" y="6471588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51" name="Gerade Verbindung 250"/>
            <p:cNvCxnSpPr/>
            <p:nvPr/>
          </p:nvCxnSpPr>
          <p:spPr>
            <a:xfrm>
              <a:off x="3097349" y="6006011"/>
              <a:ext cx="414336" cy="579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uppieren 251"/>
          <p:cNvGrpSpPr/>
          <p:nvPr/>
        </p:nvGrpSpPr>
        <p:grpSpPr>
          <a:xfrm>
            <a:off x="6093750" y="2633361"/>
            <a:ext cx="2746325" cy="579615"/>
            <a:chOff x="765360" y="6006011"/>
            <a:chExt cx="2746325" cy="579615"/>
          </a:xfrm>
        </p:grpSpPr>
        <p:sp>
          <p:nvSpPr>
            <p:cNvPr id="253" name="Parallelogramm 252"/>
            <p:cNvSpPr/>
            <p:nvPr/>
          </p:nvSpPr>
          <p:spPr>
            <a:xfrm flipV="1">
              <a:off x="765360" y="6007384"/>
              <a:ext cx="2741121" cy="572204"/>
            </a:xfrm>
            <a:prstGeom prst="parallelogram">
              <a:avLst>
                <a:gd name="adj" fmla="val 70633"/>
              </a:avLst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54" name="Rechteck 253"/>
            <p:cNvSpPr/>
            <p:nvPr/>
          </p:nvSpPr>
          <p:spPr>
            <a:xfrm>
              <a:off x="3146481" y="6471588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55" name="Gerade Verbindung 254"/>
            <p:cNvCxnSpPr/>
            <p:nvPr/>
          </p:nvCxnSpPr>
          <p:spPr>
            <a:xfrm>
              <a:off x="3097349" y="6006011"/>
              <a:ext cx="414336" cy="579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" name="Gruppieren 255"/>
          <p:cNvGrpSpPr/>
          <p:nvPr/>
        </p:nvGrpSpPr>
        <p:grpSpPr>
          <a:xfrm>
            <a:off x="3617210" y="2633361"/>
            <a:ext cx="2746325" cy="579615"/>
            <a:chOff x="765360" y="6006011"/>
            <a:chExt cx="2746325" cy="579615"/>
          </a:xfrm>
        </p:grpSpPr>
        <p:sp>
          <p:nvSpPr>
            <p:cNvPr id="257" name="Parallelogramm 256"/>
            <p:cNvSpPr/>
            <p:nvPr/>
          </p:nvSpPr>
          <p:spPr>
            <a:xfrm flipV="1">
              <a:off x="765360" y="6007384"/>
              <a:ext cx="2741121" cy="572204"/>
            </a:xfrm>
            <a:prstGeom prst="parallelogram">
              <a:avLst>
                <a:gd name="adj" fmla="val 70633"/>
              </a:avLst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58" name="Rechteck 257"/>
            <p:cNvSpPr/>
            <p:nvPr/>
          </p:nvSpPr>
          <p:spPr>
            <a:xfrm>
              <a:off x="3146481" y="6471588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59" name="Gerade Verbindung 258"/>
            <p:cNvCxnSpPr/>
            <p:nvPr/>
          </p:nvCxnSpPr>
          <p:spPr>
            <a:xfrm>
              <a:off x="3097349" y="6006011"/>
              <a:ext cx="414336" cy="579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0" name="Gruppieren 259"/>
          <p:cNvGrpSpPr/>
          <p:nvPr/>
        </p:nvGrpSpPr>
        <p:grpSpPr>
          <a:xfrm rot="5400000">
            <a:off x="-670530" y="4824672"/>
            <a:ext cx="2721740" cy="720000"/>
            <a:chOff x="3665839" y="5933486"/>
            <a:chExt cx="2721740" cy="720000"/>
          </a:xfrm>
        </p:grpSpPr>
        <p:sp>
          <p:nvSpPr>
            <p:cNvPr id="261" name="Rechteck 260"/>
            <p:cNvSpPr/>
            <p:nvPr/>
          </p:nvSpPr>
          <p:spPr>
            <a:xfrm>
              <a:off x="3666578" y="5933486"/>
              <a:ext cx="2721001" cy="7200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62" name="Rechteck 261"/>
            <p:cNvSpPr/>
            <p:nvPr/>
          </p:nvSpPr>
          <p:spPr>
            <a:xfrm>
              <a:off x="3665839" y="6545486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63" name="Rechteck 262"/>
            <p:cNvSpPr/>
            <p:nvPr/>
          </p:nvSpPr>
          <p:spPr>
            <a:xfrm>
              <a:off x="6027232" y="6544890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64" name="Gruppieren 263"/>
          <p:cNvGrpSpPr/>
          <p:nvPr/>
        </p:nvGrpSpPr>
        <p:grpSpPr>
          <a:xfrm rot="5400000">
            <a:off x="120212" y="4824672"/>
            <a:ext cx="2721740" cy="720000"/>
            <a:chOff x="3665839" y="5933486"/>
            <a:chExt cx="2721740" cy="720000"/>
          </a:xfrm>
        </p:grpSpPr>
        <p:sp>
          <p:nvSpPr>
            <p:cNvPr id="265" name="Rechteck 264"/>
            <p:cNvSpPr/>
            <p:nvPr/>
          </p:nvSpPr>
          <p:spPr>
            <a:xfrm>
              <a:off x="3666578" y="5933486"/>
              <a:ext cx="2721001" cy="7200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66" name="Rechteck 265"/>
            <p:cNvSpPr/>
            <p:nvPr/>
          </p:nvSpPr>
          <p:spPr>
            <a:xfrm>
              <a:off x="3665839" y="6545486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67" name="Rechteck 266"/>
            <p:cNvSpPr/>
            <p:nvPr/>
          </p:nvSpPr>
          <p:spPr>
            <a:xfrm>
              <a:off x="6027232" y="6544890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68" name="Gruppieren 267"/>
          <p:cNvGrpSpPr/>
          <p:nvPr/>
        </p:nvGrpSpPr>
        <p:grpSpPr>
          <a:xfrm rot="5400000">
            <a:off x="910954" y="4824672"/>
            <a:ext cx="2721740" cy="720000"/>
            <a:chOff x="3665839" y="5933486"/>
            <a:chExt cx="2721740" cy="720000"/>
          </a:xfrm>
        </p:grpSpPr>
        <p:sp>
          <p:nvSpPr>
            <p:cNvPr id="269" name="Rechteck 268"/>
            <p:cNvSpPr/>
            <p:nvPr/>
          </p:nvSpPr>
          <p:spPr>
            <a:xfrm>
              <a:off x="3666578" y="5933486"/>
              <a:ext cx="2721001" cy="7200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0" name="Rechteck 269"/>
            <p:cNvSpPr/>
            <p:nvPr/>
          </p:nvSpPr>
          <p:spPr>
            <a:xfrm>
              <a:off x="3665839" y="6545486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1" name="Rechteck 270"/>
            <p:cNvSpPr/>
            <p:nvPr/>
          </p:nvSpPr>
          <p:spPr>
            <a:xfrm>
              <a:off x="6027232" y="6544890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72" name="Gruppieren 271"/>
          <p:cNvGrpSpPr/>
          <p:nvPr/>
        </p:nvGrpSpPr>
        <p:grpSpPr>
          <a:xfrm rot="5400000">
            <a:off x="1701696" y="4824672"/>
            <a:ext cx="2721740" cy="720000"/>
            <a:chOff x="3665839" y="5933486"/>
            <a:chExt cx="2721740" cy="720000"/>
          </a:xfrm>
        </p:grpSpPr>
        <p:sp>
          <p:nvSpPr>
            <p:cNvPr id="273" name="Rechteck 272"/>
            <p:cNvSpPr/>
            <p:nvPr/>
          </p:nvSpPr>
          <p:spPr>
            <a:xfrm>
              <a:off x="3666578" y="5933486"/>
              <a:ext cx="2721001" cy="7200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4" name="Rechteck 273"/>
            <p:cNvSpPr/>
            <p:nvPr/>
          </p:nvSpPr>
          <p:spPr>
            <a:xfrm>
              <a:off x="3665839" y="6545486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5" name="Rechteck 274"/>
            <p:cNvSpPr/>
            <p:nvPr/>
          </p:nvSpPr>
          <p:spPr>
            <a:xfrm>
              <a:off x="6027232" y="6544890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76" name="Gruppieren 275"/>
          <p:cNvGrpSpPr/>
          <p:nvPr/>
        </p:nvGrpSpPr>
        <p:grpSpPr>
          <a:xfrm rot="5400000">
            <a:off x="2492438" y="4824672"/>
            <a:ext cx="2721740" cy="720000"/>
            <a:chOff x="3665839" y="5933486"/>
            <a:chExt cx="2721740" cy="720000"/>
          </a:xfrm>
        </p:grpSpPr>
        <p:sp>
          <p:nvSpPr>
            <p:cNvPr id="277" name="Rechteck 276"/>
            <p:cNvSpPr/>
            <p:nvPr/>
          </p:nvSpPr>
          <p:spPr>
            <a:xfrm>
              <a:off x="3666578" y="5933486"/>
              <a:ext cx="2721001" cy="7200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8" name="Rechteck 277"/>
            <p:cNvSpPr/>
            <p:nvPr/>
          </p:nvSpPr>
          <p:spPr>
            <a:xfrm>
              <a:off x="3665839" y="6545486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9" name="Rechteck 278"/>
            <p:cNvSpPr/>
            <p:nvPr/>
          </p:nvSpPr>
          <p:spPr>
            <a:xfrm>
              <a:off x="6027232" y="6544890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80" name="Gruppieren 279"/>
          <p:cNvGrpSpPr/>
          <p:nvPr/>
        </p:nvGrpSpPr>
        <p:grpSpPr>
          <a:xfrm rot="5400000">
            <a:off x="3283178" y="4824672"/>
            <a:ext cx="2721740" cy="720000"/>
            <a:chOff x="3665839" y="5933486"/>
            <a:chExt cx="2721740" cy="720000"/>
          </a:xfrm>
        </p:grpSpPr>
        <p:sp>
          <p:nvSpPr>
            <p:cNvPr id="281" name="Rechteck 280"/>
            <p:cNvSpPr/>
            <p:nvPr/>
          </p:nvSpPr>
          <p:spPr>
            <a:xfrm>
              <a:off x="3666578" y="5933486"/>
              <a:ext cx="2721001" cy="7200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82" name="Rechteck 281"/>
            <p:cNvSpPr/>
            <p:nvPr/>
          </p:nvSpPr>
          <p:spPr>
            <a:xfrm>
              <a:off x="3665839" y="6545486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83" name="Rechteck 282"/>
            <p:cNvSpPr/>
            <p:nvPr/>
          </p:nvSpPr>
          <p:spPr>
            <a:xfrm>
              <a:off x="6027232" y="6544890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84" name="Gruppieren 283"/>
          <p:cNvGrpSpPr/>
          <p:nvPr/>
        </p:nvGrpSpPr>
        <p:grpSpPr>
          <a:xfrm rot="5400000">
            <a:off x="7054538" y="5107803"/>
            <a:ext cx="2154368" cy="721113"/>
            <a:chOff x="6563881" y="5932373"/>
            <a:chExt cx="2154368" cy="721113"/>
          </a:xfrm>
        </p:grpSpPr>
        <p:grpSp>
          <p:nvGrpSpPr>
            <p:cNvPr id="285" name="Gruppieren 284"/>
            <p:cNvGrpSpPr/>
            <p:nvPr/>
          </p:nvGrpSpPr>
          <p:grpSpPr>
            <a:xfrm>
              <a:off x="6563881" y="5932373"/>
              <a:ext cx="2154368" cy="721113"/>
              <a:chOff x="6495365" y="5310057"/>
              <a:chExt cx="2154368" cy="721113"/>
            </a:xfrm>
            <a:noFill/>
          </p:grpSpPr>
          <p:sp>
            <p:nvSpPr>
              <p:cNvPr id="288" name="Rechteck 287"/>
              <p:cNvSpPr/>
              <p:nvPr/>
            </p:nvSpPr>
            <p:spPr>
              <a:xfrm>
                <a:off x="6495365" y="5671130"/>
                <a:ext cx="2150557" cy="360040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9" name="Rechtwinkliges Dreieck 288"/>
              <p:cNvSpPr/>
              <p:nvPr/>
            </p:nvSpPr>
            <p:spPr>
              <a:xfrm>
                <a:off x="6495365" y="5310057"/>
                <a:ext cx="2154368" cy="354473"/>
              </a:xfrm>
              <a:prstGeom prst="rtTriangle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6" name="Rechteck 285"/>
            <p:cNvSpPr/>
            <p:nvPr/>
          </p:nvSpPr>
          <p:spPr>
            <a:xfrm>
              <a:off x="6565662" y="6544031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87" name="Rechteck 286"/>
            <p:cNvSpPr/>
            <p:nvPr/>
          </p:nvSpPr>
          <p:spPr>
            <a:xfrm>
              <a:off x="8356709" y="6545486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90" name="Gruppieren 289"/>
          <p:cNvGrpSpPr/>
          <p:nvPr/>
        </p:nvGrpSpPr>
        <p:grpSpPr>
          <a:xfrm rot="5400000" flipH="1" flipV="1">
            <a:off x="7515251" y="5107803"/>
            <a:ext cx="2154368" cy="721113"/>
            <a:chOff x="6563881" y="5932373"/>
            <a:chExt cx="2154368" cy="721113"/>
          </a:xfrm>
        </p:grpSpPr>
        <p:grpSp>
          <p:nvGrpSpPr>
            <p:cNvPr id="291" name="Gruppieren 290"/>
            <p:cNvGrpSpPr/>
            <p:nvPr/>
          </p:nvGrpSpPr>
          <p:grpSpPr>
            <a:xfrm>
              <a:off x="6563881" y="5932373"/>
              <a:ext cx="2154368" cy="721113"/>
              <a:chOff x="6495365" y="5310057"/>
              <a:chExt cx="2154368" cy="721113"/>
            </a:xfrm>
            <a:noFill/>
          </p:grpSpPr>
          <p:sp>
            <p:nvSpPr>
              <p:cNvPr id="294" name="Rechteck 293"/>
              <p:cNvSpPr/>
              <p:nvPr/>
            </p:nvSpPr>
            <p:spPr>
              <a:xfrm>
                <a:off x="6495365" y="5671130"/>
                <a:ext cx="2150557" cy="360040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5" name="Rechtwinkliges Dreieck 294"/>
              <p:cNvSpPr/>
              <p:nvPr/>
            </p:nvSpPr>
            <p:spPr>
              <a:xfrm>
                <a:off x="6495365" y="5310057"/>
                <a:ext cx="2154368" cy="354473"/>
              </a:xfrm>
              <a:prstGeom prst="rtTriangle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92" name="Rechteck 291"/>
            <p:cNvSpPr/>
            <p:nvPr/>
          </p:nvSpPr>
          <p:spPr>
            <a:xfrm>
              <a:off x="6565662" y="6544031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93" name="Rechteck 292"/>
            <p:cNvSpPr/>
            <p:nvPr/>
          </p:nvSpPr>
          <p:spPr>
            <a:xfrm>
              <a:off x="8356709" y="6545486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96" name="Gruppieren 295"/>
          <p:cNvGrpSpPr/>
          <p:nvPr/>
        </p:nvGrpSpPr>
        <p:grpSpPr>
          <a:xfrm rot="5400000">
            <a:off x="5768998" y="5107803"/>
            <a:ext cx="2154368" cy="721113"/>
            <a:chOff x="6563881" y="5932373"/>
            <a:chExt cx="2154368" cy="721113"/>
          </a:xfrm>
        </p:grpSpPr>
        <p:grpSp>
          <p:nvGrpSpPr>
            <p:cNvPr id="297" name="Gruppieren 296"/>
            <p:cNvGrpSpPr/>
            <p:nvPr/>
          </p:nvGrpSpPr>
          <p:grpSpPr>
            <a:xfrm>
              <a:off x="6563881" y="5932373"/>
              <a:ext cx="2154368" cy="721113"/>
              <a:chOff x="6495365" y="5310057"/>
              <a:chExt cx="2154368" cy="721113"/>
            </a:xfrm>
            <a:noFill/>
          </p:grpSpPr>
          <p:sp>
            <p:nvSpPr>
              <p:cNvPr id="300" name="Rechteck 299"/>
              <p:cNvSpPr/>
              <p:nvPr/>
            </p:nvSpPr>
            <p:spPr>
              <a:xfrm>
                <a:off x="6495365" y="5671130"/>
                <a:ext cx="2150557" cy="360040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1" name="Rechtwinkliges Dreieck 300"/>
              <p:cNvSpPr/>
              <p:nvPr/>
            </p:nvSpPr>
            <p:spPr>
              <a:xfrm>
                <a:off x="6495365" y="5310057"/>
                <a:ext cx="2154368" cy="354473"/>
              </a:xfrm>
              <a:prstGeom prst="rtTriangle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98" name="Rechteck 297"/>
            <p:cNvSpPr/>
            <p:nvPr/>
          </p:nvSpPr>
          <p:spPr>
            <a:xfrm>
              <a:off x="6565662" y="6544031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99" name="Rechteck 298"/>
            <p:cNvSpPr/>
            <p:nvPr/>
          </p:nvSpPr>
          <p:spPr>
            <a:xfrm>
              <a:off x="8356709" y="6545486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302" name="Gruppieren 301"/>
          <p:cNvGrpSpPr/>
          <p:nvPr/>
        </p:nvGrpSpPr>
        <p:grpSpPr>
          <a:xfrm rot="5400000" flipH="1" flipV="1">
            <a:off x="6229711" y="5107803"/>
            <a:ext cx="2154368" cy="721113"/>
            <a:chOff x="6563881" y="5932373"/>
            <a:chExt cx="2154368" cy="721113"/>
          </a:xfrm>
        </p:grpSpPr>
        <p:grpSp>
          <p:nvGrpSpPr>
            <p:cNvPr id="303" name="Gruppieren 302"/>
            <p:cNvGrpSpPr/>
            <p:nvPr/>
          </p:nvGrpSpPr>
          <p:grpSpPr>
            <a:xfrm>
              <a:off x="6563881" y="5932373"/>
              <a:ext cx="2154368" cy="721113"/>
              <a:chOff x="6495365" y="5310057"/>
              <a:chExt cx="2154368" cy="721113"/>
            </a:xfrm>
            <a:noFill/>
          </p:grpSpPr>
          <p:sp>
            <p:nvSpPr>
              <p:cNvPr id="306" name="Rechteck 305"/>
              <p:cNvSpPr/>
              <p:nvPr/>
            </p:nvSpPr>
            <p:spPr>
              <a:xfrm>
                <a:off x="6495365" y="5671130"/>
                <a:ext cx="2150557" cy="360040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7" name="Rechtwinkliges Dreieck 306"/>
              <p:cNvSpPr/>
              <p:nvPr/>
            </p:nvSpPr>
            <p:spPr>
              <a:xfrm>
                <a:off x="6495365" y="5310057"/>
                <a:ext cx="2154368" cy="354473"/>
              </a:xfrm>
              <a:prstGeom prst="rtTriangle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4" name="Rechteck 303"/>
            <p:cNvSpPr/>
            <p:nvPr/>
          </p:nvSpPr>
          <p:spPr>
            <a:xfrm>
              <a:off x="6565662" y="6544031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305" name="Rechteck 304"/>
            <p:cNvSpPr/>
            <p:nvPr/>
          </p:nvSpPr>
          <p:spPr>
            <a:xfrm>
              <a:off x="8356709" y="6545486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308" name="Gruppieren 307"/>
          <p:cNvGrpSpPr/>
          <p:nvPr/>
        </p:nvGrpSpPr>
        <p:grpSpPr>
          <a:xfrm rot="5400000">
            <a:off x="4438955" y="5107803"/>
            <a:ext cx="2154368" cy="721113"/>
            <a:chOff x="6563881" y="5932373"/>
            <a:chExt cx="2154368" cy="721113"/>
          </a:xfrm>
        </p:grpSpPr>
        <p:grpSp>
          <p:nvGrpSpPr>
            <p:cNvPr id="309" name="Gruppieren 308"/>
            <p:cNvGrpSpPr/>
            <p:nvPr/>
          </p:nvGrpSpPr>
          <p:grpSpPr>
            <a:xfrm>
              <a:off x="6563881" y="5932373"/>
              <a:ext cx="2154368" cy="721113"/>
              <a:chOff x="6495365" y="5310057"/>
              <a:chExt cx="2154368" cy="721113"/>
            </a:xfrm>
            <a:noFill/>
          </p:grpSpPr>
          <p:sp>
            <p:nvSpPr>
              <p:cNvPr id="312" name="Rechteck 311"/>
              <p:cNvSpPr/>
              <p:nvPr/>
            </p:nvSpPr>
            <p:spPr>
              <a:xfrm>
                <a:off x="6495365" y="5671130"/>
                <a:ext cx="2150557" cy="360040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3" name="Rechtwinkliges Dreieck 312"/>
              <p:cNvSpPr/>
              <p:nvPr/>
            </p:nvSpPr>
            <p:spPr>
              <a:xfrm>
                <a:off x="6495365" y="5310057"/>
                <a:ext cx="2154368" cy="354473"/>
              </a:xfrm>
              <a:prstGeom prst="rtTriangle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0" name="Rechteck 309"/>
            <p:cNvSpPr/>
            <p:nvPr/>
          </p:nvSpPr>
          <p:spPr>
            <a:xfrm>
              <a:off x="6565662" y="6544031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311" name="Rechteck 310"/>
            <p:cNvSpPr/>
            <p:nvPr/>
          </p:nvSpPr>
          <p:spPr>
            <a:xfrm>
              <a:off x="8356709" y="6545486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314" name="Gruppieren 313"/>
          <p:cNvGrpSpPr/>
          <p:nvPr/>
        </p:nvGrpSpPr>
        <p:grpSpPr>
          <a:xfrm rot="5400000" flipH="1" flipV="1">
            <a:off x="4899668" y="5107803"/>
            <a:ext cx="2154368" cy="721113"/>
            <a:chOff x="6563881" y="5932373"/>
            <a:chExt cx="2154368" cy="721113"/>
          </a:xfrm>
        </p:grpSpPr>
        <p:grpSp>
          <p:nvGrpSpPr>
            <p:cNvPr id="315" name="Gruppieren 314"/>
            <p:cNvGrpSpPr/>
            <p:nvPr/>
          </p:nvGrpSpPr>
          <p:grpSpPr>
            <a:xfrm>
              <a:off x="6563881" y="5932373"/>
              <a:ext cx="2154368" cy="721113"/>
              <a:chOff x="6495365" y="5310057"/>
              <a:chExt cx="2154368" cy="721113"/>
            </a:xfrm>
            <a:noFill/>
          </p:grpSpPr>
          <p:sp>
            <p:nvSpPr>
              <p:cNvPr id="318" name="Rechteck 317"/>
              <p:cNvSpPr/>
              <p:nvPr/>
            </p:nvSpPr>
            <p:spPr>
              <a:xfrm>
                <a:off x="6495365" y="5671130"/>
                <a:ext cx="2150557" cy="360040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9" name="Rechtwinkliges Dreieck 318"/>
              <p:cNvSpPr/>
              <p:nvPr/>
            </p:nvSpPr>
            <p:spPr>
              <a:xfrm>
                <a:off x="6495365" y="5310057"/>
                <a:ext cx="2154368" cy="354473"/>
              </a:xfrm>
              <a:prstGeom prst="rtTriangle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6" name="Rechteck 315"/>
            <p:cNvSpPr/>
            <p:nvPr/>
          </p:nvSpPr>
          <p:spPr>
            <a:xfrm>
              <a:off x="6565662" y="6544031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317" name="Rechteck 316"/>
            <p:cNvSpPr/>
            <p:nvPr/>
          </p:nvSpPr>
          <p:spPr>
            <a:xfrm>
              <a:off x="8356709" y="6545486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320" name="Gruppieren 319"/>
          <p:cNvGrpSpPr/>
          <p:nvPr/>
        </p:nvGrpSpPr>
        <p:grpSpPr>
          <a:xfrm>
            <a:off x="1170146" y="1242397"/>
            <a:ext cx="828910" cy="360000"/>
            <a:chOff x="5072761" y="3165853"/>
            <a:chExt cx="828910" cy="360000"/>
          </a:xfrm>
        </p:grpSpPr>
        <p:sp>
          <p:nvSpPr>
            <p:cNvPr id="321" name="Rechtwinkliges Dreieck 320"/>
            <p:cNvSpPr/>
            <p:nvPr/>
          </p:nvSpPr>
          <p:spPr>
            <a:xfrm>
              <a:off x="554167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322" name="Rechtwinkliges Dreieck 321"/>
            <p:cNvSpPr/>
            <p:nvPr/>
          </p:nvSpPr>
          <p:spPr>
            <a:xfrm flipH="1">
              <a:off x="507276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323" name="Rechteck 322"/>
            <p:cNvSpPr/>
            <p:nvPr/>
          </p:nvSpPr>
          <p:spPr>
            <a:xfrm rot="5400000">
              <a:off x="5305337" y="3291853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324" name="Gruppieren 323"/>
          <p:cNvGrpSpPr/>
          <p:nvPr/>
        </p:nvGrpSpPr>
        <p:grpSpPr>
          <a:xfrm>
            <a:off x="2357964" y="1242397"/>
            <a:ext cx="828910" cy="360000"/>
            <a:chOff x="5072761" y="3165853"/>
            <a:chExt cx="828910" cy="360000"/>
          </a:xfrm>
        </p:grpSpPr>
        <p:sp>
          <p:nvSpPr>
            <p:cNvPr id="325" name="Rechtwinkliges Dreieck 324"/>
            <p:cNvSpPr/>
            <p:nvPr/>
          </p:nvSpPr>
          <p:spPr>
            <a:xfrm>
              <a:off x="554167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326" name="Rechtwinkliges Dreieck 325"/>
            <p:cNvSpPr/>
            <p:nvPr/>
          </p:nvSpPr>
          <p:spPr>
            <a:xfrm flipH="1">
              <a:off x="507276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327" name="Rechteck 326"/>
            <p:cNvSpPr/>
            <p:nvPr/>
          </p:nvSpPr>
          <p:spPr>
            <a:xfrm rot="5400000">
              <a:off x="5305337" y="3291853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328" name="Gruppieren 327"/>
          <p:cNvGrpSpPr/>
          <p:nvPr/>
        </p:nvGrpSpPr>
        <p:grpSpPr>
          <a:xfrm flipV="1">
            <a:off x="1764055" y="1242397"/>
            <a:ext cx="828910" cy="360000"/>
            <a:chOff x="5072761" y="3165853"/>
            <a:chExt cx="828910" cy="360000"/>
          </a:xfrm>
        </p:grpSpPr>
        <p:sp>
          <p:nvSpPr>
            <p:cNvPr id="329" name="Rechtwinkliges Dreieck 328"/>
            <p:cNvSpPr/>
            <p:nvPr/>
          </p:nvSpPr>
          <p:spPr>
            <a:xfrm>
              <a:off x="554167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330" name="Rechtwinkliges Dreieck 329"/>
            <p:cNvSpPr/>
            <p:nvPr/>
          </p:nvSpPr>
          <p:spPr>
            <a:xfrm flipH="1">
              <a:off x="507276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331" name="Rechteck 330"/>
            <p:cNvSpPr/>
            <p:nvPr/>
          </p:nvSpPr>
          <p:spPr>
            <a:xfrm rot="5400000">
              <a:off x="5305337" y="3291853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332" name="Gruppieren 331"/>
          <p:cNvGrpSpPr/>
          <p:nvPr/>
        </p:nvGrpSpPr>
        <p:grpSpPr>
          <a:xfrm flipV="1">
            <a:off x="2951873" y="1242397"/>
            <a:ext cx="828910" cy="360000"/>
            <a:chOff x="5072761" y="3165853"/>
            <a:chExt cx="828910" cy="360000"/>
          </a:xfrm>
        </p:grpSpPr>
        <p:sp>
          <p:nvSpPr>
            <p:cNvPr id="333" name="Rechtwinkliges Dreieck 332"/>
            <p:cNvSpPr/>
            <p:nvPr/>
          </p:nvSpPr>
          <p:spPr>
            <a:xfrm>
              <a:off x="554167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334" name="Rechtwinkliges Dreieck 333"/>
            <p:cNvSpPr/>
            <p:nvPr/>
          </p:nvSpPr>
          <p:spPr>
            <a:xfrm flipH="1">
              <a:off x="507276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335" name="Rechteck 334"/>
            <p:cNvSpPr/>
            <p:nvPr/>
          </p:nvSpPr>
          <p:spPr>
            <a:xfrm rot="5400000">
              <a:off x="5305337" y="3291853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336" name="Gruppieren 335"/>
          <p:cNvGrpSpPr/>
          <p:nvPr/>
        </p:nvGrpSpPr>
        <p:grpSpPr>
          <a:xfrm>
            <a:off x="3518728" y="1242397"/>
            <a:ext cx="828910" cy="360000"/>
            <a:chOff x="5072761" y="3165853"/>
            <a:chExt cx="828910" cy="360000"/>
          </a:xfrm>
        </p:grpSpPr>
        <p:sp>
          <p:nvSpPr>
            <p:cNvPr id="337" name="Rechtwinkliges Dreieck 336"/>
            <p:cNvSpPr/>
            <p:nvPr/>
          </p:nvSpPr>
          <p:spPr>
            <a:xfrm>
              <a:off x="554167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338" name="Rechtwinkliges Dreieck 337"/>
            <p:cNvSpPr/>
            <p:nvPr/>
          </p:nvSpPr>
          <p:spPr>
            <a:xfrm flipH="1">
              <a:off x="507276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339" name="Rechteck 338"/>
            <p:cNvSpPr/>
            <p:nvPr/>
          </p:nvSpPr>
          <p:spPr>
            <a:xfrm rot="5400000">
              <a:off x="5305337" y="3291853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340" name="Gruppieren 339"/>
          <p:cNvGrpSpPr/>
          <p:nvPr/>
        </p:nvGrpSpPr>
        <p:grpSpPr>
          <a:xfrm flipV="1">
            <a:off x="4112637" y="1242397"/>
            <a:ext cx="828910" cy="360000"/>
            <a:chOff x="5072761" y="3165853"/>
            <a:chExt cx="828910" cy="360000"/>
          </a:xfrm>
        </p:grpSpPr>
        <p:sp>
          <p:nvSpPr>
            <p:cNvPr id="341" name="Rechtwinkliges Dreieck 340"/>
            <p:cNvSpPr/>
            <p:nvPr/>
          </p:nvSpPr>
          <p:spPr>
            <a:xfrm>
              <a:off x="554167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342" name="Rechtwinkliges Dreieck 341"/>
            <p:cNvSpPr/>
            <p:nvPr/>
          </p:nvSpPr>
          <p:spPr>
            <a:xfrm flipH="1">
              <a:off x="5072761" y="3165853"/>
              <a:ext cx="360000" cy="360000"/>
            </a:xfrm>
            <a:prstGeom prst="rt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343" name="Rechteck 342"/>
            <p:cNvSpPr/>
            <p:nvPr/>
          </p:nvSpPr>
          <p:spPr>
            <a:xfrm rot="5400000">
              <a:off x="5305337" y="3291853"/>
              <a:ext cx="360000" cy="10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2837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/>
          <p:cNvSpPr txBox="1"/>
          <p:nvPr/>
        </p:nvSpPr>
        <p:spPr>
          <a:xfrm>
            <a:off x="286613" y="359864"/>
            <a:ext cx="365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IMU bracket</a:t>
            </a:r>
            <a:endParaRPr lang="de-DE" sz="1200" dirty="0" smtClean="0"/>
          </a:p>
        </p:txBody>
      </p:sp>
      <p:grpSp>
        <p:nvGrpSpPr>
          <p:cNvPr id="5" name="Gruppieren 4"/>
          <p:cNvGrpSpPr/>
          <p:nvPr/>
        </p:nvGrpSpPr>
        <p:grpSpPr>
          <a:xfrm>
            <a:off x="4276892" y="1341168"/>
            <a:ext cx="3600000" cy="3600000"/>
            <a:chOff x="5220072" y="3258000"/>
            <a:chExt cx="3600000" cy="3600000"/>
          </a:xfrm>
        </p:grpSpPr>
        <p:grpSp>
          <p:nvGrpSpPr>
            <p:cNvPr id="14" name="Gruppieren 13"/>
            <p:cNvGrpSpPr/>
            <p:nvPr/>
          </p:nvGrpSpPr>
          <p:grpSpPr>
            <a:xfrm>
              <a:off x="5220072" y="3258000"/>
              <a:ext cx="3600000" cy="3600000"/>
              <a:chOff x="2267744" y="744464"/>
              <a:chExt cx="3600000" cy="3600000"/>
            </a:xfrm>
          </p:grpSpPr>
          <p:sp>
            <p:nvSpPr>
              <p:cNvPr id="15" name="Bogen 14"/>
              <p:cNvSpPr/>
              <p:nvPr/>
            </p:nvSpPr>
            <p:spPr>
              <a:xfrm>
                <a:off x="2267744" y="744464"/>
                <a:ext cx="3600000" cy="3600000"/>
              </a:xfrm>
              <a:prstGeom prst="arc">
                <a:avLst>
                  <a:gd name="adj1" fmla="val 9114134"/>
                  <a:gd name="adj2" fmla="val 9094380"/>
                </a:avLst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Flussdiagramm: Zusammenführung 15"/>
              <p:cNvSpPr/>
              <p:nvPr/>
            </p:nvSpPr>
            <p:spPr>
              <a:xfrm>
                <a:off x="4013744" y="2490464"/>
                <a:ext cx="108000" cy="108000"/>
              </a:xfrm>
              <a:prstGeom prst="flowChartSummingJunction">
                <a:avLst/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" name="Rechteck 3"/>
            <p:cNvSpPr/>
            <p:nvPr/>
          </p:nvSpPr>
          <p:spPr>
            <a:xfrm>
              <a:off x="6289272" y="4464000"/>
              <a:ext cx="1461600" cy="11880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Flussdiagramm: Zusammenführung 17"/>
            <p:cNvSpPr/>
            <p:nvPr/>
          </p:nvSpPr>
          <p:spPr>
            <a:xfrm>
              <a:off x="7704348" y="4401108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9" name="Flussdiagramm: Zusammenführung 18"/>
            <p:cNvSpPr/>
            <p:nvPr/>
          </p:nvSpPr>
          <p:spPr>
            <a:xfrm>
              <a:off x="7704348" y="5576986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0" name="Flussdiagramm: Zusammenführung 19"/>
            <p:cNvSpPr/>
            <p:nvPr/>
          </p:nvSpPr>
          <p:spPr>
            <a:xfrm>
              <a:off x="6240071" y="5576986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1" name="Flussdiagramm: Zusammenführung 20"/>
            <p:cNvSpPr/>
            <p:nvPr/>
          </p:nvSpPr>
          <p:spPr>
            <a:xfrm>
              <a:off x="6240071" y="4401108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431940" y="1376772"/>
            <a:ext cx="3600000" cy="3600000"/>
            <a:chOff x="2365331" y="700394"/>
            <a:chExt cx="3600000" cy="3600000"/>
          </a:xfrm>
        </p:grpSpPr>
        <p:grpSp>
          <p:nvGrpSpPr>
            <p:cNvPr id="7" name="Gruppieren 6"/>
            <p:cNvGrpSpPr/>
            <p:nvPr/>
          </p:nvGrpSpPr>
          <p:grpSpPr>
            <a:xfrm>
              <a:off x="2365331" y="700394"/>
              <a:ext cx="3600000" cy="3600000"/>
              <a:chOff x="1579375" y="2204864"/>
              <a:chExt cx="3600000" cy="3600000"/>
            </a:xfrm>
          </p:grpSpPr>
          <p:grpSp>
            <p:nvGrpSpPr>
              <p:cNvPr id="3" name="Gruppieren 2"/>
              <p:cNvGrpSpPr/>
              <p:nvPr/>
            </p:nvGrpSpPr>
            <p:grpSpPr>
              <a:xfrm>
                <a:off x="1579375" y="2204864"/>
                <a:ext cx="3600000" cy="3600000"/>
                <a:chOff x="2267744" y="744464"/>
                <a:chExt cx="3600000" cy="3600000"/>
              </a:xfrm>
            </p:grpSpPr>
            <p:sp>
              <p:nvSpPr>
                <p:cNvPr id="345" name="Bogen 344"/>
                <p:cNvSpPr/>
                <p:nvPr/>
              </p:nvSpPr>
              <p:spPr>
                <a:xfrm>
                  <a:off x="2267744" y="744464"/>
                  <a:ext cx="3600000" cy="3600000"/>
                </a:xfrm>
                <a:prstGeom prst="arc">
                  <a:avLst>
                    <a:gd name="adj1" fmla="val 9114134"/>
                    <a:gd name="adj2" fmla="val 9094380"/>
                  </a:avLst>
                </a:prstGeom>
                <a:pattFill prst="ltDnDiag">
                  <a:fgClr>
                    <a:schemeClr val="bg1">
                      <a:lumMod val="85000"/>
                    </a:schemeClr>
                  </a:fgClr>
                  <a:bgClr>
                    <a:schemeClr val="bg1"/>
                  </a:bgClr>
                </a:pattFill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" name="Flussdiagramm: Zusammenführung 12"/>
                <p:cNvSpPr/>
                <p:nvPr/>
              </p:nvSpPr>
              <p:spPr>
                <a:xfrm>
                  <a:off x="4013744" y="2490464"/>
                  <a:ext cx="108000" cy="108000"/>
                </a:xfrm>
                <a:prstGeom prst="flowChartSummingJunction">
                  <a:avLst/>
                </a:prstGeom>
                <a:pattFill prst="ltDnDiag">
                  <a:fgClr>
                    <a:schemeClr val="bg1">
                      <a:lumMod val="85000"/>
                    </a:schemeClr>
                  </a:fgClr>
                  <a:bgClr>
                    <a:schemeClr val="bg1"/>
                  </a:bgClr>
                </a:pattFill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" name="Rechteck 5"/>
              <p:cNvSpPr/>
              <p:nvPr/>
            </p:nvSpPr>
            <p:spPr>
              <a:xfrm>
                <a:off x="2299375" y="2924864"/>
                <a:ext cx="2160000" cy="2160000"/>
              </a:xfrm>
              <a:prstGeom prst="rect">
                <a:avLst/>
              </a:prstGeom>
              <a:pattFill prst="ltUp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lussdiagramm: Zusammenführung 23"/>
              <p:cNvSpPr/>
              <p:nvPr/>
            </p:nvSpPr>
            <p:spPr>
              <a:xfrm>
                <a:off x="4415730" y="2877065"/>
                <a:ext cx="108000" cy="108000"/>
              </a:xfrm>
              <a:prstGeom prst="flowChartSummingJunction">
                <a:avLst/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Flussdiagramm: Zusammenführung 24"/>
              <p:cNvSpPr/>
              <p:nvPr/>
            </p:nvSpPr>
            <p:spPr>
              <a:xfrm>
                <a:off x="4415730" y="5013188"/>
                <a:ext cx="108000" cy="108000"/>
              </a:xfrm>
              <a:prstGeom prst="flowChartSummingJunction">
                <a:avLst/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Flussdiagramm: Zusammenführung 25"/>
              <p:cNvSpPr/>
              <p:nvPr/>
            </p:nvSpPr>
            <p:spPr>
              <a:xfrm>
                <a:off x="2256248" y="5013188"/>
                <a:ext cx="108000" cy="108000"/>
              </a:xfrm>
              <a:prstGeom prst="flowChartSummingJunction">
                <a:avLst/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Flussdiagramm: Zusammenführung 26"/>
              <p:cNvSpPr/>
              <p:nvPr/>
            </p:nvSpPr>
            <p:spPr>
              <a:xfrm>
                <a:off x="2256248" y="2877065"/>
                <a:ext cx="108000" cy="108000"/>
              </a:xfrm>
              <a:prstGeom prst="flowChartSummingJunction">
                <a:avLst/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" name="Bogen 35"/>
            <p:cNvSpPr/>
            <p:nvPr/>
          </p:nvSpPr>
          <p:spPr>
            <a:xfrm>
              <a:off x="3265331" y="1600394"/>
              <a:ext cx="1800000" cy="1800000"/>
            </a:xfrm>
            <a:prstGeom prst="arc">
              <a:avLst>
                <a:gd name="adj1" fmla="val 9114134"/>
                <a:gd name="adj2" fmla="val 9094380"/>
              </a:avLst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2" name="Flussdiagramm: Dokument 21"/>
          <p:cNvSpPr/>
          <p:nvPr/>
        </p:nvSpPr>
        <p:spPr>
          <a:xfrm rot="5400000">
            <a:off x="1421544" y="5801892"/>
            <a:ext cx="914400" cy="720000"/>
          </a:xfrm>
          <a:prstGeom prst="flowChartDocumen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41" name="Flussdiagramm: Dokument 40"/>
          <p:cNvSpPr/>
          <p:nvPr/>
        </p:nvSpPr>
        <p:spPr>
          <a:xfrm rot="5400000" flipH="1" flipV="1">
            <a:off x="290904" y="5801892"/>
            <a:ext cx="914400" cy="720000"/>
          </a:xfrm>
          <a:prstGeom prst="flowChartDocumen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cxnSp>
        <p:nvCxnSpPr>
          <p:cNvPr id="28" name="Gerade Verbindung 27"/>
          <p:cNvCxnSpPr/>
          <p:nvPr/>
        </p:nvCxnSpPr>
        <p:spPr>
          <a:xfrm>
            <a:off x="388104" y="5567536"/>
            <a:ext cx="179399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1040358" y="5567536"/>
            <a:ext cx="506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10*PI</a:t>
            </a:r>
            <a:endParaRPr lang="de-DE" sz="1100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7668344" y="980728"/>
            <a:ext cx="936104" cy="609594"/>
            <a:chOff x="7668344" y="980728"/>
            <a:chExt cx="936104" cy="609594"/>
          </a:xfrm>
        </p:grpSpPr>
        <p:sp>
          <p:nvSpPr>
            <p:cNvPr id="29" name="Ellipse 28"/>
            <p:cNvSpPr/>
            <p:nvPr/>
          </p:nvSpPr>
          <p:spPr>
            <a:xfrm>
              <a:off x="7668344" y="1194278"/>
              <a:ext cx="936104" cy="396044"/>
            </a:xfrm>
            <a:prstGeom prst="ellips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" name="Ellipse 1"/>
            <p:cNvSpPr/>
            <p:nvPr/>
          </p:nvSpPr>
          <p:spPr>
            <a:xfrm>
              <a:off x="7668344" y="980728"/>
              <a:ext cx="936104" cy="396044"/>
            </a:xfrm>
            <a:prstGeom prst="ellips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0" name="Gerade Verbindung 9"/>
            <p:cNvCxnSpPr/>
            <p:nvPr/>
          </p:nvCxnSpPr>
          <p:spPr>
            <a:xfrm>
              <a:off x="7668344" y="1190095"/>
              <a:ext cx="0" cy="2247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8604448" y="1196752"/>
              <a:ext cx="0" cy="2247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Ellipse 33"/>
            <p:cNvSpPr/>
            <p:nvPr/>
          </p:nvSpPr>
          <p:spPr>
            <a:xfrm>
              <a:off x="7882420" y="1088740"/>
              <a:ext cx="542008" cy="1477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4120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uppieren 105"/>
          <p:cNvGrpSpPr/>
          <p:nvPr/>
        </p:nvGrpSpPr>
        <p:grpSpPr>
          <a:xfrm>
            <a:off x="378896" y="3248202"/>
            <a:ext cx="3060000" cy="3383876"/>
            <a:chOff x="264561" y="1583504"/>
            <a:chExt cx="3060000" cy="3383876"/>
          </a:xfrm>
        </p:grpSpPr>
        <p:grpSp>
          <p:nvGrpSpPr>
            <p:cNvPr id="322" name="Gruppieren 321"/>
            <p:cNvGrpSpPr/>
            <p:nvPr/>
          </p:nvGrpSpPr>
          <p:grpSpPr>
            <a:xfrm>
              <a:off x="264561" y="1907380"/>
              <a:ext cx="3060000" cy="3060000"/>
              <a:chOff x="-185439" y="3559609"/>
              <a:chExt cx="3060000" cy="3060000"/>
            </a:xfrm>
          </p:grpSpPr>
          <p:sp>
            <p:nvSpPr>
              <p:cNvPr id="70" name="Bogen 69"/>
              <p:cNvSpPr/>
              <p:nvPr/>
            </p:nvSpPr>
            <p:spPr>
              <a:xfrm>
                <a:off x="-185439" y="3559609"/>
                <a:ext cx="3060000" cy="3060000"/>
              </a:xfrm>
              <a:prstGeom prst="arc">
                <a:avLst>
                  <a:gd name="adj1" fmla="val 9114134"/>
                  <a:gd name="adj2" fmla="val 9094380"/>
                </a:avLst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3" name="Bogen 72"/>
              <p:cNvSpPr/>
              <p:nvPr/>
            </p:nvSpPr>
            <p:spPr>
              <a:xfrm>
                <a:off x="264561" y="4009609"/>
                <a:ext cx="2160000" cy="2160000"/>
              </a:xfrm>
              <a:prstGeom prst="arc">
                <a:avLst>
                  <a:gd name="adj1" fmla="val 9114134"/>
                  <a:gd name="adj2" fmla="val 9094380"/>
                </a:avLst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Flussdiagramm: Zusammenführung 24"/>
              <p:cNvSpPr/>
              <p:nvPr/>
            </p:nvSpPr>
            <p:spPr>
              <a:xfrm>
                <a:off x="1290561" y="5035609"/>
                <a:ext cx="108000" cy="108000"/>
              </a:xfrm>
              <a:prstGeom prst="flowChartSummingJunction">
                <a:avLst/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7" name="Gruppieren 116"/>
              <p:cNvGrpSpPr/>
              <p:nvPr/>
            </p:nvGrpSpPr>
            <p:grpSpPr>
              <a:xfrm>
                <a:off x="-159787" y="3686130"/>
                <a:ext cx="2099007" cy="2806959"/>
                <a:chOff x="5857534" y="1053633"/>
                <a:chExt cx="2099007" cy="2806959"/>
              </a:xfrm>
            </p:grpSpPr>
            <p:sp>
              <p:nvSpPr>
                <p:cNvPr id="118" name="Rechteck 117"/>
                <p:cNvSpPr/>
                <p:nvPr/>
              </p:nvSpPr>
              <p:spPr>
                <a:xfrm>
                  <a:off x="5857534" y="2278207"/>
                  <a:ext cx="1404000" cy="360000"/>
                </a:xfrm>
                <a:prstGeom prst="rect">
                  <a:avLst/>
                </a:prstGeom>
                <a:pattFill prst="ltUpDiag">
                  <a:fgClr>
                    <a:schemeClr val="bg1">
                      <a:lumMod val="85000"/>
                    </a:schemeClr>
                  </a:fgClr>
                  <a:bgClr>
                    <a:schemeClr val="bg1"/>
                  </a:bgClr>
                </a:patt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9" name="Rechteck 118"/>
                <p:cNvSpPr/>
                <p:nvPr/>
              </p:nvSpPr>
              <p:spPr>
                <a:xfrm rot="18000000">
                  <a:off x="7074541" y="1575633"/>
                  <a:ext cx="1404000" cy="360000"/>
                </a:xfrm>
                <a:prstGeom prst="rect">
                  <a:avLst/>
                </a:prstGeom>
                <a:pattFill prst="ltUpDiag">
                  <a:fgClr>
                    <a:schemeClr val="bg1">
                      <a:lumMod val="85000"/>
                    </a:schemeClr>
                  </a:fgClr>
                  <a:bgClr>
                    <a:schemeClr val="bg1"/>
                  </a:bgClr>
                </a:patt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" name="Rechteck 119"/>
                <p:cNvSpPr/>
                <p:nvPr/>
              </p:nvSpPr>
              <p:spPr>
                <a:xfrm rot="3600000">
                  <a:off x="7074541" y="2978592"/>
                  <a:ext cx="1404000" cy="360000"/>
                </a:xfrm>
                <a:prstGeom prst="rect">
                  <a:avLst/>
                </a:prstGeom>
                <a:pattFill prst="ltUpDiag">
                  <a:fgClr>
                    <a:schemeClr val="bg1">
                      <a:lumMod val="85000"/>
                    </a:schemeClr>
                  </a:fgClr>
                  <a:bgClr>
                    <a:schemeClr val="bg1"/>
                  </a:bgClr>
                </a:patt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1" name="Flussdiagramm: Zusammenführung 120"/>
                <p:cNvSpPr/>
                <p:nvPr/>
              </p:nvSpPr>
              <p:spPr>
                <a:xfrm>
                  <a:off x="7299338" y="2394657"/>
                  <a:ext cx="108000" cy="108000"/>
                </a:xfrm>
                <a:prstGeom prst="flowChartSummingJunction">
                  <a:avLst/>
                </a:prstGeom>
                <a:pattFill prst="ltDnDiag">
                  <a:fgClr>
                    <a:schemeClr val="bg1">
                      <a:lumMod val="85000"/>
                    </a:schemeClr>
                  </a:fgClr>
                  <a:bgClr>
                    <a:schemeClr val="bg1"/>
                  </a:bgClr>
                </a:pattFill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27" name="Gruppieren 326"/>
              <p:cNvGrpSpPr/>
              <p:nvPr/>
            </p:nvGrpSpPr>
            <p:grpSpPr>
              <a:xfrm>
                <a:off x="-185439" y="3559609"/>
                <a:ext cx="3060000" cy="3060000"/>
                <a:chOff x="4155011" y="302532"/>
                <a:chExt cx="3600000" cy="3600000"/>
              </a:xfrm>
            </p:grpSpPr>
            <p:cxnSp>
              <p:nvCxnSpPr>
                <p:cNvPr id="9" name="Gerade Verbindung 8"/>
                <p:cNvCxnSpPr/>
                <p:nvPr/>
              </p:nvCxnSpPr>
              <p:spPr>
                <a:xfrm>
                  <a:off x="4155011" y="2102532"/>
                  <a:ext cx="3600000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Gerade Verbindung 28"/>
                <p:cNvCxnSpPr/>
                <p:nvPr/>
              </p:nvCxnSpPr>
              <p:spPr>
                <a:xfrm rot="420000">
                  <a:off x="4155011" y="2102532"/>
                  <a:ext cx="3600000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Gerade Verbindung 29"/>
                <p:cNvCxnSpPr/>
                <p:nvPr/>
              </p:nvCxnSpPr>
              <p:spPr>
                <a:xfrm rot="900000">
                  <a:off x="4155011" y="2102532"/>
                  <a:ext cx="3600000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Gerade Verbindung 30"/>
                <p:cNvCxnSpPr/>
                <p:nvPr/>
              </p:nvCxnSpPr>
              <p:spPr>
                <a:xfrm rot="1320000">
                  <a:off x="4155011" y="2102532"/>
                  <a:ext cx="3600000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Gerade Verbindung 31"/>
                <p:cNvCxnSpPr/>
                <p:nvPr/>
              </p:nvCxnSpPr>
              <p:spPr>
                <a:xfrm rot="1800000">
                  <a:off x="4155011" y="2102532"/>
                  <a:ext cx="3600000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Gerade Verbindung 32"/>
                <p:cNvCxnSpPr/>
                <p:nvPr/>
              </p:nvCxnSpPr>
              <p:spPr>
                <a:xfrm rot="2220000">
                  <a:off x="4155011" y="2102532"/>
                  <a:ext cx="3600000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Gerade Verbindung 43"/>
                <p:cNvCxnSpPr/>
                <p:nvPr/>
              </p:nvCxnSpPr>
              <p:spPr>
                <a:xfrm rot="2700000">
                  <a:off x="4155011" y="2102532"/>
                  <a:ext cx="3600000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Gerade Verbindung 44"/>
                <p:cNvCxnSpPr/>
                <p:nvPr/>
              </p:nvCxnSpPr>
              <p:spPr>
                <a:xfrm rot="3120000">
                  <a:off x="4155011" y="2102532"/>
                  <a:ext cx="3600000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Gerade Verbindung 45"/>
                <p:cNvCxnSpPr/>
                <p:nvPr/>
              </p:nvCxnSpPr>
              <p:spPr>
                <a:xfrm rot="3600000">
                  <a:off x="4155011" y="2102532"/>
                  <a:ext cx="3600000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Gerade Verbindung 46"/>
                <p:cNvCxnSpPr/>
                <p:nvPr/>
              </p:nvCxnSpPr>
              <p:spPr>
                <a:xfrm rot="4020000">
                  <a:off x="4155011" y="2102532"/>
                  <a:ext cx="3600000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Gerade Verbindung 47"/>
                <p:cNvCxnSpPr/>
                <p:nvPr/>
              </p:nvCxnSpPr>
              <p:spPr>
                <a:xfrm rot="4500000">
                  <a:off x="4155011" y="2102532"/>
                  <a:ext cx="3600000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Gerade Verbindung 48"/>
                <p:cNvCxnSpPr/>
                <p:nvPr/>
              </p:nvCxnSpPr>
              <p:spPr>
                <a:xfrm rot="4920000">
                  <a:off x="4155011" y="2102532"/>
                  <a:ext cx="3600000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Gerade Verbindung 50"/>
                <p:cNvCxnSpPr/>
                <p:nvPr/>
              </p:nvCxnSpPr>
              <p:spPr>
                <a:xfrm rot="5400000">
                  <a:off x="4155011" y="2102532"/>
                  <a:ext cx="3600000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Gerade Verbindung 51"/>
                <p:cNvCxnSpPr/>
                <p:nvPr/>
              </p:nvCxnSpPr>
              <p:spPr>
                <a:xfrm rot="5820000">
                  <a:off x="4155011" y="2102532"/>
                  <a:ext cx="3600000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Gerade Verbindung 52"/>
                <p:cNvCxnSpPr/>
                <p:nvPr/>
              </p:nvCxnSpPr>
              <p:spPr>
                <a:xfrm rot="6300000">
                  <a:off x="4155011" y="2102532"/>
                  <a:ext cx="3600000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 Verbindung 53"/>
                <p:cNvCxnSpPr/>
                <p:nvPr/>
              </p:nvCxnSpPr>
              <p:spPr>
                <a:xfrm rot="6720000">
                  <a:off x="4155011" y="2102532"/>
                  <a:ext cx="3600000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 Verbindung 54"/>
                <p:cNvCxnSpPr/>
                <p:nvPr/>
              </p:nvCxnSpPr>
              <p:spPr>
                <a:xfrm rot="7200000">
                  <a:off x="4155011" y="2102532"/>
                  <a:ext cx="3600000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 Verbindung 55"/>
                <p:cNvCxnSpPr/>
                <p:nvPr/>
              </p:nvCxnSpPr>
              <p:spPr>
                <a:xfrm rot="7620000">
                  <a:off x="4155011" y="2102532"/>
                  <a:ext cx="3600000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 Verbindung 57"/>
                <p:cNvCxnSpPr/>
                <p:nvPr/>
              </p:nvCxnSpPr>
              <p:spPr>
                <a:xfrm rot="8100000">
                  <a:off x="4155011" y="2102532"/>
                  <a:ext cx="3600000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Gerade Verbindung 58"/>
                <p:cNvCxnSpPr/>
                <p:nvPr/>
              </p:nvCxnSpPr>
              <p:spPr>
                <a:xfrm rot="8520000">
                  <a:off x="4155011" y="2102532"/>
                  <a:ext cx="3600000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Gerade Verbindung 59"/>
                <p:cNvCxnSpPr/>
                <p:nvPr/>
              </p:nvCxnSpPr>
              <p:spPr>
                <a:xfrm rot="9000000">
                  <a:off x="4155011" y="2102532"/>
                  <a:ext cx="3600000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Gerade Verbindung 60"/>
                <p:cNvCxnSpPr/>
                <p:nvPr/>
              </p:nvCxnSpPr>
              <p:spPr>
                <a:xfrm rot="9420000">
                  <a:off x="4155011" y="2102532"/>
                  <a:ext cx="3600000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Gerade Verbindung 61"/>
                <p:cNvCxnSpPr/>
                <p:nvPr/>
              </p:nvCxnSpPr>
              <p:spPr>
                <a:xfrm rot="9900000">
                  <a:off x="4155011" y="2102532"/>
                  <a:ext cx="3600000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Gerade Verbindung 62"/>
                <p:cNvCxnSpPr/>
                <p:nvPr/>
              </p:nvCxnSpPr>
              <p:spPr>
                <a:xfrm rot="10320000">
                  <a:off x="4155011" y="2102532"/>
                  <a:ext cx="3600000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7" name="Textfeld 96"/>
            <p:cNvSpPr txBox="1"/>
            <p:nvPr/>
          </p:nvSpPr>
          <p:spPr>
            <a:xfrm>
              <a:off x="1635174" y="15835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</a:t>
              </a:r>
              <a:endParaRPr lang="de-DE" dirty="0"/>
            </a:p>
          </p:txBody>
        </p:sp>
      </p:grpSp>
      <p:grpSp>
        <p:nvGrpSpPr>
          <p:cNvPr id="105" name="Gruppieren 104"/>
          <p:cNvGrpSpPr/>
          <p:nvPr/>
        </p:nvGrpSpPr>
        <p:grpSpPr>
          <a:xfrm>
            <a:off x="3620950" y="3156284"/>
            <a:ext cx="3060000" cy="3533778"/>
            <a:chOff x="3893754" y="4022265"/>
            <a:chExt cx="3060000" cy="3533778"/>
          </a:xfrm>
        </p:grpSpPr>
        <p:grpSp>
          <p:nvGrpSpPr>
            <p:cNvPr id="347" name="Gruppieren 346"/>
            <p:cNvGrpSpPr/>
            <p:nvPr/>
          </p:nvGrpSpPr>
          <p:grpSpPr>
            <a:xfrm>
              <a:off x="3893754" y="4496043"/>
              <a:ext cx="3060000" cy="3060000"/>
              <a:chOff x="156209" y="907919"/>
              <a:chExt cx="3060000" cy="3060000"/>
            </a:xfrm>
          </p:grpSpPr>
          <p:sp>
            <p:nvSpPr>
              <p:cNvPr id="345" name="Bogen 344"/>
              <p:cNvSpPr/>
              <p:nvPr/>
            </p:nvSpPr>
            <p:spPr>
              <a:xfrm>
                <a:off x="156209" y="907919"/>
                <a:ext cx="3060000" cy="3060000"/>
              </a:xfrm>
              <a:prstGeom prst="arc">
                <a:avLst>
                  <a:gd name="adj1" fmla="val 9114134"/>
                  <a:gd name="adj2" fmla="val 9094380"/>
                </a:avLst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" name="Bogen 35"/>
              <p:cNvSpPr/>
              <p:nvPr/>
            </p:nvSpPr>
            <p:spPr>
              <a:xfrm>
                <a:off x="426209" y="1177919"/>
                <a:ext cx="2520000" cy="2520000"/>
              </a:xfrm>
              <a:prstGeom prst="arc">
                <a:avLst>
                  <a:gd name="adj1" fmla="val 9114134"/>
                  <a:gd name="adj2" fmla="val 9094380"/>
                </a:avLst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68" name="Textfeld 167"/>
            <p:cNvSpPr txBox="1"/>
            <p:nvPr/>
          </p:nvSpPr>
          <p:spPr>
            <a:xfrm>
              <a:off x="5259293" y="4022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2</a:t>
              </a:r>
              <a:endParaRPr lang="de-DE" dirty="0"/>
            </a:p>
          </p:txBody>
        </p:sp>
      </p:grpSp>
      <p:grpSp>
        <p:nvGrpSpPr>
          <p:cNvPr id="107" name="Gruppieren 106"/>
          <p:cNvGrpSpPr/>
          <p:nvPr/>
        </p:nvGrpSpPr>
        <p:grpSpPr>
          <a:xfrm>
            <a:off x="5426602" y="120904"/>
            <a:ext cx="3600000" cy="3997673"/>
            <a:chOff x="-218374" y="5841377"/>
            <a:chExt cx="3600000" cy="3997673"/>
          </a:xfrm>
        </p:grpSpPr>
        <p:grpSp>
          <p:nvGrpSpPr>
            <p:cNvPr id="344" name="Gruppieren 343"/>
            <p:cNvGrpSpPr/>
            <p:nvPr/>
          </p:nvGrpSpPr>
          <p:grpSpPr>
            <a:xfrm>
              <a:off x="-218374" y="6239050"/>
              <a:ext cx="3600000" cy="3600000"/>
              <a:chOff x="4463988" y="2347919"/>
              <a:chExt cx="3600000" cy="3600000"/>
            </a:xfrm>
          </p:grpSpPr>
          <p:sp>
            <p:nvSpPr>
              <p:cNvPr id="89" name="Bogen 88"/>
              <p:cNvSpPr/>
              <p:nvPr/>
            </p:nvSpPr>
            <p:spPr>
              <a:xfrm>
                <a:off x="4463988" y="2347919"/>
                <a:ext cx="3600000" cy="3600000"/>
              </a:xfrm>
              <a:prstGeom prst="arc">
                <a:avLst>
                  <a:gd name="adj1" fmla="val 9114134"/>
                  <a:gd name="adj2" fmla="val 9094380"/>
                </a:avLst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Bogen 89"/>
              <p:cNvSpPr/>
              <p:nvPr/>
            </p:nvSpPr>
            <p:spPr>
              <a:xfrm>
                <a:off x="5003988" y="2887919"/>
                <a:ext cx="2520000" cy="2520000"/>
              </a:xfrm>
              <a:prstGeom prst="arc">
                <a:avLst>
                  <a:gd name="adj1" fmla="val 9114134"/>
                  <a:gd name="adj2" fmla="val 9094380"/>
                </a:avLst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71" name="Textfeld 170"/>
            <p:cNvSpPr txBox="1"/>
            <p:nvPr/>
          </p:nvSpPr>
          <p:spPr>
            <a:xfrm>
              <a:off x="1392527" y="584137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</a:t>
              </a:r>
              <a:endParaRPr lang="de-DE" dirty="0"/>
            </a:p>
          </p:txBody>
        </p:sp>
      </p:grpSp>
      <p:sp>
        <p:nvSpPr>
          <p:cNvPr id="124" name="Rechteck 123"/>
          <p:cNvSpPr/>
          <p:nvPr/>
        </p:nvSpPr>
        <p:spPr>
          <a:xfrm>
            <a:off x="879292" y="1083921"/>
            <a:ext cx="2880000" cy="1080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869112" y="1083921"/>
            <a:ext cx="270000" cy="108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3485950" y="1083921"/>
            <a:ext cx="270000" cy="108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879292" y="2058382"/>
            <a:ext cx="2880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28" name="Rechteck 127"/>
          <p:cNvSpPr/>
          <p:nvPr/>
        </p:nvSpPr>
        <p:spPr>
          <a:xfrm>
            <a:off x="868659" y="2058382"/>
            <a:ext cx="450000" cy="108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29" name="Rechteck 128"/>
          <p:cNvSpPr/>
          <p:nvPr/>
        </p:nvSpPr>
        <p:spPr>
          <a:xfrm>
            <a:off x="3310695" y="2058382"/>
            <a:ext cx="450000" cy="108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30" name="Rechteck 129"/>
          <p:cNvSpPr/>
          <p:nvPr/>
        </p:nvSpPr>
        <p:spPr>
          <a:xfrm>
            <a:off x="509360" y="875656"/>
            <a:ext cx="3600000" cy="20949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31" name="Rechteck 130"/>
          <p:cNvSpPr/>
          <p:nvPr/>
        </p:nvSpPr>
        <p:spPr>
          <a:xfrm>
            <a:off x="509112" y="869152"/>
            <a:ext cx="630000" cy="216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3485950" y="869152"/>
            <a:ext cx="630000" cy="216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329112" y="767656"/>
            <a:ext cx="810000" cy="108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34" name="Rechteck 133"/>
          <p:cNvSpPr/>
          <p:nvPr/>
        </p:nvSpPr>
        <p:spPr>
          <a:xfrm>
            <a:off x="3485950" y="767656"/>
            <a:ext cx="810000" cy="108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2267116" y="2058752"/>
            <a:ext cx="108000" cy="1080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323528" y="637592"/>
            <a:ext cx="3960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329112" y="637592"/>
            <a:ext cx="810000" cy="108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3486060" y="637592"/>
            <a:ext cx="810000" cy="108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39" name="Rechteck 138"/>
          <p:cNvSpPr/>
          <p:nvPr/>
        </p:nvSpPr>
        <p:spPr>
          <a:xfrm>
            <a:off x="2256384" y="637592"/>
            <a:ext cx="108000" cy="1080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873878" y="1927436"/>
            <a:ext cx="2880000" cy="1080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869112" y="1927436"/>
            <a:ext cx="270000" cy="108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grpSp>
        <p:nvGrpSpPr>
          <p:cNvPr id="142" name="Gruppieren 141"/>
          <p:cNvGrpSpPr/>
          <p:nvPr/>
        </p:nvGrpSpPr>
        <p:grpSpPr>
          <a:xfrm>
            <a:off x="3764378" y="1956692"/>
            <a:ext cx="171592" cy="144000"/>
            <a:chOff x="7907730" y="2625822"/>
            <a:chExt cx="171592" cy="144000"/>
          </a:xfrm>
        </p:grpSpPr>
        <p:sp>
          <p:nvSpPr>
            <p:cNvPr id="143" name="Ellipse 142"/>
            <p:cNvSpPr/>
            <p:nvPr/>
          </p:nvSpPr>
          <p:spPr>
            <a:xfrm>
              <a:off x="7964122" y="2625822"/>
              <a:ext cx="115200" cy="115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4" name="Rechteck 143"/>
            <p:cNvSpPr/>
            <p:nvPr/>
          </p:nvSpPr>
          <p:spPr>
            <a:xfrm>
              <a:off x="7910981" y="2625822"/>
              <a:ext cx="108000" cy="115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5" name="Rechteck 144"/>
            <p:cNvSpPr/>
            <p:nvPr/>
          </p:nvSpPr>
          <p:spPr>
            <a:xfrm>
              <a:off x="7907730" y="2625822"/>
              <a:ext cx="36000" cy="14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46" name="Gerade Verbindung 145"/>
          <p:cNvCxnSpPr/>
          <p:nvPr/>
        </p:nvCxnSpPr>
        <p:spPr>
          <a:xfrm>
            <a:off x="3304404" y="2044016"/>
            <a:ext cx="45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146"/>
          <p:cNvCxnSpPr/>
          <p:nvPr/>
        </p:nvCxnSpPr>
        <p:spPr>
          <a:xfrm>
            <a:off x="3322714" y="1944444"/>
            <a:ext cx="154808" cy="92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Ellipse 147"/>
          <p:cNvSpPr/>
          <p:nvPr/>
        </p:nvSpPr>
        <p:spPr>
          <a:xfrm>
            <a:off x="3304714" y="1992292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3480536" y="1927436"/>
            <a:ext cx="270000" cy="108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869112" y="1191921"/>
            <a:ext cx="270000" cy="720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483824" y="1196852"/>
            <a:ext cx="270000" cy="720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617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hteck 70"/>
          <p:cNvSpPr/>
          <p:nvPr/>
        </p:nvSpPr>
        <p:spPr>
          <a:xfrm>
            <a:off x="879292" y="1083921"/>
            <a:ext cx="2880000" cy="1080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869002" y="1083921"/>
            <a:ext cx="270000" cy="108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69" name="Rechteck 68"/>
          <p:cNvSpPr/>
          <p:nvPr/>
        </p:nvSpPr>
        <p:spPr>
          <a:xfrm>
            <a:off x="3485950" y="1083921"/>
            <a:ext cx="270000" cy="108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879292" y="2236318"/>
            <a:ext cx="2880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868659" y="2236318"/>
            <a:ext cx="450000" cy="108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310695" y="2236318"/>
            <a:ext cx="450000" cy="108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509360" y="875656"/>
            <a:ext cx="3600000" cy="20949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509002" y="869152"/>
            <a:ext cx="630000" cy="216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3485950" y="869152"/>
            <a:ext cx="630000" cy="216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329002" y="767656"/>
            <a:ext cx="810000" cy="108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3485950" y="767656"/>
            <a:ext cx="810000" cy="108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2267116" y="2236688"/>
            <a:ext cx="108000" cy="1080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14" name="Rechteck 113"/>
          <p:cNvSpPr/>
          <p:nvPr/>
        </p:nvSpPr>
        <p:spPr>
          <a:xfrm>
            <a:off x="323528" y="637592"/>
            <a:ext cx="3960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329112" y="637592"/>
            <a:ext cx="810000" cy="108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3486060" y="637592"/>
            <a:ext cx="810000" cy="108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2256384" y="637592"/>
            <a:ext cx="108000" cy="1080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49" name="Textfeld 348"/>
          <p:cNvSpPr txBox="1"/>
          <p:nvPr/>
        </p:nvSpPr>
        <p:spPr>
          <a:xfrm>
            <a:off x="209725" y="7907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LED Head</a:t>
            </a:r>
            <a:endParaRPr lang="de-DE" dirty="0"/>
          </a:p>
        </p:txBody>
      </p:sp>
      <p:grpSp>
        <p:nvGrpSpPr>
          <p:cNvPr id="108" name="Gruppieren 107"/>
          <p:cNvGrpSpPr/>
          <p:nvPr/>
        </p:nvGrpSpPr>
        <p:grpSpPr>
          <a:xfrm>
            <a:off x="4560190" y="1957314"/>
            <a:ext cx="3960000" cy="4396223"/>
            <a:chOff x="5052374" y="-135396"/>
            <a:chExt cx="3960000" cy="4396223"/>
          </a:xfrm>
        </p:grpSpPr>
        <p:grpSp>
          <p:nvGrpSpPr>
            <p:cNvPr id="339" name="Gruppieren 338"/>
            <p:cNvGrpSpPr/>
            <p:nvPr/>
          </p:nvGrpSpPr>
          <p:grpSpPr>
            <a:xfrm>
              <a:off x="5052374" y="287274"/>
              <a:ext cx="3960000" cy="3973553"/>
              <a:chOff x="5052374" y="287274"/>
              <a:chExt cx="3960000" cy="3973553"/>
            </a:xfrm>
            <a:noFill/>
          </p:grpSpPr>
          <p:sp>
            <p:nvSpPr>
              <p:cNvPr id="81" name="Bogen 80"/>
              <p:cNvSpPr/>
              <p:nvPr/>
            </p:nvSpPr>
            <p:spPr>
              <a:xfrm>
                <a:off x="5052374" y="287274"/>
                <a:ext cx="3960000" cy="3960000"/>
              </a:xfrm>
              <a:prstGeom prst="arc">
                <a:avLst>
                  <a:gd name="adj1" fmla="val 9114134"/>
                  <a:gd name="adj2" fmla="val 9094380"/>
                </a:avLst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Bogen 81"/>
              <p:cNvSpPr/>
              <p:nvPr/>
            </p:nvSpPr>
            <p:spPr>
              <a:xfrm>
                <a:off x="5772374" y="1007274"/>
                <a:ext cx="2520000" cy="2520000"/>
              </a:xfrm>
              <a:prstGeom prst="arc">
                <a:avLst>
                  <a:gd name="adj1" fmla="val 9114134"/>
                  <a:gd name="adj2" fmla="val 9094380"/>
                </a:avLst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29" name="Gerade Verbindung 328"/>
              <p:cNvCxnSpPr/>
              <p:nvPr/>
            </p:nvCxnSpPr>
            <p:spPr>
              <a:xfrm flipV="1">
                <a:off x="5052374" y="2280827"/>
                <a:ext cx="3960000" cy="0"/>
              </a:xfrm>
              <a:prstGeom prst="line">
                <a:avLst/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Gerade Verbindung 144"/>
              <p:cNvCxnSpPr/>
              <p:nvPr/>
            </p:nvCxnSpPr>
            <p:spPr>
              <a:xfrm rot="3600000" flipV="1">
                <a:off x="5052374" y="2280827"/>
                <a:ext cx="3960000" cy="0"/>
              </a:xfrm>
              <a:prstGeom prst="line">
                <a:avLst/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Gerade Verbindung 145"/>
              <p:cNvCxnSpPr/>
              <p:nvPr/>
            </p:nvCxnSpPr>
            <p:spPr>
              <a:xfrm rot="-3600000" flipV="1">
                <a:off x="5052375" y="2280827"/>
                <a:ext cx="3960000" cy="0"/>
              </a:xfrm>
              <a:prstGeom prst="line">
                <a:avLst/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" name="Flussdiagramm: Zusammenführung 122"/>
            <p:cNvSpPr/>
            <p:nvPr/>
          </p:nvSpPr>
          <p:spPr>
            <a:xfrm>
              <a:off x="5621220" y="1114398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4" name="Flussdiagramm: Zusammenführung 123"/>
            <p:cNvSpPr/>
            <p:nvPr/>
          </p:nvSpPr>
          <p:spPr>
            <a:xfrm>
              <a:off x="6689122" y="495424"/>
              <a:ext cx="108000" cy="108000"/>
            </a:xfrm>
            <a:prstGeom prst="flowChartSummingJunction">
              <a:avLst/>
            </a:prstGeom>
            <a:no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5" name="Flussdiagramm: Zusammenführung 124"/>
            <p:cNvSpPr/>
            <p:nvPr/>
          </p:nvSpPr>
          <p:spPr>
            <a:xfrm>
              <a:off x="8630274" y="1600423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6" name="Flussdiagramm: Zusammenführung 125"/>
            <p:cNvSpPr/>
            <p:nvPr/>
          </p:nvSpPr>
          <p:spPr>
            <a:xfrm>
              <a:off x="8604750" y="2830126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7" name="Flussdiagramm: Zusammenführung 126"/>
            <p:cNvSpPr/>
            <p:nvPr/>
          </p:nvSpPr>
          <p:spPr>
            <a:xfrm>
              <a:off x="6678984" y="3941694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8" name="Flussdiagramm: Zusammenführung 127"/>
            <p:cNvSpPr/>
            <p:nvPr/>
          </p:nvSpPr>
          <p:spPr>
            <a:xfrm>
              <a:off x="5619336" y="3329380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40" name="Ellipse 339"/>
            <p:cNvSpPr/>
            <p:nvPr/>
          </p:nvSpPr>
          <p:spPr>
            <a:xfrm>
              <a:off x="5412374" y="654050"/>
              <a:ext cx="3240000" cy="3240000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348" name="Gruppieren 347"/>
            <p:cNvGrpSpPr/>
            <p:nvPr/>
          </p:nvGrpSpPr>
          <p:grpSpPr>
            <a:xfrm>
              <a:off x="5410136" y="1157353"/>
              <a:ext cx="540000" cy="2232000"/>
              <a:chOff x="4319992" y="1048113"/>
              <a:chExt cx="180000" cy="1116000"/>
            </a:xfrm>
          </p:grpSpPr>
          <p:cxnSp>
            <p:nvCxnSpPr>
              <p:cNvPr id="149" name="Gerade Verbindung 148"/>
              <p:cNvCxnSpPr/>
              <p:nvPr/>
            </p:nvCxnSpPr>
            <p:spPr>
              <a:xfrm rot="5400000">
                <a:off x="3851992" y="1606113"/>
                <a:ext cx="1116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Gerade Verbindung 345"/>
              <p:cNvCxnSpPr/>
              <p:nvPr/>
            </p:nvCxnSpPr>
            <p:spPr>
              <a:xfrm flipV="1">
                <a:off x="4319992" y="1606113"/>
                <a:ext cx="18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uppieren 154"/>
            <p:cNvGrpSpPr/>
            <p:nvPr/>
          </p:nvGrpSpPr>
          <p:grpSpPr>
            <a:xfrm rot="-3600000">
              <a:off x="7441135" y="-9455"/>
              <a:ext cx="540000" cy="2232000"/>
              <a:chOff x="4319992" y="1048113"/>
              <a:chExt cx="180000" cy="1116000"/>
            </a:xfrm>
          </p:grpSpPr>
          <p:cxnSp>
            <p:nvCxnSpPr>
              <p:cNvPr id="156" name="Gerade Verbindung 155"/>
              <p:cNvCxnSpPr/>
              <p:nvPr/>
            </p:nvCxnSpPr>
            <p:spPr>
              <a:xfrm rot="5400000">
                <a:off x="3851992" y="1606113"/>
                <a:ext cx="1116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Gerade Verbindung 156"/>
              <p:cNvCxnSpPr/>
              <p:nvPr/>
            </p:nvCxnSpPr>
            <p:spPr>
              <a:xfrm flipV="1">
                <a:off x="4319992" y="1606113"/>
                <a:ext cx="18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uppieren 157"/>
            <p:cNvGrpSpPr/>
            <p:nvPr/>
          </p:nvGrpSpPr>
          <p:grpSpPr>
            <a:xfrm rot="3600000">
              <a:off x="7430455" y="2330293"/>
              <a:ext cx="540000" cy="2232000"/>
              <a:chOff x="4319992" y="1048113"/>
              <a:chExt cx="180000" cy="1116000"/>
            </a:xfrm>
          </p:grpSpPr>
          <p:cxnSp>
            <p:nvCxnSpPr>
              <p:cNvPr id="159" name="Gerade Verbindung 158"/>
              <p:cNvCxnSpPr/>
              <p:nvPr/>
            </p:nvCxnSpPr>
            <p:spPr>
              <a:xfrm rot="5400000">
                <a:off x="3851992" y="1606113"/>
                <a:ext cx="1116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Gerade Verbindung 159"/>
              <p:cNvCxnSpPr/>
              <p:nvPr/>
            </p:nvCxnSpPr>
            <p:spPr>
              <a:xfrm flipV="1">
                <a:off x="4319992" y="1606113"/>
                <a:ext cx="18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Textfeld 172"/>
            <p:cNvSpPr txBox="1"/>
            <p:nvPr/>
          </p:nvSpPr>
          <p:spPr>
            <a:xfrm>
              <a:off x="6912260" y="-1353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</a:t>
              </a:r>
              <a:endParaRPr lang="de-DE" dirty="0"/>
            </a:p>
          </p:txBody>
        </p:sp>
      </p:grpSp>
      <p:grpSp>
        <p:nvGrpSpPr>
          <p:cNvPr id="109" name="Gruppieren 108"/>
          <p:cNvGrpSpPr/>
          <p:nvPr/>
        </p:nvGrpSpPr>
        <p:grpSpPr>
          <a:xfrm>
            <a:off x="534786" y="2738399"/>
            <a:ext cx="2665731" cy="3646669"/>
            <a:chOff x="861962" y="3526666"/>
            <a:chExt cx="2665731" cy="3646669"/>
          </a:xfrm>
        </p:grpSpPr>
        <p:grpSp>
          <p:nvGrpSpPr>
            <p:cNvPr id="321" name="Gruppieren 320"/>
            <p:cNvGrpSpPr/>
            <p:nvPr/>
          </p:nvGrpSpPr>
          <p:grpSpPr>
            <a:xfrm>
              <a:off x="861962" y="3526666"/>
              <a:ext cx="2665731" cy="3646669"/>
              <a:chOff x="5403310" y="633778"/>
              <a:chExt cx="2665731" cy="3646669"/>
            </a:xfrm>
          </p:grpSpPr>
          <p:sp>
            <p:nvSpPr>
              <p:cNvPr id="22" name="Rechteck 21"/>
              <p:cNvSpPr/>
              <p:nvPr/>
            </p:nvSpPr>
            <p:spPr>
              <a:xfrm>
                <a:off x="5403310" y="2278207"/>
                <a:ext cx="1854000" cy="360000"/>
              </a:xfrm>
              <a:prstGeom prst="rect">
                <a:avLst/>
              </a:prstGeom>
              <a:pattFill prst="ltUp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Rechteck 97"/>
              <p:cNvSpPr/>
              <p:nvPr/>
            </p:nvSpPr>
            <p:spPr>
              <a:xfrm rot="18000000">
                <a:off x="6962041" y="1380778"/>
                <a:ext cx="1854000" cy="360000"/>
              </a:xfrm>
              <a:prstGeom prst="rect">
                <a:avLst/>
              </a:prstGeom>
              <a:pattFill prst="ltUp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Rechteck 98"/>
              <p:cNvSpPr/>
              <p:nvPr/>
            </p:nvSpPr>
            <p:spPr>
              <a:xfrm rot="3600000">
                <a:off x="6962041" y="3173447"/>
                <a:ext cx="1854000" cy="360000"/>
              </a:xfrm>
              <a:prstGeom prst="rect">
                <a:avLst/>
              </a:prstGeom>
              <a:pattFill prst="ltUp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Flussdiagramm: Zusammenführung 99"/>
              <p:cNvSpPr/>
              <p:nvPr/>
            </p:nvSpPr>
            <p:spPr>
              <a:xfrm>
                <a:off x="7299338" y="2394657"/>
                <a:ext cx="108000" cy="108000"/>
              </a:xfrm>
              <a:prstGeom prst="flowChartSummingJunction">
                <a:avLst/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6" name="Textfeld 175"/>
            <p:cNvSpPr txBox="1"/>
            <p:nvPr/>
          </p:nvSpPr>
          <p:spPr>
            <a:xfrm>
              <a:off x="3162314" y="516886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6</a:t>
              </a:r>
              <a:endParaRPr lang="de-DE" dirty="0"/>
            </a:p>
          </p:txBody>
        </p:sp>
      </p:grpSp>
      <p:grpSp>
        <p:nvGrpSpPr>
          <p:cNvPr id="179" name="Gruppieren 178"/>
          <p:cNvGrpSpPr/>
          <p:nvPr/>
        </p:nvGrpSpPr>
        <p:grpSpPr>
          <a:xfrm rot="5400000">
            <a:off x="6486445" y="-250284"/>
            <a:ext cx="360000" cy="3015017"/>
            <a:chOff x="4615476" y="1043444"/>
            <a:chExt cx="360000" cy="3015017"/>
          </a:xfrm>
        </p:grpSpPr>
        <p:grpSp>
          <p:nvGrpSpPr>
            <p:cNvPr id="180" name="Gruppieren 179"/>
            <p:cNvGrpSpPr/>
            <p:nvPr/>
          </p:nvGrpSpPr>
          <p:grpSpPr>
            <a:xfrm>
              <a:off x="4615476" y="1474623"/>
              <a:ext cx="360000" cy="2583838"/>
              <a:chOff x="4115950" y="1708423"/>
              <a:chExt cx="360000" cy="2583838"/>
            </a:xfrm>
          </p:grpSpPr>
          <p:sp>
            <p:nvSpPr>
              <p:cNvPr id="182" name="Rechteck 181"/>
              <p:cNvSpPr/>
              <p:nvPr/>
            </p:nvSpPr>
            <p:spPr>
              <a:xfrm>
                <a:off x="4115950" y="1708423"/>
                <a:ext cx="360000" cy="810000"/>
              </a:xfrm>
              <a:prstGeom prst="rect">
                <a:avLst/>
              </a:prstGeom>
              <a:pattFill prst="ltUp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Rechteck 182"/>
              <p:cNvSpPr/>
              <p:nvPr/>
            </p:nvSpPr>
            <p:spPr>
              <a:xfrm>
                <a:off x="4115950" y="3482261"/>
                <a:ext cx="360000" cy="810000"/>
              </a:xfrm>
              <a:prstGeom prst="rect">
                <a:avLst/>
              </a:prstGeom>
              <a:pattFill prst="ltUp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Rechteck 183"/>
              <p:cNvSpPr/>
              <p:nvPr/>
            </p:nvSpPr>
            <p:spPr>
              <a:xfrm>
                <a:off x="4115950" y="2595342"/>
                <a:ext cx="360000" cy="810000"/>
              </a:xfrm>
              <a:prstGeom prst="rect">
                <a:avLst/>
              </a:prstGeom>
              <a:pattFill prst="ltUp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1" name="Textfeld 180"/>
            <p:cNvSpPr txBox="1"/>
            <p:nvPr/>
          </p:nvSpPr>
          <p:spPr>
            <a:xfrm>
              <a:off x="4630354" y="10434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5</a:t>
              </a:r>
              <a:endParaRPr lang="de-DE" dirty="0"/>
            </a:p>
          </p:txBody>
        </p:sp>
      </p:grpSp>
      <p:sp>
        <p:nvSpPr>
          <p:cNvPr id="80" name="Rechteck 79"/>
          <p:cNvSpPr/>
          <p:nvPr/>
        </p:nvSpPr>
        <p:spPr>
          <a:xfrm>
            <a:off x="873878" y="2105372"/>
            <a:ext cx="2880000" cy="1080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863588" y="2105372"/>
            <a:ext cx="270000" cy="108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grpSp>
        <p:nvGrpSpPr>
          <p:cNvPr id="8" name="Gruppieren 7"/>
          <p:cNvGrpSpPr/>
          <p:nvPr/>
        </p:nvGrpSpPr>
        <p:grpSpPr>
          <a:xfrm>
            <a:off x="3764378" y="2134628"/>
            <a:ext cx="171592" cy="144000"/>
            <a:chOff x="7907730" y="2625822"/>
            <a:chExt cx="171592" cy="144000"/>
          </a:xfrm>
        </p:grpSpPr>
        <p:sp>
          <p:nvSpPr>
            <p:cNvPr id="6" name="Ellipse 5"/>
            <p:cNvSpPr/>
            <p:nvPr/>
          </p:nvSpPr>
          <p:spPr>
            <a:xfrm>
              <a:off x="7964122" y="2625822"/>
              <a:ext cx="115200" cy="115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7910981" y="2625822"/>
              <a:ext cx="108000" cy="115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85" name="Rechteck 84"/>
            <p:cNvSpPr/>
            <p:nvPr/>
          </p:nvSpPr>
          <p:spPr>
            <a:xfrm>
              <a:off x="7907730" y="2625822"/>
              <a:ext cx="36000" cy="14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Gerade Verbindung 10"/>
          <p:cNvCxnSpPr/>
          <p:nvPr/>
        </p:nvCxnSpPr>
        <p:spPr>
          <a:xfrm>
            <a:off x="3304404" y="2221952"/>
            <a:ext cx="45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85"/>
          <p:cNvCxnSpPr/>
          <p:nvPr/>
        </p:nvCxnSpPr>
        <p:spPr>
          <a:xfrm>
            <a:off x="3322714" y="2122380"/>
            <a:ext cx="154808" cy="92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3304714" y="2170228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3480536" y="2105372"/>
            <a:ext cx="270000" cy="108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866592" y="1191921"/>
            <a:ext cx="270000" cy="900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97" name="Rechteck 96"/>
          <p:cNvSpPr/>
          <p:nvPr/>
        </p:nvSpPr>
        <p:spPr>
          <a:xfrm>
            <a:off x="3483824" y="1196852"/>
            <a:ext cx="270000" cy="900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4999955" y="602716"/>
            <a:ext cx="3250236" cy="270000"/>
            <a:chOff x="818588" y="2896128"/>
            <a:chExt cx="3250236" cy="270000"/>
          </a:xfrm>
        </p:grpSpPr>
        <p:sp>
          <p:nvSpPr>
            <p:cNvPr id="101" name="Rechteck 100"/>
            <p:cNvSpPr/>
            <p:nvPr/>
          </p:nvSpPr>
          <p:spPr>
            <a:xfrm rot="5400000">
              <a:off x="1133588" y="2581128"/>
              <a:ext cx="270000" cy="900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6mm</a:t>
              </a:r>
            </a:p>
          </p:txBody>
        </p:sp>
        <p:sp>
          <p:nvSpPr>
            <p:cNvPr id="102" name="Rechteck 101"/>
            <p:cNvSpPr/>
            <p:nvPr/>
          </p:nvSpPr>
          <p:spPr>
            <a:xfrm rot="5400000">
              <a:off x="3483824" y="2581128"/>
              <a:ext cx="270000" cy="900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3" name="Rechteck 102"/>
            <p:cNvSpPr/>
            <p:nvPr/>
          </p:nvSpPr>
          <p:spPr>
            <a:xfrm rot="5400000">
              <a:off x="2308706" y="2581128"/>
              <a:ext cx="270000" cy="900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04" name="Gruppieren 103"/>
          <p:cNvGrpSpPr/>
          <p:nvPr/>
        </p:nvGrpSpPr>
        <p:grpSpPr>
          <a:xfrm>
            <a:off x="4997810" y="184336"/>
            <a:ext cx="3250236" cy="270000"/>
            <a:chOff x="818588" y="2896128"/>
            <a:chExt cx="3250236" cy="270000"/>
          </a:xfrm>
        </p:grpSpPr>
        <p:sp>
          <p:nvSpPr>
            <p:cNvPr id="105" name="Rechteck 104"/>
            <p:cNvSpPr/>
            <p:nvPr/>
          </p:nvSpPr>
          <p:spPr>
            <a:xfrm rot="5400000">
              <a:off x="1133588" y="2581128"/>
              <a:ext cx="270000" cy="900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6mm</a:t>
              </a:r>
            </a:p>
          </p:txBody>
        </p:sp>
        <p:sp>
          <p:nvSpPr>
            <p:cNvPr id="106" name="Rechteck 105"/>
            <p:cNvSpPr/>
            <p:nvPr/>
          </p:nvSpPr>
          <p:spPr>
            <a:xfrm rot="5400000">
              <a:off x="3483824" y="2581128"/>
              <a:ext cx="270000" cy="900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7" name="Rechteck 106"/>
            <p:cNvSpPr/>
            <p:nvPr/>
          </p:nvSpPr>
          <p:spPr>
            <a:xfrm rot="5400000">
              <a:off x="2308706" y="2581128"/>
              <a:ext cx="270000" cy="900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54245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hteck 64"/>
          <p:cNvSpPr/>
          <p:nvPr/>
        </p:nvSpPr>
        <p:spPr>
          <a:xfrm>
            <a:off x="697132" y="1616664"/>
            <a:ext cx="2520000" cy="3492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323528" y="404664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Klappe</a:t>
            </a:r>
            <a:endParaRPr lang="de-DE" dirty="0"/>
          </a:p>
        </p:txBody>
      </p:sp>
      <p:sp>
        <p:nvSpPr>
          <p:cNvPr id="43" name="Rechteck 42"/>
          <p:cNvSpPr/>
          <p:nvPr/>
        </p:nvSpPr>
        <p:spPr>
          <a:xfrm>
            <a:off x="3649833" y="4341037"/>
            <a:ext cx="2304000" cy="594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697132" y="1981654"/>
            <a:ext cx="2520000" cy="275889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2381594" y="3969060"/>
            <a:ext cx="567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 err="1" smtClean="0"/>
              <a:t>uC</a:t>
            </a:r>
            <a:r>
              <a:rPr lang="de-DE" sz="1000" dirty="0" smtClean="0"/>
              <a:t> BOT</a:t>
            </a:r>
            <a:endParaRPr lang="de-DE" sz="1000" dirty="0"/>
          </a:p>
        </p:txBody>
      </p:sp>
      <p:sp>
        <p:nvSpPr>
          <p:cNvPr id="53" name="Textfeld 52"/>
          <p:cNvSpPr txBox="1"/>
          <p:nvPr/>
        </p:nvSpPr>
        <p:spPr>
          <a:xfrm>
            <a:off x="1298080" y="3725926"/>
            <a:ext cx="7906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ERROR</a:t>
            </a:r>
            <a:endParaRPr lang="de-DE" sz="1000" dirty="0"/>
          </a:p>
        </p:txBody>
      </p:sp>
      <p:sp>
        <p:nvSpPr>
          <p:cNvPr id="72" name="Ellipse 71"/>
          <p:cNvSpPr/>
          <p:nvPr/>
        </p:nvSpPr>
        <p:spPr>
          <a:xfrm>
            <a:off x="1568883" y="3499019"/>
            <a:ext cx="252000" cy="252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49" name="Ellipse 48"/>
          <p:cNvSpPr/>
          <p:nvPr/>
        </p:nvSpPr>
        <p:spPr>
          <a:xfrm>
            <a:off x="2117889" y="3499039"/>
            <a:ext cx="252000" cy="252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035004" y="2661966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cap="all" dirty="0" smtClean="0"/>
              <a:t>PAUL</a:t>
            </a:r>
            <a:endParaRPr lang="de-DE" sz="1000" cap="all" dirty="0"/>
          </a:p>
        </p:txBody>
      </p:sp>
      <p:sp>
        <p:nvSpPr>
          <p:cNvPr id="100" name="Textfeld 99"/>
          <p:cNvSpPr txBox="1"/>
          <p:nvPr/>
        </p:nvSpPr>
        <p:spPr>
          <a:xfrm>
            <a:off x="1667334" y="2661966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cap="all" dirty="0" smtClean="0"/>
              <a:t>MOTOR</a:t>
            </a:r>
            <a:endParaRPr lang="de-DE" sz="1000" cap="all" dirty="0"/>
          </a:p>
        </p:txBody>
      </p:sp>
      <p:sp>
        <p:nvSpPr>
          <p:cNvPr id="97" name="Ellipse 96"/>
          <p:cNvSpPr/>
          <p:nvPr/>
        </p:nvSpPr>
        <p:spPr>
          <a:xfrm>
            <a:off x="1157195" y="2994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99" name="Ellipse 98"/>
          <p:cNvSpPr/>
          <p:nvPr/>
        </p:nvSpPr>
        <p:spPr>
          <a:xfrm>
            <a:off x="1850324" y="2994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40" name="Ellipse 39"/>
          <p:cNvSpPr/>
          <p:nvPr/>
        </p:nvSpPr>
        <p:spPr>
          <a:xfrm>
            <a:off x="1139195" y="2421978"/>
            <a:ext cx="252000" cy="252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45" name="Ellipse 44"/>
          <p:cNvSpPr/>
          <p:nvPr/>
        </p:nvSpPr>
        <p:spPr>
          <a:xfrm>
            <a:off x="1832324" y="2421978"/>
            <a:ext cx="252000" cy="252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68" name="Ellipse 67"/>
          <p:cNvSpPr/>
          <p:nvPr/>
        </p:nvSpPr>
        <p:spPr>
          <a:xfrm>
            <a:off x="2525452" y="2421978"/>
            <a:ext cx="252000" cy="252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98" name="Ellipse 97"/>
          <p:cNvSpPr/>
          <p:nvPr/>
        </p:nvSpPr>
        <p:spPr>
          <a:xfrm>
            <a:off x="2543452" y="2994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01" name="Textfeld 100"/>
          <p:cNvSpPr txBox="1"/>
          <p:nvPr/>
        </p:nvSpPr>
        <p:spPr>
          <a:xfrm>
            <a:off x="2323478" y="2661966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cap="all" dirty="0" smtClean="0"/>
              <a:t>UPRIGHT</a:t>
            </a:r>
            <a:endParaRPr lang="de-DE" sz="1000" cap="all" dirty="0"/>
          </a:p>
        </p:txBody>
      </p:sp>
      <p:sp>
        <p:nvSpPr>
          <p:cNvPr id="102" name="Textfeld 101"/>
          <p:cNvSpPr txBox="1"/>
          <p:nvPr/>
        </p:nvSpPr>
        <p:spPr>
          <a:xfrm>
            <a:off x="1925040" y="372592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 smtClean="0"/>
              <a:t>NO IDEA</a:t>
            </a:r>
            <a:endParaRPr lang="de-DE" sz="1000" dirty="0"/>
          </a:p>
        </p:txBody>
      </p:sp>
      <p:sp>
        <p:nvSpPr>
          <p:cNvPr id="103" name="Textfeld 102"/>
          <p:cNvSpPr txBox="1"/>
          <p:nvPr/>
        </p:nvSpPr>
        <p:spPr>
          <a:xfrm>
            <a:off x="971600" y="3938282"/>
            <a:ext cx="7112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err="1" smtClean="0"/>
              <a:t>uC</a:t>
            </a:r>
            <a:r>
              <a:rPr lang="de-DE" sz="1000" dirty="0" smtClean="0"/>
              <a:t> MAIN</a:t>
            </a:r>
            <a:endParaRPr lang="de-DE" sz="1000" dirty="0"/>
          </a:p>
        </p:txBody>
      </p:sp>
      <p:sp>
        <p:nvSpPr>
          <p:cNvPr id="104" name="Rechteck 103"/>
          <p:cNvSpPr/>
          <p:nvPr/>
        </p:nvSpPr>
        <p:spPr>
          <a:xfrm>
            <a:off x="3649833" y="4999757"/>
            <a:ext cx="2304000" cy="540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6494490" y="3879036"/>
            <a:ext cx="2304000" cy="27576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3649833" y="728740"/>
            <a:ext cx="1080000" cy="360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grpSp>
        <p:nvGrpSpPr>
          <p:cNvPr id="4" name="Gruppieren 3"/>
          <p:cNvGrpSpPr/>
          <p:nvPr/>
        </p:nvGrpSpPr>
        <p:grpSpPr>
          <a:xfrm>
            <a:off x="4591133" y="1463488"/>
            <a:ext cx="720000" cy="2757600"/>
            <a:chOff x="4606599" y="940521"/>
            <a:chExt cx="720000" cy="2757600"/>
          </a:xfrm>
        </p:grpSpPr>
        <p:sp>
          <p:nvSpPr>
            <p:cNvPr id="112" name="Rechteck 111"/>
            <p:cNvSpPr/>
            <p:nvPr/>
          </p:nvSpPr>
          <p:spPr>
            <a:xfrm>
              <a:off x="4606599" y="940521"/>
              <a:ext cx="720000" cy="27576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3" name="Flussdiagramm: Zusammenführung 112"/>
            <p:cNvSpPr/>
            <p:nvPr/>
          </p:nvSpPr>
          <p:spPr>
            <a:xfrm>
              <a:off x="4606599" y="3590121"/>
              <a:ext cx="108000" cy="108000"/>
            </a:xfrm>
            <a:prstGeom prst="flowChartSummingJunction">
              <a:avLst/>
            </a:prstGeom>
            <a:no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48" name="Rechteck 47"/>
          <p:cNvSpPr/>
          <p:nvPr/>
        </p:nvSpPr>
        <p:spPr>
          <a:xfrm>
            <a:off x="2395486" y="4221088"/>
            <a:ext cx="540000" cy="306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1027394" y="4221088"/>
            <a:ext cx="540000" cy="306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805132" y="4625040"/>
            <a:ext cx="2304000" cy="108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805132" y="1980513"/>
            <a:ext cx="2304000" cy="108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3649833" y="6276636"/>
            <a:ext cx="2520000" cy="360000"/>
            <a:chOff x="4310514" y="5434184"/>
            <a:chExt cx="2520000" cy="360000"/>
          </a:xfrm>
        </p:grpSpPr>
        <p:sp>
          <p:nvSpPr>
            <p:cNvPr id="115" name="Rechteck 114"/>
            <p:cNvSpPr/>
            <p:nvPr/>
          </p:nvSpPr>
          <p:spPr>
            <a:xfrm>
              <a:off x="4310514" y="5434184"/>
              <a:ext cx="2520000" cy="360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6" name="Flussdiagramm: Zusammenführung 115"/>
            <p:cNvSpPr/>
            <p:nvPr/>
          </p:nvSpPr>
          <p:spPr>
            <a:xfrm>
              <a:off x="5516514" y="5560184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12" name="Abgerundetes Rechteck 11"/>
          <p:cNvSpPr/>
          <p:nvPr/>
        </p:nvSpPr>
        <p:spPr>
          <a:xfrm>
            <a:off x="1777132" y="4867187"/>
            <a:ext cx="360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17" name="Abgerundetes Rechteck 116"/>
          <p:cNvSpPr/>
          <p:nvPr/>
        </p:nvSpPr>
        <p:spPr>
          <a:xfrm>
            <a:off x="1777132" y="1698835"/>
            <a:ext cx="360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grpSp>
        <p:nvGrpSpPr>
          <p:cNvPr id="118" name="Gruppieren 117"/>
          <p:cNvGrpSpPr/>
          <p:nvPr/>
        </p:nvGrpSpPr>
        <p:grpSpPr>
          <a:xfrm>
            <a:off x="3649833" y="5733296"/>
            <a:ext cx="2520000" cy="360000"/>
            <a:chOff x="4310514" y="5434184"/>
            <a:chExt cx="2520000" cy="360000"/>
          </a:xfrm>
        </p:grpSpPr>
        <p:sp>
          <p:nvSpPr>
            <p:cNvPr id="119" name="Rechteck 118"/>
            <p:cNvSpPr/>
            <p:nvPr/>
          </p:nvSpPr>
          <p:spPr>
            <a:xfrm>
              <a:off x="4310514" y="5434184"/>
              <a:ext cx="2520000" cy="360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0" name="Flussdiagramm: Zusammenführung 119"/>
            <p:cNvSpPr/>
            <p:nvPr/>
          </p:nvSpPr>
          <p:spPr>
            <a:xfrm>
              <a:off x="5516514" y="5560184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uppieren 2"/>
          <p:cNvGrpSpPr/>
          <p:nvPr/>
        </p:nvGrpSpPr>
        <p:grpSpPr>
          <a:xfrm>
            <a:off x="3649833" y="1463488"/>
            <a:ext cx="720000" cy="2757600"/>
            <a:chOff x="3671968" y="1092921"/>
            <a:chExt cx="720000" cy="2757600"/>
          </a:xfrm>
        </p:grpSpPr>
        <p:sp>
          <p:nvSpPr>
            <p:cNvPr id="61" name="Rechteck 60"/>
            <p:cNvSpPr/>
            <p:nvPr/>
          </p:nvSpPr>
          <p:spPr>
            <a:xfrm>
              <a:off x="3671968" y="1092921"/>
              <a:ext cx="720000" cy="27576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62" name="Flussdiagramm: Zusammenführung 61"/>
            <p:cNvSpPr/>
            <p:nvPr/>
          </p:nvSpPr>
          <p:spPr>
            <a:xfrm>
              <a:off x="4283968" y="3742521"/>
              <a:ext cx="108000" cy="108000"/>
            </a:xfrm>
            <a:prstGeom prst="flowChartSummingJunction">
              <a:avLst/>
            </a:prstGeom>
            <a:no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1611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Halbbogen 41"/>
          <p:cNvSpPr/>
          <p:nvPr/>
        </p:nvSpPr>
        <p:spPr>
          <a:xfrm rot="1800000">
            <a:off x="179512" y="1093386"/>
            <a:ext cx="7200000" cy="7200000"/>
          </a:xfrm>
          <a:prstGeom prst="blockArc">
            <a:avLst>
              <a:gd name="adj1" fmla="val 10849397"/>
              <a:gd name="adj2" fmla="val 17949133"/>
              <a:gd name="adj3" fmla="val 4919"/>
            </a:avLst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557263" y="368660"/>
            <a:ext cx="69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Panel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 rot="1800000">
            <a:off x="790999" y="2600908"/>
            <a:ext cx="360000" cy="360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 rot="-1800000">
            <a:off x="6438085" y="2600909"/>
            <a:ext cx="360000" cy="360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 rot="1402369">
            <a:off x="4976849" y="1385491"/>
            <a:ext cx="360000" cy="360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 rot="-1380000">
            <a:off x="2236534" y="1384220"/>
            <a:ext cx="360000" cy="360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2519772" y="876840"/>
            <a:ext cx="2520000" cy="731961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2519772" y="876840"/>
            <a:ext cx="108000" cy="720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4935152" y="876840"/>
            <a:ext cx="108000" cy="720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2652211" y="876840"/>
            <a:ext cx="2268000" cy="108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2519772" y="1597215"/>
            <a:ext cx="2520000" cy="108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27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ylinder 9"/>
          <p:cNvSpPr/>
          <p:nvPr/>
        </p:nvSpPr>
        <p:spPr>
          <a:xfrm>
            <a:off x="1852651" y="2467118"/>
            <a:ext cx="1098884" cy="1825978"/>
          </a:xfrm>
          <a:prstGeom prst="can">
            <a:avLst>
              <a:gd name="adj" fmla="val 17064"/>
            </a:avLst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70" name="Zylinder 169"/>
          <p:cNvSpPr/>
          <p:nvPr/>
        </p:nvSpPr>
        <p:spPr>
          <a:xfrm>
            <a:off x="2031596" y="2373250"/>
            <a:ext cx="751214" cy="206025"/>
          </a:xfrm>
          <a:prstGeom prst="can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69" name="Zylinder 168"/>
          <p:cNvSpPr/>
          <p:nvPr/>
        </p:nvSpPr>
        <p:spPr>
          <a:xfrm>
            <a:off x="2372242" y="2003066"/>
            <a:ext cx="45719" cy="412050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9" name="Zylinder 8"/>
          <p:cNvSpPr/>
          <p:nvPr/>
        </p:nvSpPr>
        <p:spPr>
          <a:xfrm>
            <a:off x="2123728" y="1232756"/>
            <a:ext cx="540060" cy="824100"/>
          </a:xfrm>
          <a:prstGeom prst="can">
            <a:avLst>
              <a:gd name="adj" fmla="val 16182"/>
            </a:avLst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" name="Zylinder 1"/>
          <p:cNvSpPr/>
          <p:nvPr/>
        </p:nvSpPr>
        <p:spPr>
          <a:xfrm rot="3861444">
            <a:off x="2911603" y="2934970"/>
            <a:ext cx="260324" cy="641660"/>
          </a:xfrm>
          <a:prstGeom prst="can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1" name="Parallelogramm 10"/>
          <p:cNvSpPr/>
          <p:nvPr/>
        </p:nvSpPr>
        <p:spPr>
          <a:xfrm rot="20446217" flipH="1">
            <a:off x="2841944" y="2843438"/>
            <a:ext cx="965313" cy="658905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2" name="Parallelogramm 11"/>
          <p:cNvSpPr/>
          <p:nvPr/>
        </p:nvSpPr>
        <p:spPr>
          <a:xfrm rot="20446217" flipH="1">
            <a:off x="2885377" y="2761905"/>
            <a:ext cx="965313" cy="658905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6346170" y="510806"/>
            <a:ext cx="2268000" cy="2268000"/>
          </a:xfrm>
          <a:prstGeom prst="ellipse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3888835" y="656692"/>
            <a:ext cx="2196000" cy="2196000"/>
            <a:chOff x="4067944" y="355870"/>
            <a:chExt cx="2196000" cy="2196000"/>
          </a:xfrm>
        </p:grpSpPr>
        <p:sp>
          <p:nvSpPr>
            <p:cNvPr id="13" name="Ellipse 12"/>
            <p:cNvSpPr/>
            <p:nvPr/>
          </p:nvSpPr>
          <p:spPr>
            <a:xfrm>
              <a:off x="4067944" y="355870"/>
              <a:ext cx="2196000" cy="2196000"/>
            </a:xfrm>
            <a:prstGeom prst="ellips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Ellipse 13"/>
            <p:cNvSpPr/>
            <p:nvPr/>
          </p:nvSpPr>
          <p:spPr>
            <a:xfrm>
              <a:off x="4445944" y="733870"/>
              <a:ext cx="1440000" cy="1440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4860032" y="3422860"/>
            <a:ext cx="864096" cy="834232"/>
            <a:chOff x="4860032" y="3422860"/>
            <a:chExt cx="864096" cy="834232"/>
          </a:xfrm>
        </p:grpSpPr>
        <p:sp>
          <p:nvSpPr>
            <p:cNvPr id="17" name="Rechteck 16"/>
            <p:cNvSpPr/>
            <p:nvPr/>
          </p:nvSpPr>
          <p:spPr>
            <a:xfrm>
              <a:off x="4860032" y="3422860"/>
              <a:ext cx="864096" cy="834232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7" name="Gruppieren 6"/>
            <p:cNvGrpSpPr/>
            <p:nvPr/>
          </p:nvGrpSpPr>
          <p:grpSpPr>
            <a:xfrm>
              <a:off x="5024334" y="3491483"/>
              <a:ext cx="540000" cy="626877"/>
              <a:chOff x="5014809" y="3501008"/>
              <a:chExt cx="540000" cy="626877"/>
            </a:xfrm>
          </p:grpSpPr>
          <p:sp>
            <p:nvSpPr>
              <p:cNvPr id="15" name="Rechteck 14"/>
              <p:cNvSpPr/>
              <p:nvPr/>
            </p:nvSpPr>
            <p:spPr>
              <a:xfrm>
                <a:off x="5014809" y="3821885"/>
                <a:ext cx="540000" cy="306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hteck 15"/>
              <p:cNvSpPr/>
              <p:nvPr/>
            </p:nvSpPr>
            <p:spPr>
              <a:xfrm>
                <a:off x="5140809" y="3501008"/>
                <a:ext cx="288000" cy="14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8" name="Gruppieren 7"/>
          <p:cNvGrpSpPr/>
          <p:nvPr/>
        </p:nvGrpSpPr>
        <p:grpSpPr>
          <a:xfrm>
            <a:off x="5914122" y="3430092"/>
            <a:ext cx="864096" cy="834232"/>
            <a:chOff x="5914122" y="3430092"/>
            <a:chExt cx="864096" cy="834232"/>
          </a:xfrm>
        </p:grpSpPr>
        <p:sp>
          <p:nvSpPr>
            <p:cNvPr id="19" name="Rechteck 18"/>
            <p:cNvSpPr/>
            <p:nvPr/>
          </p:nvSpPr>
          <p:spPr>
            <a:xfrm>
              <a:off x="5914122" y="3430092"/>
              <a:ext cx="864096" cy="834232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Flussdiagramm: Zusammenführung 19"/>
            <p:cNvSpPr/>
            <p:nvPr/>
          </p:nvSpPr>
          <p:spPr>
            <a:xfrm>
              <a:off x="6292170" y="3793208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23" name="Rechteck 22"/>
          <p:cNvSpPr/>
          <p:nvPr/>
        </p:nvSpPr>
        <p:spPr>
          <a:xfrm>
            <a:off x="3080043" y="5337212"/>
            <a:ext cx="341682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3511936" y="5337212"/>
            <a:ext cx="341682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3943829" y="5337212"/>
            <a:ext cx="341682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4375722" y="5337212"/>
            <a:ext cx="341682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4807615" y="5337212"/>
            <a:ext cx="341682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5239508" y="5337212"/>
            <a:ext cx="341682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488685" y="5337212"/>
            <a:ext cx="341682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920578" y="5337212"/>
            <a:ext cx="341682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1352471" y="5337212"/>
            <a:ext cx="341682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1784364" y="5337212"/>
            <a:ext cx="341682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2216257" y="5337212"/>
            <a:ext cx="341682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2648150" y="5337212"/>
            <a:ext cx="341682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6103294" y="5337212"/>
            <a:ext cx="341682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6535187" y="5337212"/>
            <a:ext cx="341682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6967080" y="5337212"/>
            <a:ext cx="341682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7398973" y="5337212"/>
            <a:ext cx="341682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7830866" y="5337212"/>
            <a:ext cx="341682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8262766" y="5337212"/>
            <a:ext cx="341682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5671401" y="5337212"/>
            <a:ext cx="341682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557263" y="368660"/>
            <a:ext cx="91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Remote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213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4860032" y="1638980"/>
            <a:ext cx="2268000" cy="2268000"/>
          </a:xfrm>
          <a:prstGeom prst="ellipse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2402697" y="1784866"/>
            <a:ext cx="2196000" cy="2196000"/>
            <a:chOff x="4067944" y="355870"/>
            <a:chExt cx="2196000" cy="2196000"/>
          </a:xfrm>
        </p:grpSpPr>
        <p:sp>
          <p:nvSpPr>
            <p:cNvPr id="13" name="Ellipse 12"/>
            <p:cNvSpPr/>
            <p:nvPr/>
          </p:nvSpPr>
          <p:spPr>
            <a:xfrm>
              <a:off x="4067944" y="355870"/>
              <a:ext cx="2196000" cy="2196000"/>
            </a:xfrm>
            <a:prstGeom prst="ellips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Ellipse 13"/>
            <p:cNvSpPr/>
            <p:nvPr/>
          </p:nvSpPr>
          <p:spPr>
            <a:xfrm>
              <a:off x="4445944" y="733870"/>
              <a:ext cx="1440000" cy="1440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2" name="Ellipse 41"/>
          <p:cNvSpPr/>
          <p:nvPr/>
        </p:nvSpPr>
        <p:spPr>
          <a:xfrm>
            <a:off x="5274032" y="2052980"/>
            <a:ext cx="1440000" cy="1440000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99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549487" y="872716"/>
            <a:ext cx="2700000" cy="3492000"/>
            <a:chOff x="833606" y="1319366"/>
            <a:chExt cx="2520000" cy="3456000"/>
          </a:xfrm>
        </p:grpSpPr>
        <p:sp>
          <p:nvSpPr>
            <p:cNvPr id="43" name="Rechteck 42"/>
            <p:cNvSpPr/>
            <p:nvPr/>
          </p:nvSpPr>
          <p:spPr>
            <a:xfrm>
              <a:off x="833606" y="1319366"/>
              <a:ext cx="2520000" cy="3456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42" name="Rechteck 41"/>
            <p:cNvSpPr/>
            <p:nvPr/>
          </p:nvSpPr>
          <p:spPr>
            <a:xfrm rot="5400000">
              <a:off x="953483" y="2240967"/>
              <a:ext cx="2280247" cy="161280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4" name="Rechteck 43"/>
          <p:cNvSpPr/>
          <p:nvPr/>
        </p:nvSpPr>
        <p:spPr>
          <a:xfrm>
            <a:off x="5688124" y="1233132"/>
            <a:ext cx="2700000" cy="3492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1328077" y="939309"/>
            <a:ext cx="756000" cy="3492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215516" y="939309"/>
            <a:ext cx="756000" cy="3492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2362973" y="4617132"/>
            <a:ext cx="2700000" cy="756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48" name="Rechteck 47"/>
          <p:cNvSpPr/>
          <p:nvPr/>
        </p:nvSpPr>
        <p:spPr>
          <a:xfrm>
            <a:off x="2362973" y="5553308"/>
            <a:ext cx="2700000" cy="756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82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2588566" y="2645464"/>
            <a:ext cx="4320000" cy="4320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 rot="3000000">
            <a:off x="2649746" y="2646372"/>
            <a:ext cx="864000" cy="36000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4"/>
          <p:cNvCxnSpPr>
            <a:stCxn id="2" idx="0"/>
            <a:endCxn id="2" idx="4"/>
          </p:cNvCxnSpPr>
          <p:nvPr/>
        </p:nvCxnSpPr>
        <p:spPr>
          <a:xfrm>
            <a:off x="4748566" y="2645464"/>
            <a:ext cx="0" cy="43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>
            <a:stCxn id="2" idx="2"/>
            <a:endCxn id="2" idx="6"/>
          </p:cNvCxnSpPr>
          <p:nvPr/>
        </p:nvCxnSpPr>
        <p:spPr>
          <a:xfrm>
            <a:off x="2588566" y="4805464"/>
            <a:ext cx="43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3998734" y="1988995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40°</a:t>
            </a:r>
            <a:endParaRPr lang="de-DE" dirty="0"/>
          </a:p>
        </p:txBody>
      </p:sp>
      <p:cxnSp>
        <p:nvCxnSpPr>
          <p:cNvPr id="11" name="Gerade Verbindung 10"/>
          <p:cNvCxnSpPr/>
          <p:nvPr/>
        </p:nvCxnSpPr>
        <p:spPr>
          <a:xfrm rot="-2400000">
            <a:off x="3596168" y="1626584"/>
            <a:ext cx="0" cy="360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418069" y="461226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A=95,7</a:t>
            </a:r>
            <a:endParaRPr lang="de-DE" sz="1200" dirty="0"/>
          </a:p>
        </p:txBody>
      </p:sp>
      <p:cxnSp>
        <p:nvCxnSpPr>
          <p:cNvPr id="18" name="Gerade Verbindung 17"/>
          <p:cNvCxnSpPr/>
          <p:nvPr/>
        </p:nvCxnSpPr>
        <p:spPr>
          <a:xfrm rot="-2400000" flipV="1">
            <a:off x="2596027" y="2025268"/>
            <a:ext cx="28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 rot="3000000">
            <a:off x="3442646" y="1639516"/>
            <a:ext cx="666000" cy="101158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3052218" y="465113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R=120 mm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3383868" y="3097998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sin(40°)*120mm</a:t>
            </a:r>
            <a:endParaRPr lang="de-DE" sz="1200" dirty="0"/>
          </a:p>
        </p:txBody>
      </p:sp>
      <p:sp>
        <p:nvSpPr>
          <p:cNvPr id="21" name="Textfeld 20"/>
          <p:cNvSpPr txBox="1"/>
          <p:nvPr/>
        </p:nvSpPr>
        <p:spPr>
          <a:xfrm rot="3000000">
            <a:off x="2226978" y="3122237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48mm</a:t>
            </a:r>
            <a:endParaRPr lang="de-DE" sz="1200" dirty="0"/>
          </a:p>
        </p:txBody>
      </p:sp>
      <p:sp>
        <p:nvSpPr>
          <p:cNvPr id="24" name="Rechteck 23"/>
          <p:cNvSpPr/>
          <p:nvPr/>
        </p:nvSpPr>
        <p:spPr>
          <a:xfrm rot="3000000">
            <a:off x="3473537" y="1346485"/>
            <a:ext cx="81361" cy="1065176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4146756" y="3987065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40°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2973612" y="5247205"/>
            <a:ext cx="15263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sin(40°)*(120mm+24mm)</a:t>
            </a:r>
          </a:p>
        </p:txBody>
      </p:sp>
      <p:cxnSp>
        <p:nvCxnSpPr>
          <p:cNvPr id="30" name="Gerade Verbindung 29"/>
          <p:cNvCxnSpPr/>
          <p:nvPr/>
        </p:nvCxnSpPr>
        <p:spPr>
          <a:xfrm>
            <a:off x="2945986" y="2685507"/>
            <a:ext cx="0" cy="3919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 rot="19217659">
            <a:off x="2452544" y="2043235"/>
            <a:ext cx="588623" cy="277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21mm</a:t>
            </a:r>
            <a:endParaRPr lang="de-DE" sz="1200" dirty="0"/>
          </a:p>
        </p:txBody>
      </p:sp>
      <p:cxnSp>
        <p:nvCxnSpPr>
          <p:cNvPr id="35" name="Gerade Verbindung 34"/>
          <p:cNvCxnSpPr/>
          <p:nvPr/>
        </p:nvCxnSpPr>
        <p:spPr>
          <a:xfrm flipH="1" flipV="1">
            <a:off x="2215306" y="1182135"/>
            <a:ext cx="1203930" cy="1421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304927" y="5530008"/>
            <a:ext cx="3493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A = sin(40°)*(120mm+24mm+30) - cos(40)*(21mm)=</a:t>
            </a:r>
          </a:p>
          <a:p>
            <a:r>
              <a:rPr lang="de-DE" sz="1200" dirty="0"/>
              <a:t> </a:t>
            </a:r>
            <a:r>
              <a:rPr lang="de-DE" sz="1200" dirty="0" smtClean="0"/>
              <a:t>      sin(40)* (174)-cos(40)*21</a:t>
            </a:r>
          </a:p>
        </p:txBody>
      </p:sp>
      <p:sp>
        <p:nvSpPr>
          <p:cNvPr id="46" name="Textfeld 45"/>
          <p:cNvSpPr txBox="1"/>
          <p:nvPr/>
        </p:nvSpPr>
        <p:spPr>
          <a:xfrm rot="3000000">
            <a:off x="4258135" y="95269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30mm</a:t>
            </a:r>
            <a:endParaRPr lang="de-DE" sz="1200" dirty="0"/>
          </a:p>
        </p:txBody>
      </p:sp>
      <p:sp>
        <p:nvSpPr>
          <p:cNvPr id="39" name="Textfeld 38"/>
          <p:cNvSpPr txBox="1"/>
          <p:nvPr/>
        </p:nvSpPr>
        <p:spPr>
          <a:xfrm rot="13817659">
            <a:off x="2480961" y="1499029"/>
            <a:ext cx="510076" cy="277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4mm</a:t>
            </a:r>
            <a:endParaRPr lang="de-DE" sz="1200" dirty="0"/>
          </a:p>
        </p:txBody>
      </p:sp>
      <p:cxnSp>
        <p:nvCxnSpPr>
          <p:cNvPr id="16" name="Gerade Verbindung mit Pfeil 15"/>
          <p:cNvCxnSpPr/>
          <p:nvPr/>
        </p:nvCxnSpPr>
        <p:spPr>
          <a:xfrm flipV="1">
            <a:off x="2987824" y="5499233"/>
            <a:ext cx="1617400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/>
          <p:nvPr/>
        </p:nvCxnSpPr>
        <p:spPr>
          <a:xfrm flipH="1" flipV="1">
            <a:off x="2241202" y="1171076"/>
            <a:ext cx="1203930" cy="1421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 rot="13817659">
            <a:off x="2244244" y="1357607"/>
            <a:ext cx="510076" cy="277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1mm</a:t>
            </a:r>
            <a:endParaRPr lang="de-DE" sz="1200" dirty="0"/>
          </a:p>
        </p:txBody>
      </p:sp>
      <p:cxnSp>
        <p:nvCxnSpPr>
          <p:cNvPr id="34" name="Gerade Verbindung 33"/>
          <p:cNvCxnSpPr/>
          <p:nvPr/>
        </p:nvCxnSpPr>
        <p:spPr>
          <a:xfrm flipH="1">
            <a:off x="2142198" y="3164563"/>
            <a:ext cx="1215792" cy="10248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 flipH="1">
            <a:off x="1934502" y="2498069"/>
            <a:ext cx="863176" cy="73215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>
            <a:off x="2339752" y="2901459"/>
            <a:ext cx="549206" cy="69363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 flipV="1">
            <a:off x="2656422" y="2101468"/>
            <a:ext cx="336073" cy="27679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/>
          <p:cNvCxnSpPr/>
          <p:nvPr/>
        </p:nvCxnSpPr>
        <p:spPr>
          <a:xfrm>
            <a:off x="3052402" y="2163418"/>
            <a:ext cx="521774" cy="6089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/>
          <p:cNvCxnSpPr/>
          <p:nvPr/>
        </p:nvCxnSpPr>
        <p:spPr>
          <a:xfrm flipH="1">
            <a:off x="1100140" y="999778"/>
            <a:ext cx="3291840" cy="27660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/>
          <p:nvPr/>
        </p:nvCxnSpPr>
        <p:spPr>
          <a:xfrm rot="3000000">
            <a:off x="4309817" y="1302059"/>
            <a:ext cx="5400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/>
          <p:cNvCxnSpPr/>
          <p:nvPr/>
        </p:nvCxnSpPr>
        <p:spPr>
          <a:xfrm>
            <a:off x="1609216" y="3374997"/>
            <a:ext cx="631986" cy="72893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/>
          <p:cNvSpPr txBox="1"/>
          <p:nvPr/>
        </p:nvSpPr>
        <p:spPr>
          <a:xfrm rot="3000000">
            <a:off x="1360373" y="3695671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24+30mm</a:t>
            </a:r>
            <a:endParaRPr lang="de-DE" sz="1200" dirty="0"/>
          </a:p>
        </p:txBody>
      </p:sp>
      <p:cxnSp>
        <p:nvCxnSpPr>
          <p:cNvPr id="96" name="Gerade Verbindung 95"/>
          <p:cNvCxnSpPr/>
          <p:nvPr/>
        </p:nvCxnSpPr>
        <p:spPr>
          <a:xfrm flipH="1" flipV="1">
            <a:off x="4748950" y="103401"/>
            <a:ext cx="14212" cy="456485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2339752" y="710701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26mm</a:t>
            </a:r>
          </a:p>
        </p:txBody>
      </p:sp>
      <p:cxnSp>
        <p:nvCxnSpPr>
          <p:cNvPr id="54" name="Gerade Verbindung 53"/>
          <p:cNvCxnSpPr/>
          <p:nvPr/>
        </p:nvCxnSpPr>
        <p:spPr>
          <a:xfrm>
            <a:off x="563057" y="1304764"/>
            <a:ext cx="4187606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>
            <a:off x="143508" y="4805464"/>
            <a:ext cx="246253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>
            <a:endCxn id="32" idx="4"/>
          </p:cNvCxnSpPr>
          <p:nvPr/>
        </p:nvCxnSpPr>
        <p:spPr>
          <a:xfrm>
            <a:off x="230771" y="2170956"/>
            <a:ext cx="284079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1404113" y="1475316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b=57mm</a:t>
            </a:r>
            <a:endParaRPr lang="de-DE" sz="1400" dirty="0"/>
          </a:p>
        </p:txBody>
      </p:sp>
      <p:sp>
        <p:nvSpPr>
          <p:cNvPr id="59" name="Textfeld 58"/>
          <p:cNvSpPr txBox="1"/>
          <p:nvPr/>
        </p:nvSpPr>
        <p:spPr>
          <a:xfrm>
            <a:off x="5832140" y="1850963"/>
            <a:ext cx="1859003" cy="647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B =48,4+ 9 + cos(40°)*(120+24+30mm)+sin(40°)*(21mm)</a:t>
            </a:r>
          </a:p>
        </p:txBody>
      </p:sp>
      <p:sp>
        <p:nvSpPr>
          <p:cNvPr id="61" name="Textfeld 60"/>
          <p:cNvSpPr txBox="1"/>
          <p:nvPr/>
        </p:nvSpPr>
        <p:spPr>
          <a:xfrm rot="16200000">
            <a:off x="550998" y="2908845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b</a:t>
            </a:r>
            <a:r>
              <a:rPr lang="de-DE" sz="1400" dirty="0" smtClean="0"/>
              <a:t>=195,1mm</a:t>
            </a:r>
            <a:endParaRPr lang="de-DE" sz="1400" dirty="0"/>
          </a:p>
        </p:txBody>
      </p:sp>
      <p:cxnSp>
        <p:nvCxnSpPr>
          <p:cNvPr id="65" name="Gerade Verbindung mit Pfeil 64"/>
          <p:cNvCxnSpPr/>
          <p:nvPr/>
        </p:nvCxnSpPr>
        <p:spPr>
          <a:xfrm>
            <a:off x="1238721" y="1307801"/>
            <a:ext cx="0" cy="34920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/>
          <p:nvPr/>
        </p:nvCxnSpPr>
        <p:spPr>
          <a:xfrm flipH="1">
            <a:off x="3035454" y="594557"/>
            <a:ext cx="17208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 flipH="1">
            <a:off x="2229800" y="1142764"/>
            <a:ext cx="743812" cy="10555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/>
          <p:nvPr/>
        </p:nvCxnSpPr>
        <p:spPr>
          <a:xfrm flipH="1" flipV="1">
            <a:off x="2233526" y="280248"/>
            <a:ext cx="0" cy="2160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/>
          <p:nvPr/>
        </p:nvCxnSpPr>
        <p:spPr>
          <a:xfrm flipH="1" flipV="1">
            <a:off x="2231740" y="297657"/>
            <a:ext cx="25200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/>
          <p:cNvSpPr txBox="1"/>
          <p:nvPr/>
        </p:nvSpPr>
        <p:spPr>
          <a:xfrm>
            <a:off x="2902450" y="3778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140mm</a:t>
            </a:r>
            <a:endParaRPr lang="de-DE" sz="1400" dirty="0"/>
          </a:p>
        </p:txBody>
      </p:sp>
      <p:cxnSp>
        <p:nvCxnSpPr>
          <p:cNvPr id="82" name="Gerade Verbindung 81"/>
          <p:cNvCxnSpPr/>
          <p:nvPr/>
        </p:nvCxnSpPr>
        <p:spPr>
          <a:xfrm flipH="1" flipV="1">
            <a:off x="2231740" y="2173661"/>
            <a:ext cx="3056" cy="26318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/>
          <p:nvPr/>
        </p:nvCxnSpPr>
        <p:spPr>
          <a:xfrm>
            <a:off x="534270" y="2159464"/>
            <a:ext cx="0" cy="26460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/>
          <p:cNvSpPr txBox="1"/>
          <p:nvPr/>
        </p:nvSpPr>
        <p:spPr>
          <a:xfrm rot="16200000">
            <a:off x="36773" y="3139665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147mm</a:t>
            </a:r>
            <a:endParaRPr lang="de-DE" sz="1400" dirty="0"/>
          </a:p>
        </p:txBody>
      </p:sp>
      <p:cxnSp>
        <p:nvCxnSpPr>
          <p:cNvPr id="73" name="Gerade Verbindung 72"/>
          <p:cNvCxnSpPr/>
          <p:nvPr/>
        </p:nvCxnSpPr>
        <p:spPr>
          <a:xfrm flipH="1" flipV="1">
            <a:off x="2393602" y="1288579"/>
            <a:ext cx="1203930" cy="1421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winkliges Dreieck 31"/>
          <p:cNvSpPr/>
          <p:nvPr/>
        </p:nvSpPr>
        <p:spPr>
          <a:xfrm rot="5400000">
            <a:off x="3156166" y="1225878"/>
            <a:ext cx="871200" cy="1040401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cxnSp>
        <p:nvCxnSpPr>
          <p:cNvPr id="86" name="Gerade Verbindung mit Pfeil 85"/>
          <p:cNvCxnSpPr/>
          <p:nvPr/>
        </p:nvCxnSpPr>
        <p:spPr>
          <a:xfrm flipH="1" flipV="1">
            <a:off x="2952020" y="450057"/>
            <a:ext cx="18000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87"/>
          <p:cNvCxnSpPr/>
          <p:nvPr/>
        </p:nvCxnSpPr>
        <p:spPr>
          <a:xfrm flipH="1" flipV="1">
            <a:off x="2948752" y="432648"/>
            <a:ext cx="0" cy="2160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93"/>
          <p:cNvCxnSpPr/>
          <p:nvPr/>
        </p:nvCxnSpPr>
        <p:spPr>
          <a:xfrm flipH="1" flipV="1">
            <a:off x="3059832" y="602300"/>
            <a:ext cx="0" cy="2160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/>
          <p:cNvCxnSpPr/>
          <p:nvPr/>
        </p:nvCxnSpPr>
        <p:spPr>
          <a:xfrm>
            <a:off x="1943708" y="1142764"/>
            <a:ext cx="0" cy="10332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107"/>
          <p:cNvCxnSpPr/>
          <p:nvPr/>
        </p:nvCxnSpPr>
        <p:spPr>
          <a:xfrm flipV="1">
            <a:off x="2387196" y="3677007"/>
            <a:ext cx="201370" cy="11236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108"/>
          <p:cNvCxnSpPr/>
          <p:nvPr/>
        </p:nvCxnSpPr>
        <p:spPr>
          <a:xfrm flipH="1" flipV="1">
            <a:off x="2223190" y="4823440"/>
            <a:ext cx="18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109"/>
          <p:cNvCxnSpPr/>
          <p:nvPr/>
        </p:nvCxnSpPr>
        <p:spPr>
          <a:xfrm flipH="1" flipV="1">
            <a:off x="2231740" y="3681028"/>
            <a:ext cx="36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111"/>
          <p:cNvCxnSpPr/>
          <p:nvPr/>
        </p:nvCxnSpPr>
        <p:spPr>
          <a:xfrm flipH="1" flipV="1">
            <a:off x="2231740" y="2195582"/>
            <a:ext cx="36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112"/>
          <p:cNvCxnSpPr/>
          <p:nvPr/>
        </p:nvCxnSpPr>
        <p:spPr>
          <a:xfrm flipV="1">
            <a:off x="2591740" y="2195583"/>
            <a:ext cx="0" cy="14700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115"/>
          <p:cNvCxnSpPr/>
          <p:nvPr/>
        </p:nvCxnSpPr>
        <p:spPr>
          <a:xfrm flipV="1">
            <a:off x="2606040" y="1142764"/>
            <a:ext cx="752963" cy="10555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/>
          <p:cNvCxnSpPr/>
          <p:nvPr/>
        </p:nvCxnSpPr>
        <p:spPr>
          <a:xfrm>
            <a:off x="539552" y="1132612"/>
            <a:ext cx="4187606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/>
          <p:cNvSpPr/>
          <p:nvPr/>
        </p:nvSpPr>
        <p:spPr>
          <a:xfrm>
            <a:off x="4768417" y="1142764"/>
            <a:ext cx="914400" cy="162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143508" y="1068995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6+3mm</a:t>
            </a:r>
          </a:p>
        </p:txBody>
      </p:sp>
      <p:cxnSp>
        <p:nvCxnSpPr>
          <p:cNvPr id="71" name="Gerade Verbindung 70"/>
          <p:cNvCxnSpPr/>
          <p:nvPr/>
        </p:nvCxnSpPr>
        <p:spPr>
          <a:xfrm flipH="1" flipV="1">
            <a:off x="2963735" y="1136998"/>
            <a:ext cx="36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62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623571" y="548680"/>
            <a:ext cx="1080000" cy="1080000"/>
            <a:chOff x="623571" y="548680"/>
            <a:chExt cx="1080000" cy="1080000"/>
          </a:xfrm>
        </p:grpSpPr>
        <p:sp>
          <p:nvSpPr>
            <p:cNvPr id="2" name="Ellipse 1"/>
            <p:cNvSpPr/>
            <p:nvPr/>
          </p:nvSpPr>
          <p:spPr>
            <a:xfrm>
              <a:off x="623571" y="548680"/>
              <a:ext cx="1080000" cy="1080000"/>
            </a:xfrm>
            <a:prstGeom prst="ellips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Ellipse 12"/>
            <p:cNvSpPr/>
            <p:nvPr/>
          </p:nvSpPr>
          <p:spPr>
            <a:xfrm>
              <a:off x="731571" y="656680"/>
              <a:ext cx="864000" cy="864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2303748" y="499133"/>
            <a:ext cx="1080000" cy="1080000"/>
            <a:chOff x="623571" y="548680"/>
            <a:chExt cx="1080000" cy="1080000"/>
          </a:xfrm>
        </p:grpSpPr>
        <p:sp>
          <p:nvSpPr>
            <p:cNvPr id="16" name="Ellipse 15"/>
            <p:cNvSpPr/>
            <p:nvPr/>
          </p:nvSpPr>
          <p:spPr>
            <a:xfrm>
              <a:off x="623571" y="548680"/>
              <a:ext cx="1080000" cy="1080000"/>
            </a:xfrm>
            <a:prstGeom prst="ellips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Ellipse 16"/>
            <p:cNvSpPr/>
            <p:nvPr/>
          </p:nvSpPr>
          <p:spPr>
            <a:xfrm>
              <a:off x="731571" y="656680"/>
              <a:ext cx="864000" cy="864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8" name="Rechteck 17"/>
          <p:cNvSpPr/>
          <p:nvPr/>
        </p:nvSpPr>
        <p:spPr>
          <a:xfrm>
            <a:off x="2494875" y="2420888"/>
            <a:ext cx="200860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2792246" y="2420888"/>
            <a:ext cx="200860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3089617" y="2420888"/>
            <a:ext cx="200860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3386988" y="2420888"/>
            <a:ext cx="200860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3684359" y="2420888"/>
            <a:ext cx="200860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3981730" y="2420888"/>
            <a:ext cx="200860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710649" y="2420888"/>
            <a:ext cx="200860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1008020" y="2420888"/>
            <a:ext cx="200860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1305391" y="2420888"/>
            <a:ext cx="200860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1602762" y="2420888"/>
            <a:ext cx="200860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1900133" y="2420888"/>
            <a:ext cx="200860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2197504" y="2420888"/>
            <a:ext cx="200860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4576472" y="2420888"/>
            <a:ext cx="200860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4873843" y="2420888"/>
            <a:ext cx="200860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5171214" y="2420888"/>
            <a:ext cx="200860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5468585" y="2420888"/>
            <a:ext cx="200860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5765956" y="2420888"/>
            <a:ext cx="200860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6063328" y="2420888"/>
            <a:ext cx="200860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4279101" y="2420888"/>
            <a:ext cx="200860" cy="834232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93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feld 192"/>
          <p:cNvSpPr txBox="1"/>
          <p:nvPr/>
        </p:nvSpPr>
        <p:spPr>
          <a:xfrm>
            <a:off x="1224476" y="-208892"/>
            <a:ext cx="1225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r=11,5/90 mm</a:t>
            </a:r>
            <a:endParaRPr lang="de-DE" sz="1200" dirty="0"/>
          </a:p>
        </p:txBody>
      </p:sp>
      <p:cxnSp>
        <p:nvCxnSpPr>
          <p:cNvPr id="159" name="Gerade Verbindung 158"/>
          <p:cNvCxnSpPr/>
          <p:nvPr/>
        </p:nvCxnSpPr>
        <p:spPr>
          <a:xfrm flipH="1">
            <a:off x="3130277" y="-171400"/>
            <a:ext cx="1563" cy="671121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"/>
          <p:cNvGrpSpPr/>
          <p:nvPr/>
        </p:nvGrpSpPr>
        <p:grpSpPr>
          <a:xfrm>
            <a:off x="287524" y="-19000"/>
            <a:ext cx="8568123" cy="7084404"/>
            <a:chOff x="287524" y="-19000"/>
            <a:chExt cx="8568123" cy="7084404"/>
          </a:xfrm>
        </p:grpSpPr>
        <p:sp>
          <p:nvSpPr>
            <p:cNvPr id="184" name="Rechteck 183"/>
            <p:cNvSpPr/>
            <p:nvPr/>
          </p:nvSpPr>
          <p:spPr>
            <a:xfrm>
              <a:off x="1116742" y="3938639"/>
              <a:ext cx="216000" cy="123241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47" name="Gerade Verbindung 146"/>
            <p:cNvCxnSpPr/>
            <p:nvPr/>
          </p:nvCxnSpPr>
          <p:spPr>
            <a:xfrm flipH="1">
              <a:off x="3900384" y="354186"/>
              <a:ext cx="1563" cy="671121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Gerade Verbindung 225"/>
            <p:cNvCxnSpPr/>
            <p:nvPr/>
          </p:nvCxnSpPr>
          <p:spPr>
            <a:xfrm flipV="1">
              <a:off x="4200020" y="5261520"/>
              <a:ext cx="3659010" cy="620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hteck 139"/>
            <p:cNvSpPr/>
            <p:nvPr/>
          </p:nvSpPr>
          <p:spPr>
            <a:xfrm flipV="1">
              <a:off x="2801118" y="1313575"/>
              <a:ext cx="234000" cy="44996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42" name="Gerade Verbindung 241"/>
            <p:cNvCxnSpPr/>
            <p:nvPr/>
          </p:nvCxnSpPr>
          <p:spPr>
            <a:xfrm>
              <a:off x="4765875" y="2312580"/>
              <a:ext cx="0" cy="45007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 Verbindung 132"/>
            <p:cNvCxnSpPr/>
            <p:nvPr/>
          </p:nvCxnSpPr>
          <p:spPr>
            <a:xfrm>
              <a:off x="1640442" y="2235049"/>
              <a:ext cx="2534" cy="359621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Gerade Verbindung 237"/>
            <p:cNvCxnSpPr/>
            <p:nvPr/>
          </p:nvCxnSpPr>
          <p:spPr>
            <a:xfrm>
              <a:off x="287524" y="2129215"/>
              <a:ext cx="0" cy="41767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hteck 86"/>
            <p:cNvSpPr/>
            <p:nvPr/>
          </p:nvSpPr>
          <p:spPr>
            <a:xfrm>
              <a:off x="2986959" y="5099548"/>
              <a:ext cx="1771200" cy="5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Rechteck 85"/>
            <p:cNvSpPr/>
            <p:nvPr/>
          </p:nvSpPr>
          <p:spPr>
            <a:xfrm>
              <a:off x="2918935" y="3742348"/>
              <a:ext cx="54000" cy="141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84" name="Gruppieren 83"/>
            <p:cNvGrpSpPr/>
            <p:nvPr/>
          </p:nvGrpSpPr>
          <p:grpSpPr>
            <a:xfrm>
              <a:off x="2990110" y="3741181"/>
              <a:ext cx="2171428" cy="1324800"/>
              <a:chOff x="2977376" y="4212917"/>
              <a:chExt cx="2171428" cy="1324800"/>
            </a:xfrm>
            <a:solidFill>
              <a:srgbClr val="376092">
                <a:alpha val="49804"/>
              </a:srgbClr>
            </a:solidFill>
          </p:grpSpPr>
          <p:sp>
            <p:nvSpPr>
              <p:cNvPr id="83" name="Rechteck 82"/>
              <p:cNvSpPr/>
              <p:nvPr/>
            </p:nvSpPr>
            <p:spPr>
              <a:xfrm>
                <a:off x="2977376" y="4212917"/>
                <a:ext cx="900000" cy="13248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Rechteck 88"/>
              <p:cNvSpPr/>
              <p:nvPr/>
            </p:nvSpPr>
            <p:spPr>
              <a:xfrm>
                <a:off x="3879576" y="4240278"/>
                <a:ext cx="1080000" cy="1260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Rechteck 89"/>
              <p:cNvSpPr/>
              <p:nvPr/>
            </p:nvSpPr>
            <p:spPr>
              <a:xfrm>
                <a:off x="4968804" y="4420278"/>
                <a:ext cx="180000" cy="900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1" name="Rechteck 20"/>
            <p:cNvSpPr/>
            <p:nvPr/>
          </p:nvSpPr>
          <p:spPr>
            <a:xfrm rot="5400000">
              <a:off x="3051535" y="636039"/>
              <a:ext cx="1605600" cy="1836000"/>
            </a:xfrm>
            <a:prstGeom prst="rect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3" name="Gruppieren 32"/>
            <p:cNvGrpSpPr/>
            <p:nvPr/>
          </p:nvGrpSpPr>
          <p:grpSpPr>
            <a:xfrm rot="5400000">
              <a:off x="3148782" y="671307"/>
              <a:ext cx="1355251" cy="1772233"/>
              <a:chOff x="1029155" y="4233928"/>
              <a:chExt cx="1355251" cy="1772233"/>
            </a:xfrm>
          </p:grpSpPr>
          <p:sp>
            <p:nvSpPr>
              <p:cNvPr id="48" name="Rechteck 47"/>
              <p:cNvSpPr/>
              <p:nvPr/>
            </p:nvSpPr>
            <p:spPr>
              <a:xfrm rot="16200000">
                <a:off x="820355" y="4442728"/>
                <a:ext cx="1771200" cy="135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Ellipse 31"/>
              <p:cNvSpPr/>
              <p:nvPr/>
            </p:nvSpPr>
            <p:spPr>
              <a:xfrm>
                <a:off x="2224552" y="5762072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Ellipse 49"/>
              <p:cNvSpPr/>
              <p:nvPr/>
            </p:nvSpPr>
            <p:spPr>
              <a:xfrm>
                <a:off x="2224552" y="5488440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3" name="Ellipse 52"/>
              <p:cNvSpPr/>
              <p:nvPr/>
            </p:nvSpPr>
            <p:spPr>
              <a:xfrm>
                <a:off x="2224552" y="5214810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Ellipse 59"/>
              <p:cNvSpPr/>
              <p:nvPr/>
            </p:nvSpPr>
            <p:spPr>
              <a:xfrm>
                <a:off x="2224552" y="4667550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Ellipse 61"/>
              <p:cNvSpPr/>
              <p:nvPr/>
            </p:nvSpPr>
            <p:spPr>
              <a:xfrm>
                <a:off x="2224552" y="4941180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Ellipse 62"/>
              <p:cNvSpPr/>
              <p:nvPr/>
            </p:nvSpPr>
            <p:spPr>
              <a:xfrm>
                <a:off x="2224552" y="4393920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Ellipse 63"/>
              <p:cNvSpPr/>
              <p:nvPr/>
            </p:nvSpPr>
            <p:spPr>
              <a:xfrm>
                <a:off x="1108428" y="5733256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Ellipse 64"/>
              <p:cNvSpPr/>
              <p:nvPr/>
            </p:nvSpPr>
            <p:spPr>
              <a:xfrm>
                <a:off x="1108428" y="5459624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Ellipse 65"/>
              <p:cNvSpPr/>
              <p:nvPr/>
            </p:nvSpPr>
            <p:spPr>
              <a:xfrm>
                <a:off x="1108428" y="5185994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Ellipse 66"/>
              <p:cNvSpPr/>
              <p:nvPr/>
            </p:nvSpPr>
            <p:spPr>
              <a:xfrm>
                <a:off x="1108428" y="4638734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Ellipse 67"/>
              <p:cNvSpPr/>
              <p:nvPr/>
            </p:nvSpPr>
            <p:spPr>
              <a:xfrm>
                <a:off x="1108428" y="4912364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9" name="Ellipse 68"/>
              <p:cNvSpPr/>
              <p:nvPr/>
            </p:nvSpPr>
            <p:spPr>
              <a:xfrm>
                <a:off x="1108428" y="4365104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Rechteck 69"/>
              <p:cNvSpPr/>
              <p:nvPr/>
            </p:nvSpPr>
            <p:spPr>
              <a:xfrm rot="16200000">
                <a:off x="1678806" y="5300561"/>
                <a:ext cx="57600" cy="135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4" name="Rechteck 33"/>
            <p:cNvSpPr/>
            <p:nvPr/>
          </p:nvSpPr>
          <p:spPr>
            <a:xfrm rot="5400000">
              <a:off x="3531430" y="-370736"/>
              <a:ext cx="648000" cy="184904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Rechteck 72"/>
            <p:cNvSpPr/>
            <p:nvPr/>
          </p:nvSpPr>
          <p:spPr>
            <a:xfrm>
              <a:off x="2914036" y="4104794"/>
              <a:ext cx="1850400" cy="10800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Rechteck 73"/>
            <p:cNvSpPr/>
            <p:nvPr/>
          </p:nvSpPr>
          <p:spPr>
            <a:xfrm>
              <a:off x="1116742" y="5171059"/>
              <a:ext cx="3647695" cy="10800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Rechteck 78"/>
            <p:cNvSpPr/>
            <p:nvPr/>
          </p:nvSpPr>
          <p:spPr>
            <a:xfrm>
              <a:off x="2914036" y="5270533"/>
              <a:ext cx="1850400" cy="10800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Rechteck 94"/>
            <p:cNvSpPr/>
            <p:nvPr/>
          </p:nvSpPr>
          <p:spPr>
            <a:xfrm>
              <a:off x="2942726" y="2252656"/>
              <a:ext cx="2347006" cy="103734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1" name="Rechteck 130"/>
            <p:cNvSpPr/>
            <p:nvPr/>
          </p:nvSpPr>
          <p:spPr>
            <a:xfrm>
              <a:off x="2942726" y="755066"/>
              <a:ext cx="2347006" cy="112032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2" name="Rechteck 131"/>
            <p:cNvSpPr/>
            <p:nvPr/>
          </p:nvSpPr>
          <p:spPr>
            <a:xfrm>
              <a:off x="3901947" y="755066"/>
              <a:ext cx="1387785" cy="1591263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98" name="Textfeld 3097"/>
            <p:cNvSpPr txBox="1"/>
            <p:nvPr/>
          </p:nvSpPr>
          <p:spPr>
            <a:xfrm>
              <a:off x="1363675" y="185033"/>
              <a:ext cx="13953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r=80mm / 80mm</a:t>
              </a:r>
              <a:endParaRPr lang="de-DE" sz="1200" dirty="0"/>
            </a:p>
          </p:txBody>
        </p:sp>
        <p:cxnSp>
          <p:nvCxnSpPr>
            <p:cNvPr id="3100" name="Gerade Verbindung 3099"/>
            <p:cNvCxnSpPr/>
            <p:nvPr/>
          </p:nvCxnSpPr>
          <p:spPr>
            <a:xfrm>
              <a:off x="4779955" y="263618"/>
              <a:ext cx="407569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Gerade Verbindung 199"/>
            <p:cNvCxnSpPr/>
            <p:nvPr/>
          </p:nvCxnSpPr>
          <p:spPr>
            <a:xfrm>
              <a:off x="4788024" y="725093"/>
              <a:ext cx="335644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Gerade Verbindung 200"/>
            <p:cNvCxnSpPr/>
            <p:nvPr/>
          </p:nvCxnSpPr>
          <p:spPr>
            <a:xfrm flipV="1">
              <a:off x="4779955" y="867098"/>
              <a:ext cx="2363726" cy="103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 Verbindung 201"/>
            <p:cNvCxnSpPr/>
            <p:nvPr/>
          </p:nvCxnSpPr>
          <p:spPr>
            <a:xfrm flipV="1">
              <a:off x="4788024" y="2235049"/>
              <a:ext cx="2385793" cy="243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Gerade Verbindung 202"/>
            <p:cNvCxnSpPr/>
            <p:nvPr/>
          </p:nvCxnSpPr>
          <p:spPr>
            <a:xfrm>
              <a:off x="4752020" y="2356390"/>
              <a:ext cx="335644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Gerade Verbindung 203"/>
            <p:cNvCxnSpPr/>
            <p:nvPr/>
          </p:nvCxnSpPr>
          <p:spPr>
            <a:xfrm>
              <a:off x="4779955" y="2835474"/>
              <a:ext cx="407569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feld 204"/>
            <p:cNvSpPr txBox="1"/>
            <p:nvPr/>
          </p:nvSpPr>
          <p:spPr>
            <a:xfrm>
              <a:off x="4868416" y="2470017"/>
              <a:ext cx="12257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17 mm</a:t>
              </a:r>
              <a:endParaRPr lang="de-DE" sz="1200" dirty="0"/>
            </a:p>
          </p:txBody>
        </p:sp>
        <p:sp>
          <p:nvSpPr>
            <p:cNvPr id="206" name="Textfeld 205"/>
            <p:cNvSpPr txBox="1"/>
            <p:nvPr/>
          </p:nvSpPr>
          <p:spPr>
            <a:xfrm>
              <a:off x="6624228" y="2165253"/>
              <a:ext cx="12257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3 mm</a:t>
              </a:r>
              <a:endParaRPr lang="de-DE" sz="1200" dirty="0"/>
            </a:p>
          </p:txBody>
        </p:sp>
        <p:sp>
          <p:nvSpPr>
            <p:cNvPr id="207" name="Textfeld 206"/>
            <p:cNvSpPr txBox="1"/>
            <p:nvPr/>
          </p:nvSpPr>
          <p:spPr>
            <a:xfrm>
              <a:off x="6633236" y="672412"/>
              <a:ext cx="12257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3 mm</a:t>
              </a:r>
              <a:endParaRPr lang="de-DE" sz="1200" dirty="0"/>
            </a:p>
          </p:txBody>
        </p:sp>
        <p:sp>
          <p:nvSpPr>
            <p:cNvPr id="208" name="Textfeld 207"/>
            <p:cNvSpPr txBox="1"/>
            <p:nvPr/>
          </p:nvSpPr>
          <p:spPr>
            <a:xfrm rot="16200000">
              <a:off x="6444208" y="1258627"/>
              <a:ext cx="12257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38,6 mm</a:t>
              </a:r>
              <a:endParaRPr lang="de-DE" sz="1200" dirty="0"/>
            </a:p>
          </p:txBody>
        </p:sp>
        <p:sp>
          <p:nvSpPr>
            <p:cNvPr id="213" name="Textfeld 212"/>
            <p:cNvSpPr txBox="1"/>
            <p:nvPr/>
          </p:nvSpPr>
          <p:spPr>
            <a:xfrm rot="16200000">
              <a:off x="7236296" y="1258627"/>
              <a:ext cx="12257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45,6 mm</a:t>
              </a:r>
              <a:endParaRPr lang="de-DE" sz="1200" dirty="0"/>
            </a:p>
          </p:txBody>
        </p:sp>
        <p:sp>
          <p:nvSpPr>
            <p:cNvPr id="216" name="Textfeld 215"/>
            <p:cNvSpPr txBox="1"/>
            <p:nvPr/>
          </p:nvSpPr>
          <p:spPr>
            <a:xfrm rot="16200000">
              <a:off x="8022039" y="1258627"/>
              <a:ext cx="12257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71,6 mm</a:t>
              </a:r>
              <a:endParaRPr lang="de-DE" sz="1200" dirty="0"/>
            </a:p>
          </p:txBody>
        </p:sp>
        <p:cxnSp>
          <p:nvCxnSpPr>
            <p:cNvPr id="217" name="Gerade Verbindung 216"/>
            <p:cNvCxnSpPr/>
            <p:nvPr/>
          </p:nvCxnSpPr>
          <p:spPr>
            <a:xfrm>
              <a:off x="4227590" y="4466752"/>
              <a:ext cx="196726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Gerade Verbindung 221"/>
            <p:cNvCxnSpPr/>
            <p:nvPr/>
          </p:nvCxnSpPr>
          <p:spPr>
            <a:xfrm>
              <a:off x="4231520" y="4373158"/>
              <a:ext cx="196726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Gerade Verbindung 222"/>
            <p:cNvCxnSpPr/>
            <p:nvPr/>
          </p:nvCxnSpPr>
          <p:spPr>
            <a:xfrm>
              <a:off x="4237081" y="4832916"/>
              <a:ext cx="196726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Gerade Verbindung 223"/>
            <p:cNvCxnSpPr/>
            <p:nvPr/>
          </p:nvCxnSpPr>
          <p:spPr>
            <a:xfrm>
              <a:off x="4237081" y="4940928"/>
              <a:ext cx="196726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Gerade Verbindung 224"/>
            <p:cNvCxnSpPr/>
            <p:nvPr/>
          </p:nvCxnSpPr>
          <p:spPr>
            <a:xfrm>
              <a:off x="4708602" y="5156952"/>
              <a:ext cx="196726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Textfeld 226"/>
            <p:cNvSpPr txBox="1"/>
            <p:nvPr/>
          </p:nvSpPr>
          <p:spPr>
            <a:xfrm>
              <a:off x="5631746" y="4276179"/>
              <a:ext cx="12257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3 mm</a:t>
              </a:r>
              <a:endParaRPr lang="de-DE" sz="1200" dirty="0"/>
            </a:p>
          </p:txBody>
        </p:sp>
        <p:sp>
          <p:nvSpPr>
            <p:cNvPr id="228" name="Textfeld 227"/>
            <p:cNvSpPr txBox="1"/>
            <p:nvPr/>
          </p:nvSpPr>
          <p:spPr>
            <a:xfrm>
              <a:off x="5631746" y="4735937"/>
              <a:ext cx="12257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3 mm</a:t>
              </a:r>
              <a:endParaRPr lang="de-DE" sz="1200" dirty="0"/>
            </a:p>
          </p:txBody>
        </p:sp>
        <p:sp>
          <p:nvSpPr>
            <p:cNvPr id="229" name="Textfeld 228"/>
            <p:cNvSpPr txBox="1"/>
            <p:nvPr/>
          </p:nvSpPr>
          <p:spPr>
            <a:xfrm>
              <a:off x="5631746" y="5076650"/>
              <a:ext cx="12257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3 mm</a:t>
              </a:r>
              <a:endParaRPr lang="de-DE" sz="1200" dirty="0"/>
            </a:p>
          </p:txBody>
        </p:sp>
        <p:sp>
          <p:nvSpPr>
            <p:cNvPr id="231" name="Textfeld 230"/>
            <p:cNvSpPr txBox="1"/>
            <p:nvPr/>
          </p:nvSpPr>
          <p:spPr>
            <a:xfrm>
              <a:off x="5631746" y="4483999"/>
              <a:ext cx="12257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10 mm</a:t>
              </a:r>
              <a:endParaRPr lang="de-DE" sz="1200" dirty="0"/>
            </a:p>
          </p:txBody>
        </p:sp>
        <p:sp>
          <p:nvSpPr>
            <p:cNvPr id="232" name="Textfeld 231"/>
            <p:cNvSpPr txBox="1"/>
            <p:nvPr/>
          </p:nvSpPr>
          <p:spPr>
            <a:xfrm>
              <a:off x="5631746" y="4915957"/>
              <a:ext cx="12257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6 mm</a:t>
              </a:r>
              <a:endParaRPr lang="de-DE" sz="1200" dirty="0"/>
            </a:p>
          </p:txBody>
        </p:sp>
        <p:cxnSp>
          <p:nvCxnSpPr>
            <p:cNvPr id="233" name="Gerade Verbindung 232"/>
            <p:cNvCxnSpPr/>
            <p:nvPr/>
          </p:nvCxnSpPr>
          <p:spPr>
            <a:xfrm>
              <a:off x="4204546" y="3613853"/>
              <a:ext cx="2509535" cy="1213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Textfeld 234"/>
            <p:cNvSpPr txBox="1"/>
            <p:nvPr/>
          </p:nvSpPr>
          <p:spPr>
            <a:xfrm>
              <a:off x="6406546" y="5087537"/>
              <a:ext cx="12257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40 mm</a:t>
              </a:r>
              <a:endParaRPr lang="de-DE" sz="1200" dirty="0"/>
            </a:p>
          </p:txBody>
        </p:sp>
        <p:cxnSp>
          <p:nvCxnSpPr>
            <p:cNvPr id="241" name="Gerade Verbindung 240"/>
            <p:cNvCxnSpPr>
              <a:stCxn id="70" idx="1"/>
            </p:cNvCxnSpPr>
            <p:nvPr/>
          </p:nvCxnSpPr>
          <p:spPr>
            <a:xfrm flipH="1">
              <a:off x="2903941" y="1558249"/>
              <a:ext cx="36350" cy="496417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Rechteck 250"/>
            <p:cNvSpPr/>
            <p:nvPr/>
          </p:nvSpPr>
          <p:spPr>
            <a:xfrm>
              <a:off x="1645172" y="753606"/>
              <a:ext cx="900000" cy="1728000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46" name="Gerade Verbindung 145"/>
            <p:cNvCxnSpPr/>
            <p:nvPr/>
          </p:nvCxnSpPr>
          <p:spPr>
            <a:xfrm>
              <a:off x="5580112" y="2384884"/>
              <a:ext cx="0" cy="45007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Gerade Verbindung 159"/>
            <p:cNvCxnSpPr/>
            <p:nvPr/>
          </p:nvCxnSpPr>
          <p:spPr>
            <a:xfrm flipH="1">
              <a:off x="4498429" y="-19000"/>
              <a:ext cx="1563" cy="671121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Freihandform 170"/>
            <p:cNvSpPr/>
            <p:nvPr/>
          </p:nvSpPr>
          <p:spPr>
            <a:xfrm>
              <a:off x="2919155" y="5372759"/>
              <a:ext cx="2492847" cy="1581665"/>
            </a:xfrm>
            <a:custGeom>
              <a:avLst/>
              <a:gdLst>
                <a:gd name="connsiteX0" fmla="*/ 0 w 2526957"/>
                <a:gd name="connsiteY0" fmla="*/ 0 h 1581665"/>
                <a:gd name="connsiteX1" fmla="*/ 1309816 w 2526957"/>
                <a:gd name="connsiteY1" fmla="*/ 1581665 h 1581665"/>
                <a:gd name="connsiteX2" fmla="*/ 2526957 w 2526957"/>
                <a:gd name="connsiteY2" fmla="*/ 574589 h 1581665"/>
                <a:gd name="connsiteX3" fmla="*/ 2075935 w 2526957"/>
                <a:gd name="connsiteY3" fmla="*/ 6178 h 1581665"/>
                <a:gd name="connsiteX4" fmla="*/ 0 w 2526957"/>
                <a:gd name="connsiteY4" fmla="*/ 0 h 1581665"/>
                <a:gd name="connsiteX0" fmla="*/ 0 w 2551670"/>
                <a:gd name="connsiteY0" fmla="*/ 0 h 1581665"/>
                <a:gd name="connsiteX1" fmla="*/ 1309816 w 2551670"/>
                <a:gd name="connsiteY1" fmla="*/ 1581665 h 1581665"/>
                <a:gd name="connsiteX2" fmla="*/ 2551670 w 2551670"/>
                <a:gd name="connsiteY2" fmla="*/ 556054 h 1581665"/>
                <a:gd name="connsiteX3" fmla="*/ 2075935 w 2551670"/>
                <a:gd name="connsiteY3" fmla="*/ 6178 h 1581665"/>
                <a:gd name="connsiteX4" fmla="*/ 0 w 2551670"/>
                <a:gd name="connsiteY4" fmla="*/ 0 h 1581665"/>
                <a:gd name="connsiteX0" fmla="*/ 0 w 2545492"/>
                <a:gd name="connsiteY0" fmla="*/ 0 h 1581665"/>
                <a:gd name="connsiteX1" fmla="*/ 1309816 w 2545492"/>
                <a:gd name="connsiteY1" fmla="*/ 1581665 h 1581665"/>
                <a:gd name="connsiteX2" fmla="*/ 2545492 w 2545492"/>
                <a:gd name="connsiteY2" fmla="*/ 543697 h 1581665"/>
                <a:gd name="connsiteX3" fmla="*/ 2075935 w 2545492"/>
                <a:gd name="connsiteY3" fmla="*/ 6178 h 1581665"/>
                <a:gd name="connsiteX4" fmla="*/ 0 w 2545492"/>
                <a:gd name="connsiteY4" fmla="*/ 0 h 1581665"/>
                <a:gd name="connsiteX0" fmla="*/ 0 w 2545492"/>
                <a:gd name="connsiteY0" fmla="*/ 0 h 1581665"/>
                <a:gd name="connsiteX1" fmla="*/ 1309816 w 2545492"/>
                <a:gd name="connsiteY1" fmla="*/ 1581665 h 1581665"/>
                <a:gd name="connsiteX2" fmla="*/ 2545492 w 2545492"/>
                <a:gd name="connsiteY2" fmla="*/ 549875 h 1581665"/>
                <a:gd name="connsiteX3" fmla="*/ 2075935 w 2545492"/>
                <a:gd name="connsiteY3" fmla="*/ 6178 h 1581665"/>
                <a:gd name="connsiteX4" fmla="*/ 0 w 2545492"/>
                <a:gd name="connsiteY4" fmla="*/ 0 h 1581665"/>
                <a:gd name="connsiteX0" fmla="*/ 0 w 2539313"/>
                <a:gd name="connsiteY0" fmla="*/ 0 h 1581665"/>
                <a:gd name="connsiteX1" fmla="*/ 1309816 w 2539313"/>
                <a:gd name="connsiteY1" fmla="*/ 1581665 h 1581665"/>
                <a:gd name="connsiteX2" fmla="*/ 2539313 w 2539313"/>
                <a:gd name="connsiteY2" fmla="*/ 556053 h 1581665"/>
                <a:gd name="connsiteX3" fmla="*/ 2075935 w 2539313"/>
                <a:gd name="connsiteY3" fmla="*/ 6178 h 1581665"/>
                <a:gd name="connsiteX4" fmla="*/ 0 w 2539313"/>
                <a:gd name="connsiteY4" fmla="*/ 0 h 1581665"/>
                <a:gd name="connsiteX0" fmla="*/ 0 w 2539313"/>
                <a:gd name="connsiteY0" fmla="*/ 0 h 1581665"/>
                <a:gd name="connsiteX1" fmla="*/ 1309816 w 2539313"/>
                <a:gd name="connsiteY1" fmla="*/ 1581665 h 1581665"/>
                <a:gd name="connsiteX2" fmla="*/ 2539313 w 2539313"/>
                <a:gd name="connsiteY2" fmla="*/ 543696 h 1581665"/>
                <a:gd name="connsiteX3" fmla="*/ 2075935 w 2539313"/>
                <a:gd name="connsiteY3" fmla="*/ 6178 h 1581665"/>
                <a:gd name="connsiteX4" fmla="*/ 0 w 2539313"/>
                <a:gd name="connsiteY4" fmla="*/ 0 h 1581665"/>
                <a:gd name="connsiteX0" fmla="*/ 0 w 2536932"/>
                <a:gd name="connsiteY0" fmla="*/ 0 h 1581665"/>
                <a:gd name="connsiteX1" fmla="*/ 1309816 w 2536932"/>
                <a:gd name="connsiteY1" fmla="*/ 1581665 h 1581665"/>
                <a:gd name="connsiteX2" fmla="*/ 2536932 w 2536932"/>
                <a:gd name="connsiteY2" fmla="*/ 543696 h 1581665"/>
                <a:gd name="connsiteX3" fmla="*/ 2075935 w 2536932"/>
                <a:gd name="connsiteY3" fmla="*/ 6178 h 1581665"/>
                <a:gd name="connsiteX4" fmla="*/ 0 w 2536932"/>
                <a:gd name="connsiteY4" fmla="*/ 0 h 1581665"/>
                <a:gd name="connsiteX0" fmla="*/ 0 w 2529788"/>
                <a:gd name="connsiteY0" fmla="*/ 0 h 1581665"/>
                <a:gd name="connsiteX1" fmla="*/ 1309816 w 2529788"/>
                <a:gd name="connsiteY1" fmla="*/ 1581665 h 1581665"/>
                <a:gd name="connsiteX2" fmla="*/ 2529788 w 2529788"/>
                <a:gd name="connsiteY2" fmla="*/ 543696 h 1581665"/>
                <a:gd name="connsiteX3" fmla="*/ 2075935 w 2529788"/>
                <a:gd name="connsiteY3" fmla="*/ 6178 h 1581665"/>
                <a:gd name="connsiteX4" fmla="*/ 0 w 2529788"/>
                <a:gd name="connsiteY4" fmla="*/ 0 h 1581665"/>
                <a:gd name="connsiteX0" fmla="*/ 0 w 2535925"/>
                <a:gd name="connsiteY0" fmla="*/ 0 h 1581665"/>
                <a:gd name="connsiteX1" fmla="*/ 1309816 w 2535925"/>
                <a:gd name="connsiteY1" fmla="*/ 1581665 h 1581665"/>
                <a:gd name="connsiteX2" fmla="*/ 2535925 w 2535925"/>
                <a:gd name="connsiteY2" fmla="*/ 549833 h 1581665"/>
                <a:gd name="connsiteX3" fmla="*/ 2075935 w 2535925"/>
                <a:gd name="connsiteY3" fmla="*/ 6178 h 1581665"/>
                <a:gd name="connsiteX4" fmla="*/ 0 w 2535925"/>
                <a:gd name="connsiteY4" fmla="*/ 0 h 1581665"/>
                <a:gd name="connsiteX0" fmla="*/ 0 w 2535925"/>
                <a:gd name="connsiteY0" fmla="*/ 0 h 1581665"/>
                <a:gd name="connsiteX1" fmla="*/ 1309816 w 2535925"/>
                <a:gd name="connsiteY1" fmla="*/ 1581665 h 1581665"/>
                <a:gd name="connsiteX2" fmla="*/ 2535925 w 2535925"/>
                <a:gd name="connsiteY2" fmla="*/ 549833 h 1581665"/>
                <a:gd name="connsiteX3" fmla="*/ 1999458 w 2535925"/>
                <a:gd name="connsiteY3" fmla="*/ 6178 h 1581665"/>
                <a:gd name="connsiteX4" fmla="*/ 0 w 2535925"/>
                <a:gd name="connsiteY4" fmla="*/ 0 h 1581665"/>
                <a:gd name="connsiteX0" fmla="*/ 0 w 2492699"/>
                <a:gd name="connsiteY0" fmla="*/ 0 h 1581665"/>
                <a:gd name="connsiteX1" fmla="*/ 1309816 w 2492699"/>
                <a:gd name="connsiteY1" fmla="*/ 1581665 h 1581665"/>
                <a:gd name="connsiteX2" fmla="*/ 2492699 w 2492699"/>
                <a:gd name="connsiteY2" fmla="*/ 593060 h 1581665"/>
                <a:gd name="connsiteX3" fmla="*/ 1999458 w 2492699"/>
                <a:gd name="connsiteY3" fmla="*/ 6178 h 1581665"/>
                <a:gd name="connsiteX4" fmla="*/ 0 w 2492699"/>
                <a:gd name="connsiteY4" fmla="*/ 0 h 1581665"/>
                <a:gd name="connsiteX0" fmla="*/ 0 w 2496024"/>
                <a:gd name="connsiteY0" fmla="*/ 0 h 1581665"/>
                <a:gd name="connsiteX1" fmla="*/ 1309816 w 2496024"/>
                <a:gd name="connsiteY1" fmla="*/ 1581665 h 1581665"/>
                <a:gd name="connsiteX2" fmla="*/ 2496024 w 2496024"/>
                <a:gd name="connsiteY2" fmla="*/ 589735 h 1581665"/>
                <a:gd name="connsiteX3" fmla="*/ 1999458 w 2496024"/>
                <a:gd name="connsiteY3" fmla="*/ 6178 h 1581665"/>
                <a:gd name="connsiteX4" fmla="*/ 0 w 2496024"/>
                <a:gd name="connsiteY4" fmla="*/ 0 h 1581665"/>
                <a:gd name="connsiteX0" fmla="*/ 0 w 2486049"/>
                <a:gd name="connsiteY0" fmla="*/ 0 h 1581665"/>
                <a:gd name="connsiteX1" fmla="*/ 1309816 w 2486049"/>
                <a:gd name="connsiteY1" fmla="*/ 1581665 h 1581665"/>
                <a:gd name="connsiteX2" fmla="*/ 2486049 w 2486049"/>
                <a:gd name="connsiteY2" fmla="*/ 583084 h 1581665"/>
                <a:gd name="connsiteX3" fmla="*/ 1999458 w 2486049"/>
                <a:gd name="connsiteY3" fmla="*/ 6178 h 1581665"/>
                <a:gd name="connsiteX4" fmla="*/ 0 w 2486049"/>
                <a:gd name="connsiteY4" fmla="*/ 0 h 1581665"/>
                <a:gd name="connsiteX0" fmla="*/ 0 w 2496247"/>
                <a:gd name="connsiteY0" fmla="*/ 0 h 1581665"/>
                <a:gd name="connsiteX1" fmla="*/ 1309816 w 2496247"/>
                <a:gd name="connsiteY1" fmla="*/ 1581665 h 1581665"/>
                <a:gd name="connsiteX2" fmla="*/ 2496247 w 2496247"/>
                <a:gd name="connsiteY2" fmla="*/ 593282 h 1581665"/>
                <a:gd name="connsiteX3" fmla="*/ 1999458 w 2496247"/>
                <a:gd name="connsiteY3" fmla="*/ 6178 h 1581665"/>
                <a:gd name="connsiteX4" fmla="*/ 0 w 2496247"/>
                <a:gd name="connsiteY4" fmla="*/ 0 h 1581665"/>
                <a:gd name="connsiteX0" fmla="*/ 0 w 2492847"/>
                <a:gd name="connsiteY0" fmla="*/ 0 h 1581665"/>
                <a:gd name="connsiteX1" fmla="*/ 1309816 w 2492847"/>
                <a:gd name="connsiteY1" fmla="*/ 1581665 h 1581665"/>
                <a:gd name="connsiteX2" fmla="*/ 2492847 w 2492847"/>
                <a:gd name="connsiteY2" fmla="*/ 589883 h 1581665"/>
                <a:gd name="connsiteX3" fmla="*/ 1999458 w 2492847"/>
                <a:gd name="connsiteY3" fmla="*/ 6178 h 1581665"/>
                <a:gd name="connsiteX4" fmla="*/ 0 w 2492847"/>
                <a:gd name="connsiteY4" fmla="*/ 0 h 1581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2847" h="1581665">
                  <a:moveTo>
                    <a:pt x="0" y="0"/>
                  </a:moveTo>
                  <a:lnTo>
                    <a:pt x="1309816" y="1581665"/>
                  </a:lnTo>
                  <a:lnTo>
                    <a:pt x="2492847" y="589883"/>
                  </a:lnTo>
                  <a:lnTo>
                    <a:pt x="1999458" y="617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5" name="Gruppieren 24"/>
            <p:cNvGrpSpPr/>
            <p:nvPr/>
          </p:nvGrpSpPr>
          <p:grpSpPr>
            <a:xfrm>
              <a:off x="5843642" y="6163082"/>
              <a:ext cx="740477" cy="503435"/>
              <a:chOff x="6942829" y="5025452"/>
              <a:chExt cx="2538787" cy="1758904"/>
            </a:xfrm>
          </p:grpSpPr>
          <p:sp>
            <p:nvSpPr>
              <p:cNvPr id="173" name="Rechteck 172"/>
              <p:cNvSpPr/>
              <p:nvPr/>
            </p:nvSpPr>
            <p:spPr>
              <a:xfrm>
                <a:off x="6948060" y="5202691"/>
                <a:ext cx="1854000" cy="108000"/>
              </a:xfrm>
              <a:prstGeom prst="rect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4" name="Freihandform 173"/>
              <p:cNvSpPr/>
              <p:nvPr/>
            </p:nvSpPr>
            <p:spPr>
              <a:xfrm>
                <a:off x="6942829" y="5202691"/>
                <a:ext cx="2492847" cy="1581665"/>
              </a:xfrm>
              <a:custGeom>
                <a:avLst/>
                <a:gdLst>
                  <a:gd name="connsiteX0" fmla="*/ 0 w 2526957"/>
                  <a:gd name="connsiteY0" fmla="*/ 0 h 1581665"/>
                  <a:gd name="connsiteX1" fmla="*/ 1309816 w 2526957"/>
                  <a:gd name="connsiteY1" fmla="*/ 1581665 h 1581665"/>
                  <a:gd name="connsiteX2" fmla="*/ 2526957 w 2526957"/>
                  <a:gd name="connsiteY2" fmla="*/ 574589 h 1581665"/>
                  <a:gd name="connsiteX3" fmla="*/ 2075935 w 2526957"/>
                  <a:gd name="connsiteY3" fmla="*/ 6178 h 1581665"/>
                  <a:gd name="connsiteX4" fmla="*/ 0 w 2526957"/>
                  <a:gd name="connsiteY4" fmla="*/ 0 h 1581665"/>
                  <a:gd name="connsiteX0" fmla="*/ 0 w 2551670"/>
                  <a:gd name="connsiteY0" fmla="*/ 0 h 1581665"/>
                  <a:gd name="connsiteX1" fmla="*/ 1309816 w 2551670"/>
                  <a:gd name="connsiteY1" fmla="*/ 1581665 h 1581665"/>
                  <a:gd name="connsiteX2" fmla="*/ 2551670 w 2551670"/>
                  <a:gd name="connsiteY2" fmla="*/ 556054 h 1581665"/>
                  <a:gd name="connsiteX3" fmla="*/ 2075935 w 2551670"/>
                  <a:gd name="connsiteY3" fmla="*/ 6178 h 1581665"/>
                  <a:gd name="connsiteX4" fmla="*/ 0 w 2551670"/>
                  <a:gd name="connsiteY4" fmla="*/ 0 h 1581665"/>
                  <a:gd name="connsiteX0" fmla="*/ 0 w 2545492"/>
                  <a:gd name="connsiteY0" fmla="*/ 0 h 1581665"/>
                  <a:gd name="connsiteX1" fmla="*/ 1309816 w 2545492"/>
                  <a:gd name="connsiteY1" fmla="*/ 1581665 h 1581665"/>
                  <a:gd name="connsiteX2" fmla="*/ 2545492 w 2545492"/>
                  <a:gd name="connsiteY2" fmla="*/ 543697 h 1581665"/>
                  <a:gd name="connsiteX3" fmla="*/ 2075935 w 2545492"/>
                  <a:gd name="connsiteY3" fmla="*/ 6178 h 1581665"/>
                  <a:gd name="connsiteX4" fmla="*/ 0 w 2545492"/>
                  <a:gd name="connsiteY4" fmla="*/ 0 h 1581665"/>
                  <a:gd name="connsiteX0" fmla="*/ 0 w 2545492"/>
                  <a:gd name="connsiteY0" fmla="*/ 0 h 1581665"/>
                  <a:gd name="connsiteX1" fmla="*/ 1309816 w 2545492"/>
                  <a:gd name="connsiteY1" fmla="*/ 1581665 h 1581665"/>
                  <a:gd name="connsiteX2" fmla="*/ 2545492 w 2545492"/>
                  <a:gd name="connsiteY2" fmla="*/ 549875 h 1581665"/>
                  <a:gd name="connsiteX3" fmla="*/ 2075935 w 2545492"/>
                  <a:gd name="connsiteY3" fmla="*/ 6178 h 1581665"/>
                  <a:gd name="connsiteX4" fmla="*/ 0 w 2545492"/>
                  <a:gd name="connsiteY4" fmla="*/ 0 h 1581665"/>
                  <a:gd name="connsiteX0" fmla="*/ 0 w 2539313"/>
                  <a:gd name="connsiteY0" fmla="*/ 0 h 1581665"/>
                  <a:gd name="connsiteX1" fmla="*/ 1309816 w 2539313"/>
                  <a:gd name="connsiteY1" fmla="*/ 1581665 h 1581665"/>
                  <a:gd name="connsiteX2" fmla="*/ 2539313 w 2539313"/>
                  <a:gd name="connsiteY2" fmla="*/ 556053 h 1581665"/>
                  <a:gd name="connsiteX3" fmla="*/ 2075935 w 2539313"/>
                  <a:gd name="connsiteY3" fmla="*/ 6178 h 1581665"/>
                  <a:gd name="connsiteX4" fmla="*/ 0 w 2539313"/>
                  <a:gd name="connsiteY4" fmla="*/ 0 h 1581665"/>
                  <a:gd name="connsiteX0" fmla="*/ 0 w 2539313"/>
                  <a:gd name="connsiteY0" fmla="*/ 0 h 1581665"/>
                  <a:gd name="connsiteX1" fmla="*/ 1309816 w 2539313"/>
                  <a:gd name="connsiteY1" fmla="*/ 1581665 h 1581665"/>
                  <a:gd name="connsiteX2" fmla="*/ 2539313 w 2539313"/>
                  <a:gd name="connsiteY2" fmla="*/ 543696 h 1581665"/>
                  <a:gd name="connsiteX3" fmla="*/ 2075935 w 2539313"/>
                  <a:gd name="connsiteY3" fmla="*/ 6178 h 1581665"/>
                  <a:gd name="connsiteX4" fmla="*/ 0 w 2539313"/>
                  <a:gd name="connsiteY4" fmla="*/ 0 h 1581665"/>
                  <a:gd name="connsiteX0" fmla="*/ 0 w 2536932"/>
                  <a:gd name="connsiteY0" fmla="*/ 0 h 1581665"/>
                  <a:gd name="connsiteX1" fmla="*/ 1309816 w 2536932"/>
                  <a:gd name="connsiteY1" fmla="*/ 1581665 h 1581665"/>
                  <a:gd name="connsiteX2" fmla="*/ 2536932 w 2536932"/>
                  <a:gd name="connsiteY2" fmla="*/ 543696 h 1581665"/>
                  <a:gd name="connsiteX3" fmla="*/ 2075935 w 2536932"/>
                  <a:gd name="connsiteY3" fmla="*/ 6178 h 1581665"/>
                  <a:gd name="connsiteX4" fmla="*/ 0 w 2536932"/>
                  <a:gd name="connsiteY4" fmla="*/ 0 h 1581665"/>
                  <a:gd name="connsiteX0" fmla="*/ 0 w 2529788"/>
                  <a:gd name="connsiteY0" fmla="*/ 0 h 1581665"/>
                  <a:gd name="connsiteX1" fmla="*/ 1309816 w 2529788"/>
                  <a:gd name="connsiteY1" fmla="*/ 1581665 h 1581665"/>
                  <a:gd name="connsiteX2" fmla="*/ 2529788 w 2529788"/>
                  <a:gd name="connsiteY2" fmla="*/ 543696 h 1581665"/>
                  <a:gd name="connsiteX3" fmla="*/ 2075935 w 2529788"/>
                  <a:gd name="connsiteY3" fmla="*/ 6178 h 1581665"/>
                  <a:gd name="connsiteX4" fmla="*/ 0 w 2529788"/>
                  <a:gd name="connsiteY4" fmla="*/ 0 h 1581665"/>
                  <a:gd name="connsiteX0" fmla="*/ 0 w 2535925"/>
                  <a:gd name="connsiteY0" fmla="*/ 0 h 1581665"/>
                  <a:gd name="connsiteX1" fmla="*/ 1309816 w 2535925"/>
                  <a:gd name="connsiteY1" fmla="*/ 1581665 h 1581665"/>
                  <a:gd name="connsiteX2" fmla="*/ 2535925 w 2535925"/>
                  <a:gd name="connsiteY2" fmla="*/ 549833 h 1581665"/>
                  <a:gd name="connsiteX3" fmla="*/ 2075935 w 2535925"/>
                  <a:gd name="connsiteY3" fmla="*/ 6178 h 1581665"/>
                  <a:gd name="connsiteX4" fmla="*/ 0 w 2535925"/>
                  <a:gd name="connsiteY4" fmla="*/ 0 h 1581665"/>
                  <a:gd name="connsiteX0" fmla="*/ 0 w 2535925"/>
                  <a:gd name="connsiteY0" fmla="*/ 0 h 1581665"/>
                  <a:gd name="connsiteX1" fmla="*/ 1309816 w 2535925"/>
                  <a:gd name="connsiteY1" fmla="*/ 1581665 h 1581665"/>
                  <a:gd name="connsiteX2" fmla="*/ 2535925 w 2535925"/>
                  <a:gd name="connsiteY2" fmla="*/ 549833 h 1581665"/>
                  <a:gd name="connsiteX3" fmla="*/ 1999458 w 2535925"/>
                  <a:gd name="connsiteY3" fmla="*/ 6178 h 1581665"/>
                  <a:gd name="connsiteX4" fmla="*/ 0 w 2535925"/>
                  <a:gd name="connsiteY4" fmla="*/ 0 h 1581665"/>
                  <a:gd name="connsiteX0" fmla="*/ 0 w 2492699"/>
                  <a:gd name="connsiteY0" fmla="*/ 0 h 1581665"/>
                  <a:gd name="connsiteX1" fmla="*/ 1309816 w 2492699"/>
                  <a:gd name="connsiteY1" fmla="*/ 1581665 h 1581665"/>
                  <a:gd name="connsiteX2" fmla="*/ 2492699 w 2492699"/>
                  <a:gd name="connsiteY2" fmla="*/ 593060 h 1581665"/>
                  <a:gd name="connsiteX3" fmla="*/ 1999458 w 2492699"/>
                  <a:gd name="connsiteY3" fmla="*/ 6178 h 1581665"/>
                  <a:gd name="connsiteX4" fmla="*/ 0 w 2492699"/>
                  <a:gd name="connsiteY4" fmla="*/ 0 h 1581665"/>
                  <a:gd name="connsiteX0" fmla="*/ 0 w 2496024"/>
                  <a:gd name="connsiteY0" fmla="*/ 0 h 1581665"/>
                  <a:gd name="connsiteX1" fmla="*/ 1309816 w 2496024"/>
                  <a:gd name="connsiteY1" fmla="*/ 1581665 h 1581665"/>
                  <a:gd name="connsiteX2" fmla="*/ 2496024 w 2496024"/>
                  <a:gd name="connsiteY2" fmla="*/ 589735 h 1581665"/>
                  <a:gd name="connsiteX3" fmla="*/ 1999458 w 2496024"/>
                  <a:gd name="connsiteY3" fmla="*/ 6178 h 1581665"/>
                  <a:gd name="connsiteX4" fmla="*/ 0 w 2496024"/>
                  <a:gd name="connsiteY4" fmla="*/ 0 h 1581665"/>
                  <a:gd name="connsiteX0" fmla="*/ 0 w 2486049"/>
                  <a:gd name="connsiteY0" fmla="*/ 0 h 1581665"/>
                  <a:gd name="connsiteX1" fmla="*/ 1309816 w 2486049"/>
                  <a:gd name="connsiteY1" fmla="*/ 1581665 h 1581665"/>
                  <a:gd name="connsiteX2" fmla="*/ 2486049 w 2486049"/>
                  <a:gd name="connsiteY2" fmla="*/ 583084 h 1581665"/>
                  <a:gd name="connsiteX3" fmla="*/ 1999458 w 2486049"/>
                  <a:gd name="connsiteY3" fmla="*/ 6178 h 1581665"/>
                  <a:gd name="connsiteX4" fmla="*/ 0 w 2486049"/>
                  <a:gd name="connsiteY4" fmla="*/ 0 h 1581665"/>
                  <a:gd name="connsiteX0" fmla="*/ 0 w 2496247"/>
                  <a:gd name="connsiteY0" fmla="*/ 0 h 1581665"/>
                  <a:gd name="connsiteX1" fmla="*/ 1309816 w 2496247"/>
                  <a:gd name="connsiteY1" fmla="*/ 1581665 h 1581665"/>
                  <a:gd name="connsiteX2" fmla="*/ 2496247 w 2496247"/>
                  <a:gd name="connsiteY2" fmla="*/ 593282 h 1581665"/>
                  <a:gd name="connsiteX3" fmla="*/ 1999458 w 2496247"/>
                  <a:gd name="connsiteY3" fmla="*/ 6178 h 1581665"/>
                  <a:gd name="connsiteX4" fmla="*/ 0 w 2496247"/>
                  <a:gd name="connsiteY4" fmla="*/ 0 h 1581665"/>
                  <a:gd name="connsiteX0" fmla="*/ 0 w 2492847"/>
                  <a:gd name="connsiteY0" fmla="*/ 0 h 1581665"/>
                  <a:gd name="connsiteX1" fmla="*/ 1309816 w 2492847"/>
                  <a:gd name="connsiteY1" fmla="*/ 1581665 h 1581665"/>
                  <a:gd name="connsiteX2" fmla="*/ 2492847 w 2492847"/>
                  <a:gd name="connsiteY2" fmla="*/ 589883 h 1581665"/>
                  <a:gd name="connsiteX3" fmla="*/ 1999458 w 2492847"/>
                  <a:gd name="connsiteY3" fmla="*/ 6178 h 1581665"/>
                  <a:gd name="connsiteX4" fmla="*/ 0 w 2492847"/>
                  <a:gd name="connsiteY4" fmla="*/ 0 h 1581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92847" h="1581665">
                    <a:moveTo>
                      <a:pt x="0" y="0"/>
                    </a:moveTo>
                    <a:lnTo>
                      <a:pt x="1309816" y="1581665"/>
                    </a:lnTo>
                    <a:lnTo>
                      <a:pt x="2492847" y="589883"/>
                    </a:lnTo>
                    <a:lnTo>
                      <a:pt x="1999458" y="617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5" name="Rechteck 174"/>
              <p:cNvSpPr/>
              <p:nvPr/>
            </p:nvSpPr>
            <p:spPr>
              <a:xfrm rot="3000000" flipV="1">
                <a:off x="8645360" y="5428652"/>
                <a:ext cx="914400" cy="108000"/>
              </a:xfrm>
              <a:prstGeom prst="rect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6" name="Rechteck 175"/>
              <p:cNvSpPr/>
              <p:nvPr/>
            </p:nvSpPr>
            <p:spPr>
              <a:xfrm rot="-2400000">
                <a:off x="8059616" y="6226921"/>
                <a:ext cx="1422000" cy="108000"/>
              </a:xfrm>
              <a:prstGeom prst="rect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7" name="Rechteck 176"/>
              <p:cNvSpPr/>
              <p:nvPr/>
            </p:nvSpPr>
            <p:spPr>
              <a:xfrm rot="3000000" flipV="1">
                <a:off x="7933615" y="6462711"/>
                <a:ext cx="360000" cy="108000"/>
              </a:xfrm>
              <a:prstGeom prst="rect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8" name="Freihandform 27"/>
            <p:cNvSpPr/>
            <p:nvPr/>
          </p:nvSpPr>
          <p:spPr>
            <a:xfrm>
              <a:off x="4776788" y="5265204"/>
              <a:ext cx="633412" cy="764381"/>
            </a:xfrm>
            <a:custGeom>
              <a:avLst/>
              <a:gdLst>
                <a:gd name="connsiteX0" fmla="*/ 552450 w 633412"/>
                <a:gd name="connsiteY0" fmla="*/ 764381 h 764381"/>
                <a:gd name="connsiteX1" fmla="*/ 0 w 633412"/>
                <a:gd name="connsiteY1" fmla="*/ 109537 h 764381"/>
                <a:gd name="connsiteX2" fmla="*/ 0 w 633412"/>
                <a:gd name="connsiteY2" fmla="*/ 0 h 764381"/>
                <a:gd name="connsiteX3" fmla="*/ 61912 w 633412"/>
                <a:gd name="connsiteY3" fmla="*/ 0 h 764381"/>
                <a:gd name="connsiteX4" fmla="*/ 633412 w 633412"/>
                <a:gd name="connsiteY4" fmla="*/ 695325 h 764381"/>
                <a:gd name="connsiteX5" fmla="*/ 552450 w 633412"/>
                <a:gd name="connsiteY5" fmla="*/ 764381 h 764381"/>
                <a:gd name="connsiteX0" fmla="*/ 552450 w 633412"/>
                <a:gd name="connsiteY0" fmla="*/ 764381 h 764381"/>
                <a:gd name="connsiteX1" fmla="*/ 0 w 633412"/>
                <a:gd name="connsiteY1" fmla="*/ 109537 h 764381"/>
                <a:gd name="connsiteX2" fmla="*/ 0 w 633412"/>
                <a:gd name="connsiteY2" fmla="*/ 0 h 764381"/>
                <a:gd name="connsiteX3" fmla="*/ 54768 w 633412"/>
                <a:gd name="connsiteY3" fmla="*/ 0 h 764381"/>
                <a:gd name="connsiteX4" fmla="*/ 633412 w 633412"/>
                <a:gd name="connsiteY4" fmla="*/ 695325 h 764381"/>
                <a:gd name="connsiteX5" fmla="*/ 552450 w 633412"/>
                <a:gd name="connsiteY5" fmla="*/ 764381 h 764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3412" h="764381">
                  <a:moveTo>
                    <a:pt x="552450" y="764381"/>
                  </a:moveTo>
                  <a:lnTo>
                    <a:pt x="0" y="109537"/>
                  </a:lnTo>
                  <a:lnTo>
                    <a:pt x="0" y="0"/>
                  </a:lnTo>
                  <a:lnTo>
                    <a:pt x="54768" y="0"/>
                  </a:lnTo>
                  <a:lnTo>
                    <a:pt x="633412" y="695325"/>
                  </a:lnTo>
                  <a:lnTo>
                    <a:pt x="552450" y="764381"/>
                  </a:lnTo>
                  <a:close/>
                </a:path>
              </a:pathLst>
            </a:cu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2" name="Textfeld 181"/>
            <p:cNvSpPr txBox="1"/>
            <p:nvPr/>
          </p:nvSpPr>
          <p:spPr>
            <a:xfrm rot="16200000">
              <a:off x="7094283" y="4376717"/>
              <a:ext cx="12257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27mm</a:t>
              </a:r>
              <a:endParaRPr lang="de-DE" sz="1200" dirty="0"/>
            </a:p>
          </p:txBody>
        </p:sp>
        <p:cxnSp>
          <p:nvCxnSpPr>
            <p:cNvPr id="183" name="Gerade Verbindung 182"/>
            <p:cNvCxnSpPr/>
            <p:nvPr/>
          </p:nvCxnSpPr>
          <p:spPr>
            <a:xfrm>
              <a:off x="2926338" y="4157144"/>
              <a:ext cx="4863458" cy="2794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feld 184"/>
            <p:cNvSpPr txBox="1"/>
            <p:nvPr/>
          </p:nvSpPr>
          <p:spPr>
            <a:xfrm>
              <a:off x="1834038" y="5554263"/>
              <a:ext cx="12257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37mm</a:t>
              </a:r>
              <a:endParaRPr lang="de-DE" sz="1200" dirty="0"/>
            </a:p>
          </p:txBody>
        </p:sp>
        <p:grpSp>
          <p:nvGrpSpPr>
            <p:cNvPr id="5" name="Gruppieren 4"/>
            <p:cNvGrpSpPr/>
            <p:nvPr/>
          </p:nvGrpSpPr>
          <p:grpSpPr>
            <a:xfrm>
              <a:off x="1003358" y="3717032"/>
              <a:ext cx="1900583" cy="918317"/>
              <a:chOff x="6919889" y="2907037"/>
              <a:chExt cx="1900583" cy="918317"/>
            </a:xfrm>
          </p:grpSpPr>
          <p:sp>
            <p:nvSpPr>
              <p:cNvPr id="117" name="Rechteck 116"/>
              <p:cNvSpPr/>
              <p:nvPr/>
            </p:nvSpPr>
            <p:spPr>
              <a:xfrm flipV="1">
                <a:off x="7549824" y="2946300"/>
                <a:ext cx="864000" cy="864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9" name="Rechteck 98"/>
              <p:cNvSpPr/>
              <p:nvPr/>
            </p:nvSpPr>
            <p:spPr>
              <a:xfrm flipV="1">
                <a:off x="6919889" y="3238141"/>
                <a:ext cx="1544154" cy="25071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Rechteck 99"/>
              <p:cNvSpPr/>
              <p:nvPr/>
            </p:nvSpPr>
            <p:spPr>
              <a:xfrm flipV="1">
                <a:off x="7569997" y="3147318"/>
                <a:ext cx="907868" cy="435600"/>
              </a:xfrm>
              <a:prstGeom prst="rect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grpSp>
            <p:nvGrpSpPr>
              <p:cNvPr id="118" name="Gruppieren 117"/>
              <p:cNvGrpSpPr/>
              <p:nvPr/>
            </p:nvGrpSpPr>
            <p:grpSpPr>
              <a:xfrm rot="16200000" flipH="1">
                <a:off x="7987411" y="3196837"/>
                <a:ext cx="914400" cy="334800"/>
                <a:chOff x="4896036" y="4035204"/>
                <a:chExt cx="914400" cy="334800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119" name="Rechteck 118"/>
                <p:cNvSpPr/>
                <p:nvPr/>
              </p:nvSpPr>
              <p:spPr>
                <a:xfrm>
                  <a:off x="4896036" y="4186404"/>
                  <a:ext cx="914400" cy="183600"/>
                </a:xfrm>
                <a:prstGeom prst="rect">
                  <a:avLst/>
                </a:prstGeom>
                <a:grp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0" name="Rechteck 119"/>
                <p:cNvSpPr/>
                <p:nvPr/>
              </p:nvSpPr>
              <p:spPr>
                <a:xfrm>
                  <a:off x="5137424" y="4035204"/>
                  <a:ext cx="435600" cy="151200"/>
                </a:xfrm>
                <a:prstGeom prst="rect">
                  <a:avLst/>
                </a:prstGeom>
                <a:grp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12" name="Rechteck 111"/>
              <p:cNvSpPr/>
              <p:nvPr/>
            </p:nvSpPr>
            <p:spPr>
              <a:xfrm flipH="1" flipV="1">
                <a:off x="8329952" y="3130025"/>
                <a:ext cx="45719" cy="1524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9" name="Rechteck 148"/>
              <p:cNvSpPr/>
              <p:nvPr/>
            </p:nvSpPr>
            <p:spPr>
              <a:xfrm flipH="1" flipV="1">
                <a:off x="8495753" y="2907037"/>
                <a:ext cx="45719" cy="3811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8" name="Rechteck 147"/>
              <p:cNvSpPr/>
              <p:nvPr/>
            </p:nvSpPr>
            <p:spPr>
              <a:xfrm flipH="1" flipV="1">
                <a:off x="8495753" y="3138105"/>
                <a:ext cx="45719" cy="1524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50" name="Gruppieren 149"/>
              <p:cNvGrpSpPr/>
              <p:nvPr/>
            </p:nvGrpSpPr>
            <p:grpSpPr>
              <a:xfrm>
                <a:off x="7344304" y="2910954"/>
                <a:ext cx="349539" cy="914400"/>
                <a:chOff x="8458232" y="2907037"/>
                <a:chExt cx="349539" cy="914400"/>
              </a:xfrm>
            </p:grpSpPr>
            <p:grpSp>
              <p:nvGrpSpPr>
                <p:cNvPr id="153" name="Gruppieren 152"/>
                <p:cNvGrpSpPr/>
                <p:nvPr/>
              </p:nvGrpSpPr>
              <p:grpSpPr>
                <a:xfrm rot="5400000">
                  <a:off x="8181133" y="3196837"/>
                  <a:ext cx="914400" cy="334800"/>
                  <a:chOff x="4896036" y="4035204"/>
                  <a:chExt cx="914400" cy="334800"/>
                </a:xfrm>
                <a:solidFill>
                  <a:schemeClr val="accent2">
                    <a:lumMod val="40000"/>
                    <a:lumOff val="60000"/>
                  </a:schemeClr>
                </a:solidFill>
              </p:grpSpPr>
              <p:sp>
                <p:nvSpPr>
                  <p:cNvPr id="158" name="Rechteck 157"/>
                  <p:cNvSpPr/>
                  <p:nvPr/>
                </p:nvSpPr>
                <p:spPr>
                  <a:xfrm>
                    <a:off x="4896036" y="4186404"/>
                    <a:ext cx="914400" cy="183600"/>
                  </a:xfrm>
                  <a:prstGeom prst="rect">
                    <a:avLst/>
                  </a:prstGeom>
                  <a:grpFill/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61" name="Rechteck 160"/>
                  <p:cNvSpPr/>
                  <p:nvPr/>
                </p:nvSpPr>
                <p:spPr>
                  <a:xfrm>
                    <a:off x="5137424" y="4035204"/>
                    <a:ext cx="435600" cy="151200"/>
                  </a:xfrm>
                  <a:prstGeom prst="rect">
                    <a:avLst/>
                  </a:prstGeom>
                  <a:grpFill/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54" name="Rechteck 153"/>
                <p:cNvSpPr/>
                <p:nvPr/>
              </p:nvSpPr>
              <p:spPr>
                <a:xfrm flipV="1">
                  <a:off x="8458232" y="3272854"/>
                  <a:ext cx="349539" cy="2160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5" name="Rechteck 154"/>
                <p:cNvSpPr/>
                <p:nvPr/>
              </p:nvSpPr>
              <p:spPr>
                <a:xfrm flipV="1">
                  <a:off x="8707273" y="3130025"/>
                  <a:ext cx="45719" cy="1524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6" name="Rechteck 155"/>
                <p:cNvSpPr/>
                <p:nvPr/>
              </p:nvSpPr>
              <p:spPr>
                <a:xfrm flipV="1">
                  <a:off x="8541472" y="2907037"/>
                  <a:ext cx="45719" cy="38114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7" name="Rechteck 156"/>
                <p:cNvSpPr/>
                <p:nvPr/>
              </p:nvSpPr>
              <p:spPr>
                <a:xfrm flipV="1">
                  <a:off x="8541472" y="3138105"/>
                  <a:ext cx="45719" cy="1524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62" name="Rechteck 161"/>
              <p:cNvSpPr/>
              <p:nvPr/>
            </p:nvSpPr>
            <p:spPr>
              <a:xfrm flipV="1">
                <a:off x="7691648" y="3240566"/>
                <a:ext cx="576000" cy="288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01" name="Rechteck 100"/>
              <p:cNvSpPr/>
              <p:nvPr/>
            </p:nvSpPr>
            <p:spPr>
              <a:xfrm flipV="1">
                <a:off x="7691805" y="3279400"/>
                <a:ext cx="585006" cy="216000"/>
              </a:xfrm>
              <a:prstGeom prst="rect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21" name="Rechteck 120"/>
              <p:cNvSpPr/>
              <p:nvPr/>
            </p:nvSpPr>
            <p:spPr>
              <a:xfrm flipH="1" flipV="1">
                <a:off x="8191146" y="3272854"/>
                <a:ext cx="629326" cy="21600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" name="Rechteck 162"/>
              <p:cNvSpPr/>
              <p:nvPr/>
            </p:nvSpPr>
            <p:spPr>
              <a:xfrm flipH="1" flipV="1">
                <a:off x="7357005" y="3272854"/>
                <a:ext cx="492188" cy="21600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Rechteck 163"/>
              <p:cNvSpPr/>
              <p:nvPr/>
            </p:nvSpPr>
            <p:spPr>
              <a:xfrm flipH="1" flipV="1">
                <a:off x="7350655" y="3319657"/>
                <a:ext cx="492188" cy="1113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8" name="Rechteck 167"/>
              <p:cNvSpPr/>
              <p:nvPr/>
            </p:nvSpPr>
            <p:spPr>
              <a:xfrm flipV="1">
                <a:off x="7121141" y="3240654"/>
                <a:ext cx="144016" cy="28481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8" name="Rechteck 177"/>
              <p:cNvSpPr/>
              <p:nvPr/>
            </p:nvSpPr>
            <p:spPr>
              <a:xfrm flipV="1">
                <a:off x="7260204" y="3172034"/>
                <a:ext cx="45719" cy="4186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2" name="Rechteck 171"/>
              <p:cNvSpPr/>
              <p:nvPr/>
            </p:nvSpPr>
            <p:spPr>
              <a:xfrm flipV="1">
                <a:off x="7310107" y="3278603"/>
                <a:ext cx="45719" cy="2200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9" name="Rechteck 178"/>
              <p:cNvSpPr/>
              <p:nvPr/>
            </p:nvSpPr>
            <p:spPr>
              <a:xfrm flipH="1" flipV="1">
                <a:off x="7056276" y="3332687"/>
                <a:ext cx="793746" cy="8473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9" name="Ellipse 168"/>
              <p:cNvSpPr/>
              <p:nvPr/>
            </p:nvSpPr>
            <p:spPr>
              <a:xfrm flipV="1">
                <a:off x="7156444" y="3402889"/>
                <a:ext cx="72008" cy="50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0" name="Ellipse 169"/>
              <p:cNvSpPr/>
              <p:nvPr/>
            </p:nvSpPr>
            <p:spPr>
              <a:xfrm flipV="1">
                <a:off x="7151731" y="3307810"/>
                <a:ext cx="72008" cy="50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0" name="Rechteck 179"/>
              <p:cNvSpPr/>
              <p:nvPr/>
            </p:nvSpPr>
            <p:spPr>
              <a:xfrm flipH="1" flipV="1">
                <a:off x="7852775" y="3300793"/>
                <a:ext cx="74387" cy="152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1" name="Rechteck 180"/>
              <p:cNvSpPr/>
              <p:nvPr/>
            </p:nvSpPr>
            <p:spPr>
              <a:xfrm flipH="1" flipV="1">
                <a:off x="7852775" y="3337223"/>
                <a:ext cx="74387" cy="8012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86" name="Textfeld 185"/>
            <p:cNvSpPr txBox="1"/>
            <p:nvPr/>
          </p:nvSpPr>
          <p:spPr>
            <a:xfrm>
              <a:off x="1249028" y="5441163"/>
              <a:ext cx="12257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9</a:t>
              </a:r>
              <a:r>
                <a:rPr lang="de-DE" sz="1200" dirty="0" smtClean="0"/>
                <a:t>mm</a:t>
              </a:r>
              <a:endParaRPr lang="de-DE" sz="1200" dirty="0"/>
            </a:p>
          </p:txBody>
        </p:sp>
        <p:cxnSp>
          <p:nvCxnSpPr>
            <p:cNvPr id="187" name="Gerade Verbindung 186"/>
            <p:cNvCxnSpPr/>
            <p:nvPr/>
          </p:nvCxnSpPr>
          <p:spPr>
            <a:xfrm flipH="1">
              <a:off x="1350769" y="725093"/>
              <a:ext cx="22432" cy="523445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feld 188"/>
            <p:cNvSpPr txBox="1"/>
            <p:nvPr/>
          </p:nvSpPr>
          <p:spPr>
            <a:xfrm>
              <a:off x="971600" y="5600273"/>
              <a:ext cx="12257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6mm</a:t>
              </a:r>
              <a:endParaRPr lang="de-DE" sz="1200" dirty="0"/>
            </a:p>
          </p:txBody>
        </p:sp>
        <p:cxnSp>
          <p:nvCxnSpPr>
            <p:cNvPr id="190" name="Gerade Verbindung 189"/>
            <p:cNvCxnSpPr/>
            <p:nvPr/>
          </p:nvCxnSpPr>
          <p:spPr>
            <a:xfrm>
              <a:off x="1115616" y="2515739"/>
              <a:ext cx="2534" cy="386154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feld 190"/>
            <p:cNvSpPr txBox="1"/>
            <p:nvPr/>
          </p:nvSpPr>
          <p:spPr>
            <a:xfrm>
              <a:off x="1298499" y="6147454"/>
              <a:ext cx="12257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52mm</a:t>
              </a:r>
              <a:endParaRPr lang="de-DE" sz="1200" dirty="0"/>
            </a:p>
          </p:txBody>
        </p:sp>
        <p:grpSp>
          <p:nvGrpSpPr>
            <p:cNvPr id="253" name="Gruppieren 252"/>
            <p:cNvGrpSpPr/>
            <p:nvPr/>
          </p:nvGrpSpPr>
          <p:grpSpPr>
            <a:xfrm>
              <a:off x="1139745" y="1047219"/>
              <a:ext cx="1788771" cy="918317"/>
              <a:chOff x="7031701" y="2907037"/>
              <a:chExt cx="1788771" cy="918317"/>
            </a:xfrm>
          </p:grpSpPr>
          <p:sp>
            <p:nvSpPr>
              <p:cNvPr id="254" name="Rechteck 253"/>
              <p:cNvSpPr/>
              <p:nvPr/>
            </p:nvSpPr>
            <p:spPr>
              <a:xfrm flipV="1">
                <a:off x="7549824" y="2946300"/>
                <a:ext cx="864000" cy="864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5" name="Rechteck 254"/>
              <p:cNvSpPr/>
              <p:nvPr/>
            </p:nvSpPr>
            <p:spPr>
              <a:xfrm flipV="1">
                <a:off x="7031701" y="3238140"/>
                <a:ext cx="1432342" cy="25071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6" name="Rechteck 255"/>
              <p:cNvSpPr/>
              <p:nvPr/>
            </p:nvSpPr>
            <p:spPr>
              <a:xfrm flipV="1">
                <a:off x="7569997" y="3147318"/>
                <a:ext cx="907868" cy="435600"/>
              </a:xfrm>
              <a:prstGeom prst="rect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grpSp>
            <p:nvGrpSpPr>
              <p:cNvPr id="257" name="Gruppieren 256"/>
              <p:cNvGrpSpPr/>
              <p:nvPr/>
            </p:nvGrpSpPr>
            <p:grpSpPr>
              <a:xfrm rot="16200000" flipH="1">
                <a:off x="7987411" y="3196837"/>
                <a:ext cx="914400" cy="334800"/>
                <a:chOff x="4896036" y="4035204"/>
                <a:chExt cx="914400" cy="334800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282" name="Rechteck 281"/>
                <p:cNvSpPr/>
                <p:nvPr/>
              </p:nvSpPr>
              <p:spPr>
                <a:xfrm>
                  <a:off x="4896036" y="4186404"/>
                  <a:ext cx="914400" cy="183600"/>
                </a:xfrm>
                <a:prstGeom prst="rect">
                  <a:avLst/>
                </a:prstGeom>
                <a:grp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83" name="Rechteck 282"/>
                <p:cNvSpPr/>
                <p:nvPr/>
              </p:nvSpPr>
              <p:spPr>
                <a:xfrm>
                  <a:off x="5137424" y="4035204"/>
                  <a:ext cx="435600" cy="151200"/>
                </a:xfrm>
                <a:prstGeom prst="rect">
                  <a:avLst/>
                </a:prstGeom>
                <a:grp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58" name="Rechteck 257"/>
              <p:cNvSpPr/>
              <p:nvPr/>
            </p:nvSpPr>
            <p:spPr>
              <a:xfrm flipH="1" flipV="1">
                <a:off x="8329952" y="3130025"/>
                <a:ext cx="45719" cy="1524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9" name="Rechteck 258"/>
              <p:cNvSpPr/>
              <p:nvPr/>
            </p:nvSpPr>
            <p:spPr>
              <a:xfrm flipH="1" flipV="1">
                <a:off x="8495753" y="2907037"/>
                <a:ext cx="45719" cy="3811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0" name="Rechteck 259"/>
              <p:cNvSpPr/>
              <p:nvPr/>
            </p:nvSpPr>
            <p:spPr>
              <a:xfrm flipH="1" flipV="1">
                <a:off x="8495753" y="3138105"/>
                <a:ext cx="45719" cy="1524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261" name="Gruppieren 260"/>
              <p:cNvGrpSpPr/>
              <p:nvPr/>
            </p:nvGrpSpPr>
            <p:grpSpPr>
              <a:xfrm>
                <a:off x="7344304" y="2910954"/>
                <a:ext cx="349539" cy="914400"/>
                <a:chOff x="8458232" y="2907037"/>
                <a:chExt cx="349539" cy="914400"/>
              </a:xfrm>
            </p:grpSpPr>
            <p:grpSp>
              <p:nvGrpSpPr>
                <p:cNvPr id="275" name="Gruppieren 274"/>
                <p:cNvGrpSpPr/>
                <p:nvPr/>
              </p:nvGrpSpPr>
              <p:grpSpPr>
                <a:xfrm rot="5400000">
                  <a:off x="8181133" y="3196837"/>
                  <a:ext cx="914400" cy="334800"/>
                  <a:chOff x="4896036" y="4035204"/>
                  <a:chExt cx="914400" cy="334800"/>
                </a:xfrm>
                <a:solidFill>
                  <a:schemeClr val="accent2">
                    <a:lumMod val="40000"/>
                    <a:lumOff val="60000"/>
                  </a:schemeClr>
                </a:solidFill>
              </p:grpSpPr>
              <p:sp>
                <p:nvSpPr>
                  <p:cNvPr id="280" name="Rechteck 279"/>
                  <p:cNvSpPr/>
                  <p:nvPr/>
                </p:nvSpPr>
                <p:spPr>
                  <a:xfrm>
                    <a:off x="4896036" y="4186404"/>
                    <a:ext cx="914400" cy="183600"/>
                  </a:xfrm>
                  <a:prstGeom prst="rect">
                    <a:avLst/>
                  </a:prstGeom>
                  <a:grpFill/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81" name="Rechteck 280"/>
                  <p:cNvSpPr/>
                  <p:nvPr/>
                </p:nvSpPr>
                <p:spPr>
                  <a:xfrm>
                    <a:off x="5137424" y="4035204"/>
                    <a:ext cx="435600" cy="151200"/>
                  </a:xfrm>
                  <a:prstGeom prst="rect">
                    <a:avLst/>
                  </a:prstGeom>
                  <a:grpFill/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276" name="Rechteck 275"/>
                <p:cNvSpPr/>
                <p:nvPr/>
              </p:nvSpPr>
              <p:spPr>
                <a:xfrm flipV="1">
                  <a:off x="8458232" y="3272854"/>
                  <a:ext cx="349539" cy="2160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7" name="Rechteck 276"/>
                <p:cNvSpPr/>
                <p:nvPr/>
              </p:nvSpPr>
              <p:spPr>
                <a:xfrm flipV="1">
                  <a:off x="8707273" y="3130025"/>
                  <a:ext cx="45719" cy="1524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8" name="Rechteck 277"/>
                <p:cNvSpPr/>
                <p:nvPr/>
              </p:nvSpPr>
              <p:spPr>
                <a:xfrm flipV="1">
                  <a:off x="8541472" y="2907037"/>
                  <a:ext cx="45719" cy="38114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9" name="Rechteck 278"/>
                <p:cNvSpPr/>
                <p:nvPr/>
              </p:nvSpPr>
              <p:spPr>
                <a:xfrm flipV="1">
                  <a:off x="8541472" y="3138105"/>
                  <a:ext cx="45719" cy="1524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62" name="Rechteck 261"/>
              <p:cNvSpPr/>
              <p:nvPr/>
            </p:nvSpPr>
            <p:spPr>
              <a:xfrm flipV="1">
                <a:off x="7691648" y="3240566"/>
                <a:ext cx="576000" cy="288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263" name="Rechteck 262"/>
              <p:cNvSpPr/>
              <p:nvPr/>
            </p:nvSpPr>
            <p:spPr>
              <a:xfrm flipV="1">
                <a:off x="7691805" y="3279400"/>
                <a:ext cx="585006" cy="216000"/>
              </a:xfrm>
              <a:prstGeom prst="rect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264" name="Rechteck 263"/>
              <p:cNvSpPr/>
              <p:nvPr/>
            </p:nvSpPr>
            <p:spPr>
              <a:xfrm flipH="1" flipV="1">
                <a:off x="8191146" y="3272854"/>
                <a:ext cx="629326" cy="21600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5" name="Rechteck 264"/>
              <p:cNvSpPr/>
              <p:nvPr/>
            </p:nvSpPr>
            <p:spPr>
              <a:xfrm flipH="1" flipV="1">
                <a:off x="7357005" y="3272854"/>
                <a:ext cx="492188" cy="21600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6" name="Rechteck 265"/>
              <p:cNvSpPr/>
              <p:nvPr/>
            </p:nvSpPr>
            <p:spPr>
              <a:xfrm flipH="1" flipV="1">
                <a:off x="7350655" y="3319657"/>
                <a:ext cx="492188" cy="1113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7" name="Rechteck 266"/>
              <p:cNvSpPr/>
              <p:nvPr/>
            </p:nvSpPr>
            <p:spPr>
              <a:xfrm flipV="1">
                <a:off x="7121141" y="3240654"/>
                <a:ext cx="144016" cy="28481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8" name="Rechteck 267"/>
              <p:cNvSpPr/>
              <p:nvPr/>
            </p:nvSpPr>
            <p:spPr>
              <a:xfrm flipV="1">
                <a:off x="7260204" y="3172034"/>
                <a:ext cx="45719" cy="4186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9" name="Rechteck 268"/>
              <p:cNvSpPr/>
              <p:nvPr/>
            </p:nvSpPr>
            <p:spPr>
              <a:xfrm flipV="1">
                <a:off x="7310107" y="3278603"/>
                <a:ext cx="45719" cy="2200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0" name="Rechteck 269"/>
              <p:cNvSpPr/>
              <p:nvPr/>
            </p:nvSpPr>
            <p:spPr>
              <a:xfrm flipH="1" flipV="1">
                <a:off x="7056276" y="3332687"/>
                <a:ext cx="793746" cy="8473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1" name="Ellipse 270"/>
              <p:cNvSpPr/>
              <p:nvPr/>
            </p:nvSpPr>
            <p:spPr>
              <a:xfrm flipV="1">
                <a:off x="7156444" y="3402889"/>
                <a:ext cx="72008" cy="50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2" name="Ellipse 271"/>
              <p:cNvSpPr/>
              <p:nvPr/>
            </p:nvSpPr>
            <p:spPr>
              <a:xfrm flipV="1">
                <a:off x="7151731" y="3307810"/>
                <a:ext cx="72008" cy="50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3" name="Rechteck 272"/>
              <p:cNvSpPr/>
              <p:nvPr/>
            </p:nvSpPr>
            <p:spPr>
              <a:xfrm flipH="1" flipV="1">
                <a:off x="7852775" y="3300793"/>
                <a:ext cx="74387" cy="152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4" name="Rechteck 273"/>
              <p:cNvSpPr/>
              <p:nvPr/>
            </p:nvSpPr>
            <p:spPr>
              <a:xfrm flipH="1" flipV="1">
                <a:off x="7852775" y="3337223"/>
                <a:ext cx="74387" cy="8012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8" name="Abgerundetes Rechteck 17"/>
            <p:cNvSpPr/>
            <p:nvPr/>
          </p:nvSpPr>
          <p:spPr>
            <a:xfrm>
              <a:off x="1115615" y="867098"/>
              <a:ext cx="3664339" cy="1479231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546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lipse 22"/>
          <p:cNvSpPr/>
          <p:nvPr/>
        </p:nvSpPr>
        <p:spPr>
          <a:xfrm>
            <a:off x="2482897" y="2636098"/>
            <a:ext cx="720000" cy="58213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2404170" y="2922579"/>
            <a:ext cx="906640" cy="39866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grpSp>
        <p:nvGrpSpPr>
          <p:cNvPr id="32" name="Gruppieren 31"/>
          <p:cNvGrpSpPr/>
          <p:nvPr/>
        </p:nvGrpSpPr>
        <p:grpSpPr>
          <a:xfrm>
            <a:off x="2404172" y="3848741"/>
            <a:ext cx="864000" cy="1152402"/>
            <a:chOff x="2588566" y="773910"/>
            <a:chExt cx="3948292" cy="5273489"/>
          </a:xfrm>
        </p:grpSpPr>
        <p:sp>
          <p:nvSpPr>
            <p:cNvPr id="3" name="Ellipse 2"/>
            <p:cNvSpPr/>
            <p:nvPr/>
          </p:nvSpPr>
          <p:spPr>
            <a:xfrm>
              <a:off x="2588566" y="2087401"/>
              <a:ext cx="3948292" cy="3959998"/>
            </a:xfrm>
            <a:prstGeom prst="ellipse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 rot="3000000">
              <a:off x="2643963" y="2015956"/>
              <a:ext cx="790748" cy="539998"/>
            </a:xfrm>
            <a:prstGeom prst="rect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" name="Gerade Verbindung 5"/>
            <p:cNvCxnSpPr>
              <a:stCxn id="3" idx="0"/>
              <a:endCxn id="3" idx="4"/>
            </p:cNvCxnSpPr>
            <p:nvPr/>
          </p:nvCxnSpPr>
          <p:spPr>
            <a:xfrm>
              <a:off x="4562712" y="2087401"/>
              <a:ext cx="0" cy="3959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 Verbindung 6"/>
            <p:cNvCxnSpPr>
              <a:stCxn id="3" idx="2"/>
              <a:endCxn id="3" idx="6"/>
            </p:cNvCxnSpPr>
            <p:nvPr/>
          </p:nvCxnSpPr>
          <p:spPr>
            <a:xfrm>
              <a:off x="2588566" y="4067400"/>
              <a:ext cx="39482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7"/>
            <p:cNvCxnSpPr>
              <a:stCxn id="3" idx="4"/>
              <a:endCxn id="81" idx="2"/>
            </p:cNvCxnSpPr>
            <p:nvPr/>
          </p:nvCxnSpPr>
          <p:spPr>
            <a:xfrm flipV="1">
              <a:off x="4562712" y="773910"/>
              <a:ext cx="30714" cy="52734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/>
          </p:nvCxnSpPr>
          <p:spPr>
            <a:xfrm rot="13800000" flipV="1">
              <a:off x="3545183" y="1175014"/>
              <a:ext cx="0" cy="1349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hteck 15"/>
            <p:cNvSpPr/>
            <p:nvPr/>
          </p:nvSpPr>
          <p:spPr>
            <a:xfrm rot="3000000">
              <a:off x="3572729" y="995092"/>
              <a:ext cx="509218" cy="1011590"/>
            </a:xfrm>
            <a:prstGeom prst="rect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 rot="3000000">
              <a:off x="3598772" y="755449"/>
              <a:ext cx="71549" cy="1011589"/>
            </a:xfrm>
            <a:prstGeom prst="rect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4" name="Gerade Verbindung 23"/>
            <p:cNvCxnSpPr/>
            <p:nvPr/>
          </p:nvCxnSpPr>
          <p:spPr>
            <a:xfrm rot="19200000" flipH="1" flipV="1">
              <a:off x="3007359" y="1874522"/>
              <a:ext cx="0" cy="7907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rapezoid 78"/>
          <p:cNvSpPr/>
          <p:nvPr/>
        </p:nvSpPr>
        <p:spPr>
          <a:xfrm>
            <a:off x="2478370" y="3016471"/>
            <a:ext cx="719991" cy="108000"/>
          </a:xfrm>
          <a:prstGeom prst="trapezoid">
            <a:avLst>
              <a:gd name="adj" fmla="val 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rapezoid 79"/>
          <p:cNvSpPr/>
          <p:nvPr/>
        </p:nvSpPr>
        <p:spPr>
          <a:xfrm>
            <a:off x="2478370" y="2910380"/>
            <a:ext cx="719991" cy="108000"/>
          </a:xfrm>
          <a:prstGeom prst="trapezoid">
            <a:avLst>
              <a:gd name="adj" fmla="val 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rapezoid 80"/>
          <p:cNvSpPr/>
          <p:nvPr/>
        </p:nvSpPr>
        <p:spPr>
          <a:xfrm>
            <a:off x="2482897" y="3128741"/>
            <a:ext cx="719991" cy="720000"/>
          </a:xfrm>
          <a:prstGeom prst="trapezoid">
            <a:avLst>
              <a:gd name="adj" fmla="val 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4" name="Gerade Verbindung 113"/>
          <p:cNvCxnSpPr/>
          <p:nvPr/>
        </p:nvCxnSpPr>
        <p:spPr>
          <a:xfrm>
            <a:off x="3132582" y="3850913"/>
            <a:ext cx="1506082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117"/>
          <p:cNvCxnSpPr/>
          <p:nvPr/>
        </p:nvCxnSpPr>
        <p:spPr>
          <a:xfrm>
            <a:off x="2847975" y="4089729"/>
            <a:ext cx="1790689" cy="15231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118"/>
          <p:cNvCxnSpPr/>
          <p:nvPr/>
        </p:nvCxnSpPr>
        <p:spPr>
          <a:xfrm>
            <a:off x="3132582" y="4567558"/>
            <a:ext cx="1506082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119"/>
          <p:cNvCxnSpPr/>
          <p:nvPr/>
        </p:nvCxnSpPr>
        <p:spPr>
          <a:xfrm>
            <a:off x="3132582" y="3126621"/>
            <a:ext cx="1506082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120"/>
          <p:cNvCxnSpPr/>
          <p:nvPr/>
        </p:nvCxnSpPr>
        <p:spPr>
          <a:xfrm>
            <a:off x="3132582" y="2924944"/>
            <a:ext cx="1506082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/>
          <p:cNvCxnSpPr/>
          <p:nvPr/>
        </p:nvCxnSpPr>
        <p:spPr>
          <a:xfrm>
            <a:off x="4530725" y="2927350"/>
            <a:ext cx="1398" cy="206058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mit Pfeil 127"/>
          <p:cNvCxnSpPr/>
          <p:nvPr/>
        </p:nvCxnSpPr>
        <p:spPr>
          <a:xfrm flipH="1">
            <a:off x="4537422" y="3154815"/>
            <a:ext cx="4460" cy="676880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Gerade Verbindung 193"/>
          <p:cNvCxnSpPr>
            <a:stCxn id="3" idx="6"/>
          </p:cNvCxnSpPr>
          <p:nvPr/>
        </p:nvCxnSpPr>
        <p:spPr>
          <a:xfrm>
            <a:off x="3268172" y="4568459"/>
            <a:ext cx="2559" cy="1082148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 Verbindung 195"/>
          <p:cNvCxnSpPr/>
          <p:nvPr/>
        </p:nvCxnSpPr>
        <p:spPr>
          <a:xfrm>
            <a:off x="2404170" y="4596118"/>
            <a:ext cx="0" cy="1082148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Gerade Verbindung mit Pfeil 198"/>
          <p:cNvCxnSpPr/>
          <p:nvPr/>
        </p:nvCxnSpPr>
        <p:spPr>
          <a:xfrm>
            <a:off x="4534738" y="3851750"/>
            <a:ext cx="0" cy="297408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 Verbindung mit Pfeil 200"/>
          <p:cNvCxnSpPr/>
          <p:nvPr/>
        </p:nvCxnSpPr>
        <p:spPr>
          <a:xfrm flipH="1">
            <a:off x="4541676" y="4110400"/>
            <a:ext cx="206" cy="460571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 Verbindung mit Pfeil 202"/>
          <p:cNvCxnSpPr/>
          <p:nvPr/>
        </p:nvCxnSpPr>
        <p:spPr>
          <a:xfrm>
            <a:off x="2404170" y="5208199"/>
            <a:ext cx="866561" cy="0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 Verbindung 210"/>
          <p:cNvCxnSpPr/>
          <p:nvPr/>
        </p:nvCxnSpPr>
        <p:spPr>
          <a:xfrm>
            <a:off x="3205121" y="2132642"/>
            <a:ext cx="0" cy="1082148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Gerade Verbindung 211"/>
          <p:cNvCxnSpPr/>
          <p:nvPr/>
        </p:nvCxnSpPr>
        <p:spPr>
          <a:xfrm>
            <a:off x="2475798" y="2195084"/>
            <a:ext cx="0" cy="1082148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Gerade Verbindung mit Pfeil 212"/>
          <p:cNvCxnSpPr/>
          <p:nvPr/>
        </p:nvCxnSpPr>
        <p:spPr>
          <a:xfrm>
            <a:off x="2474044" y="2365814"/>
            <a:ext cx="728844" cy="0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feld 209"/>
          <p:cNvSpPr txBox="1"/>
          <p:nvPr/>
        </p:nvSpPr>
        <p:spPr>
          <a:xfrm>
            <a:off x="2593293" y="2251149"/>
            <a:ext cx="502061" cy="215444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de-DE" sz="800" dirty="0" smtClean="0"/>
              <a:t>200mm</a:t>
            </a:r>
            <a:endParaRPr lang="de-DE" sz="800" dirty="0"/>
          </a:p>
        </p:txBody>
      </p:sp>
      <p:sp>
        <p:nvSpPr>
          <p:cNvPr id="208" name="Textfeld 207"/>
          <p:cNvSpPr txBox="1"/>
          <p:nvPr/>
        </p:nvSpPr>
        <p:spPr>
          <a:xfrm>
            <a:off x="2593345" y="5122562"/>
            <a:ext cx="502061" cy="215444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800"/>
            </a:lvl1pPr>
          </a:lstStyle>
          <a:p>
            <a:r>
              <a:rPr lang="de-DE" dirty="0"/>
              <a:t>240mm</a:t>
            </a:r>
          </a:p>
        </p:txBody>
      </p:sp>
      <p:sp>
        <p:nvSpPr>
          <p:cNvPr id="215" name="Textfeld 214"/>
          <p:cNvSpPr txBox="1"/>
          <p:nvPr/>
        </p:nvSpPr>
        <p:spPr>
          <a:xfrm rot="18900000">
            <a:off x="4275724" y="3436067"/>
            <a:ext cx="502061" cy="215444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800"/>
            </a:lvl1pPr>
          </a:lstStyle>
          <a:p>
            <a:r>
              <a:rPr lang="de-DE" dirty="0" smtClean="0"/>
              <a:t>200mm</a:t>
            </a:r>
            <a:endParaRPr lang="de-DE" dirty="0"/>
          </a:p>
        </p:txBody>
      </p:sp>
      <p:sp>
        <p:nvSpPr>
          <p:cNvPr id="216" name="Textfeld 215"/>
          <p:cNvSpPr txBox="1"/>
          <p:nvPr/>
        </p:nvSpPr>
        <p:spPr>
          <a:xfrm rot="18900000">
            <a:off x="4274726" y="2903830"/>
            <a:ext cx="504056" cy="215444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de-DE" sz="800" dirty="0" smtClean="0"/>
              <a:t>70mm</a:t>
            </a:r>
            <a:endParaRPr lang="de-DE" sz="800" dirty="0"/>
          </a:p>
        </p:txBody>
      </p:sp>
      <p:sp>
        <p:nvSpPr>
          <p:cNvPr id="217" name="Textfeld 216"/>
          <p:cNvSpPr txBox="1"/>
          <p:nvPr/>
        </p:nvSpPr>
        <p:spPr>
          <a:xfrm rot="18900000">
            <a:off x="4301372" y="3894606"/>
            <a:ext cx="450764" cy="215444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800"/>
            </a:lvl1pPr>
          </a:lstStyle>
          <a:p>
            <a:r>
              <a:rPr lang="de-DE" dirty="0"/>
              <a:t>80mm</a:t>
            </a:r>
          </a:p>
        </p:txBody>
      </p:sp>
      <p:sp>
        <p:nvSpPr>
          <p:cNvPr id="218" name="Textfeld 217"/>
          <p:cNvSpPr txBox="1"/>
          <p:nvPr/>
        </p:nvSpPr>
        <p:spPr>
          <a:xfrm rot="18900000">
            <a:off x="4275724" y="4208259"/>
            <a:ext cx="502061" cy="215444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de-DE" sz="800" dirty="0" smtClean="0"/>
              <a:t>130mm</a:t>
            </a:r>
            <a:endParaRPr lang="de-DE" sz="800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2543246" y="3850174"/>
            <a:ext cx="175671" cy="168490"/>
            <a:chOff x="2543246" y="3849387"/>
            <a:chExt cx="175671" cy="201365"/>
          </a:xfrm>
        </p:grpSpPr>
        <p:cxnSp>
          <p:nvCxnSpPr>
            <p:cNvPr id="225" name="Gerade Verbindung 224"/>
            <p:cNvCxnSpPr/>
            <p:nvPr/>
          </p:nvCxnSpPr>
          <p:spPr>
            <a:xfrm>
              <a:off x="2718917" y="3849387"/>
              <a:ext cx="0" cy="657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Gerade Verbindung 227"/>
            <p:cNvCxnSpPr/>
            <p:nvPr/>
          </p:nvCxnSpPr>
          <p:spPr>
            <a:xfrm>
              <a:off x="2543246" y="3849387"/>
              <a:ext cx="0" cy="2013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1" name="Gerade Verbindung 230"/>
          <p:cNvCxnSpPr/>
          <p:nvPr/>
        </p:nvCxnSpPr>
        <p:spPr>
          <a:xfrm flipV="1">
            <a:off x="2653826" y="4092029"/>
            <a:ext cx="185495" cy="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>
            <a:off x="2838366" y="2910380"/>
            <a:ext cx="0" cy="2140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/>
          <p:nvPr/>
        </p:nvCxnSpPr>
        <p:spPr>
          <a:xfrm>
            <a:off x="2915816" y="2910380"/>
            <a:ext cx="0" cy="2140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77"/>
          <p:cNvCxnSpPr/>
          <p:nvPr/>
        </p:nvCxnSpPr>
        <p:spPr>
          <a:xfrm>
            <a:off x="3138572" y="2910380"/>
            <a:ext cx="0" cy="2140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/>
          <p:nvPr/>
        </p:nvCxnSpPr>
        <p:spPr>
          <a:xfrm>
            <a:off x="3115376" y="2910380"/>
            <a:ext cx="0" cy="2140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/>
          <p:cNvCxnSpPr/>
          <p:nvPr/>
        </p:nvCxnSpPr>
        <p:spPr>
          <a:xfrm>
            <a:off x="3088020" y="2910380"/>
            <a:ext cx="0" cy="2140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83"/>
          <p:cNvCxnSpPr/>
          <p:nvPr/>
        </p:nvCxnSpPr>
        <p:spPr>
          <a:xfrm>
            <a:off x="3055924" y="2910380"/>
            <a:ext cx="0" cy="2140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84"/>
          <p:cNvCxnSpPr/>
          <p:nvPr/>
        </p:nvCxnSpPr>
        <p:spPr>
          <a:xfrm>
            <a:off x="3016012" y="2910380"/>
            <a:ext cx="0" cy="2140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/>
          <p:cNvCxnSpPr/>
          <p:nvPr/>
        </p:nvCxnSpPr>
        <p:spPr>
          <a:xfrm>
            <a:off x="2983084" y="2910380"/>
            <a:ext cx="0" cy="2140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89"/>
          <p:cNvCxnSpPr/>
          <p:nvPr/>
        </p:nvCxnSpPr>
        <p:spPr>
          <a:xfrm flipH="1">
            <a:off x="2837555" y="2906579"/>
            <a:ext cx="0" cy="2140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90"/>
          <p:cNvCxnSpPr/>
          <p:nvPr/>
        </p:nvCxnSpPr>
        <p:spPr>
          <a:xfrm flipH="1">
            <a:off x="2760105" y="2906579"/>
            <a:ext cx="0" cy="2140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91"/>
          <p:cNvCxnSpPr/>
          <p:nvPr/>
        </p:nvCxnSpPr>
        <p:spPr>
          <a:xfrm flipH="1">
            <a:off x="2537349" y="2906579"/>
            <a:ext cx="0" cy="2140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92"/>
          <p:cNvCxnSpPr/>
          <p:nvPr/>
        </p:nvCxnSpPr>
        <p:spPr>
          <a:xfrm flipH="1">
            <a:off x="2560545" y="2906579"/>
            <a:ext cx="0" cy="2140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93"/>
          <p:cNvCxnSpPr/>
          <p:nvPr/>
        </p:nvCxnSpPr>
        <p:spPr>
          <a:xfrm flipH="1">
            <a:off x="2587901" y="2906579"/>
            <a:ext cx="0" cy="2140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/>
          <p:nvPr/>
        </p:nvCxnSpPr>
        <p:spPr>
          <a:xfrm flipH="1">
            <a:off x="2619997" y="2906579"/>
            <a:ext cx="0" cy="2140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5"/>
          <p:cNvCxnSpPr/>
          <p:nvPr/>
        </p:nvCxnSpPr>
        <p:spPr>
          <a:xfrm flipH="1">
            <a:off x="2659909" y="2906579"/>
            <a:ext cx="0" cy="2140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/>
          <p:cNvCxnSpPr/>
          <p:nvPr/>
        </p:nvCxnSpPr>
        <p:spPr>
          <a:xfrm flipH="1">
            <a:off x="2692837" y="2906579"/>
            <a:ext cx="0" cy="2140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2915816" y="3210880"/>
            <a:ext cx="212543" cy="22494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cxnSp>
        <p:nvCxnSpPr>
          <p:cNvPr id="17" name="Gerade Verbindung 16"/>
          <p:cNvCxnSpPr>
            <a:stCxn id="81" idx="1"/>
            <a:endCxn id="81" idx="3"/>
          </p:cNvCxnSpPr>
          <p:nvPr/>
        </p:nvCxnSpPr>
        <p:spPr>
          <a:xfrm>
            <a:off x="2482897" y="3488741"/>
            <a:ext cx="719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2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hteck 187"/>
          <p:cNvSpPr/>
          <p:nvPr/>
        </p:nvSpPr>
        <p:spPr>
          <a:xfrm rot="5400000">
            <a:off x="1782667" y="5025363"/>
            <a:ext cx="1422000" cy="208201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Rechteck 188"/>
          <p:cNvSpPr/>
          <p:nvPr/>
        </p:nvSpPr>
        <p:spPr>
          <a:xfrm rot="5400000">
            <a:off x="6176272" y="3323183"/>
            <a:ext cx="684000" cy="13536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Rechteck 191"/>
          <p:cNvSpPr/>
          <p:nvPr/>
        </p:nvSpPr>
        <p:spPr>
          <a:xfrm rot="5400000">
            <a:off x="6338271" y="2608240"/>
            <a:ext cx="360000" cy="13536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" name="Textfeld 201"/>
          <p:cNvSpPr txBox="1"/>
          <p:nvPr/>
        </p:nvSpPr>
        <p:spPr>
          <a:xfrm>
            <a:off x="322126" y="332656"/>
            <a:ext cx="3275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Motor </a:t>
            </a:r>
            <a:r>
              <a:rPr lang="de-DE" b="1" dirty="0" err="1" smtClean="0"/>
              <a:t>platform</a:t>
            </a:r>
            <a:r>
              <a:rPr lang="de-DE" b="1" dirty="0" smtClean="0"/>
              <a:t> </a:t>
            </a:r>
            <a:r>
              <a:rPr lang="de-DE" b="1" dirty="0" err="1" smtClean="0"/>
              <a:t>with</a:t>
            </a:r>
            <a:r>
              <a:rPr lang="de-DE" b="1" dirty="0" smtClean="0"/>
              <a:t> 40° angle II</a:t>
            </a:r>
            <a:endParaRPr lang="de-DE" b="1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343402" y="2285099"/>
            <a:ext cx="864914" cy="1048101"/>
            <a:chOff x="7876595" y="252732"/>
            <a:chExt cx="864914" cy="1048101"/>
          </a:xfrm>
        </p:grpSpPr>
        <p:sp>
          <p:nvSpPr>
            <p:cNvPr id="2" name="Parallelogramm 1"/>
            <p:cNvSpPr/>
            <p:nvPr/>
          </p:nvSpPr>
          <p:spPr>
            <a:xfrm>
              <a:off x="8032730" y="1091459"/>
              <a:ext cx="573008" cy="205618"/>
            </a:xfrm>
            <a:prstGeom prst="parallelogram">
              <a:avLst>
                <a:gd name="adj" fmla="val 46333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cxnSp>
          <p:nvCxnSpPr>
            <p:cNvPr id="50" name="Gerade Verbindung 49"/>
            <p:cNvCxnSpPr/>
            <p:nvPr/>
          </p:nvCxnSpPr>
          <p:spPr>
            <a:xfrm>
              <a:off x="8131282" y="857785"/>
              <a:ext cx="0" cy="233673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Gerade Verbindung 50"/>
            <p:cNvCxnSpPr/>
            <p:nvPr/>
          </p:nvCxnSpPr>
          <p:spPr>
            <a:xfrm>
              <a:off x="8513592" y="698123"/>
              <a:ext cx="0" cy="602710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2" name="Gerade Verbindung 51"/>
            <p:cNvCxnSpPr/>
            <p:nvPr/>
          </p:nvCxnSpPr>
          <p:spPr>
            <a:xfrm>
              <a:off x="8605738" y="463805"/>
              <a:ext cx="0" cy="627653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" name="Parallelogramm 13"/>
            <p:cNvSpPr/>
            <p:nvPr/>
          </p:nvSpPr>
          <p:spPr>
            <a:xfrm rot="19200000">
              <a:off x="7898818" y="721641"/>
              <a:ext cx="842691" cy="116952"/>
            </a:xfrm>
            <a:prstGeom prst="parallelogram">
              <a:avLst>
                <a:gd name="adj" fmla="val 190976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cxnSp>
          <p:nvCxnSpPr>
            <p:cNvPr id="58" name="Gerade Verbindung 57"/>
            <p:cNvCxnSpPr/>
            <p:nvPr/>
          </p:nvCxnSpPr>
          <p:spPr>
            <a:xfrm>
              <a:off x="8523082" y="697921"/>
              <a:ext cx="677" cy="534136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Gerade Verbindung 58"/>
            <p:cNvCxnSpPr/>
            <p:nvPr/>
          </p:nvCxnSpPr>
          <p:spPr>
            <a:xfrm flipH="1">
              <a:off x="8589784" y="543514"/>
              <a:ext cx="3285" cy="532334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0" name="Gerade Verbindung 59"/>
            <p:cNvCxnSpPr/>
            <p:nvPr/>
          </p:nvCxnSpPr>
          <p:spPr>
            <a:xfrm flipH="1">
              <a:off x="8515240" y="503964"/>
              <a:ext cx="90389" cy="219362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9" name="Gerade Verbindung 68"/>
            <p:cNvCxnSpPr/>
            <p:nvPr/>
          </p:nvCxnSpPr>
          <p:spPr>
            <a:xfrm flipH="1">
              <a:off x="8516879" y="1044365"/>
              <a:ext cx="90389" cy="219362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3" name="Parallelogramm 72"/>
            <p:cNvSpPr/>
            <p:nvPr/>
          </p:nvSpPr>
          <p:spPr>
            <a:xfrm rot="19200000">
              <a:off x="7876595" y="700659"/>
              <a:ext cx="842691" cy="116952"/>
            </a:xfrm>
            <a:prstGeom prst="parallelogram">
              <a:avLst>
                <a:gd name="adj" fmla="val 19097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4" name="Parallelogramm 73"/>
            <p:cNvSpPr/>
            <p:nvPr/>
          </p:nvSpPr>
          <p:spPr>
            <a:xfrm rot="17520000">
              <a:off x="8232794" y="314276"/>
              <a:ext cx="393768" cy="270680"/>
            </a:xfrm>
            <a:prstGeom prst="parallelogram">
              <a:avLst>
                <a:gd name="adj" fmla="val 46068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31" name="Ellipse 30"/>
            <p:cNvSpPr/>
            <p:nvPr/>
          </p:nvSpPr>
          <p:spPr>
            <a:xfrm rot="9676002">
              <a:off x="8365832" y="373099"/>
              <a:ext cx="139152" cy="15822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sp>
        <p:nvSpPr>
          <p:cNvPr id="5" name="Rechteck 4"/>
          <p:cNvSpPr/>
          <p:nvPr/>
        </p:nvSpPr>
        <p:spPr>
          <a:xfrm>
            <a:off x="2867645" y="4653009"/>
            <a:ext cx="107928" cy="68528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20" name="Rechtwinkliges Dreieck 19"/>
          <p:cNvSpPr/>
          <p:nvPr/>
        </p:nvSpPr>
        <p:spPr>
          <a:xfrm flipV="1">
            <a:off x="2867573" y="4631719"/>
            <a:ext cx="108000" cy="126000"/>
          </a:xfrm>
          <a:prstGeom prst="rtTriangle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/>
          <p:cNvSpPr/>
          <p:nvPr/>
        </p:nvSpPr>
        <p:spPr>
          <a:xfrm rot="10800000">
            <a:off x="5843998" y="683751"/>
            <a:ext cx="1353600" cy="20808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Legende mit Linie 1 (ohne Rahmen) 89"/>
          <p:cNvSpPr/>
          <p:nvPr/>
        </p:nvSpPr>
        <p:spPr>
          <a:xfrm>
            <a:off x="4329857" y="341020"/>
            <a:ext cx="694124" cy="546696"/>
          </a:xfrm>
          <a:prstGeom prst="callout1">
            <a:avLst>
              <a:gd name="adj1" fmla="val 4089"/>
              <a:gd name="adj2" fmla="val 112446"/>
              <a:gd name="adj3" fmla="val 5109"/>
              <a:gd name="adj4" fmla="val 31657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r>
              <a:rPr lang="de-DE" sz="1050" dirty="0" smtClean="0"/>
              <a:t>Draw </a:t>
            </a:r>
            <a:r>
              <a:rPr lang="de-DE" sz="1050" dirty="0" err="1" smtClean="0"/>
              <a:t>that</a:t>
            </a:r>
            <a:r>
              <a:rPr lang="de-DE" sz="1050" dirty="0" smtClean="0"/>
              <a:t> </a:t>
            </a:r>
            <a:r>
              <a:rPr lang="de-DE" sz="1050" dirty="0" err="1" smtClean="0"/>
              <a:t>line</a:t>
            </a:r>
            <a:endParaRPr lang="de-DE" sz="1050" dirty="0"/>
          </a:p>
        </p:txBody>
      </p:sp>
      <p:grpSp>
        <p:nvGrpSpPr>
          <p:cNvPr id="106" name="Gruppieren 105"/>
          <p:cNvGrpSpPr/>
          <p:nvPr/>
        </p:nvGrpSpPr>
        <p:grpSpPr>
          <a:xfrm rot="2400000">
            <a:off x="1687615" y="2981182"/>
            <a:ext cx="1828913" cy="1353601"/>
            <a:chOff x="697114" y="1872107"/>
            <a:chExt cx="1828913" cy="1353601"/>
          </a:xfrm>
        </p:grpSpPr>
        <p:sp>
          <p:nvSpPr>
            <p:cNvPr id="107" name="Rechteck 106"/>
            <p:cNvSpPr/>
            <p:nvPr/>
          </p:nvSpPr>
          <p:spPr>
            <a:xfrm>
              <a:off x="754827" y="1872107"/>
              <a:ext cx="1771200" cy="13536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08" name="Rechteck 107"/>
            <p:cNvSpPr/>
            <p:nvPr/>
          </p:nvSpPr>
          <p:spPr>
            <a:xfrm>
              <a:off x="992080" y="1987307"/>
              <a:ext cx="1365171" cy="1123200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09" name="Rechteck 108"/>
            <p:cNvSpPr/>
            <p:nvPr/>
          </p:nvSpPr>
          <p:spPr>
            <a:xfrm>
              <a:off x="697114" y="1872108"/>
              <a:ext cx="57600" cy="135360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11" name="Flussdiagramm: Zusammenführung 110"/>
            <p:cNvSpPr/>
            <p:nvPr/>
          </p:nvSpPr>
          <p:spPr>
            <a:xfrm>
              <a:off x="932700" y="1933307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12" name="Flussdiagramm: Zusammenführung 111"/>
            <p:cNvSpPr/>
            <p:nvPr/>
          </p:nvSpPr>
          <p:spPr>
            <a:xfrm>
              <a:off x="2303760" y="1933307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13" name="Flussdiagramm: Zusammenführung 112"/>
            <p:cNvSpPr/>
            <p:nvPr/>
          </p:nvSpPr>
          <p:spPr>
            <a:xfrm>
              <a:off x="2303760" y="3057096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14" name="Flussdiagramm: Zusammenführung 113"/>
            <p:cNvSpPr/>
            <p:nvPr/>
          </p:nvSpPr>
          <p:spPr>
            <a:xfrm>
              <a:off x="932700" y="3057096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15" name="Flussdiagramm: Zusammenführung 114"/>
            <p:cNvSpPr/>
            <p:nvPr/>
          </p:nvSpPr>
          <p:spPr>
            <a:xfrm>
              <a:off x="1618920" y="1933307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7" name="Flussdiagramm: Zusammenführung 126"/>
            <p:cNvSpPr/>
            <p:nvPr/>
          </p:nvSpPr>
          <p:spPr>
            <a:xfrm>
              <a:off x="1618920" y="3057096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129" name="Rechteck 128"/>
          <p:cNvSpPr/>
          <p:nvPr/>
        </p:nvSpPr>
        <p:spPr>
          <a:xfrm>
            <a:off x="1458208" y="4977336"/>
            <a:ext cx="107928" cy="360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 rot="5400000">
            <a:off x="3310373" y="4322619"/>
            <a:ext cx="684000" cy="13536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Rechteck 147"/>
          <p:cNvSpPr/>
          <p:nvPr/>
        </p:nvSpPr>
        <p:spPr>
          <a:xfrm rot="5400000">
            <a:off x="595859" y="4478965"/>
            <a:ext cx="360000" cy="13536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Rechteck 148"/>
          <p:cNvSpPr/>
          <p:nvPr/>
        </p:nvSpPr>
        <p:spPr>
          <a:xfrm rot="-3000000">
            <a:off x="2114632" y="3289538"/>
            <a:ext cx="108000" cy="19368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grpSp>
        <p:nvGrpSpPr>
          <p:cNvPr id="16" name="Gruppieren 15"/>
          <p:cNvGrpSpPr/>
          <p:nvPr/>
        </p:nvGrpSpPr>
        <p:grpSpPr>
          <a:xfrm>
            <a:off x="5839625" y="4597614"/>
            <a:ext cx="1353601" cy="1936913"/>
            <a:chOff x="4346031" y="4044671"/>
            <a:chExt cx="1353601" cy="1936913"/>
          </a:xfrm>
        </p:grpSpPr>
        <p:sp>
          <p:nvSpPr>
            <p:cNvPr id="95" name="Rechteck 94"/>
            <p:cNvSpPr/>
            <p:nvPr/>
          </p:nvSpPr>
          <p:spPr>
            <a:xfrm rot="5400000">
              <a:off x="4137232" y="4311184"/>
              <a:ext cx="1771200" cy="13536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97" name="Rechteck 96"/>
            <p:cNvSpPr/>
            <p:nvPr/>
          </p:nvSpPr>
          <p:spPr>
            <a:xfrm rot="5400000">
              <a:off x="4340247" y="4460623"/>
              <a:ext cx="1365171" cy="1123200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98" name="Rechteck 97"/>
            <p:cNvSpPr/>
            <p:nvPr/>
          </p:nvSpPr>
          <p:spPr>
            <a:xfrm rot="5400000">
              <a:off x="4994031" y="3396671"/>
              <a:ext cx="57600" cy="135360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99" name="Flussdiagramm: Zusammenführung 98"/>
            <p:cNvSpPr/>
            <p:nvPr/>
          </p:nvSpPr>
          <p:spPr>
            <a:xfrm rot="5400000">
              <a:off x="5530432" y="4280257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00" name="Flussdiagramm: Zusammenführung 99"/>
            <p:cNvSpPr/>
            <p:nvPr/>
          </p:nvSpPr>
          <p:spPr>
            <a:xfrm rot="5400000">
              <a:off x="5530432" y="5651317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01" name="Flussdiagramm: Zusammenführung 100"/>
            <p:cNvSpPr/>
            <p:nvPr/>
          </p:nvSpPr>
          <p:spPr>
            <a:xfrm rot="5400000">
              <a:off x="4406643" y="5651317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02" name="Flussdiagramm: Zusammenführung 101"/>
            <p:cNvSpPr/>
            <p:nvPr/>
          </p:nvSpPr>
          <p:spPr>
            <a:xfrm rot="5400000">
              <a:off x="4406643" y="4280257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03" name="Flussdiagramm: Zusammenführung 102"/>
            <p:cNvSpPr/>
            <p:nvPr/>
          </p:nvSpPr>
          <p:spPr>
            <a:xfrm rot="5400000">
              <a:off x="5530432" y="4966477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04" name="Flussdiagramm: Zusammenführung 103"/>
            <p:cNvSpPr/>
            <p:nvPr/>
          </p:nvSpPr>
          <p:spPr>
            <a:xfrm rot="5400000">
              <a:off x="4406643" y="4966477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50" name="Rechteck 149"/>
            <p:cNvSpPr/>
            <p:nvPr/>
          </p:nvSpPr>
          <p:spPr>
            <a:xfrm rot="5400000">
              <a:off x="4968831" y="5250784"/>
              <a:ext cx="108000" cy="13536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51" name="Rechteck 150"/>
          <p:cNvSpPr/>
          <p:nvPr/>
        </p:nvSpPr>
        <p:spPr>
          <a:xfrm rot="2400000">
            <a:off x="3291498" y="3599827"/>
            <a:ext cx="108000" cy="13536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Rechtwinkliges Dreieck 20"/>
          <p:cNvSpPr/>
          <p:nvPr/>
        </p:nvSpPr>
        <p:spPr>
          <a:xfrm>
            <a:off x="1453818" y="3598864"/>
            <a:ext cx="2080858" cy="1742400"/>
          </a:xfrm>
          <a:prstGeom prst="rtTriangl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54" name="Rechtwinkliges Dreieck 153"/>
          <p:cNvSpPr/>
          <p:nvPr/>
        </p:nvSpPr>
        <p:spPr>
          <a:xfrm>
            <a:off x="3458599" y="1440586"/>
            <a:ext cx="2080858" cy="1742400"/>
          </a:xfrm>
          <a:prstGeom prst="rtTriangl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grpSp>
        <p:nvGrpSpPr>
          <p:cNvPr id="27" name="Gruppieren 26"/>
          <p:cNvGrpSpPr/>
          <p:nvPr/>
        </p:nvGrpSpPr>
        <p:grpSpPr>
          <a:xfrm>
            <a:off x="7501428" y="2752270"/>
            <a:ext cx="1593024" cy="2264643"/>
            <a:chOff x="7501428" y="2752270"/>
            <a:chExt cx="1593024" cy="2264643"/>
          </a:xfrm>
        </p:grpSpPr>
        <p:grpSp>
          <p:nvGrpSpPr>
            <p:cNvPr id="25" name="Gruppieren 24"/>
            <p:cNvGrpSpPr/>
            <p:nvPr/>
          </p:nvGrpSpPr>
          <p:grpSpPr>
            <a:xfrm>
              <a:off x="7501428" y="2935557"/>
              <a:ext cx="1593024" cy="2081356"/>
              <a:chOff x="7501428" y="2935557"/>
              <a:chExt cx="1593024" cy="2081356"/>
            </a:xfrm>
          </p:grpSpPr>
          <p:sp>
            <p:nvSpPr>
              <p:cNvPr id="211" name="Rechteck 210"/>
              <p:cNvSpPr/>
              <p:nvPr/>
            </p:nvSpPr>
            <p:spPr>
              <a:xfrm rot="10800000">
                <a:off x="7619761" y="2935557"/>
                <a:ext cx="1353600" cy="20808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8" name="Rechteck 207"/>
              <p:cNvSpPr/>
              <p:nvPr/>
            </p:nvSpPr>
            <p:spPr>
              <a:xfrm>
                <a:off x="8986452" y="2935557"/>
                <a:ext cx="108000" cy="208135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209" name="Rechteck 208"/>
              <p:cNvSpPr/>
              <p:nvPr/>
            </p:nvSpPr>
            <p:spPr>
              <a:xfrm>
                <a:off x="7501428" y="2935557"/>
                <a:ext cx="108000" cy="208135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26" name="Rechteck 25"/>
            <p:cNvSpPr/>
            <p:nvPr/>
          </p:nvSpPr>
          <p:spPr>
            <a:xfrm>
              <a:off x="7840740" y="2752270"/>
              <a:ext cx="9144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2646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feld 201"/>
          <p:cNvSpPr txBox="1"/>
          <p:nvPr/>
        </p:nvSpPr>
        <p:spPr>
          <a:xfrm>
            <a:off x="322126" y="332656"/>
            <a:ext cx="3275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Motor </a:t>
            </a:r>
            <a:r>
              <a:rPr lang="de-DE" b="1" dirty="0" err="1" smtClean="0"/>
              <a:t>platform</a:t>
            </a:r>
            <a:r>
              <a:rPr lang="de-DE" b="1" dirty="0" smtClean="0"/>
              <a:t> </a:t>
            </a:r>
            <a:r>
              <a:rPr lang="de-DE" b="1" dirty="0" err="1" smtClean="0"/>
              <a:t>with</a:t>
            </a:r>
            <a:r>
              <a:rPr lang="de-DE" b="1" dirty="0" smtClean="0"/>
              <a:t> 40° angle II</a:t>
            </a:r>
            <a:endParaRPr lang="de-DE" b="1" dirty="0"/>
          </a:p>
        </p:txBody>
      </p:sp>
      <p:grpSp>
        <p:nvGrpSpPr>
          <p:cNvPr id="3" name="Gruppieren 2"/>
          <p:cNvGrpSpPr/>
          <p:nvPr/>
        </p:nvGrpSpPr>
        <p:grpSpPr>
          <a:xfrm rot="5400000">
            <a:off x="2605934" y="-172984"/>
            <a:ext cx="1357973" cy="5850776"/>
            <a:chOff x="5839625" y="683751"/>
            <a:chExt cx="1357973" cy="5850776"/>
          </a:xfrm>
        </p:grpSpPr>
        <p:sp>
          <p:nvSpPr>
            <p:cNvPr id="189" name="Rechteck 188"/>
            <p:cNvSpPr/>
            <p:nvPr/>
          </p:nvSpPr>
          <p:spPr>
            <a:xfrm rot="5400000">
              <a:off x="6176272" y="3323183"/>
              <a:ext cx="684000" cy="13536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2" name="Rechteck 191"/>
            <p:cNvSpPr/>
            <p:nvPr/>
          </p:nvSpPr>
          <p:spPr>
            <a:xfrm rot="5400000">
              <a:off x="6338271" y="2608240"/>
              <a:ext cx="360000" cy="13536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Rechteck 95"/>
            <p:cNvSpPr/>
            <p:nvPr/>
          </p:nvSpPr>
          <p:spPr>
            <a:xfrm rot="10800000">
              <a:off x="5843998" y="683751"/>
              <a:ext cx="1353600" cy="20808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6" name="Gruppieren 15"/>
            <p:cNvGrpSpPr/>
            <p:nvPr/>
          </p:nvGrpSpPr>
          <p:grpSpPr>
            <a:xfrm>
              <a:off x="5839625" y="4597614"/>
              <a:ext cx="1353601" cy="1936913"/>
              <a:chOff x="4346031" y="4044671"/>
              <a:chExt cx="1353601" cy="1936913"/>
            </a:xfrm>
          </p:grpSpPr>
          <p:sp>
            <p:nvSpPr>
              <p:cNvPr id="95" name="Rechteck 94"/>
              <p:cNvSpPr/>
              <p:nvPr/>
            </p:nvSpPr>
            <p:spPr>
              <a:xfrm rot="5400000">
                <a:off x="4137232" y="4311184"/>
                <a:ext cx="1771200" cy="13536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97" name="Rechteck 96"/>
              <p:cNvSpPr/>
              <p:nvPr/>
            </p:nvSpPr>
            <p:spPr>
              <a:xfrm rot="5400000">
                <a:off x="4340247" y="4460623"/>
                <a:ext cx="1365171" cy="1123200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98" name="Rechteck 97"/>
              <p:cNvSpPr/>
              <p:nvPr/>
            </p:nvSpPr>
            <p:spPr>
              <a:xfrm rot="5400000">
                <a:off x="4994031" y="3396671"/>
                <a:ext cx="57600" cy="1353600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99" name="Flussdiagramm: Zusammenführung 98"/>
              <p:cNvSpPr/>
              <p:nvPr/>
            </p:nvSpPr>
            <p:spPr>
              <a:xfrm rot="5400000">
                <a:off x="5530432" y="4280257"/>
                <a:ext cx="108000" cy="108000"/>
              </a:xfrm>
              <a:prstGeom prst="flowChartSummingJunction">
                <a:avLst/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Flussdiagramm: Zusammenführung 99"/>
              <p:cNvSpPr/>
              <p:nvPr/>
            </p:nvSpPr>
            <p:spPr>
              <a:xfrm rot="5400000">
                <a:off x="5530432" y="5651317"/>
                <a:ext cx="108000" cy="108000"/>
              </a:xfrm>
              <a:prstGeom prst="flowChartSummingJunction">
                <a:avLst/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Flussdiagramm: Zusammenführung 100"/>
              <p:cNvSpPr/>
              <p:nvPr/>
            </p:nvSpPr>
            <p:spPr>
              <a:xfrm rot="5400000">
                <a:off x="4406643" y="5651317"/>
                <a:ext cx="108000" cy="108000"/>
              </a:xfrm>
              <a:prstGeom prst="flowChartSummingJunction">
                <a:avLst/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Flussdiagramm: Zusammenführung 101"/>
              <p:cNvSpPr/>
              <p:nvPr/>
            </p:nvSpPr>
            <p:spPr>
              <a:xfrm rot="5400000">
                <a:off x="4406643" y="4280257"/>
                <a:ext cx="108000" cy="108000"/>
              </a:xfrm>
              <a:prstGeom prst="flowChartSummingJunction">
                <a:avLst/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Flussdiagramm: Zusammenführung 102"/>
              <p:cNvSpPr/>
              <p:nvPr/>
            </p:nvSpPr>
            <p:spPr>
              <a:xfrm rot="5400000">
                <a:off x="5530432" y="4966477"/>
                <a:ext cx="108000" cy="108000"/>
              </a:xfrm>
              <a:prstGeom prst="flowChartSummingJunction">
                <a:avLst/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Flussdiagramm: Zusammenführung 103"/>
              <p:cNvSpPr/>
              <p:nvPr/>
            </p:nvSpPr>
            <p:spPr>
              <a:xfrm rot="5400000">
                <a:off x="4406643" y="4966477"/>
                <a:ext cx="108000" cy="108000"/>
              </a:xfrm>
              <a:prstGeom prst="flowChartSummingJunction">
                <a:avLst/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Rechteck 149"/>
              <p:cNvSpPr/>
              <p:nvPr/>
            </p:nvSpPr>
            <p:spPr>
              <a:xfrm rot="5400000">
                <a:off x="4968831" y="5250784"/>
                <a:ext cx="108000" cy="13536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154" name="Rechtwinkliges Dreieck 153"/>
          <p:cNvSpPr/>
          <p:nvPr/>
        </p:nvSpPr>
        <p:spPr>
          <a:xfrm>
            <a:off x="6696236" y="4710936"/>
            <a:ext cx="2080858" cy="1742400"/>
          </a:xfrm>
          <a:prstGeom prst="rtTriangl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grpSp>
        <p:nvGrpSpPr>
          <p:cNvPr id="56" name="Gruppieren 55"/>
          <p:cNvGrpSpPr/>
          <p:nvPr/>
        </p:nvGrpSpPr>
        <p:grpSpPr>
          <a:xfrm rot="5400000">
            <a:off x="2605934" y="2810566"/>
            <a:ext cx="1357973" cy="5850776"/>
            <a:chOff x="5839625" y="683751"/>
            <a:chExt cx="1357973" cy="5850776"/>
          </a:xfrm>
        </p:grpSpPr>
        <p:sp>
          <p:nvSpPr>
            <p:cNvPr id="57" name="Rechteck 56"/>
            <p:cNvSpPr/>
            <p:nvPr/>
          </p:nvSpPr>
          <p:spPr>
            <a:xfrm rot="5400000">
              <a:off x="6176272" y="3323183"/>
              <a:ext cx="684000" cy="13536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/>
            <p:cNvSpPr/>
            <p:nvPr/>
          </p:nvSpPr>
          <p:spPr>
            <a:xfrm rot="5400000">
              <a:off x="6338271" y="2608240"/>
              <a:ext cx="360000" cy="13536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/>
            <p:cNvSpPr/>
            <p:nvPr/>
          </p:nvSpPr>
          <p:spPr>
            <a:xfrm rot="10800000">
              <a:off x="5843998" y="683751"/>
              <a:ext cx="1353600" cy="20808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63" name="Gruppieren 62"/>
            <p:cNvGrpSpPr/>
            <p:nvPr/>
          </p:nvGrpSpPr>
          <p:grpSpPr>
            <a:xfrm>
              <a:off x="5839625" y="4597614"/>
              <a:ext cx="1353601" cy="1936913"/>
              <a:chOff x="4346031" y="4044671"/>
              <a:chExt cx="1353601" cy="1936913"/>
            </a:xfrm>
          </p:grpSpPr>
          <p:sp>
            <p:nvSpPr>
              <p:cNvPr id="64" name="Rechteck 63"/>
              <p:cNvSpPr/>
              <p:nvPr/>
            </p:nvSpPr>
            <p:spPr>
              <a:xfrm rot="5400000">
                <a:off x="4137232" y="4311184"/>
                <a:ext cx="1771200" cy="13536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65" name="Rechteck 64"/>
              <p:cNvSpPr/>
              <p:nvPr/>
            </p:nvSpPr>
            <p:spPr>
              <a:xfrm rot="5400000">
                <a:off x="4340247" y="4460623"/>
                <a:ext cx="1365171" cy="1123200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66" name="Rechteck 65"/>
              <p:cNvSpPr/>
              <p:nvPr/>
            </p:nvSpPr>
            <p:spPr>
              <a:xfrm rot="5400000">
                <a:off x="4994031" y="3396671"/>
                <a:ext cx="57600" cy="1353600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67" name="Flussdiagramm: Zusammenführung 66"/>
              <p:cNvSpPr/>
              <p:nvPr/>
            </p:nvSpPr>
            <p:spPr>
              <a:xfrm rot="5400000">
                <a:off x="5530432" y="4280257"/>
                <a:ext cx="108000" cy="108000"/>
              </a:xfrm>
              <a:prstGeom prst="flowChartSummingJunction">
                <a:avLst/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Flussdiagramm: Zusammenführung 67"/>
              <p:cNvSpPr/>
              <p:nvPr/>
            </p:nvSpPr>
            <p:spPr>
              <a:xfrm rot="5400000">
                <a:off x="5530432" y="5651317"/>
                <a:ext cx="108000" cy="108000"/>
              </a:xfrm>
              <a:prstGeom prst="flowChartSummingJunction">
                <a:avLst/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Flussdiagramm: Zusammenführung 69"/>
              <p:cNvSpPr/>
              <p:nvPr/>
            </p:nvSpPr>
            <p:spPr>
              <a:xfrm rot="5400000">
                <a:off x="4406643" y="5651317"/>
                <a:ext cx="108000" cy="108000"/>
              </a:xfrm>
              <a:prstGeom prst="flowChartSummingJunction">
                <a:avLst/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Flussdiagramm: Zusammenführung 70"/>
              <p:cNvSpPr/>
              <p:nvPr/>
            </p:nvSpPr>
            <p:spPr>
              <a:xfrm rot="5400000">
                <a:off x="4406643" y="4280257"/>
                <a:ext cx="108000" cy="108000"/>
              </a:xfrm>
              <a:prstGeom prst="flowChartSummingJunction">
                <a:avLst/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Flussdiagramm: Zusammenführung 71"/>
              <p:cNvSpPr/>
              <p:nvPr/>
            </p:nvSpPr>
            <p:spPr>
              <a:xfrm rot="5400000">
                <a:off x="5530432" y="4966477"/>
                <a:ext cx="108000" cy="108000"/>
              </a:xfrm>
              <a:prstGeom prst="flowChartSummingJunction">
                <a:avLst/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Flussdiagramm: Zusammenführung 74"/>
              <p:cNvSpPr/>
              <p:nvPr/>
            </p:nvSpPr>
            <p:spPr>
              <a:xfrm rot="5400000">
                <a:off x="4406643" y="4966477"/>
                <a:ext cx="108000" cy="108000"/>
              </a:xfrm>
              <a:prstGeom prst="flowChartSummingJunction">
                <a:avLst/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Rechteck 75"/>
              <p:cNvSpPr/>
              <p:nvPr/>
            </p:nvSpPr>
            <p:spPr>
              <a:xfrm rot="5400000">
                <a:off x="4968831" y="5250784"/>
                <a:ext cx="108000" cy="13536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77" name="Gruppieren 76"/>
          <p:cNvGrpSpPr/>
          <p:nvPr/>
        </p:nvGrpSpPr>
        <p:grpSpPr>
          <a:xfrm rot="5400000">
            <a:off x="2605934" y="1372797"/>
            <a:ext cx="1357973" cy="5850776"/>
            <a:chOff x="5839625" y="683751"/>
            <a:chExt cx="1357973" cy="5850776"/>
          </a:xfrm>
        </p:grpSpPr>
        <p:sp>
          <p:nvSpPr>
            <p:cNvPr id="78" name="Rechteck 77"/>
            <p:cNvSpPr/>
            <p:nvPr/>
          </p:nvSpPr>
          <p:spPr>
            <a:xfrm rot="5400000">
              <a:off x="6176272" y="3323183"/>
              <a:ext cx="684000" cy="13536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Rechteck 78"/>
            <p:cNvSpPr/>
            <p:nvPr/>
          </p:nvSpPr>
          <p:spPr>
            <a:xfrm rot="5400000">
              <a:off x="6338271" y="2608240"/>
              <a:ext cx="360000" cy="13536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Rechteck 79"/>
            <p:cNvSpPr/>
            <p:nvPr/>
          </p:nvSpPr>
          <p:spPr>
            <a:xfrm rot="10800000">
              <a:off x="5843998" y="683751"/>
              <a:ext cx="1353600" cy="20808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81" name="Gruppieren 80"/>
            <p:cNvGrpSpPr/>
            <p:nvPr/>
          </p:nvGrpSpPr>
          <p:grpSpPr>
            <a:xfrm>
              <a:off x="5839625" y="4597614"/>
              <a:ext cx="1353601" cy="1936913"/>
              <a:chOff x="4346031" y="4044671"/>
              <a:chExt cx="1353601" cy="1936913"/>
            </a:xfrm>
          </p:grpSpPr>
          <p:sp>
            <p:nvSpPr>
              <p:cNvPr id="82" name="Rechteck 81"/>
              <p:cNvSpPr/>
              <p:nvPr/>
            </p:nvSpPr>
            <p:spPr>
              <a:xfrm rot="5400000">
                <a:off x="4137232" y="4311184"/>
                <a:ext cx="1771200" cy="13536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83" name="Rechteck 82"/>
              <p:cNvSpPr/>
              <p:nvPr/>
            </p:nvSpPr>
            <p:spPr>
              <a:xfrm rot="5400000">
                <a:off x="4340247" y="4460623"/>
                <a:ext cx="1365171" cy="1123200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84" name="Rechteck 83"/>
              <p:cNvSpPr/>
              <p:nvPr/>
            </p:nvSpPr>
            <p:spPr>
              <a:xfrm rot="5400000">
                <a:off x="4994031" y="3396671"/>
                <a:ext cx="57600" cy="1353600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85" name="Flussdiagramm: Zusammenführung 84"/>
              <p:cNvSpPr/>
              <p:nvPr/>
            </p:nvSpPr>
            <p:spPr>
              <a:xfrm rot="5400000">
                <a:off x="5530432" y="4280257"/>
                <a:ext cx="108000" cy="108000"/>
              </a:xfrm>
              <a:prstGeom prst="flowChartSummingJunction">
                <a:avLst/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Flussdiagramm: Zusammenführung 85"/>
              <p:cNvSpPr/>
              <p:nvPr/>
            </p:nvSpPr>
            <p:spPr>
              <a:xfrm rot="5400000">
                <a:off x="5530432" y="5651317"/>
                <a:ext cx="108000" cy="108000"/>
              </a:xfrm>
              <a:prstGeom prst="flowChartSummingJunction">
                <a:avLst/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Flussdiagramm: Zusammenführung 86"/>
              <p:cNvSpPr/>
              <p:nvPr/>
            </p:nvSpPr>
            <p:spPr>
              <a:xfrm rot="5400000">
                <a:off x="4406643" y="5651317"/>
                <a:ext cx="108000" cy="108000"/>
              </a:xfrm>
              <a:prstGeom prst="flowChartSummingJunction">
                <a:avLst/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Flussdiagramm: Zusammenführung 87"/>
              <p:cNvSpPr/>
              <p:nvPr/>
            </p:nvSpPr>
            <p:spPr>
              <a:xfrm rot="5400000">
                <a:off x="4406643" y="4280257"/>
                <a:ext cx="108000" cy="108000"/>
              </a:xfrm>
              <a:prstGeom prst="flowChartSummingJunction">
                <a:avLst/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Flussdiagramm: Zusammenführung 88"/>
              <p:cNvSpPr/>
              <p:nvPr/>
            </p:nvSpPr>
            <p:spPr>
              <a:xfrm rot="5400000">
                <a:off x="5530432" y="4966477"/>
                <a:ext cx="108000" cy="108000"/>
              </a:xfrm>
              <a:prstGeom prst="flowChartSummingJunction">
                <a:avLst/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Flussdiagramm: Zusammenführung 90"/>
              <p:cNvSpPr/>
              <p:nvPr/>
            </p:nvSpPr>
            <p:spPr>
              <a:xfrm rot="5400000">
                <a:off x="4406643" y="4966477"/>
                <a:ext cx="108000" cy="108000"/>
              </a:xfrm>
              <a:prstGeom prst="flowChartSummingJunction">
                <a:avLst/>
              </a:pr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Rechteck 91"/>
              <p:cNvSpPr/>
              <p:nvPr/>
            </p:nvSpPr>
            <p:spPr>
              <a:xfrm rot="5400000">
                <a:off x="4968831" y="5250784"/>
                <a:ext cx="108000" cy="13536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93" name="Rechtwinkliges Dreieck 92"/>
          <p:cNvSpPr/>
          <p:nvPr/>
        </p:nvSpPr>
        <p:spPr>
          <a:xfrm>
            <a:off x="6696236" y="2643566"/>
            <a:ext cx="2080858" cy="1742400"/>
          </a:xfrm>
          <a:prstGeom prst="rtTriangl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94" name="Rechtwinkliges Dreieck 93"/>
          <p:cNvSpPr/>
          <p:nvPr/>
        </p:nvSpPr>
        <p:spPr>
          <a:xfrm>
            <a:off x="6696236" y="535597"/>
            <a:ext cx="2080858" cy="1742400"/>
          </a:xfrm>
          <a:prstGeom prst="rtTriangl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05" name="Rechtwinkliges Dreieck 104"/>
          <p:cNvSpPr/>
          <p:nvPr/>
        </p:nvSpPr>
        <p:spPr>
          <a:xfrm flipH="1" flipV="1">
            <a:off x="6696236" y="4502712"/>
            <a:ext cx="2080858" cy="1742400"/>
          </a:xfrm>
          <a:prstGeom prst="rtTriangl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10" name="Rechtwinkliges Dreieck 109"/>
          <p:cNvSpPr/>
          <p:nvPr/>
        </p:nvSpPr>
        <p:spPr>
          <a:xfrm flipH="1" flipV="1">
            <a:off x="6696236" y="2435342"/>
            <a:ext cx="2080858" cy="1742400"/>
          </a:xfrm>
          <a:prstGeom prst="rtTriangl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16" name="Rechtwinkliges Dreieck 115"/>
          <p:cNvSpPr/>
          <p:nvPr/>
        </p:nvSpPr>
        <p:spPr>
          <a:xfrm flipH="1" flipV="1">
            <a:off x="6696236" y="327373"/>
            <a:ext cx="2080858" cy="1742400"/>
          </a:xfrm>
          <a:prstGeom prst="rtTriangl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152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251520" y="4991748"/>
            <a:ext cx="1569600" cy="15696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8" name="Gruppieren 7"/>
          <p:cNvGrpSpPr/>
          <p:nvPr/>
        </p:nvGrpSpPr>
        <p:grpSpPr>
          <a:xfrm>
            <a:off x="2510" y="3104964"/>
            <a:ext cx="1720662" cy="1569600"/>
            <a:chOff x="2510" y="3104964"/>
            <a:chExt cx="1720662" cy="1569600"/>
          </a:xfrm>
        </p:grpSpPr>
        <p:sp>
          <p:nvSpPr>
            <p:cNvPr id="138" name="Rechteck 137"/>
            <p:cNvSpPr/>
            <p:nvPr/>
          </p:nvSpPr>
          <p:spPr>
            <a:xfrm rot="16200000">
              <a:off x="344372" y="3295764"/>
              <a:ext cx="1569600" cy="118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9" name="Gleichschenkliges Dreieck 138"/>
            <p:cNvSpPr/>
            <p:nvPr/>
          </p:nvSpPr>
          <p:spPr>
            <a:xfrm rot="16200000">
              <a:off x="-519490" y="3626964"/>
              <a:ext cx="1569600" cy="525600"/>
            </a:xfrm>
            <a:prstGeom prst="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116" name="Parallelogramm 115"/>
          <p:cNvSpPr/>
          <p:nvPr/>
        </p:nvSpPr>
        <p:spPr>
          <a:xfrm rot="10800000">
            <a:off x="7890395" y="3889795"/>
            <a:ext cx="1080000" cy="360000"/>
          </a:xfrm>
          <a:prstGeom prst="parallelogram">
            <a:avLst>
              <a:gd name="adj" fmla="val 115155"/>
            </a:avLst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5" name="Parallelogramm 144"/>
          <p:cNvSpPr/>
          <p:nvPr/>
        </p:nvSpPr>
        <p:spPr>
          <a:xfrm rot="10800000">
            <a:off x="7058944" y="3889795"/>
            <a:ext cx="1080000" cy="360000"/>
          </a:xfrm>
          <a:prstGeom prst="parallelogram">
            <a:avLst>
              <a:gd name="adj" fmla="val 115155"/>
            </a:avLst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6" name="Parallelogramm 145"/>
          <p:cNvSpPr/>
          <p:nvPr/>
        </p:nvSpPr>
        <p:spPr>
          <a:xfrm rot="10800000">
            <a:off x="6227493" y="3889795"/>
            <a:ext cx="1080000" cy="360000"/>
          </a:xfrm>
          <a:prstGeom prst="parallelogram">
            <a:avLst>
              <a:gd name="adj" fmla="val 115155"/>
            </a:avLst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3" name="Textfeld 122"/>
          <p:cNvSpPr txBox="1"/>
          <p:nvPr/>
        </p:nvSpPr>
        <p:spPr>
          <a:xfrm>
            <a:off x="251520" y="83520"/>
            <a:ext cx="342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Motor </a:t>
            </a:r>
            <a:r>
              <a:rPr lang="de-DE" b="1" dirty="0" err="1" smtClean="0"/>
              <a:t>platform</a:t>
            </a:r>
            <a:r>
              <a:rPr lang="de-DE" b="1" dirty="0" smtClean="0"/>
              <a:t> </a:t>
            </a:r>
            <a:r>
              <a:rPr lang="de-DE" b="1" dirty="0" err="1" smtClean="0"/>
              <a:t>stabilization</a:t>
            </a:r>
            <a:r>
              <a:rPr lang="de-DE" b="1" dirty="0" smtClean="0"/>
              <a:t> </a:t>
            </a:r>
            <a:r>
              <a:rPr lang="de-DE" b="1" dirty="0" err="1" smtClean="0"/>
              <a:t>cross</a:t>
            </a:r>
            <a:endParaRPr lang="de-DE" b="1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6038022" y="549467"/>
            <a:ext cx="1244419" cy="730463"/>
            <a:chOff x="7604399" y="759936"/>
            <a:chExt cx="1244419" cy="730463"/>
          </a:xfrm>
        </p:grpSpPr>
        <p:sp>
          <p:nvSpPr>
            <p:cNvPr id="13" name="Parallelogramm 12"/>
            <p:cNvSpPr/>
            <p:nvPr/>
          </p:nvSpPr>
          <p:spPr>
            <a:xfrm rot="19918771">
              <a:off x="8228169" y="870578"/>
              <a:ext cx="539612" cy="344944"/>
            </a:xfrm>
            <a:prstGeom prst="parallelogram">
              <a:avLst>
                <a:gd name="adj" fmla="val 54696"/>
              </a:avLst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53" name="Parallelogramm 52"/>
            <p:cNvSpPr/>
            <p:nvPr/>
          </p:nvSpPr>
          <p:spPr>
            <a:xfrm rot="16200000">
              <a:off x="8457048" y="967326"/>
              <a:ext cx="599159" cy="184380"/>
            </a:xfrm>
            <a:prstGeom prst="parallelogram">
              <a:avLst>
                <a:gd name="adj" fmla="val 115475"/>
              </a:avLst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0" name="Parallelogramm 59"/>
            <p:cNvSpPr/>
            <p:nvPr/>
          </p:nvSpPr>
          <p:spPr>
            <a:xfrm rot="19918771" flipH="1">
              <a:off x="8363480" y="1221153"/>
              <a:ext cx="450787" cy="269246"/>
            </a:xfrm>
            <a:custGeom>
              <a:avLst/>
              <a:gdLst>
                <a:gd name="connsiteX0" fmla="*/ 0 w 411449"/>
                <a:gd name="connsiteY0" fmla="*/ 140414 h 140414"/>
                <a:gd name="connsiteX1" fmla="*/ 30759 w 411449"/>
                <a:gd name="connsiteY1" fmla="*/ 0 h 140414"/>
                <a:gd name="connsiteX2" fmla="*/ 411449 w 411449"/>
                <a:gd name="connsiteY2" fmla="*/ 0 h 140414"/>
                <a:gd name="connsiteX3" fmla="*/ 380690 w 411449"/>
                <a:gd name="connsiteY3" fmla="*/ 140414 h 140414"/>
                <a:gd name="connsiteX4" fmla="*/ 0 w 411449"/>
                <a:gd name="connsiteY4" fmla="*/ 140414 h 140414"/>
                <a:gd name="connsiteX0" fmla="*/ 0 w 450787"/>
                <a:gd name="connsiteY0" fmla="*/ 269246 h 269246"/>
                <a:gd name="connsiteX1" fmla="*/ 70097 w 450787"/>
                <a:gd name="connsiteY1" fmla="*/ 0 h 269246"/>
                <a:gd name="connsiteX2" fmla="*/ 450787 w 450787"/>
                <a:gd name="connsiteY2" fmla="*/ 0 h 269246"/>
                <a:gd name="connsiteX3" fmla="*/ 420028 w 450787"/>
                <a:gd name="connsiteY3" fmla="*/ 140414 h 269246"/>
                <a:gd name="connsiteX4" fmla="*/ 0 w 450787"/>
                <a:gd name="connsiteY4" fmla="*/ 269246 h 269246"/>
                <a:gd name="connsiteX0" fmla="*/ 0 w 450787"/>
                <a:gd name="connsiteY0" fmla="*/ 269246 h 269246"/>
                <a:gd name="connsiteX1" fmla="*/ 70097 w 450787"/>
                <a:gd name="connsiteY1" fmla="*/ 0 h 269246"/>
                <a:gd name="connsiteX2" fmla="*/ 450787 w 450787"/>
                <a:gd name="connsiteY2" fmla="*/ 0 h 269246"/>
                <a:gd name="connsiteX3" fmla="*/ 0 w 450787"/>
                <a:gd name="connsiteY3" fmla="*/ 269246 h 269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787" h="269246">
                  <a:moveTo>
                    <a:pt x="0" y="269246"/>
                  </a:moveTo>
                  <a:lnTo>
                    <a:pt x="70097" y="0"/>
                  </a:lnTo>
                  <a:lnTo>
                    <a:pt x="450787" y="0"/>
                  </a:lnTo>
                  <a:lnTo>
                    <a:pt x="0" y="269246"/>
                  </a:lnTo>
                  <a:close/>
                </a:path>
              </a:pathLst>
            </a:cu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1" name="Parallelogramm 60"/>
            <p:cNvSpPr/>
            <p:nvPr/>
          </p:nvSpPr>
          <p:spPr>
            <a:xfrm flipH="1" flipV="1">
              <a:off x="7998997" y="1043050"/>
              <a:ext cx="471969" cy="78516"/>
            </a:xfrm>
            <a:prstGeom prst="parallelogram">
              <a:avLst>
                <a:gd name="adj" fmla="val 188067"/>
              </a:avLst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00" name="Rechteck 99"/>
            <p:cNvSpPr/>
            <p:nvPr/>
          </p:nvSpPr>
          <p:spPr>
            <a:xfrm rot="16200000">
              <a:off x="7891548" y="899382"/>
              <a:ext cx="394921" cy="4812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" name="Trapezoid 2"/>
            <p:cNvSpPr/>
            <p:nvPr/>
          </p:nvSpPr>
          <p:spPr>
            <a:xfrm rot="5400000" flipV="1">
              <a:off x="7529510" y="1017455"/>
              <a:ext cx="394921" cy="245144"/>
            </a:xfrm>
            <a:prstGeom prst="trapezoid">
              <a:avLst>
                <a:gd name="adj" fmla="val 80549"/>
              </a:avLst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sp>
        <p:nvSpPr>
          <p:cNvPr id="126" name="Rechteck 125"/>
          <p:cNvSpPr/>
          <p:nvPr/>
        </p:nvSpPr>
        <p:spPr>
          <a:xfrm>
            <a:off x="2195736" y="4991748"/>
            <a:ext cx="1569600" cy="15696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3974508" y="4991748"/>
            <a:ext cx="1569600" cy="15696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188260" y="1268894"/>
            <a:ext cx="1569600" cy="1445779"/>
            <a:chOff x="3701338" y="1339859"/>
            <a:chExt cx="1569600" cy="1445779"/>
          </a:xfrm>
        </p:grpSpPr>
        <p:grpSp>
          <p:nvGrpSpPr>
            <p:cNvPr id="278" name="Gruppieren 277"/>
            <p:cNvGrpSpPr/>
            <p:nvPr/>
          </p:nvGrpSpPr>
          <p:grpSpPr>
            <a:xfrm rot="16200000">
              <a:off x="3820138" y="1442388"/>
              <a:ext cx="1332000" cy="1354500"/>
              <a:chOff x="4208974" y="5128263"/>
              <a:chExt cx="1332000" cy="1354500"/>
            </a:xfrm>
          </p:grpSpPr>
          <p:sp>
            <p:nvSpPr>
              <p:cNvPr id="279" name="Ellipse 278"/>
              <p:cNvSpPr/>
              <p:nvPr/>
            </p:nvSpPr>
            <p:spPr>
              <a:xfrm rot="5400000">
                <a:off x="4197724" y="5139513"/>
                <a:ext cx="1354500" cy="1332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280" name="Ellipse 279"/>
              <p:cNvSpPr/>
              <p:nvPr/>
            </p:nvSpPr>
            <p:spPr>
              <a:xfrm rot="5400000">
                <a:off x="4821626" y="5186786"/>
                <a:ext cx="108000" cy="108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281" name="Ellipse 280"/>
              <p:cNvSpPr/>
              <p:nvPr/>
            </p:nvSpPr>
            <p:spPr>
              <a:xfrm rot="5400000">
                <a:off x="4821626" y="6309836"/>
                <a:ext cx="108000" cy="108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282" name="Ellipse 281"/>
              <p:cNvSpPr/>
              <p:nvPr/>
            </p:nvSpPr>
            <p:spPr>
              <a:xfrm rot="5400000">
                <a:off x="5303890" y="5466332"/>
                <a:ext cx="108000" cy="108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283" name="Ellipse 282"/>
              <p:cNvSpPr/>
              <p:nvPr/>
            </p:nvSpPr>
            <p:spPr>
              <a:xfrm rot="5400000">
                <a:off x="5303890" y="6031076"/>
                <a:ext cx="108000" cy="108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284" name="Ellipse 283"/>
              <p:cNvSpPr/>
              <p:nvPr/>
            </p:nvSpPr>
            <p:spPr>
              <a:xfrm rot="5400000">
                <a:off x="4349180" y="5466990"/>
                <a:ext cx="108000" cy="108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285" name="Ellipse 284"/>
              <p:cNvSpPr/>
              <p:nvPr/>
            </p:nvSpPr>
            <p:spPr>
              <a:xfrm rot="5400000">
                <a:off x="4343196" y="6031734"/>
                <a:ext cx="108000" cy="108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286" name="Ellipse 285"/>
              <p:cNvSpPr/>
              <p:nvPr/>
            </p:nvSpPr>
            <p:spPr>
              <a:xfrm rot="5400000">
                <a:off x="4893714" y="5579811"/>
                <a:ext cx="468000" cy="468000"/>
              </a:xfrm>
              <a:prstGeom prst="ellipse">
                <a:avLst/>
              </a:prstGeom>
              <a:pattFill prst="dkDnDiag">
                <a:fgClr>
                  <a:schemeClr val="bg1"/>
                </a:fgClr>
                <a:bgClr>
                  <a:schemeClr val="bg1">
                    <a:lumMod val="85000"/>
                  </a:schemeClr>
                </a:bgClr>
              </a:pattFill>
              <a:ln w="952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287" name="Ellipse 286"/>
              <p:cNvSpPr/>
              <p:nvPr/>
            </p:nvSpPr>
            <p:spPr>
              <a:xfrm>
                <a:off x="4316974" y="5247513"/>
                <a:ext cx="1116000" cy="1116000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288" name="Rechteck 287"/>
              <p:cNvSpPr/>
              <p:nvPr/>
            </p:nvSpPr>
            <p:spPr>
              <a:xfrm>
                <a:off x="4397197" y="5526513"/>
                <a:ext cx="960693" cy="558000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9" name="Ecken des Rechtecks auf der gleichen Seite schneiden 308"/>
            <p:cNvSpPr/>
            <p:nvPr/>
          </p:nvSpPr>
          <p:spPr>
            <a:xfrm>
              <a:off x="3701338" y="1339859"/>
              <a:ext cx="1569600" cy="792679"/>
            </a:xfrm>
            <a:prstGeom prst="snip2SameRect">
              <a:avLst>
                <a:gd name="adj1" fmla="val 0"/>
                <a:gd name="adj2" fmla="val 0"/>
              </a:avLst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Bogen 24"/>
            <p:cNvSpPr/>
            <p:nvPr/>
          </p:nvSpPr>
          <p:spPr>
            <a:xfrm>
              <a:off x="3701338" y="1468943"/>
              <a:ext cx="1569600" cy="1316695"/>
            </a:xfrm>
            <a:prstGeom prst="arc">
              <a:avLst>
                <a:gd name="adj1" fmla="val 21540599"/>
                <a:gd name="adj2" fmla="val 10807805"/>
              </a:avLst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10" name="Gruppieren 309"/>
          <p:cNvGrpSpPr/>
          <p:nvPr/>
        </p:nvGrpSpPr>
        <p:grpSpPr>
          <a:xfrm>
            <a:off x="3758659" y="1268894"/>
            <a:ext cx="1569600" cy="1445779"/>
            <a:chOff x="3701338" y="1339859"/>
            <a:chExt cx="1569600" cy="1445779"/>
          </a:xfrm>
        </p:grpSpPr>
        <p:grpSp>
          <p:nvGrpSpPr>
            <p:cNvPr id="311" name="Gruppieren 310"/>
            <p:cNvGrpSpPr/>
            <p:nvPr/>
          </p:nvGrpSpPr>
          <p:grpSpPr>
            <a:xfrm rot="16200000">
              <a:off x="3820138" y="1442388"/>
              <a:ext cx="1332000" cy="1354500"/>
              <a:chOff x="4208974" y="5128263"/>
              <a:chExt cx="1332000" cy="1354500"/>
            </a:xfrm>
          </p:grpSpPr>
          <p:sp>
            <p:nvSpPr>
              <p:cNvPr id="314" name="Ellipse 313"/>
              <p:cNvSpPr/>
              <p:nvPr/>
            </p:nvSpPr>
            <p:spPr>
              <a:xfrm rot="5400000">
                <a:off x="4197724" y="5139513"/>
                <a:ext cx="1354500" cy="1332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15" name="Ellipse 314"/>
              <p:cNvSpPr/>
              <p:nvPr/>
            </p:nvSpPr>
            <p:spPr>
              <a:xfrm rot="5400000">
                <a:off x="4821626" y="5186786"/>
                <a:ext cx="108000" cy="108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16" name="Ellipse 315"/>
              <p:cNvSpPr/>
              <p:nvPr/>
            </p:nvSpPr>
            <p:spPr>
              <a:xfrm rot="5400000">
                <a:off x="4821626" y="6309836"/>
                <a:ext cx="108000" cy="108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17" name="Ellipse 316"/>
              <p:cNvSpPr/>
              <p:nvPr/>
            </p:nvSpPr>
            <p:spPr>
              <a:xfrm rot="5400000">
                <a:off x="5303890" y="5466332"/>
                <a:ext cx="108000" cy="108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18" name="Ellipse 317"/>
              <p:cNvSpPr/>
              <p:nvPr/>
            </p:nvSpPr>
            <p:spPr>
              <a:xfrm rot="5400000">
                <a:off x="5303890" y="6031076"/>
                <a:ext cx="108000" cy="108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19" name="Ellipse 318"/>
              <p:cNvSpPr/>
              <p:nvPr/>
            </p:nvSpPr>
            <p:spPr>
              <a:xfrm rot="5400000">
                <a:off x="4349180" y="5466990"/>
                <a:ext cx="108000" cy="108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20" name="Ellipse 319"/>
              <p:cNvSpPr/>
              <p:nvPr/>
            </p:nvSpPr>
            <p:spPr>
              <a:xfrm rot="5400000">
                <a:off x="4343196" y="6031734"/>
                <a:ext cx="108000" cy="108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21" name="Ellipse 320"/>
              <p:cNvSpPr/>
              <p:nvPr/>
            </p:nvSpPr>
            <p:spPr>
              <a:xfrm rot="5400000">
                <a:off x="4893714" y="5579811"/>
                <a:ext cx="468000" cy="468000"/>
              </a:xfrm>
              <a:prstGeom prst="ellipse">
                <a:avLst/>
              </a:prstGeom>
              <a:pattFill prst="dkDnDiag">
                <a:fgClr>
                  <a:schemeClr val="bg1"/>
                </a:fgClr>
                <a:bgClr>
                  <a:schemeClr val="bg1">
                    <a:lumMod val="85000"/>
                  </a:schemeClr>
                </a:bgClr>
              </a:pattFill>
              <a:ln w="952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22" name="Ellipse 321"/>
              <p:cNvSpPr/>
              <p:nvPr/>
            </p:nvSpPr>
            <p:spPr>
              <a:xfrm>
                <a:off x="4316974" y="5247513"/>
                <a:ext cx="1116000" cy="1116000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23" name="Rechteck 322"/>
              <p:cNvSpPr/>
              <p:nvPr/>
            </p:nvSpPr>
            <p:spPr>
              <a:xfrm>
                <a:off x="4397197" y="5526513"/>
                <a:ext cx="960693" cy="558000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2" name="Ecken des Rechtecks auf der gleichen Seite schneiden 311"/>
            <p:cNvSpPr/>
            <p:nvPr/>
          </p:nvSpPr>
          <p:spPr>
            <a:xfrm>
              <a:off x="3701338" y="1339859"/>
              <a:ext cx="1569600" cy="792679"/>
            </a:xfrm>
            <a:prstGeom prst="snip2SameRect">
              <a:avLst>
                <a:gd name="adj1" fmla="val 0"/>
                <a:gd name="adj2" fmla="val 0"/>
              </a:avLst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13" name="Bogen 312"/>
            <p:cNvSpPr/>
            <p:nvPr/>
          </p:nvSpPr>
          <p:spPr>
            <a:xfrm>
              <a:off x="3701338" y="1468943"/>
              <a:ext cx="1569600" cy="1316695"/>
            </a:xfrm>
            <a:prstGeom prst="arc">
              <a:avLst>
                <a:gd name="adj1" fmla="val 21540599"/>
                <a:gd name="adj2" fmla="val 10807805"/>
              </a:avLst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24" name="Gruppieren 323"/>
          <p:cNvGrpSpPr/>
          <p:nvPr/>
        </p:nvGrpSpPr>
        <p:grpSpPr>
          <a:xfrm>
            <a:off x="1963046" y="1268894"/>
            <a:ext cx="1569600" cy="1445779"/>
            <a:chOff x="3701338" y="1339859"/>
            <a:chExt cx="1569600" cy="1445779"/>
          </a:xfrm>
        </p:grpSpPr>
        <p:grpSp>
          <p:nvGrpSpPr>
            <p:cNvPr id="325" name="Gruppieren 324"/>
            <p:cNvGrpSpPr/>
            <p:nvPr/>
          </p:nvGrpSpPr>
          <p:grpSpPr>
            <a:xfrm rot="16200000">
              <a:off x="3820138" y="1442388"/>
              <a:ext cx="1332000" cy="1354500"/>
              <a:chOff x="4208974" y="5128263"/>
              <a:chExt cx="1332000" cy="1354500"/>
            </a:xfrm>
          </p:grpSpPr>
          <p:sp>
            <p:nvSpPr>
              <p:cNvPr id="328" name="Ellipse 327"/>
              <p:cNvSpPr/>
              <p:nvPr/>
            </p:nvSpPr>
            <p:spPr>
              <a:xfrm rot="5400000">
                <a:off x="4197724" y="5139513"/>
                <a:ext cx="1354500" cy="1332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29" name="Ellipse 328"/>
              <p:cNvSpPr/>
              <p:nvPr/>
            </p:nvSpPr>
            <p:spPr>
              <a:xfrm rot="5400000">
                <a:off x="4821626" y="5186786"/>
                <a:ext cx="108000" cy="108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30" name="Ellipse 329"/>
              <p:cNvSpPr/>
              <p:nvPr/>
            </p:nvSpPr>
            <p:spPr>
              <a:xfrm rot="5400000">
                <a:off x="4821626" y="6309836"/>
                <a:ext cx="108000" cy="108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31" name="Ellipse 330"/>
              <p:cNvSpPr/>
              <p:nvPr/>
            </p:nvSpPr>
            <p:spPr>
              <a:xfrm rot="5400000">
                <a:off x="5303890" y="5466332"/>
                <a:ext cx="108000" cy="108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32" name="Ellipse 331"/>
              <p:cNvSpPr/>
              <p:nvPr/>
            </p:nvSpPr>
            <p:spPr>
              <a:xfrm rot="5400000">
                <a:off x="5303890" y="6031076"/>
                <a:ext cx="108000" cy="108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33" name="Ellipse 332"/>
              <p:cNvSpPr/>
              <p:nvPr/>
            </p:nvSpPr>
            <p:spPr>
              <a:xfrm rot="5400000">
                <a:off x="4349180" y="5466990"/>
                <a:ext cx="108000" cy="108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34" name="Ellipse 333"/>
              <p:cNvSpPr/>
              <p:nvPr/>
            </p:nvSpPr>
            <p:spPr>
              <a:xfrm rot="5400000">
                <a:off x="4343196" y="6031734"/>
                <a:ext cx="108000" cy="108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35" name="Ellipse 334"/>
              <p:cNvSpPr/>
              <p:nvPr/>
            </p:nvSpPr>
            <p:spPr>
              <a:xfrm rot="5400000">
                <a:off x="4893714" y="5579811"/>
                <a:ext cx="468000" cy="468000"/>
              </a:xfrm>
              <a:prstGeom prst="ellipse">
                <a:avLst/>
              </a:prstGeom>
              <a:pattFill prst="dkDnDiag">
                <a:fgClr>
                  <a:schemeClr val="bg1"/>
                </a:fgClr>
                <a:bgClr>
                  <a:schemeClr val="bg1">
                    <a:lumMod val="85000"/>
                  </a:schemeClr>
                </a:bgClr>
              </a:pattFill>
              <a:ln w="952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36" name="Ellipse 335"/>
              <p:cNvSpPr/>
              <p:nvPr/>
            </p:nvSpPr>
            <p:spPr>
              <a:xfrm>
                <a:off x="4316974" y="5247513"/>
                <a:ext cx="1116000" cy="1116000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37" name="Rechteck 336"/>
              <p:cNvSpPr/>
              <p:nvPr/>
            </p:nvSpPr>
            <p:spPr>
              <a:xfrm>
                <a:off x="4397197" y="5526513"/>
                <a:ext cx="960693" cy="558000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6" name="Ecken des Rechtecks auf der gleichen Seite schneiden 325"/>
            <p:cNvSpPr/>
            <p:nvPr/>
          </p:nvSpPr>
          <p:spPr>
            <a:xfrm>
              <a:off x="3701338" y="1339859"/>
              <a:ext cx="1569600" cy="792679"/>
            </a:xfrm>
            <a:prstGeom prst="snip2SameRect">
              <a:avLst>
                <a:gd name="adj1" fmla="val 0"/>
                <a:gd name="adj2" fmla="val 0"/>
              </a:avLst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27" name="Bogen 326"/>
            <p:cNvSpPr/>
            <p:nvPr/>
          </p:nvSpPr>
          <p:spPr>
            <a:xfrm>
              <a:off x="3701338" y="1468943"/>
              <a:ext cx="1569600" cy="1316695"/>
            </a:xfrm>
            <a:prstGeom prst="arc">
              <a:avLst>
                <a:gd name="adj1" fmla="val 21540599"/>
                <a:gd name="adj2" fmla="val 10807805"/>
              </a:avLst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7" name="Rechtwinkliges Dreieck 26"/>
          <p:cNvSpPr/>
          <p:nvPr/>
        </p:nvSpPr>
        <p:spPr>
          <a:xfrm>
            <a:off x="6063374" y="4978440"/>
            <a:ext cx="720000" cy="1569600"/>
          </a:xfrm>
          <a:prstGeom prst="rtTriangle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38" name="Rechtwinkliges Dreieck 337"/>
          <p:cNvSpPr/>
          <p:nvPr/>
        </p:nvSpPr>
        <p:spPr>
          <a:xfrm>
            <a:off x="7956456" y="4978440"/>
            <a:ext cx="720000" cy="1569600"/>
          </a:xfrm>
          <a:prstGeom prst="rtTriangle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39" name="Rechtwinkliges Dreieck 338"/>
          <p:cNvSpPr/>
          <p:nvPr/>
        </p:nvSpPr>
        <p:spPr>
          <a:xfrm>
            <a:off x="7020352" y="4978440"/>
            <a:ext cx="720000" cy="1569600"/>
          </a:xfrm>
          <a:prstGeom prst="rtTriangle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40" name="Rechtwinkliges Dreieck 339"/>
          <p:cNvSpPr/>
          <p:nvPr/>
        </p:nvSpPr>
        <p:spPr>
          <a:xfrm flipH="1" flipV="1">
            <a:off x="8100472" y="4978440"/>
            <a:ext cx="720000" cy="1569600"/>
          </a:xfrm>
          <a:prstGeom prst="rtTriangle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41" name="Rechtwinkliges Dreieck 340"/>
          <p:cNvSpPr/>
          <p:nvPr/>
        </p:nvSpPr>
        <p:spPr>
          <a:xfrm flipH="1" flipV="1">
            <a:off x="6192260" y="4978440"/>
            <a:ext cx="720000" cy="1569600"/>
          </a:xfrm>
          <a:prstGeom prst="rtTriangle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42" name="Rechtwinkliges Dreieck 341"/>
          <p:cNvSpPr/>
          <p:nvPr/>
        </p:nvSpPr>
        <p:spPr>
          <a:xfrm flipH="1" flipV="1">
            <a:off x="7128364" y="4978440"/>
            <a:ext cx="720000" cy="1569600"/>
          </a:xfrm>
          <a:prstGeom prst="rtTriangle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34" name="Gruppieren 33"/>
          <p:cNvGrpSpPr/>
          <p:nvPr/>
        </p:nvGrpSpPr>
        <p:grpSpPr>
          <a:xfrm>
            <a:off x="7598943" y="293570"/>
            <a:ext cx="1058957" cy="1006626"/>
            <a:chOff x="6470576" y="1147573"/>
            <a:chExt cx="1732489" cy="1524286"/>
          </a:xfrm>
        </p:grpSpPr>
        <p:sp>
          <p:nvSpPr>
            <p:cNvPr id="32" name="Ecken des Rechtecks auf der gleichen Seite schneiden 31"/>
            <p:cNvSpPr/>
            <p:nvPr/>
          </p:nvSpPr>
          <p:spPr>
            <a:xfrm>
              <a:off x="6647199" y="1213180"/>
              <a:ext cx="1354500" cy="792679"/>
            </a:xfrm>
            <a:prstGeom prst="snip2SameRect">
              <a:avLst>
                <a:gd name="adj1" fmla="val 0"/>
                <a:gd name="adj2" fmla="val 0"/>
              </a:avLst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147" name="Gruppieren 146"/>
            <p:cNvGrpSpPr/>
            <p:nvPr/>
          </p:nvGrpSpPr>
          <p:grpSpPr>
            <a:xfrm rot="16200000">
              <a:off x="6657742" y="1328609"/>
              <a:ext cx="1332000" cy="1354500"/>
              <a:chOff x="4208974" y="5128263"/>
              <a:chExt cx="1332000" cy="1354500"/>
            </a:xfrm>
          </p:grpSpPr>
          <p:sp>
            <p:nvSpPr>
              <p:cNvPr id="148" name="Ellipse 147"/>
              <p:cNvSpPr/>
              <p:nvPr/>
            </p:nvSpPr>
            <p:spPr>
              <a:xfrm rot="5400000">
                <a:off x="4197724" y="5139513"/>
                <a:ext cx="1354500" cy="1332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Ellipse 148"/>
              <p:cNvSpPr/>
              <p:nvPr/>
            </p:nvSpPr>
            <p:spPr>
              <a:xfrm rot="5400000">
                <a:off x="4821626" y="5186786"/>
                <a:ext cx="108000" cy="108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Ellipse 149"/>
              <p:cNvSpPr/>
              <p:nvPr/>
            </p:nvSpPr>
            <p:spPr>
              <a:xfrm rot="5400000">
                <a:off x="4821626" y="6309836"/>
                <a:ext cx="108000" cy="108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Ellipse 150"/>
              <p:cNvSpPr/>
              <p:nvPr/>
            </p:nvSpPr>
            <p:spPr>
              <a:xfrm rot="5400000">
                <a:off x="5303890" y="5466332"/>
                <a:ext cx="108000" cy="108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Ellipse 151"/>
              <p:cNvSpPr/>
              <p:nvPr/>
            </p:nvSpPr>
            <p:spPr>
              <a:xfrm rot="5400000">
                <a:off x="5303890" y="6031076"/>
                <a:ext cx="108000" cy="108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Ellipse 152"/>
              <p:cNvSpPr/>
              <p:nvPr/>
            </p:nvSpPr>
            <p:spPr>
              <a:xfrm rot="5400000">
                <a:off x="4349180" y="5466990"/>
                <a:ext cx="108000" cy="108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Ellipse 153"/>
              <p:cNvSpPr/>
              <p:nvPr/>
            </p:nvSpPr>
            <p:spPr>
              <a:xfrm rot="5400000">
                <a:off x="4343196" y="6031734"/>
                <a:ext cx="108000" cy="108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Ellipse 154"/>
              <p:cNvSpPr/>
              <p:nvPr/>
            </p:nvSpPr>
            <p:spPr>
              <a:xfrm rot="5400000">
                <a:off x="4893714" y="5579811"/>
                <a:ext cx="468000" cy="468000"/>
              </a:xfrm>
              <a:prstGeom prst="ellipse">
                <a:avLst/>
              </a:prstGeom>
              <a:pattFill prst="dkDnDiag">
                <a:fgClr>
                  <a:schemeClr val="bg1"/>
                </a:fgClr>
                <a:bgClr>
                  <a:schemeClr val="bg1">
                    <a:lumMod val="85000"/>
                  </a:schemeClr>
                </a:bgClr>
              </a:pattFill>
              <a:ln w="952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Ellipse 158"/>
              <p:cNvSpPr/>
              <p:nvPr/>
            </p:nvSpPr>
            <p:spPr>
              <a:xfrm>
                <a:off x="4316974" y="5247513"/>
                <a:ext cx="1116000" cy="1116000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Rechteck 159"/>
              <p:cNvSpPr/>
              <p:nvPr/>
            </p:nvSpPr>
            <p:spPr>
              <a:xfrm>
                <a:off x="4397197" y="5526513"/>
                <a:ext cx="960693" cy="558000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2" name="Textfeld 161"/>
            <p:cNvSpPr txBox="1"/>
            <p:nvPr/>
          </p:nvSpPr>
          <p:spPr>
            <a:xfrm>
              <a:off x="7401132" y="1147573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/>
                <a:t>1</a:t>
              </a:r>
              <a:endParaRPr lang="de-DE" sz="1100" dirty="0"/>
            </a:p>
          </p:txBody>
        </p:sp>
        <p:sp>
          <p:nvSpPr>
            <p:cNvPr id="163" name="Textfeld 162"/>
            <p:cNvSpPr txBox="1"/>
            <p:nvPr/>
          </p:nvSpPr>
          <p:spPr>
            <a:xfrm>
              <a:off x="7946263" y="1322833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/>
                <a:t>2</a:t>
              </a:r>
              <a:endParaRPr lang="de-DE" sz="1100" dirty="0"/>
            </a:p>
          </p:txBody>
        </p:sp>
        <p:sp>
          <p:nvSpPr>
            <p:cNvPr id="164" name="Textfeld 163"/>
            <p:cNvSpPr txBox="1"/>
            <p:nvPr/>
          </p:nvSpPr>
          <p:spPr>
            <a:xfrm>
              <a:off x="6470576" y="1322833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3</a:t>
              </a:r>
            </a:p>
          </p:txBody>
        </p:sp>
        <p:sp>
          <p:nvSpPr>
            <p:cNvPr id="40" name="Rechteck 39"/>
            <p:cNvSpPr/>
            <p:nvPr/>
          </p:nvSpPr>
          <p:spPr>
            <a:xfrm>
              <a:off x="7998674" y="1316483"/>
              <a:ext cx="108000" cy="696463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1" name="Rechteck 40"/>
            <p:cNvSpPr/>
            <p:nvPr/>
          </p:nvSpPr>
          <p:spPr>
            <a:xfrm>
              <a:off x="6541802" y="1320639"/>
              <a:ext cx="108000" cy="6840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 rot="16200000">
              <a:off x="7268422" y="477300"/>
              <a:ext cx="108000" cy="156960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cxnSp>
        <p:nvCxnSpPr>
          <p:cNvPr id="7" name="Gerade Verbindung 6"/>
          <p:cNvCxnSpPr/>
          <p:nvPr/>
        </p:nvCxnSpPr>
        <p:spPr>
          <a:xfrm rot="3600000">
            <a:off x="-531740" y="4153010"/>
            <a:ext cx="14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uppieren 103"/>
          <p:cNvGrpSpPr/>
          <p:nvPr/>
        </p:nvGrpSpPr>
        <p:grpSpPr>
          <a:xfrm>
            <a:off x="1898964" y="3117273"/>
            <a:ext cx="1720662" cy="1569600"/>
            <a:chOff x="2510" y="3104964"/>
            <a:chExt cx="1720662" cy="1569600"/>
          </a:xfrm>
        </p:grpSpPr>
        <p:sp>
          <p:nvSpPr>
            <p:cNvPr id="105" name="Rechteck 104"/>
            <p:cNvSpPr/>
            <p:nvPr/>
          </p:nvSpPr>
          <p:spPr>
            <a:xfrm rot="16200000">
              <a:off x="344372" y="3295764"/>
              <a:ext cx="1569600" cy="118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06" name="Gleichschenkliges Dreieck 105"/>
            <p:cNvSpPr/>
            <p:nvPr/>
          </p:nvSpPr>
          <p:spPr>
            <a:xfrm rot="16200000">
              <a:off x="-519490" y="3626964"/>
              <a:ext cx="1569600" cy="525600"/>
            </a:xfrm>
            <a:prstGeom prst="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107" name="Gruppieren 106"/>
          <p:cNvGrpSpPr/>
          <p:nvPr/>
        </p:nvGrpSpPr>
        <p:grpSpPr>
          <a:xfrm>
            <a:off x="3920171" y="3104964"/>
            <a:ext cx="1720662" cy="1569600"/>
            <a:chOff x="2510" y="3104964"/>
            <a:chExt cx="1720662" cy="1569600"/>
          </a:xfrm>
        </p:grpSpPr>
        <p:sp>
          <p:nvSpPr>
            <p:cNvPr id="108" name="Rechteck 107"/>
            <p:cNvSpPr/>
            <p:nvPr/>
          </p:nvSpPr>
          <p:spPr>
            <a:xfrm rot="16200000">
              <a:off x="344372" y="3295764"/>
              <a:ext cx="1569600" cy="11880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09" name="Gleichschenkliges Dreieck 108"/>
            <p:cNvSpPr/>
            <p:nvPr/>
          </p:nvSpPr>
          <p:spPr>
            <a:xfrm rot="16200000">
              <a:off x="-519490" y="3626964"/>
              <a:ext cx="1569600" cy="525600"/>
            </a:xfrm>
            <a:prstGeom prst="triangl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981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feld 122"/>
          <p:cNvSpPr txBox="1"/>
          <p:nvPr/>
        </p:nvSpPr>
        <p:spPr>
          <a:xfrm>
            <a:off x="266782" y="260648"/>
            <a:ext cx="342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Motor </a:t>
            </a:r>
            <a:r>
              <a:rPr lang="de-DE" b="1" dirty="0" err="1" smtClean="0"/>
              <a:t>platform</a:t>
            </a:r>
            <a:r>
              <a:rPr lang="de-DE" b="1" dirty="0" smtClean="0"/>
              <a:t> </a:t>
            </a:r>
            <a:r>
              <a:rPr lang="de-DE" b="1" dirty="0" err="1" smtClean="0"/>
              <a:t>stabilization</a:t>
            </a:r>
            <a:r>
              <a:rPr lang="de-DE" b="1" dirty="0" smtClean="0"/>
              <a:t> </a:t>
            </a:r>
            <a:r>
              <a:rPr lang="de-DE" b="1" dirty="0" err="1" smtClean="0"/>
              <a:t>cross</a:t>
            </a:r>
            <a:endParaRPr lang="de-DE" b="1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7672132" y="206907"/>
            <a:ext cx="1244419" cy="618422"/>
            <a:chOff x="7604399" y="759936"/>
            <a:chExt cx="1244419" cy="618422"/>
          </a:xfrm>
        </p:grpSpPr>
        <p:sp>
          <p:nvSpPr>
            <p:cNvPr id="13" name="Parallelogramm 12"/>
            <p:cNvSpPr/>
            <p:nvPr/>
          </p:nvSpPr>
          <p:spPr>
            <a:xfrm rot="19918771">
              <a:off x="8228169" y="870578"/>
              <a:ext cx="539612" cy="344944"/>
            </a:xfrm>
            <a:prstGeom prst="parallelogram">
              <a:avLst>
                <a:gd name="adj" fmla="val 54696"/>
              </a:avLst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53" name="Parallelogramm 52"/>
            <p:cNvSpPr/>
            <p:nvPr/>
          </p:nvSpPr>
          <p:spPr>
            <a:xfrm rot="16200000">
              <a:off x="8457048" y="967326"/>
              <a:ext cx="599159" cy="184380"/>
            </a:xfrm>
            <a:prstGeom prst="parallelogram">
              <a:avLst>
                <a:gd name="adj" fmla="val 115475"/>
              </a:avLst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0" name="Parallelogramm 59"/>
            <p:cNvSpPr/>
            <p:nvPr/>
          </p:nvSpPr>
          <p:spPr>
            <a:xfrm rot="19918771" flipH="1">
              <a:off x="8335524" y="1237944"/>
              <a:ext cx="411449" cy="140414"/>
            </a:xfrm>
            <a:prstGeom prst="parallelogram">
              <a:avLst>
                <a:gd name="adj" fmla="val 21906"/>
              </a:avLst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1" name="Parallelogramm 60"/>
            <p:cNvSpPr/>
            <p:nvPr/>
          </p:nvSpPr>
          <p:spPr>
            <a:xfrm flipH="1" flipV="1">
              <a:off x="7998997" y="1043050"/>
              <a:ext cx="471969" cy="78516"/>
            </a:xfrm>
            <a:prstGeom prst="parallelogram">
              <a:avLst>
                <a:gd name="adj" fmla="val 188067"/>
              </a:avLst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00" name="Rechteck 99"/>
            <p:cNvSpPr/>
            <p:nvPr/>
          </p:nvSpPr>
          <p:spPr>
            <a:xfrm rot="16200000">
              <a:off x="7891548" y="899382"/>
              <a:ext cx="394921" cy="4812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" name="Trapezoid 2"/>
            <p:cNvSpPr/>
            <p:nvPr/>
          </p:nvSpPr>
          <p:spPr>
            <a:xfrm rot="5400000" flipV="1">
              <a:off x="7529510" y="1017455"/>
              <a:ext cx="394921" cy="245144"/>
            </a:xfrm>
            <a:prstGeom prst="trapezoid">
              <a:avLst>
                <a:gd name="adj" fmla="val 80549"/>
              </a:avLst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5398834" y="1396716"/>
            <a:ext cx="1440000" cy="1440000"/>
            <a:chOff x="5398834" y="1396716"/>
            <a:chExt cx="1440000" cy="1440000"/>
          </a:xfrm>
        </p:grpSpPr>
        <p:sp>
          <p:nvSpPr>
            <p:cNvPr id="158" name="Ellipse 157"/>
            <p:cNvSpPr/>
            <p:nvPr/>
          </p:nvSpPr>
          <p:spPr>
            <a:xfrm>
              <a:off x="5398834" y="1396716"/>
              <a:ext cx="1440000" cy="14400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61" name="Flussdiagramm: Zusammenführung 160"/>
            <p:cNvSpPr/>
            <p:nvPr/>
          </p:nvSpPr>
          <p:spPr>
            <a:xfrm>
              <a:off x="6064834" y="2062716"/>
              <a:ext cx="108000" cy="108000"/>
            </a:xfrm>
            <a:prstGeom prst="flowChartSummingJunction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1160489" y="952985"/>
            <a:ext cx="2519296" cy="2895389"/>
            <a:chOff x="237683" y="2024845"/>
            <a:chExt cx="2519296" cy="2895389"/>
          </a:xfrm>
        </p:grpSpPr>
        <p:sp>
          <p:nvSpPr>
            <p:cNvPr id="43" name="Rechteck 42"/>
            <p:cNvSpPr/>
            <p:nvPr/>
          </p:nvSpPr>
          <p:spPr>
            <a:xfrm>
              <a:off x="1853919" y="2790715"/>
              <a:ext cx="900000" cy="13500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4" name="Rechteck 43"/>
            <p:cNvSpPr/>
            <p:nvPr/>
          </p:nvSpPr>
          <p:spPr>
            <a:xfrm rot="3600000">
              <a:off x="598049" y="2069628"/>
              <a:ext cx="900000" cy="13500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5" name="Rechteck 44"/>
            <p:cNvSpPr/>
            <p:nvPr/>
          </p:nvSpPr>
          <p:spPr>
            <a:xfrm rot="7200000">
              <a:off x="597251" y="3527945"/>
              <a:ext cx="900000" cy="13500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46" name="Gerade Verbindung 45"/>
            <p:cNvCxnSpPr/>
            <p:nvPr/>
          </p:nvCxnSpPr>
          <p:spPr>
            <a:xfrm>
              <a:off x="1400134" y="2024845"/>
              <a:ext cx="1353785" cy="765870"/>
            </a:xfrm>
            <a:prstGeom prst="line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Gerade Verbindung 46"/>
            <p:cNvCxnSpPr/>
            <p:nvPr/>
          </p:nvCxnSpPr>
          <p:spPr>
            <a:xfrm flipV="1">
              <a:off x="1400345" y="4140715"/>
              <a:ext cx="1353574" cy="7795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47"/>
            <p:cNvCxnSpPr/>
            <p:nvPr/>
          </p:nvCxnSpPr>
          <p:spPr>
            <a:xfrm flipV="1">
              <a:off x="237683" y="2691384"/>
              <a:ext cx="612" cy="15556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feld 48"/>
            <p:cNvSpPr txBox="1"/>
            <p:nvPr/>
          </p:nvSpPr>
          <p:spPr>
            <a:xfrm>
              <a:off x="1831166" y="23492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accent2">
                      <a:lumMod val="50000"/>
                    </a:schemeClr>
                  </a:solidFill>
                </a:rPr>
                <a:t>4</a:t>
              </a:r>
              <a:endParaRPr lang="de-DE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1876031" y="417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accent2">
                      <a:lumMod val="50000"/>
                    </a:schemeClr>
                  </a:solidFill>
                </a:rPr>
                <a:t>5</a:t>
              </a:r>
              <a:endParaRPr lang="de-DE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275783" y="323636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accent2">
                      <a:lumMod val="50000"/>
                    </a:schemeClr>
                  </a:solidFill>
                </a:rPr>
                <a:t>6</a:t>
              </a:r>
              <a:endParaRPr lang="de-DE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cxnSp>
          <p:nvCxnSpPr>
            <p:cNvPr id="52" name="Gerade Verbindung 51"/>
            <p:cNvCxnSpPr>
              <a:endCxn id="45" idx="1"/>
            </p:cNvCxnSpPr>
            <p:nvPr/>
          </p:nvCxnSpPr>
          <p:spPr>
            <a:xfrm flipH="1">
              <a:off x="1272251" y="2790715"/>
              <a:ext cx="581668" cy="102251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53"/>
            <p:cNvCxnSpPr>
              <a:stCxn id="43" idx="1"/>
            </p:cNvCxnSpPr>
            <p:nvPr/>
          </p:nvCxnSpPr>
          <p:spPr>
            <a:xfrm flipH="1">
              <a:off x="713589" y="3465715"/>
              <a:ext cx="1140330" cy="1001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>
              <a:endCxn id="44" idx="3"/>
            </p:cNvCxnSpPr>
            <p:nvPr/>
          </p:nvCxnSpPr>
          <p:spPr>
            <a:xfrm flipH="1" flipV="1">
              <a:off x="1273049" y="3134339"/>
              <a:ext cx="584568" cy="100637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Ellipse 55"/>
            <p:cNvSpPr/>
            <p:nvPr/>
          </p:nvSpPr>
          <p:spPr>
            <a:xfrm>
              <a:off x="1419310" y="3421035"/>
              <a:ext cx="108000" cy="108000"/>
            </a:xfrm>
            <a:prstGeom prst="ellipse">
              <a:avLst/>
            </a:prstGeom>
            <a:pattFill prst="dk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57" name="Rechteck 56"/>
            <p:cNvSpPr/>
            <p:nvPr/>
          </p:nvSpPr>
          <p:spPr>
            <a:xfrm>
              <a:off x="1856979" y="3352872"/>
              <a:ext cx="900000" cy="216000"/>
            </a:xfrm>
            <a:prstGeom prst="rect">
              <a:avLst/>
            </a:prstGeom>
            <a:pattFill prst="dk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58" name="Rechteck 57"/>
            <p:cNvSpPr/>
            <p:nvPr/>
          </p:nvSpPr>
          <p:spPr>
            <a:xfrm rot="3600000">
              <a:off x="593036" y="2636864"/>
              <a:ext cx="900000" cy="216000"/>
            </a:xfrm>
            <a:prstGeom prst="rect">
              <a:avLst/>
            </a:prstGeom>
            <a:pattFill prst="dk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59" name="Rechteck 58"/>
            <p:cNvSpPr/>
            <p:nvPr/>
          </p:nvSpPr>
          <p:spPr>
            <a:xfrm rot="-3600000">
              <a:off x="597251" y="4094944"/>
              <a:ext cx="900000" cy="216000"/>
            </a:xfrm>
            <a:prstGeom prst="rect">
              <a:avLst/>
            </a:prstGeom>
            <a:pattFill prst="dk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8154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pattFill prst="ltUpDiag">
          <a:fgClr>
            <a:schemeClr val="bg1">
              <a:lumMod val="85000"/>
            </a:schemeClr>
          </a:fgClr>
          <a:bgClr>
            <a:schemeClr val="bg1"/>
          </a:bgClr>
        </a:pattFill>
        <a:ln w="9525"/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</Words>
  <Application>Microsoft Office PowerPoint</Application>
  <PresentationFormat>Bildschirmpräsentation (4:3)</PresentationFormat>
  <Paragraphs>197</Paragraphs>
  <Slides>30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3" baseType="lpstr">
      <vt:lpstr>Arial</vt:lpstr>
      <vt:lpstr>Calibri</vt:lpstr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JochenAlt</dc:creator>
  <cp:lastModifiedBy>Jochen Alt</cp:lastModifiedBy>
  <cp:revision>598</cp:revision>
  <cp:lastPrinted>2013-04-27T15:48:35Z</cp:lastPrinted>
  <dcterms:created xsi:type="dcterms:W3CDTF">2012-11-06T12:16:21Z</dcterms:created>
  <dcterms:modified xsi:type="dcterms:W3CDTF">2017-03-09T16:07:26Z</dcterms:modified>
</cp:coreProperties>
</file>