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1" r:id="rId5"/>
    <p:sldId id="285" r:id="rId6"/>
    <p:sldId id="286" r:id="rId7"/>
    <p:sldId id="287" r:id="rId8"/>
    <p:sldId id="257" r:id="rId9"/>
    <p:sldId id="283" r:id="rId1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" id="{E75E278A-FF0E-49A4-B170-79828D63BBAD}">
          <p14:sldIdLst>
            <p14:sldId id="256"/>
          </p14:sldIdLst>
        </p14:section>
        <p14:section name="Estrutura, Modificação, Anotar, Trabalhar em Conjunto, Diga-me o que pretende fazer" id="{B9B51309-D148-4332-87C2-07BE32FBCA3B}">
          <p14:sldIdLst>
            <p14:sldId id="271"/>
            <p14:sldId id="279"/>
            <p14:sldId id="281"/>
            <p14:sldId id="285"/>
            <p14:sldId id="286"/>
            <p14:sldId id="287"/>
            <p14:sldId id="257"/>
            <p14:sldId id="283"/>
          </p14:sldIdLst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0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F4031C-E135-42E0-B545-9929ABD16C42}" type="datetime1">
              <a:rPr lang="pt-PT" smtClean="0"/>
              <a:t>20/05/2023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6642230-0EF0-4E4B-9164-352A120B7DB5}" type="datetime1">
              <a:rPr lang="pt-PT" noProof="0" smtClean="0"/>
              <a:t>20/05/2023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917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56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179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097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7585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7706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844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/>
          </a:p>
        </p:txBody>
      </p:sp>
      <p:cxnSp>
        <p:nvCxnSpPr>
          <p:cNvPr id="12" name="Conexão Reta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de título do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</a:p>
        </p:txBody>
      </p:sp>
      <p:sp>
        <p:nvSpPr>
          <p:cNvPr id="6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451C1A9-3451-4A5F-8834-AF78C0CE012E}" type="datetime1">
              <a:rPr lang="pt-PT" noProof="0" smtClean="0"/>
              <a:t>20/05/2023</a:t>
            </a:fld>
            <a:endParaRPr lang="pt-PT" noProof="0"/>
          </a:p>
        </p:txBody>
      </p:sp>
      <p:sp>
        <p:nvSpPr>
          <p:cNvPr id="7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8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e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de título do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9350580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1B21E14-45D8-447C-936C-293145A15F9A}" type="datetime1">
              <a:rPr lang="pt-PT" noProof="0" smtClean="0"/>
              <a:t>20/05/2023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cxnSp>
        <p:nvCxnSpPr>
          <p:cNvPr id="8" name="Conexão Reta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PT" sz="4800" dirty="0">
                <a:solidFill>
                  <a:schemeClr val="bg1"/>
                </a:solidFill>
              </a:rPr>
              <a:t>Novos Paradigmas de Rede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PT" sz="2400" dirty="0">
                <a:solidFill>
                  <a:schemeClr val="bg1"/>
                </a:solidFill>
                <a:latin typeface="+mj-lt"/>
              </a:rPr>
              <a:t>Redes Veiculares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DD44FF-5E21-01E9-93ED-63BDD9B5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816" y="362886"/>
            <a:ext cx="2055968" cy="16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70593" cy="640080"/>
          </a:xfrm>
        </p:spPr>
        <p:txBody>
          <a:bodyPr rtlCol="0">
            <a:noAutofit/>
          </a:bodyPr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Demonstração Final - Redes Veiculares</a:t>
            </a:r>
          </a:p>
        </p:txBody>
      </p:sp>
      <p:sp>
        <p:nvSpPr>
          <p:cNvPr id="38" name="Marcador de Posição de Conteúdo 17"/>
          <p:cNvSpPr txBox="1">
            <a:spLocks/>
          </p:cNvSpPr>
          <p:nvPr/>
        </p:nvSpPr>
        <p:spPr>
          <a:xfrm>
            <a:off x="2411332" y="2245144"/>
            <a:ext cx="7369335" cy="3116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seguintes pontos irão ser abordados ao longo desta apresentação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PT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Topologia final de rede e configuração;</a:t>
            </a:r>
          </a:p>
          <a:p>
            <a:pPr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Breve resumo dos ficheiros aplicacionais desenvolvidos;</a:t>
            </a:r>
          </a:p>
          <a:p>
            <a:pPr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Estratégias de </a:t>
            </a:r>
            <a:r>
              <a:rPr lang="pt-PT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Forwarding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Protocolos </a:t>
            </a:r>
            <a:r>
              <a:rPr lang="pt-PT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DTN’s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definidos;</a:t>
            </a:r>
          </a:p>
          <a:p>
            <a:pPr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Demonstração comunicação rede interna e mobilidade veicular nós móveis; 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Aplicação dos ficheiros desenvolvidos para partilha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Topologia de rede Final Redes Veiculares</a:t>
            </a:r>
          </a:p>
        </p:txBody>
      </p:sp>
      <p:pic>
        <p:nvPicPr>
          <p:cNvPr id="3" name="Imagem 2" descr="Uma imagem com texto, captura de ecrã, software, ecrã">
            <a:extLst>
              <a:ext uri="{FF2B5EF4-FFF2-40B4-BE49-F238E27FC236}">
                <a16:creationId xmlns:a16="http://schemas.microsoft.com/office/drawing/2014/main" id="{3F647EA0-8C8E-92A8-68D5-925B47778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327" y="1373817"/>
            <a:ext cx="6982690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Resumo aplicação desenvolvida</a:t>
            </a:r>
          </a:p>
        </p:txBody>
      </p:sp>
      <p:sp>
        <p:nvSpPr>
          <p:cNvPr id="2" name="Marcador de Posição de Conteúdo 17">
            <a:extLst>
              <a:ext uri="{FF2B5EF4-FFF2-40B4-BE49-F238E27FC236}">
                <a16:creationId xmlns:a16="http://schemas.microsoft.com/office/drawing/2014/main" id="{639A3483-8901-6ABD-0063-982819D50358}"/>
              </a:ext>
            </a:extLst>
          </p:cNvPr>
          <p:cNvSpPr txBox="1">
            <a:spLocks/>
          </p:cNvSpPr>
          <p:nvPr/>
        </p:nvSpPr>
        <p:spPr>
          <a:xfrm>
            <a:off x="2411332" y="2245144"/>
            <a:ext cx="7369335" cy="278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seguintes ficheiros, para implementação da nossa aplicação comunicacional nos dispositivos móveis a um salto de distância, foram desenvolvidos: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PT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P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Servidor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(server.py);</a:t>
            </a:r>
          </a:p>
          <a:p>
            <a:pPr>
              <a:spcAft>
                <a:spcPts val="600"/>
              </a:spcAft>
              <a:defRPr/>
            </a:pPr>
            <a:r>
              <a:rPr lang="pt-P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Rede Veicular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(vehicle.py e vehicle_network.py);</a:t>
            </a:r>
          </a:p>
          <a:p>
            <a:pPr>
              <a:spcAft>
                <a:spcPts val="600"/>
              </a:spcAft>
              <a:defRPr/>
            </a:pPr>
            <a:r>
              <a:rPr lang="pt-PT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Road</a:t>
            </a:r>
            <a:r>
              <a:rPr lang="pt-P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Site </a:t>
            </a:r>
            <a:r>
              <a:rPr lang="pt-PT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</a:t>
            </a:r>
            <a:r>
              <a:rPr lang="pt-P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(RSU)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(rsu.py)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Servidor</a:t>
            </a:r>
          </a:p>
        </p:txBody>
      </p:sp>
      <p:sp>
        <p:nvSpPr>
          <p:cNvPr id="2" name="Marcador de Posição de Conteúdo 17">
            <a:extLst>
              <a:ext uri="{FF2B5EF4-FFF2-40B4-BE49-F238E27FC236}">
                <a16:creationId xmlns:a16="http://schemas.microsoft.com/office/drawing/2014/main" id="{639A3483-8901-6ABD-0063-982819D50358}"/>
              </a:ext>
            </a:extLst>
          </p:cNvPr>
          <p:cNvSpPr txBox="1">
            <a:spLocks/>
          </p:cNvSpPr>
          <p:nvPr/>
        </p:nvSpPr>
        <p:spPr>
          <a:xfrm>
            <a:off x="2411332" y="2245144"/>
            <a:ext cx="7369335" cy="278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Ficheiro aplicado aos nossos servidores, têm como finalidade o seguinte: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PT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P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Servidor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(server.py);</a:t>
            </a:r>
          </a:p>
          <a:p>
            <a:pPr>
              <a:spcAft>
                <a:spcPts val="600"/>
              </a:spcAft>
              <a:defRPr/>
            </a:pPr>
            <a:r>
              <a:rPr lang="pt-P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Rede Veicular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(vehicle.py e vehicle_network.py);</a:t>
            </a:r>
          </a:p>
          <a:p>
            <a:pPr>
              <a:spcAft>
                <a:spcPts val="600"/>
              </a:spcAft>
              <a:defRPr/>
            </a:pPr>
            <a:r>
              <a:rPr lang="pt-PT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Road</a:t>
            </a:r>
            <a:r>
              <a:rPr lang="pt-P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Site </a:t>
            </a:r>
            <a:r>
              <a:rPr lang="pt-PT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</a:t>
            </a:r>
            <a:r>
              <a:rPr lang="pt-P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(RSU)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(rsu.py)</a:t>
            </a:r>
          </a:p>
        </p:txBody>
      </p:sp>
    </p:spTree>
    <p:extLst>
      <p:ext uri="{BB962C8B-B14F-4D97-AF65-F5344CB8AC3E}">
        <p14:creationId xmlns:p14="http://schemas.microsoft.com/office/powerpoint/2010/main" val="134349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Rede Veicular – </a:t>
            </a:r>
            <a:r>
              <a:rPr lang="pt-P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Vehicle</a:t>
            </a:r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P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Vehicle_network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Marcador de Posição de Conteúdo 17">
            <a:extLst>
              <a:ext uri="{FF2B5EF4-FFF2-40B4-BE49-F238E27FC236}">
                <a16:creationId xmlns:a16="http://schemas.microsoft.com/office/drawing/2014/main" id="{639A3483-8901-6ABD-0063-982819D50358}"/>
              </a:ext>
            </a:extLst>
          </p:cNvPr>
          <p:cNvSpPr txBox="1">
            <a:spLocks/>
          </p:cNvSpPr>
          <p:nvPr/>
        </p:nvSpPr>
        <p:spPr>
          <a:xfrm>
            <a:off x="2411332" y="2245143"/>
            <a:ext cx="7369335" cy="3989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  <a:defRPr/>
            </a:pP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Ficheiros que, aplicados aos nossos nós móveis da rede veicular, permitem a partilha de informação especifica entre si a comunicar com a nossa RSU;</a:t>
            </a:r>
          </a:p>
          <a:p>
            <a:pPr algn="ctr">
              <a:spcAft>
                <a:spcPts val="600"/>
              </a:spcAft>
              <a:defRPr/>
            </a:pP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Comunicação a mais do que um salto de distância para escolha do melhor caminho;</a:t>
            </a:r>
          </a:p>
          <a:p>
            <a:pPr algn="ctr">
              <a:spcAft>
                <a:spcPts val="600"/>
              </a:spcAft>
              <a:defRPr/>
            </a:pP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seguintes dados são recolhidos e partilhados pelos veículos aquando da sua movimentação:</a:t>
            </a:r>
          </a:p>
          <a:p>
            <a:pPr algn="ctr">
              <a:spcAft>
                <a:spcPts val="600"/>
              </a:spcAft>
              <a:defRPr/>
            </a:pPr>
            <a:r>
              <a:rPr lang="pt-PT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Posição;</a:t>
            </a:r>
          </a:p>
          <a:p>
            <a:pPr algn="ctr">
              <a:spcAft>
                <a:spcPts val="600"/>
              </a:spcAft>
              <a:defRPr/>
            </a:pPr>
            <a:r>
              <a:rPr lang="pt-PT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Distância;</a:t>
            </a:r>
          </a:p>
          <a:p>
            <a:pPr algn="ctr">
              <a:spcAft>
                <a:spcPts val="600"/>
              </a:spcAft>
              <a:defRPr/>
            </a:pPr>
            <a:r>
              <a:rPr lang="pt-PT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Velocidade média;</a:t>
            </a:r>
          </a:p>
        </p:txBody>
      </p:sp>
    </p:spTree>
    <p:extLst>
      <p:ext uri="{BB962C8B-B14F-4D97-AF65-F5344CB8AC3E}">
        <p14:creationId xmlns:p14="http://schemas.microsoft.com/office/powerpoint/2010/main" val="204576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RSU</a:t>
            </a:r>
          </a:p>
        </p:txBody>
      </p:sp>
      <p:sp>
        <p:nvSpPr>
          <p:cNvPr id="2" name="Marcador de Posição de Conteúdo 17">
            <a:extLst>
              <a:ext uri="{FF2B5EF4-FFF2-40B4-BE49-F238E27FC236}">
                <a16:creationId xmlns:a16="http://schemas.microsoft.com/office/drawing/2014/main" id="{639A3483-8901-6ABD-0063-982819D50358}"/>
              </a:ext>
            </a:extLst>
          </p:cNvPr>
          <p:cNvSpPr txBox="1">
            <a:spLocks/>
          </p:cNvSpPr>
          <p:nvPr/>
        </p:nvSpPr>
        <p:spPr>
          <a:xfrm>
            <a:off x="2411332" y="2245143"/>
            <a:ext cx="7369335" cy="2077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  <a:defRPr/>
            </a:pP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“Antena” RSU, representada através de um nó móvel “</a:t>
            </a:r>
            <a:r>
              <a:rPr lang="pt-PT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mdr</a:t>
            </a: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fixo.</a:t>
            </a:r>
          </a:p>
          <a:p>
            <a:pPr algn="ctr">
              <a:spcAft>
                <a:spcPts val="600"/>
              </a:spcAft>
              <a:defRPr/>
            </a:pP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Recebe e partilha a informação realizada pela comunicação da  rede veicular.</a:t>
            </a:r>
            <a:endParaRPr lang="pt-PT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2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7" y="318655"/>
            <a:ext cx="9731157" cy="769481"/>
          </a:xfrm>
        </p:spPr>
        <p:txBody>
          <a:bodyPr rtlCol="0">
            <a:normAutofit/>
          </a:bodyPr>
          <a:lstStyle/>
          <a:p>
            <a:pPr lvl="0" rtl="0"/>
            <a:r>
              <a:rPr lang="pt-PT" sz="2800" dirty="0">
                <a:latin typeface="Segoe UI" panose="020B0502040204020203" pitchFamily="34" charset="0"/>
                <a:cs typeface="Segoe UI" panose="020B0502040204020203" pitchFamily="34" charset="0"/>
              </a:rPr>
              <a:t>Estratégias de </a:t>
            </a:r>
            <a:r>
              <a:rPr lang="pt-PT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Forwarding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Marcador de Posição de Conteúdo 17">
            <a:extLst>
              <a:ext uri="{FF2B5EF4-FFF2-40B4-BE49-F238E27FC236}">
                <a16:creationId xmlns:a16="http://schemas.microsoft.com/office/drawing/2014/main" id="{2CF6E5C9-BCB3-95C5-1C27-CB8ECFC8BC53}"/>
              </a:ext>
            </a:extLst>
          </p:cNvPr>
          <p:cNvSpPr txBox="1">
            <a:spLocks/>
          </p:cNvSpPr>
          <p:nvPr/>
        </p:nvSpPr>
        <p:spPr>
          <a:xfrm>
            <a:off x="2411332" y="1774091"/>
            <a:ext cx="7369335" cy="4294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Estratégias de </a:t>
            </a:r>
            <a:r>
              <a:rPr lang="pt-PT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Forwarding</a:t>
            </a: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desenvolvidas para comunicação com a nossa rede veicular nas </a:t>
            </a:r>
            <a:r>
              <a:rPr lang="pt-PT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Delay</a:t>
            </a: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Tolerant</a:t>
            </a: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Networks (</a:t>
            </a:r>
            <a:r>
              <a:rPr lang="pt-PT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DTN’s</a:t>
            </a: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 mais que um salto de distância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PT" sz="1300" dirty="0">
                <a:latin typeface="Segoe UI" panose="020B0502040204020203" pitchFamily="34" charset="0"/>
                <a:cs typeface="Segoe UI" panose="020B0502040204020203" pitchFamily="34" charset="0"/>
              </a:rPr>
              <a:t>De forma a que perdas e atrasos de comunicação na nossa rede veicular sejam reduzidas, pretende-se implementar uma das seguintes estratégias de encaminhamento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PT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PT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pt-PT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pt-PT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pt-PT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  <a:endParaRPr lang="pt-PT" sz="17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Requer conhecimento prévio da localização dos nós da rede;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 necessidade de armazenar informação nas tabelas de </a:t>
            </a:r>
            <a:r>
              <a:rPr lang="pt-P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Melhor caminho estimado a partir da origem, destino e nós intermediários;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Baixa performance quando nós se encontram em movimento.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7" y="457200"/>
            <a:ext cx="9731157" cy="630936"/>
          </a:xfrm>
        </p:spPr>
        <p:txBody>
          <a:bodyPr rtlCol="0">
            <a:normAutofit/>
          </a:bodyPr>
          <a:lstStyle/>
          <a:p>
            <a:pPr lvl="0" rtl="0"/>
            <a:r>
              <a:rPr lang="pt-PT" sz="2800" dirty="0">
                <a:latin typeface="Segoe UI" panose="020B0502040204020203" pitchFamily="34" charset="0"/>
                <a:cs typeface="Segoe UI" panose="020B0502040204020203" pitchFamily="34" charset="0"/>
              </a:rPr>
              <a:t>Demonstração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1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em-vindo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8_TF10001108_Win32" id="{B57D3996-08C2-4980-A62B-F01B29EFC6F0}" vid="{939A279F-4A5C-46B3-BFEE-EC3E5DEDDE6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{71E76496-4DD4-4EE3-A14B-30537C629BBC}tf10001108_win32</Template>
  <TotalTime>49235</TotalTime>
  <Words>375</Words>
  <Application>Microsoft Office PowerPoint</Application>
  <PresentationFormat>Ecrã Panorâmico</PresentationFormat>
  <Paragraphs>52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Bem-vindoDoc</vt:lpstr>
      <vt:lpstr>Novos Paradigmas de Rede</vt:lpstr>
      <vt:lpstr>Demonstração Final - Redes Veiculares</vt:lpstr>
      <vt:lpstr>Topologia de rede Final Redes Veiculares</vt:lpstr>
      <vt:lpstr>Resumo aplicação desenvolvida</vt:lpstr>
      <vt:lpstr>Servidor</vt:lpstr>
      <vt:lpstr>Rede Veicular – Vehicle e Vehicle_network</vt:lpstr>
      <vt:lpstr>RSU</vt:lpstr>
      <vt:lpstr>Estratégias de Forwarding</vt:lpstr>
      <vt:lpstr>Demonstração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Novos Paradigmas de Rede</dc:title>
  <dc:creator>Diogo João Vilaça Oliveira</dc:creator>
  <cp:keywords/>
  <cp:lastModifiedBy>Diogo João Vilaça Oliveira</cp:lastModifiedBy>
  <cp:revision>9</cp:revision>
  <dcterms:created xsi:type="dcterms:W3CDTF">2023-04-13T20:32:12Z</dcterms:created>
  <dcterms:modified xsi:type="dcterms:W3CDTF">2023-05-24T17:37:02Z</dcterms:modified>
  <cp:version/>
</cp:coreProperties>
</file>