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9" r:id="rId4"/>
    <p:sldId id="281" r:id="rId5"/>
    <p:sldId id="282" r:id="rId6"/>
    <p:sldId id="280" r:id="rId7"/>
    <p:sldId id="257" r:id="rId8"/>
    <p:sldId id="283" r:id="rId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" id="{E75E278A-FF0E-49A4-B170-79828D63BBAD}">
          <p14:sldIdLst>
            <p14:sldId id="256"/>
          </p14:sldIdLst>
        </p14:section>
        <p14:section name="Estrutura, Modificação, Anotar, Trabalhar em Conjunto, Diga-me o que pretende fazer" id="{B9B51309-D148-4332-87C2-07BE32FBCA3B}">
          <p14:sldIdLst>
            <p14:sldId id="271"/>
            <p14:sldId id="279"/>
            <p14:sldId id="281"/>
            <p14:sldId id="282"/>
            <p14:sldId id="280"/>
            <p14:sldId id="257"/>
            <p14:sldId id="283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0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F4031C-E135-42E0-B545-9929ABD16C42}" type="datetime1">
              <a:rPr lang="pt-PT" smtClean="0"/>
              <a:t>14/04/2023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6642230-0EF0-4E4B-9164-352A120B7DB5}" type="datetime1">
              <a:rPr lang="pt-PT" noProof="0" smtClean="0"/>
              <a:t>14/04/2023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917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56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1792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96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27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44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/>
          </a:p>
        </p:txBody>
      </p:sp>
      <p:cxnSp>
        <p:nvCxnSpPr>
          <p:cNvPr id="12" name="Conexão Ret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de título do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</a:p>
        </p:txBody>
      </p:sp>
      <p:sp>
        <p:nvSpPr>
          <p:cNvPr id="6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451C1A9-3451-4A5F-8834-AF78C0CE012E}" type="datetime1">
              <a:rPr lang="pt-PT" noProof="0" smtClean="0"/>
              <a:t>14/04/2023</a:t>
            </a:fld>
            <a:endParaRPr lang="pt-PT" noProof="0"/>
          </a:p>
        </p:txBody>
      </p:sp>
      <p:sp>
        <p:nvSpPr>
          <p:cNvPr id="7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8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e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Clique para editar os Estilos de título do modelo global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PT" sz="1800" noProof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9350580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1B21E14-45D8-447C-936C-293145A15F9A}" type="datetime1">
              <a:rPr lang="pt-PT" noProof="0" smtClean="0"/>
              <a:t>14/04/2023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8" name="Conexão Ret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PT" sz="4800" dirty="0">
                <a:solidFill>
                  <a:schemeClr val="bg1"/>
                </a:solidFill>
              </a:rPr>
              <a:t>Novos Paradigmas de Rede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PT" sz="2400" dirty="0">
                <a:solidFill>
                  <a:schemeClr val="bg1"/>
                </a:solidFill>
                <a:latin typeface="+mj-lt"/>
              </a:rPr>
              <a:t>Redes Veiculares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DD44FF-5E21-01E9-93ED-63BDD9B5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6" y="362886"/>
            <a:ext cx="2055968" cy="16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70593" cy="640080"/>
          </a:xfrm>
        </p:spPr>
        <p:txBody>
          <a:bodyPr rtlCol="0">
            <a:noAutofit/>
          </a:bodyPr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Demonstração Intermédia - Redes Veiculares</a:t>
            </a:r>
          </a:p>
        </p:txBody>
      </p:sp>
      <p:sp>
        <p:nvSpPr>
          <p:cNvPr id="38" name="Marcador de Posição de Conteúdo 17"/>
          <p:cNvSpPr txBox="1">
            <a:spLocks/>
          </p:cNvSpPr>
          <p:nvPr/>
        </p:nvSpPr>
        <p:spPr>
          <a:xfrm>
            <a:off x="2411332" y="1774091"/>
            <a:ext cx="7369335" cy="429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seguintes pontos irão ser abordados ao longo desta apresentação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PT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Topologia de rede e configuração;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Demonstração comunicação rede interna;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Demonstração mobilidade veicular nos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mdrs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Apresentação da aplicação desenvolvida bem como protocolos;</a:t>
            </a:r>
          </a:p>
          <a:p>
            <a:pPr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Estratégias de 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Forwarding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 desenvolver em próxima fase do trabalho.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Topologia Redes Veiculares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C1FC11-296B-B4ED-93ED-54815D25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66" y="1704109"/>
            <a:ext cx="9585868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Demonstração comunicação rede interna</a:t>
            </a:r>
          </a:p>
        </p:txBody>
      </p:sp>
      <p:pic>
        <p:nvPicPr>
          <p:cNvPr id="10" name="Imagem 9" descr="Uma imagem com texto, captura de ecrã, computador, computador portátil&#10;&#10;Descrição gerada automaticamente">
            <a:extLst>
              <a:ext uri="{FF2B5EF4-FFF2-40B4-BE49-F238E27FC236}">
                <a16:creationId xmlns:a16="http://schemas.microsoft.com/office/drawing/2014/main" id="{9982699A-B263-B5C7-4AA1-4C8F3B6D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48" y="1528712"/>
            <a:ext cx="10041812" cy="48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70248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Demonstração comunicação rede interna com MDRS – Verificação de impossibilidade comunicacional</a:t>
            </a:r>
          </a:p>
        </p:txBody>
      </p:sp>
      <p:pic>
        <p:nvPicPr>
          <p:cNvPr id="4" name="Imagem 3" descr="Uma imagem com texto, captura de ecrã, computador&#10;&#10;Descrição gerada automaticamente">
            <a:extLst>
              <a:ext uri="{FF2B5EF4-FFF2-40B4-BE49-F238E27FC236}">
                <a16:creationId xmlns:a16="http://schemas.microsoft.com/office/drawing/2014/main" id="{662BD177-16FF-3B43-1D17-1E07C9AF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11" y="2064323"/>
            <a:ext cx="9719170" cy="47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43229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/>
              <a:t>Aplicação desenvolvida para comunicação a um salto de distância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7" y="318655"/>
            <a:ext cx="9731157" cy="769481"/>
          </a:xfrm>
        </p:spPr>
        <p:txBody>
          <a:bodyPr rtlCol="0">
            <a:normAutofit fontScale="90000"/>
          </a:bodyPr>
          <a:lstStyle/>
          <a:p>
            <a:pPr lvl="0" rtl="0"/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Estratégias de </a:t>
            </a:r>
            <a:r>
              <a:rPr lang="pt-P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Forwarding</a:t>
            </a:r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 – a a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plicar em próxima fase de desenvolvimento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Marcador de Posição de Conteúdo 17">
            <a:extLst>
              <a:ext uri="{FF2B5EF4-FFF2-40B4-BE49-F238E27FC236}">
                <a16:creationId xmlns:a16="http://schemas.microsoft.com/office/drawing/2014/main" id="{2CF6E5C9-BCB3-95C5-1C27-CB8ECFC8BC53}"/>
              </a:ext>
            </a:extLst>
          </p:cNvPr>
          <p:cNvSpPr txBox="1">
            <a:spLocks/>
          </p:cNvSpPr>
          <p:nvPr/>
        </p:nvSpPr>
        <p:spPr>
          <a:xfrm>
            <a:off x="2411332" y="1774091"/>
            <a:ext cx="7369335" cy="429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Estratégias de 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Forwarding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desenvolver para comunicação com a nossa rede veicular nas 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Tolerant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Networks (</a:t>
            </a:r>
            <a:r>
              <a:rPr lang="pt-PT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DTN’s</a:t>
            </a:r>
            <a:r>
              <a:rPr lang="pt-PT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PT" sz="1300" dirty="0">
                <a:latin typeface="Segoe UI" panose="020B0502040204020203" pitchFamily="34" charset="0"/>
                <a:cs typeface="Segoe UI" panose="020B0502040204020203" pitchFamily="34" charset="0"/>
              </a:rPr>
              <a:t>De forma a que perdas e atrasos de comunicação na nossa rede veicular sejam reduzidas, pretende-se implementar uma das seguintes estratégias de encaminhamento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pt-PT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</a:t>
            </a:r>
            <a:r>
              <a:rPr lang="pt-PT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Hop</a:t>
            </a:r>
            <a:r>
              <a:rPr lang="pt-P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Transmission</a:t>
            </a:r>
            <a:r>
              <a:rPr lang="pt-P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Dados são transmitidos do nó origem para o destino num único salto;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 passagem por nós (</a:t>
            </a:r>
            <a:r>
              <a:rPr lang="pt-PT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relays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intermédios;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Baixa exigência de recursos/custos para transmissão da mensagem;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Desvantagem: atrasos e baixa probabilidade em transmissão de saltos únicos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7" y="318655"/>
            <a:ext cx="9731157" cy="769481"/>
          </a:xfrm>
        </p:spPr>
        <p:txBody>
          <a:bodyPr rtlCol="0">
            <a:normAutofit fontScale="90000"/>
          </a:bodyPr>
          <a:lstStyle/>
          <a:p>
            <a:pPr lvl="0" rtl="0"/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Estratégias de </a:t>
            </a:r>
            <a:r>
              <a:rPr lang="pt-PT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Forwarding</a:t>
            </a:r>
            <a:r>
              <a:rPr lang="pt-PT" sz="2800" dirty="0">
                <a:latin typeface="Segoe UI" panose="020B0502040204020203" pitchFamily="34" charset="0"/>
                <a:cs typeface="Segoe UI" panose="020B0502040204020203" pitchFamily="34" charset="0"/>
              </a:rPr>
              <a:t> – a a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plicar em próxima fase de desenvolvimento</a:t>
            </a:r>
            <a:endParaRPr lang="pt-P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Marcador de Posição de Conteúdo 17">
            <a:extLst>
              <a:ext uri="{FF2B5EF4-FFF2-40B4-BE49-F238E27FC236}">
                <a16:creationId xmlns:a16="http://schemas.microsoft.com/office/drawing/2014/main" id="{2CF6E5C9-BCB3-95C5-1C27-CB8ECFC8BC53}"/>
              </a:ext>
            </a:extLst>
          </p:cNvPr>
          <p:cNvSpPr txBox="1">
            <a:spLocks/>
          </p:cNvSpPr>
          <p:nvPr/>
        </p:nvSpPr>
        <p:spPr>
          <a:xfrm>
            <a:off x="2411332" y="1635541"/>
            <a:ext cx="7369335" cy="4903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Requer conhecimento prévio da localização dos nós da rede;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 necessidade de armazenar informação nas tabelas de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Melhor caminho estimado a partir da origem, destino e nós intermediários;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Baixa performance quando nós se encontram em movimento.</a:t>
            </a:r>
          </a:p>
          <a:p>
            <a:pPr>
              <a:spcAft>
                <a:spcPts val="600"/>
              </a:spcAft>
              <a:defRPr/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Flooding</a:t>
            </a: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Cópias da mensagem feitas e enviadas a outros nós;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Informação de número de cópias mantidas pelos nós de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relay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enviadas a outros nós;</a:t>
            </a:r>
          </a:p>
          <a:p>
            <a:pPr lvl="1">
              <a:spcAft>
                <a:spcPts val="600"/>
              </a:spcAft>
              <a:defRPr/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criada uma estrutura em árvore a partir da fonte por parte dos nós de </a:t>
            </a:r>
            <a:r>
              <a:rPr lang="pt-PT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relay</a:t>
            </a: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pt-PT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pt-PT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em-vindo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8_TF10001108_Win32" id="{B57D3996-08C2-4980-A62B-F01B29EFC6F0}" vid="{939A279F-4A5C-46B3-BFEE-EC3E5DEDDE6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{71E76496-4DD4-4EE3-A14B-30537C629BBC}tf10001108_win32</Template>
  <TotalTime>47</TotalTime>
  <Words>297</Words>
  <Application>Microsoft Office PowerPoint</Application>
  <PresentationFormat>Ecrã Panorâmico</PresentationFormat>
  <Paragraphs>43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Bem-vindoDoc</vt:lpstr>
      <vt:lpstr>Novos Paradigmas de Rede</vt:lpstr>
      <vt:lpstr>Demonstração Intermédia - Redes Veiculares</vt:lpstr>
      <vt:lpstr>Topologia Redes Veiculares</vt:lpstr>
      <vt:lpstr>Demonstração comunicação rede interna</vt:lpstr>
      <vt:lpstr>Demonstração comunicação rede interna com MDRS – Verificação de impossibilidade comunicacional</vt:lpstr>
      <vt:lpstr>Aplicação desenvolvida para comunicação a um salto de distância</vt:lpstr>
      <vt:lpstr>Estratégias de Forwarding – a aplicar em próxima fase de desenvolvimento</vt:lpstr>
      <vt:lpstr>Estratégias de Forwarding – a aplicar em próxima fase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Novos Paradigmas de Rede</dc:title>
  <dc:creator>Diogo João Vilaça Oliveira</dc:creator>
  <cp:keywords/>
  <cp:lastModifiedBy>Diogo João Vilaça Oliveira</cp:lastModifiedBy>
  <cp:revision>4</cp:revision>
  <dcterms:created xsi:type="dcterms:W3CDTF">2023-04-13T20:32:12Z</dcterms:created>
  <dcterms:modified xsi:type="dcterms:W3CDTF">2023-04-14T13:57:34Z</dcterms:modified>
  <cp:version/>
</cp:coreProperties>
</file>