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53" autoAdjust="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0A737-8BCC-47A9-862F-3AAA71CE34B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9BC3C5-6782-4E09-9515-E5E2D945C44A}">
      <dgm:prSet phldrT="[Text]"/>
      <dgm:spPr/>
      <dgm:t>
        <a:bodyPr/>
        <a:lstStyle/>
        <a:p>
          <a:r>
            <a:rPr lang="fr-FR" dirty="0" smtClean="0"/>
            <a:t>Composant principal</a:t>
          </a:r>
          <a:endParaRPr lang="fr-FR" dirty="0"/>
        </a:p>
      </dgm:t>
    </dgm:pt>
    <dgm:pt modelId="{0B8AB355-3F60-4735-8AC3-11469F4F8EA3}" type="parTrans" cxnId="{6A44CC58-CEF8-41F0-B04A-319A150DF671}">
      <dgm:prSet/>
      <dgm:spPr/>
      <dgm:t>
        <a:bodyPr/>
        <a:lstStyle/>
        <a:p>
          <a:endParaRPr lang="fr-FR"/>
        </a:p>
      </dgm:t>
    </dgm:pt>
    <dgm:pt modelId="{B4DF0C3C-4590-4EA5-88DC-3D8E0DD8808B}" type="sibTrans" cxnId="{6A44CC58-CEF8-41F0-B04A-319A150DF671}">
      <dgm:prSet/>
      <dgm:spPr/>
      <dgm:t>
        <a:bodyPr/>
        <a:lstStyle/>
        <a:p>
          <a:endParaRPr lang="fr-FR"/>
        </a:p>
      </dgm:t>
    </dgm:pt>
    <dgm:pt modelId="{E2E485BC-6609-45C5-A653-DD61D69513A8}">
      <dgm:prSet phldrT="[Text]"/>
      <dgm:spPr/>
      <dgm:t>
        <a:bodyPr/>
        <a:lstStyle/>
        <a:p>
          <a:r>
            <a:rPr lang="fr-FR" dirty="0" smtClean="0"/>
            <a:t>navigation</a:t>
          </a:r>
          <a:endParaRPr lang="fr-FR" dirty="0"/>
        </a:p>
      </dgm:t>
    </dgm:pt>
    <dgm:pt modelId="{C2399033-F586-4327-80A8-03BF376F59D2}" type="parTrans" cxnId="{828603E0-EDDB-47DA-97FF-EF24E74D4091}">
      <dgm:prSet/>
      <dgm:spPr/>
      <dgm:t>
        <a:bodyPr/>
        <a:lstStyle/>
        <a:p>
          <a:endParaRPr lang="fr-FR"/>
        </a:p>
      </dgm:t>
    </dgm:pt>
    <dgm:pt modelId="{D7B4B6CE-F493-422E-802C-0D6A75E25F3B}" type="sibTrans" cxnId="{828603E0-EDDB-47DA-97FF-EF24E74D4091}">
      <dgm:prSet/>
      <dgm:spPr/>
      <dgm:t>
        <a:bodyPr/>
        <a:lstStyle/>
        <a:p>
          <a:endParaRPr lang="fr-FR"/>
        </a:p>
      </dgm:t>
    </dgm:pt>
    <dgm:pt modelId="{1B0B20CA-1038-4FAE-89F2-303810A4C041}">
      <dgm:prSet phldrT="[Text]"/>
      <dgm:spPr/>
      <dgm:t>
        <a:bodyPr/>
        <a:lstStyle/>
        <a:p>
          <a:r>
            <a:rPr lang="fr-FR" dirty="0" smtClean="0"/>
            <a:t>Top bar navigation</a:t>
          </a:r>
          <a:endParaRPr lang="fr-FR" dirty="0"/>
        </a:p>
      </dgm:t>
    </dgm:pt>
    <dgm:pt modelId="{D053AA22-127E-43E8-B1AB-183687B6F17F}" type="parTrans" cxnId="{9AFFA413-16B1-4F04-9F42-D851B6D8B596}">
      <dgm:prSet/>
      <dgm:spPr/>
      <dgm:t>
        <a:bodyPr/>
        <a:lstStyle/>
        <a:p>
          <a:endParaRPr lang="fr-FR"/>
        </a:p>
      </dgm:t>
    </dgm:pt>
    <dgm:pt modelId="{B4FDC6CA-E059-4F3D-8BC7-8C94A342184B}" type="sibTrans" cxnId="{9AFFA413-16B1-4F04-9F42-D851B6D8B596}">
      <dgm:prSet/>
      <dgm:spPr/>
      <dgm:t>
        <a:bodyPr/>
        <a:lstStyle/>
        <a:p>
          <a:endParaRPr lang="fr-FR"/>
        </a:p>
      </dgm:t>
    </dgm:pt>
    <dgm:pt modelId="{D18A5E7E-8440-4490-B7EA-220B62327746}">
      <dgm:prSet phldrT="[Text]"/>
      <dgm:spPr/>
      <dgm:t>
        <a:bodyPr/>
        <a:lstStyle/>
        <a:p>
          <a:r>
            <a:rPr lang="fr-FR" dirty="0" err="1" smtClean="0"/>
            <a:t>Side</a:t>
          </a:r>
          <a:r>
            <a:rPr lang="fr-FR" dirty="0" smtClean="0"/>
            <a:t> bar navigation</a:t>
          </a:r>
          <a:endParaRPr lang="fr-FR" dirty="0"/>
        </a:p>
      </dgm:t>
    </dgm:pt>
    <dgm:pt modelId="{EC801DBE-23D9-40D6-949B-7FEF99FBAB0A}" type="parTrans" cxnId="{52510B45-A716-408E-9E2C-349FADC60808}">
      <dgm:prSet/>
      <dgm:spPr/>
      <dgm:t>
        <a:bodyPr/>
        <a:lstStyle/>
        <a:p>
          <a:endParaRPr lang="fr-FR"/>
        </a:p>
      </dgm:t>
    </dgm:pt>
    <dgm:pt modelId="{17B7BA21-6392-4474-8C54-A157387C1A08}" type="sibTrans" cxnId="{52510B45-A716-408E-9E2C-349FADC60808}">
      <dgm:prSet/>
      <dgm:spPr/>
      <dgm:t>
        <a:bodyPr/>
        <a:lstStyle/>
        <a:p>
          <a:endParaRPr lang="fr-FR"/>
        </a:p>
      </dgm:t>
    </dgm:pt>
    <dgm:pt modelId="{80DFBD46-8605-46B8-B846-362D75935906}">
      <dgm:prSet phldrT="[Text]"/>
      <dgm:spPr/>
      <dgm:t>
        <a:bodyPr/>
        <a:lstStyle/>
        <a:p>
          <a:r>
            <a:rPr lang="fr-FR" dirty="0" smtClean="0"/>
            <a:t>Carte</a:t>
          </a:r>
          <a:endParaRPr lang="fr-FR" dirty="0"/>
        </a:p>
      </dgm:t>
    </dgm:pt>
    <dgm:pt modelId="{C940B83A-C275-46E1-AA96-B1C4DA1E65A6}" type="parTrans" cxnId="{A988F5B4-DFA1-4C89-8DF6-16EEEFB9E970}">
      <dgm:prSet/>
      <dgm:spPr/>
      <dgm:t>
        <a:bodyPr/>
        <a:lstStyle/>
        <a:p>
          <a:endParaRPr lang="fr-FR"/>
        </a:p>
      </dgm:t>
    </dgm:pt>
    <dgm:pt modelId="{7FA4FA98-7450-4721-BE72-42D61BC612D1}" type="sibTrans" cxnId="{A988F5B4-DFA1-4C89-8DF6-16EEEFB9E970}">
      <dgm:prSet/>
      <dgm:spPr/>
      <dgm:t>
        <a:bodyPr/>
        <a:lstStyle/>
        <a:p>
          <a:endParaRPr lang="fr-FR"/>
        </a:p>
      </dgm:t>
    </dgm:pt>
    <dgm:pt modelId="{726D9F2A-4029-431E-B846-A470AABBDD0F}">
      <dgm:prSet phldrT="[Text]"/>
      <dgm:spPr/>
      <dgm:t>
        <a:bodyPr/>
        <a:lstStyle/>
        <a:p>
          <a:r>
            <a:rPr lang="fr-FR" dirty="0" smtClean="0"/>
            <a:t>Détails</a:t>
          </a:r>
          <a:endParaRPr lang="fr-FR" dirty="0"/>
        </a:p>
      </dgm:t>
    </dgm:pt>
    <dgm:pt modelId="{C4C1B60A-CABD-480C-A341-397BC0CED015}" type="parTrans" cxnId="{F5FFEE6E-BD9C-4A8E-AF9D-03C1501FC19E}">
      <dgm:prSet/>
      <dgm:spPr/>
      <dgm:t>
        <a:bodyPr/>
        <a:lstStyle/>
        <a:p>
          <a:endParaRPr lang="fr-FR"/>
        </a:p>
      </dgm:t>
    </dgm:pt>
    <dgm:pt modelId="{41CDB3A6-E1C4-4DB2-B321-F38C74194DE9}" type="sibTrans" cxnId="{F5FFEE6E-BD9C-4A8E-AF9D-03C1501FC19E}">
      <dgm:prSet/>
      <dgm:spPr/>
      <dgm:t>
        <a:bodyPr/>
        <a:lstStyle/>
        <a:p>
          <a:endParaRPr lang="fr-FR"/>
        </a:p>
      </dgm:t>
    </dgm:pt>
    <dgm:pt modelId="{1E43B1F9-EE4C-4147-B688-B5B8E03C9A97}">
      <dgm:prSet phldrT="[Text]"/>
      <dgm:spPr/>
      <dgm:t>
        <a:bodyPr/>
        <a:lstStyle/>
        <a:p>
          <a:r>
            <a:rPr lang="fr-FR" dirty="0" smtClean="0"/>
            <a:t>profile</a:t>
          </a:r>
          <a:endParaRPr lang="fr-FR" dirty="0"/>
        </a:p>
      </dgm:t>
    </dgm:pt>
    <dgm:pt modelId="{89B61726-F9F6-4BB8-8292-3166CC815540}" type="parTrans" cxnId="{D7C5555F-1414-440F-9A43-3C340020DBD7}">
      <dgm:prSet/>
      <dgm:spPr/>
      <dgm:t>
        <a:bodyPr/>
        <a:lstStyle/>
        <a:p>
          <a:endParaRPr lang="fr-FR"/>
        </a:p>
      </dgm:t>
    </dgm:pt>
    <dgm:pt modelId="{A9A29040-5DAB-4ED7-8C0E-12D6D9536697}" type="sibTrans" cxnId="{D7C5555F-1414-440F-9A43-3C340020DBD7}">
      <dgm:prSet/>
      <dgm:spPr/>
      <dgm:t>
        <a:bodyPr/>
        <a:lstStyle/>
        <a:p>
          <a:endParaRPr lang="fr-FR"/>
        </a:p>
      </dgm:t>
    </dgm:pt>
    <dgm:pt modelId="{8D38CEAB-3E87-4EED-AF4A-170D32DDB0FA}">
      <dgm:prSet phldrT="[Text]"/>
      <dgm:spPr/>
      <dgm:t>
        <a:bodyPr/>
        <a:lstStyle/>
        <a:p>
          <a:r>
            <a:rPr lang="fr-FR" dirty="0" smtClean="0"/>
            <a:t>Graphe1 détails Maroc</a:t>
          </a:r>
          <a:endParaRPr lang="fr-FR" dirty="0"/>
        </a:p>
      </dgm:t>
    </dgm:pt>
    <dgm:pt modelId="{9C191049-C7D8-4499-B99B-16FD3DC0FB21}" type="parTrans" cxnId="{14E67817-700E-488B-8FE5-13BA57FFB604}">
      <dgm:prSet/>
      <dgm:spPr/>
      <dgm:t>
        <a:bodyPr/>
        <a:lstStyle/>
        <a:p>
          <a:endParaRPr lang="fr-FR"/>
        </a:p>
      </dgm:t>
    </dgm:pt>
    <dgm:pt modelId="{7F81A1D4-E667-4CD6-B613-228A7F6B5048}" type="sibTrans" cxnId="{14E67817-700E-488B-8FE5-13BA57FFB604}">
      <dgm:prSet/>
      <dgm:spPr/>
      <dgm:t>
        <a:bodyPr/>
        <a:lstStyle/>
        <a:p>
          <a:endParaRPr lang="fr-FR"/>
        </a:p>
      </dgm:t>
    </dgm:pt>
    <dgm:pt modelId="{FA695584-7E30-4811-B328-96A24A3514D2}">
      <dgm:prSet phldrT="[Text]"/>
      <dgm:spPr/>
      <dgm:t>
        <a:bodyPr/>
        <a:lstStyle/>
        <a:p>
          <a:r>
            <a:rPr lang="fr-FR" dirty="0" smtClean="0"/>
            <a:t>Graphe2: détails Ville: Agadir</a:t>
          </a:r>
          <a:endParaRPr lang="fr-FR" dirty="0"/>
        </a:p>
      </dgm:t>
    </dgm:pt>
    <dgm:pt modelId="{177C0CCD-5C76-4992-830D-E228D4078621}" type="parTrans" cxnId="{A24BAD85-AC6C-4DFC-8582-750D4339641E}">
      <dgm:prSet/>
      <dgm:spPr/>
      <dgm:t>
        <a:bodyPr/>
        <a:lstStyle/>
        <a:p>
          <a:endParaRPr lang="fr-FR"/>
        </a:p>
      </dgm:t>
    </dgm:pt>
    <dgm:pt modelId="{7156B3B0-8740-4164-902D-63C153813498}" type="sibTrans" cxnId="{A24BAD85-AC6C-4DFC-8582-750D4339641E}">
      <dgm:prSet/>
      <dgm:spPr/>
      <dgm:t>
        <a:bodyPr/>
        <a:lstStyle/>
        <a:p>
          <a:endParaRPr lang="fr-FR"/>
        </a:p>
      </dgm:t>
    </dgm:pt>
    <dgm:pt modelId="{EEFDC04D-11CF-4C21-99F4-037D3BFD172C}" type="pres">
      <dgm:prSet presAssocID="{9AA0A737-8BCC-47A9-862F-3AAA71CE34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2D80895-3A32-4964-8B3A-17C1BBCD6531}" type="pres">
      <dgm:prSet presAssocID="{6B9BC3C5-6782-4E09-9515-E5E2D945C44A}" presName="hierRoot1" presStyleCnt="0"/>
      <dgm:spPr/>
    </dgm:pt>
    <dgm:pt modelId="{8A6D28E6-E39F-4873-8073-0C76267CD18E}" type="pres">
      <dgm:prSet presAssocID="{6B9BC3C5-6782-4E09-9515-E5E2D945C44A}" presName="composite" presStyleCnt="0"/>
      <dgm:spPr/>
    </dgm:pt>
    <dgm:pt modelId="{933B0211-0FD3-4C9D-9C71-1171E74ED883}" type="pres">
      <dgm:prSet presAssocID="{6B9BC3C5-6782-4E09-9515-E5E2D945C44A}" presName="image" presStyleLbl="node0" presStyleIdx="0" presStyleCnt="1"/>
      <dgm:spPr/>
    </dgm:pt>
    <dgm:pt modelId="{600E9EE2-0BF8-4E60-AC09-1163E87CB282}" type="pres">
      <dgm:prSet presAssocID="{6B9BC3C5-6782-4E09-9515-E5E2D945C44A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242C76D-84F7-4B91-B593-D7A720577E0F}" type="pres">
      <dgm:prSet presAssocID="{6B9BC3C5-6782-4E09-9515-E5E2D945C44A}" presName="hierChild2" presStyleCnt="0"/>
      <dgm:spPr/>
    </dgm:pt>
    <dgm:pt modelId="{1A5EF629-ED89-4F24-99C4-D3964B91A34F}" type="pres">
      <dgm:prSet presAssocID="{C2399033-F586-4327-80A8-03BF376F59D2}" presName="Name10" presStyleLbl="parChTrans1D2" presStyleIdx="0" presStyleCnt="4"/>
      <dgm:spPr/>
      <dgm:t>
        <a:bodyPr/>
        <a:lstStyle/>
        <a:p>
          <a:endParaRPr lang="fr-FR"/>
        </a:p>
      </dgm:t>
    </dgm:pt>
    <dgm:pt modelId="{BD9CD3C8-D26D-468A-AF6A-4E51DC4347E2}" type="pres">
      <dgm:prSet presAssocID="{E2E485BC-6609-45C5-A653-DD61D69513A8}" presName="hierRoot2" presStyleCnt="0"/>
      <dgm:spPr/>
    </dgm:pt>
    <dgm:pt modelId="{4AB5A369-BA97-460D-98AD-157B508074D3}" type="pres">
      <dgm:prSet presAssocID="{E2E485BC-6609-45C5-A653-DD61D69513A8}" presName="composite2" presStyleCnt="0"/>
      <dgm:spPr/>
    </dgm:pt>
    <dgm:pt modelId="{B9AC8616-3D1E-4C1C-BE8B-B6C97493AE5D}" type="pres">
      <dgm:prSet presAssocID="{E2E485BC-6609-45C5-A653-DD61D69513A8}" presName="image2" presStyleLbl="node2" presStyleIdx="0" presStyleCnt="4"/>
      <dgm:spPr/>
    </dgm:pt>
    <dgm:pt modelId="{AA8AC835-583D-4B48-B26F-C4627ED66016}" type="pres">
      <dgm:prSet presAssocID="{E2E485BC-6609-45C5-A653-DD61D69513A8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E7B22CF-E4C3-47A6-A882-1F324D948318}" type="pres">
      <dgm:prSet presAssocID="{E2E485BC-6609-45C5-A653-DD61D69513A8}" presName="hierChild3" presStyleCnt="0"/>
      <dgm:spPr/>
    </dgm:pt>
    <dgm:pt modelId="{F84240C2-FF26-4BAE-A4AA-FCB56F7B4278}" type="pres">
      <dgm:prSet presAssocID="{D053AA22-127E-43E8-B1AB-183687B6F17F}" presName="Name17" presStyleLbl="parChTrans1D3" presStyleIdx="0" presStyleCnt="4"/>
      <dgm:spPr/>
      <dgm:t>
        <a:bodyPr/>
        <a:lstStyle/>
        <a:p>
          <a:endParaRPr lang="fr-FR"/>
        </a:p>
      </dgm:t>
    </dgm:pt>
    <dgm:pt modelId="{F66E1BDE-0584-4D35-881E-743CAD9EFEF1}" type="pres">
      <dgm:prSet presAssocID="{1B0B20CA-1038-4FAE-89F2-303810A4C041}" presName="hierRoot3" presStyleCnt="0"/>
      <dgm:spPr/>
    </dgm:pt>
    <dgm:pt modelId="{E673B82C-4290-4AAE-A4A8-A990EBD73416}" type="pres">
      <dgm:prSet presAssocID="{1B0B20CA-1038-4FAE-89F2-303810A4C041}" presName="composite3" presStyleCnt="0"/>
      <dgm:spPr/>
    </dgm:pt>
    <dgm:pt modelId="{8B335D2F-7679-4004-A318-7251C85C743D}" type="pres">
      <dgm:prSet presAssocID="{1B0B20CA-1038-4FAE-89F2-303810A4C041}" presName="image3" presStyleLbl="node3" presStyleIdx="0" presStyleCnt="4"/>
      <dgm:spPr/>
    </dgm:pt>
    <dgm:pt modelId="{F8E440D4-6886-46D4-9C05-3995417BBDA2}" type="pres">
      <dgm:prSet presAssocID="{1B0B20CA-1038-4FAE-89F2-303810A4C041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07A6B4-73AC-49CC-ACC1-D6B251583FBE}" type="pres">
      <dgm:prSet presAssocID="{1B0B20CA-1038-4FAE-89F2-303810A4C041}" presName="hierChild4" presStyleCnt="0"/>
      <dgm:spPr/>
    </dgm:pt>
    <dgm:pt modelId="{DAD48E4F-F1C3-4919-8ED2-F315E8489D2F}" type="pres">
      <dgm:prSet presAssocID="{EC801DBE-23D9-40D6-949B-7FEF99FBAB0A}" presName="Name17" presStyleLbl="parChTrans1D3" presStyleIdx="1" presStyleCnt="4"/>
      <dgm:spPr/>
      <dgm:t>
        <a:bodyPr/>
        <a:lstStyle/>
        <a:p>
          <a:endParaRPr lang="fr-FR"/>
        </a:p>
      </dgm:t>
    </dgm:pt>
    <dgm:pt modelId="{0D22F5DC-D6A4-4CE2-A1BC-736C49EA180A}" type="pres">
      <dgm:prSet presAssocID="{D18A5E7E-8440-4490-B7EA-220B62327746}" presName="hierRoot3" presStyleCnt="0"/>
      <dgm:spPr/>
    </dgm:pt>
    <dgm:pt modelId="{56160F74-DC4A-4D19-8913-57A1D2D8D65B}" type="pres">
      <dgm:prSet presAssocID="{D18A5E7E-8440-4490-B7EA-220B62327746}" presName="composite3" presStyleCnt="0"/>
      <dgm:spPr/>
    </dgm:pt>
    <dgm:pt modelId="{D361D4C1-E4DC-48CE-B8B9-87DB2FDC96E1}" type="pres">
      <dgm:prSet presAssocID="{D18A5E7E-8440-4490-B7EA-220B62327746}" presName="image3" presStyleLbl="node3" presStyleIdx="1" presStyleCnt="4"/>
      <dgm:spPr/>
    </dgm:pt>
    <dgm:pt modelId="{BB6C6E49-EFA2-4AB5-BD51-AA4E047AC326}" type="pres">
      <dgm:prSet presAssocID="{D18A5E7E-8440-4490-B7EA-220B62327746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81902BD-CD62-43F8-8761-FE5B2F54AA89}" type="pres">
      <dgm:prSet presAssocID="{D18A5E7E-8440-4490-B7EA-220B62327746}" presName="hierChild4" presStyleCnt="0"/>
      <dgm:spPr/>
    </dgm:pt>
    <dgm:pt modelId="{615CBF58-904C-4C33-AC90-9AE034B6E57C}" type="pres">
      <dgm:prSet presAssocID="{C940B83A-C275-46E1-AA96-B1C4DA1E65A6}" presName="Name10" presStyleLbl="parChTrans1D2" presStyleIdx="1" presStyleCnt="4"/>
      <dgm:spPr/>
      <dgm:t>
        <a:bodyPr/>
        <a:lstStyle/>
        <a:p>
          <a:endParaRPr lang="fr-FR"/>
        </a:p>
      </dgm:t>
    </dgm:pt>
    <dgm:pt modelId="{35BE3BF6-6162-4EDD-90F3-BE0D41BE364B}" type="pres">
      <dgm:prSet presAssocID="{80DFBD46-8605-46B8-B846-362D75935906}" presName="hierRoot2" presStyleCnt="0"/>
      <dgm:spPr/>
    </dgm:pt>
    <dgm:pt modelId="{A9023C9A-F318-4F9A-A669-772E5DCCA7AB}" type="pres">
      <dgm:prSet presAssocID="{80DFBD46-8605-46B8-B846-362D75935906}" presName="composite2" presStyleCnt="0"/>
      <dgm:spPr/>
    </dgm:pt>
    <dgm:pt modelId="{7324471C-5473-4C63-AEBF-171AAB12C709}" type="pres">
      <dgm:prSet presAssocID="{80DFBD46-8605-46B8-B846-362D75935906}" presName="image2" presStyleLbl="node2" presStyleIdx="1" presStyleCnt="4"/>
      <dgm:spPr/>
    </dgm:pt>
    <dgm:pt modelId="{01489051-135E-4CC3-83BC-F4858D2143A3}" type="pres">
      <dgm:prSet presAssocID="{80DFBD46-8605-46B8-B846-362D75935906}" presName="text2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D6D375-999C-4D58-88DA-A4EF3B19FF08}" type="pres">
      <dgm:prSet presAssocID="{80DFBD46-8605-46B8-B846-362D75935906}" presName="hierChild3" presStyleCnt="0"/>
      <dgm:spPr/>
    </dgm:pt>
    <dgm:pt modelId="{1A633CAB-9E0B-48EF-89A8-15174695C4F4}" type="pres">
      <dgm:prSet presAssocID="{C4C1B60A-CABD-480C-A341-397BC0CED015}" presName="Name10" presStyleLbl="parChTrans1D2" presStyleIdx="2" presStyleCnt="4"/>
      <dgm:spPr/>
      <dgm:t>
        <a:bodyPr/>
        <a:lstStyle/>
        <a:p>
          <a:endParaRPr lang="fr-FR"/>
        </a:p>
      </dgm:t>
    </dgm:pt>
    <dgm:pt modelId="{34F069B7-C014-4D04-8FC8-810B642996F2}" type="pres">
      <dgm:prSet presAssocID="{726D9F2A-4029-431E-B846-A470AABBDD0F}" presName="hierRoot2" presStyleCnt="0"/>
      <dgm:spPr/>
    </dgm:pt>
    <dgm:pt modelId="{3F00E2E0-6FE1-432F-94DC-F7537FF032D6}" type="pres">
      <dgm:prSet presAssocID="{726D9F2A-4029-431E-B846-A470AABBDD0F}" presName="composite2" presStyleCnt="0"/>
      <dgm:spPr/>
    </dgm:pt>
    <dgm:pt modelId="{24D4F0F4-1846-437A-83A3-1E5754F9B519}" type="pres">
      <dgm:prSet presAssocID="{726D9F2A-4029-431E-B846-A470AABBDD0F}" presName="image2" presStyleLbl="node2" presStyleIdx="2" presStyleCnt="4"/>
      <dgm:spPr/>
    </dgm:pt>
    <dgm:pt modelId="{35D94242-2EB8-46F7-AFE9-DA978D252AFF}" type="pres">
      <dgm:prSet presAssocID="{726D9F2A-4029-431E-B846-A470AABBDD0F}" presName="text2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3E9848B-FAF3-45EE-BAD6-2E419B872B30}" type="pres">
      <dgm:prSet presAssocID="{726D9F2A-4029-431E-B846-A470AABBDD0F}" presName="hierChild3" presStyleCnt="0"/>
      <dgm:spPr/>
    </dgm:pt>
    <dgm:pt modelId="{039B1332-B4AD-4EF9-AD15-550BDDEDE5A0}" type="pres">
      <dgm:prSet presAssocID="{9C191049-C7D8-4499-B99B-16FD3DC0FB21}" presName="Name17" presStyleLbl="parChTrans1D3" presStyleIdx="2" presStyleCnt="4"/>
      <dgm:spPr/>
    </dgm:pt>
    <dgm:pt modelId="{874A83A7-461D-4DBF-9388-9262B4D4166C}" type="pres">
      <dgm:prSet presAssocID="{8D38CEAB-3E87-4EED-AF4A-170D32DDB0FA}" presName="hierRoot3" presStyleCnt="0"/>
      <dgm:spPr/>
    </dgm:pt>
    <dgm:pt modelId="{00AC0773-0FA2-49CD-9456-5CB5A95B22B4}" type="pres">
      <dgm:prSet presAssocID="{8D38CEAB-3E87-4EED-AF4A-170D32DDB0FA}" presName="composite3" presStyleCnt="0"/>
      <dgm:spPr/>
    </dgm:pt>
    <dgm:pt modelId="{13E16E75-CB2C-4C69-A080-3E0C4441C12F}" type="pres">
      <dgm:prSet presAssocID="{8D38CEAB-3E87-4EED-AF4A-170D32DDB0FA}" presName="image3" presStyleLbl="node3" presStyleIdx="2" presStyleCnt="4"/>
      <dgm:spPr/>
    </dgm:pt>
    <dgm:pt modelId="{DD9CF295-3C8E-417A-BD8C-6A7605B163B3}" type="pres">
      <dgm:prSet presAssocID="{8D38CEAB-3E87-4EED-AF4A-170D32DDB0FA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A9AE7D-4522-4B89-9686-C4D047DADD57}" type="pres">
      <dgm:prSet presAssocID="{8D38CEAB-3E87-4EED-AF4A-170D32DDB0FA}" presName="hierChild4" presStyleCnt="0"/>
      <dgm:spPr/>
    </dgm:pt>
    <dgm:pt modelId="{FBDA7930-FC2A-427D-9CC4-9BAA05DF6004}" type="pres">
      <dgm:prSet presAssocID="{177C0CCD-5C76-4992-830D-E228D4078621}" presName="Name17" presStyleLbl="parChTrans1D3" presStyleIdx="3" presStyleCnt="4"/>
      <dgm:spPr/>
    </dgm:pt>
    <dgm:pt modelId="{C78F5578-9441-4E7A-8E83-838F4280955A}" type="pres">
      <dgm:prSet presAssocID="{FA695584-7E30-4811-B328-96A24A3514D2}" presName="hierRoot3" presStyleCnt="0"/>
      <dgm:spPr/>
    </dgm:pt>
    <dgm:pt modelId="{8DAA7FBA-E4EB-4D74-A843-868FC1F1D6D3}" type="pres">
      <dgm:prSet presAssocID="{FA695584-7E30-4811-B328-96A24A3514D2}" presName="composite3" presStyleCnt="0"/>
      <dgm:spPr/>
    </dgm:pt>
    <dgm:pt modelId="{59B2C54F-823B-4FF6-896D-A5DAF59058CC}" type="pres">
      <dgm:prSet presAssocID="{FA695584-7E30-4811-B328-96A24A3514D2}" presName="image3" presStyleLbl="node3" presStyleIdx="3" presStyleCnt="4"/>
      <dgm:spPr/>
    </dgm:pt>
    <dgm:pt modelId="{16F7F478-5F98-4163-B445-D3BA6C6F00AD}" type="pres">
      <dgm:prSet presAssocID="{FA695584-7E30-4811-B328-96A24A3514D2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5AE677A-5716-4A4B-AAA0-C269B679F188}" type="pres">
      <dgm:prSet presAssocID="{FA695584-7E30-4811-B328-96A24A3514D2}" presName="hierChild4" presStyleCnt="0"/>
      <dgm:spPr/>
    </dgm:pt>
    <dgm:pt modelId="{27A74DDC-CFA0-47CC-86DE-EE48D1DD0CED}" type="pres">
      <dgm:prSet presAssocID="{89B61726-F9F6-4BB8-8292-3166CC815540}" presName="Name10" presStyleLbl="parChTrans1D2" presStyleIdx="3" presStyleCnt="4"/>
      <dgm:spPr/>
      <dgm:t>
        <a:bodyPr/>
        <a:lstStyle/>
        <a:p>
          <a:endParaRPr lang="fr-FR"/>
        </a:p>
      </dgm:t>
    </dgm:pt>
    <dgm:pt modelId="{9B0D9EAF-0901-48F9-AB0A-6A9082F2EECF}" type="pres">
      <dgm:prSet presAssocID="{1E43B1F9-EE4C-4147-B688-B5B8E03C9A97}" presName="hierRoot2" presStyleCnt="0"/>
      <dgm:spPr/>
    </dgm:pt>
    <dgm:pt modelId="{86E0456F-5A3E-44E3-A8F8-A0DB86CC184E}" type="pres">
      <dgm:prSet presAssocID="{1E43B1F9-EE4C-4147-B688-B5B8E03C9A97}" presName="composite2" presStyleCnt="0"/>
      <dgm:spPr/>
    </dgm:pt>
    <dgm:pt modelId="{7DA443E5-C9B2-4393-8962-916C2ACD9994}" type="pres">
      <dgm:prSet presAssocID="{1E43B1F9-EE4C-4147-B688-B5B8E03C9A97}" presName="image2" presStyleLbl="node2" presStyleIdx="3" presStyleCnt="4"/>
      <dgm:spPr/>
    </dgm:pt>
    <dgm:pt modelId="{13F4DB2E-0A15-479E-9F98-D403307A380F}" type="pres">
      <dgm:prSet presAssocID="{1E43B1F9-EE4C-4147-B688-B5B8E03C9A97}" presName="text2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B4C0EF9-F5E3-4B8A-B7F4-637B873C57C3}" type="pres">
      <dgm:prSet presAssocID="{1E43B1F9-EE4C-4147-B688-B5B8E03C9A97}" presName="hierChild3" presStyleCnt="0"/>
      <dgm:spPr/>
    </dgm:pt>
  </dgm:ptLst>
  <dgm:cxnLst>
    <dgm:cxn modelId="{E3BE5442-7FD4-4BCD-B743-1198562E47F3}" type="presOf" srcId="{6B9BC3C5-6782-4E09-9515-E5E2D945C44A}" destId="{600E9EE2-0BF8-4E60-AC09-1163E87CB282}" srcOrd="0" destOrd="0" presId="urn:microsoft.com/office/officeart/2009/layout/CirclePictureHierarchy"/>
    <dgm:cxn modelId="{D7C5555F-1414-440F-9A43-3C340020DBD7}" srcId="{6B9BC3C5-6782-4E09-9515-E5E2D945C44A}" destId="{1E43B1F9-EE4C-4147-B688-B5B8E03C9A97}" srcOrd="3" destOrd="0" parTransId="{89B61726-F9F6-4BB8-8292-3166CC815540}" sibTransId="{A9A29040-5DAB-4ED7-8C0E-12D6D9536697}"/>
    <dgm:cxn modelId="{9AFFA413-16B1-4F04-9F42-D851B6D8B596}" srcId="{E2E485BC-6609-45C5-A653-DD61D69513A8}" destId="{1B0B20CA-1038-4FAE-89F2-303810A4C041}" srcOrd="0" destOrd="0" parTransId="{D053AA22-127E-43E8-B1AB-183687B6F17F}" sibTransId="{B4FDC6CA-E059-4F3D-8BC7-8C94A342184B}"/>
    <dgm:cxn modelId="{3E98C1F4-382A-4000-A86C-823F69321F4E}" type="presOf" srcId="{1E43B1F9-EE4C-4147-B688-B5B8E03C9A97}" destId="{13F4DB2E-0A15-479E-9F98-D403307A380F}" srcOrd="0" destOrd="0" presId="urn:microsoft.com/office/officeart/2009/layout/CirclePictureHierarchy"/>
    <dgm:cxn modelId="{A988F5B4-DFA1-4C89-8DF6-16EEEFB9E970}" srcId="{6B9BC3C5-6782-4E09-9515-E5E2D945C44A}" destId="{80DFBD46-8605-46B8-B846-362D75935906}" srcOrd="1" destOrd="0" parTransId="{C940B83A-C275-46E1-AA96-B1C4DA1E65A6}" sibTransId="{7FA4FA98-7450-4721-BE72-42D61BC612D1}"/>
    <dgm:cxn modelId="{3402CBC6-CDE4-4755-B5D2-E943955E54DD}" type="presOf" srcId="{8D38CEAB-3E87-4EED-AF4A-170D32DDB0FA}" destId="{DD9CF295-3C8E-417A-BD8C-6A7605B163B3}" srcOrd="0" destOrd="0" presId="urn:microsoft.com/office/officeart/2009/layout/CirclePictureHierarchy"/>
    <dgm:cxn modelId="{77E02EA9-77A8-4DBB-AE08-DA51124D3EC3}" type="presOf" srcId="{89B61726-F9F6-4BB8-8292-3166CC815540}" destId="{27A74DDC-CFA0-47CC-86DE-EE48D1DD0CED}" srcOrd="0" destOrd="0" presId="urn:microsoft.com/office/officeart/2009/layout/CirclePictureHierarchy"/>
    <dgm:cxn modelId="{A24BAD85-AC6C-4DFC-8582-750D4339641E}" srcId="{726D9F2A-4029-431E-B846-A470AABBDD0F}" destId="{FA695584-7E30-4811-B328-96A24A3514D2}" srcOrd="1" destOrd="0" parTransId="{177C0CCD-5C76-4992-830D-E228D4078621}" sibTransId="{7156B3B0-8740-4164-902D-63C153813498}"/>
    <dgm:cxn modelId="{D8F4FA0E-C054-422F-BF1C-F7531D1730EC}" type="presOf" srcId="{1B0B20CA-1038-4FAE-89F2-303810A4C041}" destId="{F8E440D4-6886-46D4-9C05-3995417BBDA2}" srcOrd="0" destOrd="0" presId="urn:microsoft.com/office/officeart/2009/layout/CirclePictureHierarchy"/>
    <dgm:cxn modelId="{DC84099D-3617-4A93-A216-0DA5CF6A55FC}" type="presOf" srcId="{D18A5E7E-8440-4490-B7EA-220B62327746}" destId="{BB6C6E49-EFA2-4AB5-BD51-AA4E047AC326}" srcOrd="0" destOrd="0" presId="urn:microsoft.com/office/officeart/2009/layout/CirclePictureHierarchy"/>
    <dgm:cxn modelId="{AB1E0EA6-A27E-4E36-98D0-B5402FC6DF1C}" type="presOf" srcId="{C940B83A-C275-46E1-AA96-B1C4DA1E65A6}" destId="{615CBF58-904C-4C33-AC90-9AE034B6E57C}" srcOrd="0" destOrd="0" presId="urn:microsoft.com/office/officeart/2009/layout/CirclePictureHierarchy"/>
    <dgm:cxn modelId="{0538DADD-570E-40BD-A5FA-1A603D3B90CD}" type="presOf" srcId="{C2399033-F586-4327-80A8-03BF376F59D2}" destId="{1A5EF629-ED89-4F24-99C4-D3964B91A34F}" srcOrd="0" destOrd="0" presId="urn:microsoft.com/office/officeart/2009/layout/CirclePictureHierarchy"/>
    <dgm:cxn modelId="{52510B45-A716-408E-9E2C-349FADC60808}" srcId="{E2E485BC-6609-45C5-A653-DD61D69513A8}" destId="{D18A5E7E-8440-4490-B7EA-220B62327746}" srcOrd="1" destOrd="0" parTransId="{EC801DBE-23D9-40D6-949B-7FEF99FBAB0A}" sibTransId="{17B7BA21-6392-4474-8C54-A157387C1A08}"/>
    <dgm:cxn modelId="{6F6B58DB-F5E3-4BEE-A73C-B92E57989E9B}" type="presOf" srcId="{726D9F2A-4029-431E-B846-A470AABBDD0F}" destId="{35D94242-2EB8-46F7-AFE9-DA978D252AFF}" srcOrd="0" destOrd="0" presId="urn:microsoft.com/office/officeart/2009/layout/CirclePictureHierarchy"/>
    <dgm:cxn modelId="{0AE052A0-4418-413C-BE0D-2612BB3AEDDB}" type="presOf" srcId="{E2E485BC-6609-45C5-A653-DD61D69513A8}" destId="{AA8AC835-583D-4B48-B26F-C4627ED66016}" srcOrd="0" destOrd="0" presId="urn:microsoft.com/office/officeart/2009/layout/CirclePictureHierarchy"/>
    <dgm:cxn modelId="{14E67817-700E-488B-8FE5-13BA57FFB604}" srcId="{726D9F2A-4029-431E-B846-A470AABBDD0F}" destId="{8D38CEAB-3E87-4EED-AF4A-170D32DDB0FA}" srcOrd="0" destOrd="0" parTransId="{9C191049-C7D8-4499-B99B-16FD3DC0FB21}" sibTransId="{7F81A1D4-E667-4CD6-B613-228A7F6B5048}"/>
    <dgm:cxn modelId="{80C577E2-3709-47FA-9884-588E302B4926}" type="presOf" srcId="{D053AA22-127E-43E8-B1AB-183687B6F17F}" destId="{F84240C2-FF26-4BAE-A4AA-FCB56F7B4278}" srcOrd="0" destOrd="0" presId="urn:microsoft.com/office/officeart/2009/layout/CirclePictureHierarchy"/>
    <dgm:cxn modelId="{6E829DA3-6FE5-4F5D-A1BE-4449BEE70237}" type="presOf" srcId="{9AA0A737-8BCC-47A9-862F-3AAA71CE34BE}" destId="{EEFDC04D-11CF-4C21-99F4-037D3BFD172C}" srcOrd="0" destOrd="0" presId="urn:microsoft.com/office/officeart/2009/layout/CirclePictureHierarchy"/>
    <dgm:cxn modelId="{C644AAFF-6DF0-4E78-B0C4-DFA50F97EB02}" type="presOf" srcId="{FA695584-7E30-4811-B328-96A24A3514D2}" destId="{16F7F478-5F98-4163-B445-D3BA6C6F00AD}" srcOrd="0" destOrd="0" presId="urn:microsoft.com/office/officeart/2009/layout/CirclePictureHierarchy"/>
    <dgm:cxn modelId="{FE851B00-D42E-42C4-9579-9BF462D3CE5E}" type="presOf" srcId="{80DFBD46-8605-46B8-B846-362D75935906}" destId="{01489051-135E-4CC3-83BC-F4858D2143A3}" srcOrd="0" destOrd="0" presId="urn:microsoft.com/office/officeart/2009/layout/CirclePictureHierarchy"/>
    <dgm:cxn modelId="{FF4E2454-14D3-40D2-9250-4BF0AF417F37}" type="presOf" srcId="{9C191049-C7D8-4499-B99B-16FD3DC0FB21}" destId="{039B1332-B4AD-4EF9-AD15-550BDDEDE5A0}" srcOrd="0" destOrd="0" presId="urn:microsoft.com/office/officeart/2009/layout/CirclePictureHierarchy"/>
    <dgm:cxn modelId="{900D8724-8417-4474-8B0F-2A8F2C646169}" type="presOf" srcId="{C4C1B60A-CABD-480C-A341-397BC0CED015}" destId="{1A633CAB-9E0B-48EF-89A8-15174695C4F4}" srcOrd="0" destOrd="0" presId="urn:microsoft.com/office/officeart/2009/layout/CirclePictureHierarchy"/>
    <dgm:cxn modelId="{5FFF80C2-2F0A-4660-845C-9BC9A33812F0}" type="presOf" srcId="{EC801DBE-23D9-40D6-949B-7FEF99FBAB0A}" destId="{DAD48E4F-F1C3-4919-8ED2-F315E8489D2F}" srcOrd="0" destOrd="0" presId="urn:microsoft.com/office/officeart/2009/layout/CirclePictureHierarchy"/>
    <dgm:cxn modelId="{1477AEF1-710C-4749-ABA8-0AEBE7D43252}" type="presOf" srcId="{177C0CCD-5C76-4992-830D-E228D4078621}" destId="{FBDA7930-FC2A-427D-9CC4-9BAA05DF6004}" srcOrd="0" destOrd="0" presId="urn:microsoft.com/office/officeart/2009/layout/CirclePictureHierarchy"/>
    <dgm:cxn modelId="{F5FFEE6E-BD9C-4A8E-AF9D-03C1501FC19E}" srcId="{6B9BC3C5-6782-4E09-9515-E5E2D945C44A}" destId="{726D9F2A-4029-431E-B846-A470AABBDD0F}" srcOrd="2" destOrd="0" parTransId="{C4C1B60A-CABD-480C-A341-397BC0CED015}" sibTransId="{41CDB3A6-E1C4-4DB2-B321-F38C74194DE9}"/>
    <dgm:cxn modelId="{6A44CC58-CEF8-41F0-B04A-319A150DF671}" srcId="{9AA0A737-8BCC-47A9-862F-3AAA71CE34BE}" destId="{6B9BC3C5-6782-4E09-9515-E5E2D945C44A}" srcOrd="0" destOrd="0" parTransId="{0B8AB355-3F60-4735-8AC3-11469F4F8EA3}" sibTransId="{B4DF0C3C-4590-4EA5-88DC-3D8E0DD8808B}"/>
    <dgm:cxn modelId="{828603E0-EDDB-47DA-97FF-EF24E74D4091}" srcId="{6B9BC3C5-6782-4E09-9515-E5E2D945C44A}" destId="{E2E485BC-6609-45C5-A653-DD61D69513A8}" srcOrd="0" destOrd="0" parTransId="{C2399033-F586-4327-80A8-03BF376F59D2}" sibTransId="{D7B4B6CE-F493-422E-802C-0D6A75E25F3B}"/>
    <dgm:cxn modelId="{B8328DDE-6FC9-4F56-9B9A-3C83479CE6C9}" type="presParOf" srcId="{EEFDC04D-11CF-4C21-99F4-037D3BFD172C}" destId="{C2D80895-3A32-4964-8B3A-17C1BBCD6531}" srcOrd="0" destOrd="0" presId="urn:microsoft.com/office/officeart/2009/layout/CirclePictureHierarchy"/>
    <dgm:cxn modelId="{13BD054F-3A39-46B9-9228-9BE0F5444B97}" type="presParOf" srcId="{C2D80895-3A32-4964-8B3A-17C1BBCD6531}" destId="{8A6D28E6-E39F-4873-8073-0C76267CD18E}" srcOrd="0" destOrd="0" presId="urn:microsoft.com/office/officeart/2009/layout/CirclePictureHierarchy"/>
    <dgm:cxn modelId="{1C829C4A-24C4-4C29-8044-997487D502C3}" type="presParOf" srcId="{8A6D28E6-E39F-4873-8073-0C76267CD18E}" destId="{933B0211-0FD3-4C9D-9C71-1171E74ED883}" srcOrd="0" destOrd="0" presId="urn:microsoft.com/office/officeart/2009/layout/CirclePictureHierarchy"/>
    <dgm:cxn modelId="{D5FC4411-518D-4E77-800A-5E1E85DC6B3F}" type="presParOf" srcId="{8A6D28E6-E39F-4873-8073-0C76267CD18E}" destId="{600E9EE2-0BF8-4E60-AC09-1163E87CB282}" srcOrd="1" destOrd="0" presId="urn:microsoft.com/office/officeart/2009/layout/CirclePictureHierarchy"/>
    <dgm:cxn modelId="{641D20B0-FCB6-494D-8152-3BB0113A9B42}" type="presParOf" srcId="{C2D80895-3A32-4964-8B3A-17C1BBCD6531}" destId="{0242C76D-84F7-4B91-B593-D7A720577E0F}" srcOrd="1" destOrd="0" presId="urn:microsoft.com/office/officeart/2009/layout/CirclePictureHierarchy"/>
    <dgm:cxn modelId="{D0AACADD-9664-4D18-8409-F75DF9AE1E5A}" type="presParOf" srcId="{0242C76D-84F7-4B91-B593-D7A720577E0F}" destId="{1A5EF629-ED89-4F24-99C4-D3964B91A34F}" srcOrd="0" destOrd="0" presId="urn:microsoft.com/office/officeart/2009/layout/CirclePictureHierarchy"/>
    <dgm:cxn modelId="{0933DDC1-CE6B-49FF-9A8E-C1A83CD8D8AE}" type="presParOf" srcId="{0242C76D-84F7-4B91-B593-D7A720577E0F}" destId="{BD9CD3C8-D26D-468A-AF6A-4E51DC4347E2}" srcOrd="1" destOrd="0" presId="urn:microsoft.com/office/officeart/2009/layout/CirclePictureHierarchy"/>
    <dgm:cxn modelId="{A58DBDE1-A186-45E1-980B-DD3AAB79865A}" type="presParOf" srcId="{BD9CD3C8-D26D-468A-AF6A-4E51DC4347E2}" destId="{4AB5A369-BA97-460D-98AD-157B508074D3}" srcOrd="0" destOrd="0" presId="urn:microsoft.com/office/officeart/2009/layout/CirclePictureHierarchy"/>
    <dgm:cxn modelId="{7C59EB67-796A-4F1F-B096-C79F069ECE8E}" type="presParOf" srcId="{4AB5A369-BA97-460D-98AD-157B508074D3}" destId="{B9AC8616-3D1E-4C1C-BE8B-B6C97493AE5D}" srcOrd="0" destOrd="0" presId="urn:microsoft.com/office/officeart/2009/layout/CirclePictureHierarchy"/>
    <dgm:cxn modelId="{9E8F80D9-6EF4-44F3-8C10-FB8272013733}" type="presParOf" srcId="{4AB5A369-BA97-460D-98AD-157B508074D3}" destId="{AA8AC835-583D-4B48-B26F-C4627ED66016}" srcOrd="1" destOrd="0" presId="urn:microsoft.com/office/officeart/2009/layout/CirclePictureHierarchy"/>
    <dgm:cxn modelId="{61813E35-331F-4314-82B8-BF135670A281}" type="presParOf" srcId="{BD9CD3C8-D26D-468A-AF6A-4E51DC4347E2}" destId="{DE7B22CF-E4C3-47A6-A882-1F324D948318}" srcOrd="1" destOrd="0" presId="urn:microsoft.com/office/officeart/2009/layout/CirclePictureHierarchy"/>
    <dgm:cxn modelId="{28C18FF6-35BB-4BFA-9DB0-438C71ED6CA4}" type="presParOf" srcId="{DE7B22CF-E4C3-47A6-A882-1F324D948318}" destId="{F84240C2-FF26-4BAE-A4AA-FCB56F7B4278}" srcOrd="0" destOrd="0" presId="urn:microsoft.com/office/officeart/2009/layout/CirclePictureHierarchy"/>
    <dgm:cxn modelId="{1CEE4E84-0A28-4ECF-805E-C91BDD0BDFE7}" type="presParOf" srcId="{DE7B22CF-E4C3-47A6-A882-1F324D948318}" destId="{F66E1BDE-0584-4D35-881E-743CAD9EFEF1}" srcOrd="1" destOrd="0" presId="urn:microsoft.com/office/officeart/2009/layout/CirclePictureHierarchy"/>
    <dgm:cxn modelId="{4B9A435C-9F17-40EC-A7F3-EEFD70A8C2F0}" type="presParOf" srcId="{F66E1BDE-0584-4D35-881E-743CAD9EFEF1}" destId="{E673B82C-4290-4AAE-A4A8-A990EBD73416}" srcOrd="0" destOrd="0" presId="urn:microsoft.com/office/officeart/2009/layout/CirclePictureHierarchy"/>
    <dgm:cxn modelId="{C0DC806A-CEEC-47EF-8949-DC96404132EE}" type="presParOf" srcId="{E673B82C-4290-4AAE-A4A8-A990EBD73416}" destId="{8B335D2F-7679-4004-A318-7251C85C743D}" srcOrd="0" destOrd="0" presId="urn:microsoft.com/office/officeart/2009/layout/CirclePictureHierarchy"/>
    <dgm:cxn modelId="{0672603E-3C6E-490A-831F-827D0A2248BF}" type="presParOf" srcId="{E673B82C-4290-4AAE-A4A8-A990EBD73416}" destId="{F8E440D4-6886-46D4-9C05-3995417BBDA2}" srcOrd="1" destOrd="0" presId="urn:microsoft.com/office/officeart/2009/layout/CirclePictureHierarchy"/>
    <dgm:cxn modelId="{8B0AE417-443C-468D-9167-5D787D96E32F}" type="presParOf" srcId="{F66E1BDE-0584-4D35-881E-743CAD9EFEF1}" destId="{BE07A6B4-73AC-49CC-ACC1-D6B251583FBE}" srcOrd="1" destOrd="0" presId="urn:microsoft.com/office/officeart/2009/layout/CirclePictureHierarchy"/>
    <dgm:cxn modelId="{F7D1A310-B860-4150-8F18-14BD01A19DB5}" type="presParOf" srcId="{DE7B22CF-E4C3-47A6-A882-1F324D948318}" destId="{DAD48E4F-F1C3-4919-8ED2-F315E8489D2F}" srcOrd="2" destOrd="0" presId="urn:microsoft.com/office/officeart/2009/layout/CirclePictureHierarchy"/>
    <dgm:cxn modelId="{17504FF4-CEED-4130-9C04-25D0A6B49D36}" type="presParOf" srcId="{DE7B22CF-E4C3-47A6-A882-1F324D948318}" destId="{0D22F5DC-D6A4-4CE2-A1BC-736C49EA180A}" srcOrd="3" destOrd="0" presId="urn:microsoft.com/office/officeart/2009/layout/CirclePictureHierarchy"/>
    <dgm:cxn modelId="{E299C4E8-7F81-426D-8027-74FC3A39EF40}" type="presParOf" srcId="{0D22F5DC-D6A4-4CE2-A1BC-736C49EA180A}" destId="{56160F74-DC4A-4D19-8913-57A1D2D8D65B}" srcOrd="0" destOrd="0" presId="urn:microsoft.com/office/officeart/2009/layout/CirclePictureHierarchy"/>
    <dgm:cxn modelId="{6AB71F14-685A-4B73-BEBD-68E15402E6F1}" type="presParOf" srcId="{56160F74-DC4A-4D19-8913-57A1D2D8D65B}" destId="{D361D4C1-E4DC-48CE-B8B9-87DB2FDC96E1}" srcOrd="0" destOrd="0" presId="urn:microsoft.com/office/officeart/2009/layout/CirclePictureHierarchy"/>
    <dgm:cxn modelId="{04CBFC6B-D2C2-4C1D-95D1-5E94D92E9F29}" type="presParOf" srcId="{56160F74-DC4A-4D19-8913-57A1D2D8D65B}" destId="{BB6C6E49-EFA2-4AB5-BD51-AA4E047AC326}" srcOrd="1" destOrd="0" presId="urn:microsoft.com/office/officeart/2009/layout/CirclePictureHierarchy"/>
    <dgm:cxn modelId="{8EA6F6FD-8AE6-49EC-BFB3-4C54B1AE2D97}" type="presParOf" srcId="{0D22F5DC-D6A4-4CE2-A1BC-736C49EA180A}" destId="{D81902BD-CD62-43F8-8761-FE5B2F54AA89}" srcOrd="1" destOrd="0" presId="urn:microsoft.com/office/officeart/2009/layout/CirclePictureHierarchy"/>
    <dgm:cxn modelId="{868416E9-8352-4005-B985-74CD0DEA83BE}" type="presParOf" srcId="{0242C76D-84F7-4B91-B593-D7A720577E0F}" destId="{615CBF58-904C-4C33-AC90-9AE034B6E57C}" srcOrd="2" destOrd="0" presId="urn:microsoft.com/office/officeart/2009/layout/CirclePictureHierarchy"/>
    <dgm:cxn modelId="{EFFD3089-0179-41C2-B897-EBAC083D6CF9}" type="presParOf" srcId="{0242C76D-84F7-4B91-B593-D7A720577E0F}" destId="{35BE3BF6-6162-4EDD-90F3-BE0D41BE364B}" srcOrd="3" destOrd="0" presId="urn:microsoft.com/office/officeart/2009/layout/CirclePictureHierarchy"/>
    <dgm:cxn modelId="{1088D531-F5D4-467E-A6BD-994FA7FA1DFE}" type="presParOf" srcId="{35BE3BF6-6162-4EDD-90F3-BE0D41BE364B}" destId="{A9023C9A-F318-4F9A-A669-772E5DCCA7AB}" srcOrd="0" destOrd="0" presId="urn:microsoft.com/office/officeart/2009/layout/CirclePictureHierarchy"/>
    <dgm:cxn modelId="{092894A9-B2BE-4032-B4C5-AFC23E5CBD58}" type="presParOf" srcId="{A9023C9A-F318-4F9A-A669-772E5DCCA7AB}" destId="{7324471C-5473-4C63-AEBF-171AAB12C709}" srcOrd="0" destOrd="0" presId="urn:microsoft.com/office/officeart/2009/layout/CirclePictureHierarchy"/>
    <dgm:cxn modelId="{2EC0DE7A-74FE-43E9-8AB4-E1F0C85F0485}" type="presParOf" srcId="{A9023C9A-F318-4F9A-A669-772E5DCCA7AB}" destId="{01489051-135E-4CC3-83BC-F4858D2143A3}" srcOrd="1" destOrd="0" presId="urn:microsoft.com/office/officeart/2009/layout/CirclePictureHierarchy"/>
    <dgm:cxn modelId="{79C53351-6688-4622-934F-E64CCA1C03F4}" type="presParOf" srcId="{35BE3BF6-6162-4EDD-90F3-BE0D41BE364B}" destId="{BDD6D375-999C-4D58-88DA-A4EF3B19FF08}" srcOrd="1" destOrd="0" presId="urn:microsoft.com/office/officeart/2009/layout/CirclePictureHierarchy"/>
    <dgm:cxn modelId="{71E2B339-7689-499E-936C-8CC357F002FC}" type="presParOf" srcId="{0242C76D-84F7-4B91-B593-D7A720577E0F}" destId="{1A633CAB-9E0B-48EF-89A8-15174695C4F4}" srcOrd="4" destOrd="0" presId="urn:microsoft.com/office/officeart/2009/layout/CirclePictureHierarchy"/>
    <dgm:cxn modelId="{7331310F-C01C-4A91-B7E0-D6B9A0BF834A}" type="presParOf" srcId="{0242C76D-84F7-4B91-B593-D7A720577E0F}" destId="{34F069B7-C014-4D04-8FC8-810B642996F2}" srcOrd="5" destOrd="0" presId="urn:microsoft.com/office/officeart/2009/layout/CirclePictureHierarchy"/>
    <dgm:cxn modelId="{081E6973-3B97-49B0-B94D-6C839D4D05D5}" type="presParOf" srcId="{34F069B7-C014-4D04-8FC8-810B642996F2}" destId="{3F00E2E0-6FE1-432F-94DC-F7537FF032D6}" srcOrd="0" destOrd="0" presId="urn:microsoft.com/office/officeart/2009/layout/CirclePictureHierarchy"/>
    <dgm:cxn modelId="{79F5AC99-DFA9-4399-9668-952959FB3261}" type="presParOf" srcId="{3F00E2E0-6FE1-432F-94DC-F7537FF032D6}" destId="{24D4F0F4-1846-437A-83A3-1E5754F9B519}" srcOrd="0" destOrd="0" presId="urn:microsoft.com/office/officeart/2009/layout/CirclePictureHierarchy"/>
    <dgm:cxn modelId="{92337667-5A78-49E9-922E-59C665B68839}" type="presParOf" srcId="{3F00E2E0-6FE1-432F-94DC-F7537FF032D6}" destId="{35D94242-2EB8-46F7-AFE9-DA978D252AFF}" srcOrd="1" destOrd="0" presId="urn:microsoft.com/office/officeart/2009/layout/CirclePictureHierarchy"/>
    <dgm:cxn modelId="{0BC311FE-A709-41DE-BB45-111458CB778E}" type="presParOf" srcId="{34F069B7-C014-4D04-8FC8-810B642996F2}" destId="{13E9848B-FAF3-45EE-BAD6-2E419B872B30}" srcOrd="1" destOrd="0" presId="urn:microsoft.com/office/officeart/2009/layout/CirclePictureHierarchy"/>
    <dgm:cxn modelId="{85C1B242-2F8D-4048-AD22-07F1FEB78FF6}" type="presParOf" srcId="{13E9848B-FAF3-45EE-BAD6-2E419B872B30}" destId="{039B1332-B4AD-4EF9-AD15-550BDDEDE5A0}" srcOrd="0" destOrd="0" presId="urn:microsoft.com/office/officeart/2009/layout/CirclePictureHierarchy"/>
    <dgm:cxn modelId="{FF657597-7E89-41EC-800F-49E782CFDAEB}" type="presParOf" srcId="{13E9848B-FAF3-45EE-BAD6-2E419B872B30}" destId="{874A83A7-461D-4DBF-9388-9262B4D4166C}" srcOrd="1" destOrd="0" presId="urn:microsoft.com/office/officeart/2009/layout/CirclePictureHierarchy"/>
    <dgm:cxn modelId="{FC3CF1F5-628F-4673-B103-5BA6D024ABAF}" type="presParOf" srcId="{874A83A7-461D-4DBF-9388-9262B4D4166C}" destId="{00AC0773-0FA2-49CD-9456-5CB5A95B22B4}" srcOrd="0" destOrd="0" presId="urn:microsoft.com/office/officeart/2009/layout/CirclePictureHierarchy"/>
    <dgm:cxn modelId="{EC373FE9-36DA-4B94-890B-ABD03AC797FB}" type="presParOf" srcId="{00AC0773-0FA2-49CD-9456-5CB5A95B22B4}" destId="{13E16E75-CB2C-4C69-A080-3E0C4441C12F}" srcOrd="0" destOrd="0" presId="urn:microsoft.com/office/officeart/2009/layout/CirclePictureHierarchy"/>
    <dgm:cxn modelId="{3411C0DF-B267-48F1-96CE-8DD9E4A02E42}" type="presParOf" srcId="{00AC0773-0FA2-49CD-9456-5CB5A95B22B4}" destId="{DD9CF295-3C8E-417A-BD8C-6A7605B163B3}" srcOrd="1" destOrd="0" presId="urn:microsoft.com/office/officeart/2009/layout/CirclePictureHierarchy"/>
    <dgm:cxn modelId="{4798A724-ADD9-412F-8400-A1E645231222}" type="presParOf" srcId="{874A83A7-461D-4DBF-9388-9262B4D4166C}" destId="{62A9AE7D-4522-4B89-9686-C4D047DADD57}" srcOrd="1" destOrd="0" presId="urn:microsoft.com/office/officeart/2009/layout/CirclePictureHierarchy"/>
    <dgm:cxn modelId="{77734803-EC99-42E4-88E1-DA8D411FB249}" type="presParOf" srcId="{13E9848B-FAF3-45EE-BAD6-2E419B872B30}" destId="{FBDA7930-FC2A-427D-9CC4-9BAA05DF6004}" srcOrd="2" destOrd="0" presId="urn:microsoft.com/office/officeart/2009/layout/CirclePictureHierarchy"/>
    <dgm:cxn modelId="{A49201A0-4E3C-40C6-8C44-5A56EAF29322}" type="presParOf" srcId="{13E9848B-FAF3-45EE-BAD6-2E419B872B30}" destId="{C78F5578-9441-4E7A-8E83-838F4280955A}" srcOrd="3" destOrd="0" presId="urn:microsoft.com/office/officeart/2009/layout/CirclePictureHierarchy"/>
    <dgm:cxn modelId="{868C69D4-B4F6-456C-B80A-87EC7ECD15B9}" type="presParOf" srcId="{C78F5578-9441-4E7A-8E83-838F4280955A}" destId="{8DAA7FBA-E4EB-4D74-A843-868FC1F1D6D3}" srcOrd="0" destOrd="0" presId="urn:microsoft.com/office/officeart/2009/layout/CirclePictureHierarchy"/>
    <dgm:cxn modelId="{61D92442-32BF-4557-A686-2C231C1FD914}" type="presParOf" srcId="{8DAA7FBA-E4EB-4D74-A843-868FC1F1D6D3}" destId="{59B2C54F-823B-4FF6-896D-A5DAF59058CC}" srcOrd="0" destOrd="0" presId="urn:microsoft.com/office/officeart/2009/layout/CirclePictureHierarchy"/>
    <dgm:cxn modelId="{07E1F98D-0AB0-4457-9BBB-2A26C83F451A}" type="presParOf" srcId="{8DAA7FBA-E4EB-4D74-A843-868FC1F1D6D3}" destId="{16F7F478-5F98-4163-B445-D3BA6C6F00AD}" srcOrd="1" destOrd="0" presId="urn:microsoft.com/office/officeart/2009/layout/CirclePictureHierarchy"/>
    <dgm:cxn modelId="{CB3009E6-6DC6-421A-B1B9-994405FFDCDF}" type="presParOf" srcId="{C78F5578-9441-4E7A-8E83-838F4280955A}" destId="{95AE677A-5716-4A4B-AAA0-C269B679F188}" srcOrd="1" destOrd="0" presId="urn:microsoft.com/office/officeart/2009/layout/CirclePictureHierarchy"/>
    <dgm:cxn modelId="{822E8479-6335-48BE-B247-622BCB15A98D}" type="presParOf" srcId="{0242C76D-84F7-4B91-B593-D7A720577E0F}" destId="{27A74DDC-CFA0-47CC-86DE-EE48D1DD0CED}" srcOrd="6" destOrd="0" presId="urn:microsoft.com/office/officeart/2009/layout/CirclePictureHierarchy"/>
    <dgm:cxn modelId="{A5581B8C-EC20-4F7A-AD95-7B5A1F2FB15A}" type="presParOf" srcId="{0242C76D-84F7-4B91-B593-D7A720577E0F}" destId="{9B0D9EAF-0901-48F9-AB0A-6A9082F2EECF}" srcOrd="7" destOrd="0" presId="urn:microsoft.com/office/officeart/2009/layout/CirclePictureHierarchy"/>
    <dgm:cxn modelId="{3D8305E9-746F-4AB4-96FE-F0DA8E5D1453}" type="presParOf" srcId="{9B0D9EAF-0901-48F9-AB0A-6A9082F2EECF}" destId="{86E0456F-5A3E-44E3-A8F8-A0DB86CC184E}" srcOrd="0" destOrd="0" presId="urn:microsoft.com/office/officeart/2009/layout/CirclePictureHierarchy"/>
    <dgm:cxn modelId="{2C81B0AA-D7B4-4DFC-B268-0504E7A16451}" type="presParOf" srcId="{86E0456F-5A3E-44E3-A8F8-A0DB86CC184E}" destId="{7DA443E5-C9B2-4393-8962-916C2ACD9994}" srcOrd="0" destOrd="0" presId="urn:microsoft.com/office/officeart/2009/layout/CirclePictureHierarchy"/>
    <dgm:cxn modelId="{24B4A057-2A45-4D4B-959C-21407E176944}" type="presParOf" srcId="{86E0456F-5A3E-44E3-A8F8-A0DB86CC184E}" destId="{13F4DB2E-0A15-479E-9F98-D403307A380F}" srcOrd="1" destOrd="0" presId="urn:microsoft.com/office/officeart/2009/layout/CirclePictureHierarchy"/>
    <dgm:cxn modelId="{7D28A661-0155-447C-880B-08FAB009DD4A}" type="presParOf" srcId="{9B0D9EAF-0901-48F9-AB0A-6A9082F2EECF}" destId="{1B4C0EF9-F5E3-4B8A-B7F4-637B873C57C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74DDC-CFA0-47CC-86DE-EE48D1DD0CED}">
      <dsp:nvSpPr>
        <dsp:cNvPr id="0" name=""/>
        <dsp:cNvSpPr/>
      </dsp:nvSpPr>
      <dsp:spPr>
        <a:xfrm>
          <a:off x="4552660" y="1721952"/>
          <a:ext cx="3127946" cy="23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78"/>
              </a:lnTo>
              <a:lnTo>
                <a:pt x="3127946" y="120378"/>
              </a:lnTo>
              <a:lnTo>
                <a:pt x="3127946" y="2388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A7930-FC2A-427D-9CC4-9BAA05DF6004}">
      <dsp:nvSpPr>
        <dsp:cNvPr id="0" name=""/>
        <dsp:cNvSpPr/>
      </dsp:nvSpPr>
      <dsp:spPr>
        <a:xfrm>
          <a:off x="5595309" y="2719104"/>
          <a:ext cx="1042648" cy="23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78"/>
              </a:lnTo>
              <a:lnTo>
                <a:pt x="1042648" y="120378"/>
              </a:lnTo>
              <a:lnTo>
                <a:pt x="1042648" y="238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B1332-B4AD-4EF9-AD15-550BDDEDE5A0}">
      <dsp:nvSpPr>
        <dsp:cNvPr id="0" name=""/>
        <dsp:cNvSpPr/>
      </dsp:nvSpPr>
      <dsp:spPr>
        <a:xfrm>
          <a:off x="4552660" y="2719104"/>
          <a:ext cx="1042648" cy="238861"/>
        </a:xfrm>
        <a:custGeom>
          <a:avLst/>
          <a:gdLst/>
          <a:ahLst/>
          <a:cxnLst/>
          <a:rect l="0" t="0" r="0" b="0"/>
          <a:pathLst>
            <a:path>
              <a:moveTo>
                <a:pt x="1042648" y="0"/>
              </a:moveTo>
              <a:lnTo>
                <a:pt x="1042648" y="120378"/>
              </a:lnTo>
              <a:lnTo>
                <a:pt x="0" y="120378"/>
              </a:lnTo>
              <a:lnTo>
                <a:pt x="0" y="238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33CAB-9E0B-48EF-89A8-15174695C4F4}">
      <dsp:nvSpPr>
        <dsp:cNvPr id="0" name=""/>
        <dsp:cNvSpPr/>
      </dsp:nvSpPr>
      <dsp:spPr>
        <a:xfrm>
          <a:off x="4552660" y="1721952"/>
          <a:ext cx="1042648" cy="23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78"/>
              </a:lnTo>
              <a:lnTo>
                <a:pt x="1042648" y="120378"/>
              </a:lnTo>
              <a:lnTo>
                <a:pt x="1042648" y="2388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CBF58-904C-4C33-AC90-9AE034B6E57C}">
      <dsp:nvSpPr>
        <dsp:cNvPr id="0" name=""/>
        <dsp:cNvSpPr/>
      </dsp:nvSpPr>
      <dsp:spPr>
        <a:xfrm>
          <a:off x="3510011" y="1721952"/>
          <a:ext cx="1042648" cy="238861"/>
        </a:xfrm>
        <a:custGeom>
          <a:avLst/>
          <a:gdLst/>
          <a:ahLst/>
          <a:cxnLst/>
          <a:rect l="0" t="0" r="0" b="0"/>
          <a:pathLst>
            <a:path>
              <a:moveTo>
                <a:pt x="1042648" y="0"/>
              </a:moveTo>
              <a:lnTo>
                <a:pt x="1042648" y="120378"/>
              </a:lnTo>
              <a:lnTo>
                <a:pt x="0" y="120378"/>
              </a:lnTo>
              <a:lnTo>
                <a:pt x="0" y="2388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48E4F-F1C3-4919-8ED2-F315E8489D2F}">
      <dsp:nvSpPr>
        <dsp:cNvPr id="0" name=""/>
        <dsp:cNvSpPr/>
      </dsp:nvSpPr>
      <dsp:spPr>
        <a:xfrm>
          <a:off x="1424713" y="2719104"/>
          <a:ext cx="1042648" cy="23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78"/>
              </a:lnTo>
              <a:lnTo>
                <a:pt x="1042648" y="120378"/>
              </a:lnTo>
              <a:lnTo>
                <a:pt x="1042648" y="238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240C2-FF26-4BAE-A4AA-FCB56F7B4278}">
      <dsp:nvSpPr>
        <dsp:cNvPr id="0" name=""/>
        <dsp:cNvSpPr/>
      </dsp:nvSpPr>
      <dsp:spPr>
        <a:xfrm>
          <a:off x="382064" y="2719104"/>
          <a:ext cx="1042648" cy="238861"/>
        </a:xfrm>
        <a:custGeom>
          <a:avLst/>
          <a:gdLst/>
          <a:ahLst/>
          <a:cxnLst/>
          <a:rect l="0" t="0" r="0" b="0"/>
          <a:pathLst>
            <a:path>
              <a:moveTo>
                <a:pt x="1042648" y="0"/>
              </a:moveTo>
              <a:lnTo>
                <a:pt x="1042648" y="120378"/>
              </a:lnTo>
              <a:lnTo>
                <a:pt x="0" y="120378"/>
              </a:lnTo>
              <a:lnTo>
                <a:pt x="0" y="238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EF629-ED89-4F24-99C4-D3964B91A34F}">
      <dsp:nvSpPr>
        <dsp:cNvPr id="0" name=""/>
        <dsp:cNvSpPr/>
      </dsp:nvSpPr>
      <dsp:spPr>
        <a:xfrm>
          <a:off x="1424713" y="1721952"/>
          <a:ext cx="3127946" cy="238861"/>
        </a:xfrm>
        <a:custGeom>
          <a:avLst/>
          <a:gdLst/>
          <a:ahLst/>
          <a:cxnLst/>
          <a:rect l="0" t="0" r="0" b="0"/>
          <a:pathLst>
            <a:path>
              <a:moveTo>
                <a:pt x="3127946" y="0"/>
              </a:moveTo>
              <a:lnTo>
                <a:pt x="3127946" y="120378"/>
              </a:lnTo>
              <a:lnTo>
                <a:pt x="0" y="120378"/>
              </a:lnTo>
              <a:lnTo>
                <a:pt x="0" y="2388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B0211-0FD3-4C9D-9C71-1171E74ED883}">
      <dsp:nvSpPr>
        <dsp:cNvPr id="0" name=""/>
        <dsp:cNvSpPr/>
      </dsp:nvSpPr>
      <dsp:spPr>
        <a:xfrm>
          <a:off x="4173515" y="963662"/>
          <a:ext cx="758290" cy="758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E9EE2-0BF8-4E60-AC09-1163E87CB282}">
      <dsp:nvSpPr>
        <dsp:cNvPr id="0" name=""/>
        <dsp:cNvSpPr/>
      </dsp:nvSpPr>
      <dsp:spPr>
        <a:xfrm>
          <a:off x="4931805" y="961767"/>
          <a:ext cx="1137435" cy="758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Composant principal</a:t>
          </a:r>
          <a:endParaRPr lang="fr-FR" sz="1500" kern="1200" dirty="0"/>
        </a:p>
      </dsp:txBody>
      <dsp:txXfrm>
        <a:off x="4931805" y="961767"/>
        <a:ext cx="1137435" cy="758290"/>
      </dsp:txXfrm>
    </dsp:sp>
    <dsp:sp modelId="{B9AC8616-3D1E-4C1C-BE8B-B6C97493AE5D}">
      <dsp:nvSpPr>
        <dsp:cNvPr id="0" name=""/>
        <dsp:cNvSpPr/>
      </dsp:nvSpPr>
      <dsp:spPr>
        <a:xfrm>
          <a:off x="1045568" y="1960814"/>
          <a:ext cx="758290" cy="758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AC835-583D-4B48-B26F-C4627ED66016}">
      <dsp:nvSpPr>
        <dsp:cNvPr id="0" name=""/>
        <dsp:cNvSpPr/>
      </dsp:nvSpPr>
      <dsp:spPr>
        <a:xfrm>
          <a:off x="1803858" y="1958918"/>
          <a:ext cx="1137435" cy="758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navigation</a:t>
          </a:r>
          <a:endParaRPr lang="fr-FR" sz="1500" kern="1200" dirty="0"/>
        </a:p>
      </dsp:txBody>
      <dsp:txXfrm>
        <a:off x="1803858" y="1958918"/>
        <a:ext cx="1137435" cy="758290"/>
      </dsp:txXfrm>
    </dsp:sp>
    <dsp:sp modelId="{8B335D2F-7679-4004-A318-7251C85C743D}">
      <dsp:nvSpPr>
        <dsp:cNvPr id="0" name=""/>
        <dsp:cNvSpPr/>
      </dsp:nvSpPr>
      <dsp:spPr>
        <a:xfrm>
          <a:off x="2919" y="2957965"/>
          <a:ext cx="758290" cy="758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440D4-6886-46D4-9C05-3995417BBDA2}">
      <dsp:nvSpPr>
        <dsp:cNvPr id="0" name=""/>
        <dsp:cNvSpPr/>
      </dsp:nvSpPr>
      <dsp:spPr>
        <a:xfrm>
          <a:off x="761210" y="2956070"/>
          <a:ext cx="1137435" cy="758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Top bar navigation</a:t>
          </a:r>
          <a:endParaRPr lang="fr-FR" sz="1500" kern="1200" dirty="0"/>
        </a:p>
      </dsp:txBody>
      <dsp:txXfrm>
        <a:off x="761210" y="2956070"/>
        <a:ext cx="1137435" cy="758290"/>
      </dsp:txXfrm>
    </dsp:sp>
    <dsp:sp modelId="{D361D4C1-E4DC-48CE-B8B9-87DB2FDC96E1}">
      <dsp:nvSpPr>
        <dsp:cNvPr id="0" name=""/>
        <dsp:cNvSpPr/>
      </dsp:nvSpPr>
      <dsp:spPr>
        <a:xfrm>
          <a:off x="2088217" y="2957965"/>
          <a:ext cx="758290" cy="758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C6E49-EFA2-4AB5-BD51-AA4E047AC326}">
      <dsp:nvSpPr>
        <dsp:cNvPr id="0" name=""/>
        <dsp:cNvSpPr/>
      </dsp:nvSpPr>
      <dsp:spPr>
        <a:xfrm>
          <a:off x="2846507" y="2956070"/>
          <a:ext cx="1137435" cy="758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Side</a:t>
          </a:r>
          <a:r>
            <a:rPr lang="fr-FR" sz="1500" kern="1200" dirty="0" smtClean="0"/>
            <a:t> bar navigation</a:t>
          </a:r>
          <a:endParaRPr lang="fr-FR" sz="1500" kern="1200" dirty="0"/>
        </a:p>
      </dsp:txBody>
      <dsp:txXfrm>
        <a:off x="2846507" y="2956070"/>
        <a:ext cx="1137435" cy="758290"/>
      </dsp:txXfrm>
    </dsp:sp>
    <dsp:sp modelId="{7324471C-5473-4C63-AEBF-171AAB12C709}">
      <dsp:nvSpPr>
        <dsp:cNvPr id="0" name=""/>
        <dsp:cNvSpPr/>
      </dsp:nvSpPr>
      <dsp:spPr>
        <a:xfrm>
          <a:off x="3130866" y="1960814"/>
          <a:ext cx="758290" cy="758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89051-135E-4CC3-83BC-F4858D2143A3}">
      <dsp:nvSpPr>
        <dsp:cNvPr id="0" name=""/>
        <dsp:cNvSpPr/>
      </dsp:nvSpPr>
      <dsp:spPr>
        <a:xfrm>
          <a:off x="3889156" y="1958918"/>
          <a:ext cx="1137435" cy="758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Carte</a:t>
          </a:r>
          <a:endParaRPr lang="fr-FR" sz="1500" kern="1200" dirty="0"/>
        </a:p>
      </dsp:txBody>
      <dsp:txXfrm>
        <a:off x="3889156" y="1958918"/>
        <a:ext cx="1137435" cy="758290"/>
      </dsp:txXfrm>
    </dsp:sp>
    <dsp:sp modelId="{24D4F0F4-1846-437A-83A3-1E5754F9B519}">
      <dsp:nvSpPr>
        <dsp:cNvPr id="0" name=""/>
        <dsp:cNvSpPr/>
      </dsp:nvSpPr>
      <dsp:spPr>
        <a:xfrm>
          <a:off x="5216164" y="1960814"/>
          <a:ext cx="758290" cy="758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94242-2EB8-46F7-AFE9-DA978D252AFF}">
      <dsp:nvSpPr>
        <dsp:cNvPr id="0" name=""/>
        <dsp:cNvSpPr/>
      </dsp:nvSpPr>
      <dsp:spPr>
        <a:xfrm>
          <a:off x="5974454" y="1958918"/>
          <a:ext cx="1137435" cy="758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Détails</a:t>
          </a:r>
          <a:endParaRPr lang="fr-FR" sz="1500" kern="1200" dirty="0"/>
        </a:p>
      </dsp:txBody>
      <dsp:txXfrm>
        <a:off x="5974454" y="1958918"/>
        <a:ext cx="1137435" cy="758290"/>
      </dsp:txXfrm>
    </dsp:sp>
    <dsp:sp modelId="{13E16E75-CB2C-4C69-A080-3E0C4441C12F}">
      <dsp:nvSpPr>
        <dsp:cNvPr id="0" name=""/>
        <dsp:cNvSpPr/>
      </dsp:nvSpPr>
      <dsp:spPr>
        <a:xfrm>
          <a:off x="4173515" y="2957965"/>
          <a:ext cx="758290" cy="758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CF295-3C8E-417A-BD8C-6A7605B163B3}">
      <dsp:nvSpPr>
        <dsp:cNvPr id="0" name=""/>
        <dsp:cNvSpPr/>
      </dsp:nvSpPr>
      <dsp:spPr>
        <a:xfrm>
          <a:off x="4931805" y="2956070"/>
          <a:ext cx="1137435" cy="758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Graphe1 détails Maroc</a:t>
          </a:r>
          <a:endParaRPr lang="fr-FR" sz="1500" kern="1200" dirty="0"/>
        </a:p>
      </dsp:txBody>
      <dsp:txXfrm>
        <a:off x="4931805" y="2956070"/>
        <a:ext cx="1137435" cy="758290"/>
      </dsp:txXfrm>
    </dsp:sp>
    <dsp:sp modelId="{59B2C54F-823B-4FF6-896D-A5DAF59058CC}">
      <dsp:nvSpPr>
        <dsp:cNvPr id="0" name=""/>
        <dsp:cNvSpPr/>
      </dsp:nvSpPr>
      <dsp:spPr>
        <a:xfrm>
          <a:off x="6258813" y="2957965"/>
          <a:ext cx="758290" cy="758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7F478-5F98-4163-B445-D3BA6C6F00AD}">
      <dsp:nvSpPr>
        <dsp:cNvPr id="0" name=""/>
        <dsp:cNvSpPr/>
      </dsp:nvSpPr>
      <dsp:spPr>
        <a:xfrm>
          <a:off x="7017103" y="2956070"/>
          <a:ext cx="1137435" cy="758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Graphe2: détails Ville: Agadir</a:t>
          </a:r>
          <a:endParaRPr lang="fr-FR" sz="1500" kern="1200" dirty="0"/>
        </a:p>
      </dsp:txBody>
      <dsp:txXfrm>
        <a:off x="7017103" y="2956070"/>
        <a:ext cx="1137435" cy="758290"/>
      </dsp:txXfrm>
    </dsp:sp>
    <dsp:sp modelId="{7DA443E5-C9B2-4393-8962-916C2ACD9994}">
      <dsp:nvSpPr>
        <dsp:cNvPr id="0" name=""/>
        <dsp:cNvSpPr/>
      </dsp:nvSpPr>
      <dsp:spPr>
        <a:xfrm>
          <a:off x="7301461" y="1960814"/>
          <a:ext cx="758290" cy="758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4DB2E-0A15-479E-9F98-D403307A380F}">
      <dsp:nvSpPr>
        <dsp:cNvPr id="0" name=""/>
        <dsp:cNvSpPr/>
      </dsp:nvSpPr>
      <dsp:spPr>
        <a:xfrm>
          <a:off x="8059751" y="1958918"/>
          <a:ext cx="1137435" cy="758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profile</a:t>
          </a:r>
          <a:endParaRPr lang="fr-FR" sz="1500" kern="1200" dirty="0"/>
        </a:p>
      </dsp:txBody>
      <dsp:txXfrm>
        <a:off x="8059751" y="1958918"/>
        <a:ext cx="1137435" cy="75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7FD21-D3B2-4CA8-A563-47A2D288482E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55050-25DA-45C2-934C-87F2A00865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1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55050-25DA-45C2-934C-87F2A00865F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85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55050-25DA-45C2-934C-87F2A00865F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43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2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64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01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96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04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7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53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8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62B5-0FBD-43D7-92B4-161550F08B07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BB2B-9C58-47A3-BDE0-8A76FEC85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20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648" y="2951164"/>
            <a:ext cx="9144000" cy="952096"/>
          </a:xfrm>
        </p:spPr>
        <p:txBody>
          <a:bodyPr anchor="ctr"/>
          <a:lstStyle/>
          <a:p>
            <a:r>
              <a:rPr lang="fr-FR" dirty="0" smtClean="0"/>
              <a:t>PFF: TrackCov19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16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pPr algn="ctr"/>
            <a:r>
              <a:rPr lang="fr-FR" dirty="0" smtClean="0"/>
              <a:t>Product vision:</a:t>
            </a:r>
            <a:endParaRPr lang="fr-F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81093"/>
              </p:ext>
            </p:extLst>
          </p:nvPr>
        </p:nvGraphicFramePr>
        <p:xfrm>
          <a:off x="368490" y="1217953"/>
          <a:ext cx="11354936" cy="5330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468"/>
                <a:gridCol w="5677468"/>
              </a:tblGrid>
              <a:tr h="799725"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Segment</a:t>
                      </a:r>
                      <a:r>
                        <a:rPr lang="fr-FR" baseline="0" dirty="0" smtClean="0"/>
                        <a:t> du marché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N’importe quel</a:t>
                      </a:r>
                      <a:r>
                        <a:rPr lang="fr-FR" baseline="0" dirty="0" smtClean="0"/>
                        <a:t> être humain</a:t>
                      </a:r>
                      <a:endParaRPr lang="fr-FR" dirty="0"/>
                    </a:p>
                  </a:txBody>
                  <a:tcPr anchor="ctr"/>
                </a:tc>
              </a:tr>
              <a:tr h="969077"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Besoins à satisfaire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Se</a:t>
                      </a:r>
                      <a:r>
                        <a:rPr lang="fr-FR" baseline="0" dirty="0" smtClean="0"/>
                        <a:t> localiser</a:t>
                      </a:r>
                    </a:p>
                    <a:p>
                      <a:pPr algn="just"/>
                      <a:r>
                        <a:rPr lang="fr-FR" baseline="0" dirty="0" smtClean="0"/>
                        <a:t>Connaitre son itinéraire (trajectoire parcourue)</a:t>
                      </a:r>
                    </a:p>
                    <a:p>
                      <a:pPr algn="just"/>
                      <a:r>
                        <a:rPr lang="fr-FR" baseline="0" dirty="0" smtClean="0"/>
                        <a:t>Afficher les informations personnelles</a:t>
                      </a:r>
                      <a:endParaRPr lang="fr-FR" dirty="0"/>
                    </a:p>
                  </a:txBody>
                  <a:tcPr anchor="ctr"/>
                </a:tc>
              </a:tr>
              <a:tr h="799725"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Notre produit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Une application web SPA</a:t>
                      </a:r>
                      <a:r>
                        <a:rPr lang="fr-FR" baseline="0" dirty="0" smtClean="0"/>
                        <a:t> de géolocalisation</a:t>
                      </a:r>
                      <a:endParaRPr lang="fr-FR" dirty="0"/>
                    </a:p>
                  </a:txBody>
                  <a:tcPr anchor="ctr"/>
                </a:tc>
              </a:tr>
              <a:tr h="969077"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Valeurs ajoutées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Permet aux utilisateurs</a:t>
                      </a:r>
                      <a:r>
                        <a:rPr lang="fr-FR" baseline="0" dirty="0" smtClean="0"/>
                        <a:t> de connaitre leurs positions par rapport aux autres utilisateurs soupçonnés d’être atteints du COVID19.</a:t>
                      </a:r>
                      <a:endParaRPr lang="fr-FR" dirty="0"/>
                    </a:p>
                  </a:txBody>
                  <a:tcPr anchor="ctr"/>
                </a:tc>
              </a:tr>
              <a:tr h="969077"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Permet de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Géo-localiser et alerter</a:t>
                      </a:r>
                      <a:r>
                        <a:rPr lang="fr-FR" baseline="0" dirty="0" smtClean="0"/>
                        <a:t> les utilisateurs afin de prendre leurs précautions d’hygiène et respecter les règles de distanciation sociale</a:t>
                      </a:r>
                      <a:endParaRPr lang="fr-FR" dirty="0"/>
                    </a:p>
                  </a:txBody>
                  <a:tcPr anchor="ctr"/>
                </a:tc>
              </a:tr>
              <a:tr h="823651"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A la différence</a:t>
                      </a:r>
                      <a:r>
                        <a:rPr lang="fr-FR" baseline="0" dirty="0" smtClean="0"/>
                        <a:t> des autres application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Notre application ajoute</a:t>
                      </a:r>
                      <a:r>
                        <a:rPr lang="fr-FR" baseline="0" dirty="0" smtClean="0"/>
                        <a:t> une fonctionnalité: la signalisation d’un nouveau cas potentiel et  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7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96" y="324181"/>
            <a:ext cx="10515600" cy="986003"/>
          </a:xfrm>
        </p:spPr>
        <p:txBody>
          <a:bodyPr/>
          <a:lstStyle/>
          <a:p>
            <a:pPr algn="ctr"/>
            <a:r>
              <a:rPr lang="fr-FR" dirty="0" smtClean="0"/>
              <a:t>Maquettes</a:t>
            </a:r>
            <a:r>
              <a:rPr lang="fr-FR" dirty="0" smtClean="0"/>
              <a:t>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310184"/>
            <a:ext cx="9477829" cy="53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96" y="324181"/>
            <a:ext cx="10515600" cy="986003"/>
          </a:xfrm>
        </p:spPr>
        <p:txBody>
          <a:bodyPr/>
          <a:lstStyle/>
          <a:p>
            <a:pPr algn="ctr"/>
            <a:r>
              <a:rPr lang="fr-FR" dirty="0" smtClean="0"/>
              <a:t>Diagramme de navigation: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96" y="324181"/>
            <a:ext cx="10515600" cy="986003"/>
          </a:xfrm>
        </p:spPr>
        <p:txBody>
          <a:bodyPr/>
          <a:lstStyle/>
          <a:p>
            <a:pPr algn="ctr"/>
            <a:r>
              <a:rPr lang="fr-FR" dirty="0" smtClean="0"/>
              <a:t>Diagramme de composants: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774605"/>
              </p:ext>
            </p:extLst>
          </p:nvPr>
        </p:nvGraphicFramePr>
        <p:xfrm>
          <a:off x="2031999" y="1460310"/>
          <a:ext cx="9200107" cy="467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129</Words>
  <Application>Microsoft Office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PFF: TrackCov19</vt:lpstr>
      <vt:lpstr>Product vision:</vt:lpstr>
      <vt:lpstr>Maquettes:</vt:lpstr>
      <vt:lpstr>Diagramme de navigation:</vt:lpstr>
      <vt:lpstr>Diagramme de composants: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PFF: tracking</dc:title>
  <dc:creator>hp</dc:creator>
  <cp:lastModifiedBy>hp</cp:lastModifiedBy>
  <cp:revision>7</cp:revision>
  <dcterms:created xsi:type="dcterms:W3CDTF">2020-05-28T10:07:07Z</dcterms:created>
  <dcterms:modified xsi:type="dcterms:W3CDTF">2020-05-28T19:56:36Z</dcterms:modified>
</cp:coreProperties>
</file>