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:a16="http://schemas.microsoft.com/office/drawing/2014/main" xmlns="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xmlns="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:a16="http://schemas.microsoft.com/office/drawing/2014/main" xmlns="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:a16="http://schemas.microsoft.com/office/drawing/2014/main" xmlns="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:a16="http://schemas.microsoft.com/office/drawing/2014/main" xmlns="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:a16="http://schemas.microsoft.com/office/drawing/2014/main" xmlns="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:a16="http://schemas.microsoft.com/office/drawing/2014/main" xmlns="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:a16="http://schemas.microsoft.com/office/drawing/2014/main" xmlns="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:a16="http://schemas.microsoft.com/office/drawing/2014/main" xmlns="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:a16="http://schemas.microsoft.com/office/drawing/2014/main" xmlns="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:a16="http://schemas.microsoft.com/office/drawing/2014/main" xmlns="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:a16="http://schemas.microsoft.com/office/drawing/2014/main" xmlns="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:a16="http://schemas.microsoft.com/office/drawing/2014/main" xmlns="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:a16="http://schemas.microsoft.com/office/drawing/2014/main" xmlns="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:a16="http://schemas.microsoft.com/office/drawing/2014/main" xmlns="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:a16="http://schemas.microsoft.com/office/drawing/2014/main" xmlns="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:a16="http://schemas.microsoft.com/office/drawing/2014/main" xmlns="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:a16="http://schemas.microsoft.com/office/drawing/2014/main" xmlns="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:a16="http://schemas.microsoft.com/office/drawing/2014/main" xmlns="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:a16="http://schemas.microsoft.com/office/drawing/2014/main" xmlns="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:a16="http://schemas.microsoft.com/office/drawing/2014/main" xmlns="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:a16="http://schemas.microsoft.com/office/drawing/2014/main" xmlns="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:a16="http://schemas.microsoft.com/office/drawing/2014/main" xmlns="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:a16="http://schemas.microsoft.com/office/drawing/2014/main" xmlns="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:a16="http://schemas.microsoft.com/office/drawing/2014/main" xmlns="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:a16="http://schemas.microsoft.com/office/drawing/2014/main" xmlns="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:a16="http://schemas.microsoft.com/office/drawing/2014/main" xmlns="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:a16="http://schemas.microsoft.com/office/drawing/2014/main" xmlns="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:a16="http://schemas.microsoft.com/office/drawing/2014/main" xmlns="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:a16="http://schemas.microsoft.com/office/drawing/2014/main" xmlns="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:a16="http://schemas.microsoft.com/office/drawing/2014/main" xmlns="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:a16="http://schemas.microsoft.com/office/drawing/2014/main" xmlns="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:a16="http://schemas.microsoft.com/office/drawing/2014/main" xmlns="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:a16="http://schemas.microsoft.com/office/drawing/2014/main" xmlns="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98040"/>
              </p:ext>
            </p:extLst>
          </p:nvPr>
        </p:nvGraphicFramePr>
        <p:xfrm>
          <a:off x="211484" y="677027"/>
          <a:ext cx="10937678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algn="l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Tenant:elabsdwan04/Huawei@123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1007"/>
              </p:ext>
            </p:extLst>
          </p:nvPr>
        </p:nvGraphicFramePr>
        <p:xfrm>
          <a:off x="211484" y="3836784"/>
          <a:ext cx="10937678" cy="217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0335"/>
                <a:gridCol w="2935705"/>
                <a:gridCol w="856649"/>
                <a:gridCol w="4834989"/>
              </a:tblGrid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172.18.135.118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172.18.135.119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172.18.135.120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172.18.135.121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172.18.135.122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172.18.135.123</a:t>
                      </a: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172.21.16.240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580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83503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ztp4@sdwan.com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hq4@sdwan.com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branch-a4@sdwan.com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branch-b4@sdwan.com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branch-c4@sdwan.com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81718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6R02352CQW2180002806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172.18.135.118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6R02352CQW2180001565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172.18.135.119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6R02352CQW2180001512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172.18.135.120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6R02352CQW2180002800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172.18.135.121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6R02352CQW2180002808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172.18.135.122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6R02352CQW2180002799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>
                          <a:solidFill>
                            <a:schemeClr val="tx1"/>
                          </a:solidFill>
                          <a:effectLst/>
                          <a:latin typeface="Huawei Sans" panose="020C0503030203020204" pitchFamily="34" charset="0"/>
                          <a:ea typeface="方正兰亭黑简体" panose="02000000000000000000" pitchFamily="2" charset="-122"/>
                          <a:cs typeface="Huawei Sans" panose="020C0503030203020204" pitchFamily="34" charset="0"/>
                        </a:rPr>
                        <a:t>172.18.135.123</a:t>
                      </a: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13659</TotalTime>
  <Words>422</Words>
  <Application>Microsoft Office PowerPoint</Application>
  <PresentationFormat>宽屏</PresentationFormat>
  <Paragraphs>275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50</cp:revision>
  <dcterms:created xsi:type="dcterms:W3CDTF">2021-06-18T01:08:45Z</dcterms:created>
  <dcterms:modified xsi:type="dcterms:W3CDTF">2023-04-18T14:10:01Z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(2)5dqIROMxdzSUH6aWGyXWSxoo+UnjWCAPxNQR54JcU3Mhn9ChrygOI/N9KdMUJWgudrz3CntP
pfp4K+jjEdTj8EH6F9PdSHp0i7tLdovIL0iNEBSyDhdMDmeC64XKkt4xDz3f/l/2CkUK+ZLt
RlKTF0FbjNIKlIRiJHa9Z/zdTuWG+HLVrNFk4KUndQP/SDdQEFI+OvlXHMRjazRY+Fhc2SG8
z8eNOJvQ+VXy58VM8J</vt:lpwstr>
  </property>
  <property fmtid="{D5CDD505-2E9C-101B-9397-08002B2CF9AE}" pid="3" name="_2015_ms_pID_7253431">
    <vt:lpwstr>+yHYStcmLFq3G1z8T0PE/95+KFfWYu5Tvub69QQQAm8vHbIv0KFwCE
GkmW7pEEDLc26F0GlVZM1nYns5alLB91maxRMgb1ebR6+X8Od1519pjIi/A356kcq5FlRlHC
GffZFEgc0RmbSFS6z5WAMWXhigiSNlMgSbjvXqq31OorW3xnc2FSyy1X/Fc1h+sRtdY=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1681826984</vt:lpwstr>
  </property>
</Properties>
</file>