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="" xmlns:a16="http://schemas.microsoft.com/office/drawing/2014/main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="" xmlns:a16="http://schemas.microsoft.com/office/drawing/2014/main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="" xmlns:a16="http://schemas.microsoft.com/office/drawing/2014/main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="" xmlns:a16="http://schemas.microsoft.com/office/drawing/2014/main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="" xmlns:a16="http://schemas.microsoft.com/office/drawing/2014/main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="" xmlns:a16="http://schemas.microsoft.com/office/drawing/2014/main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="" xmlns:a16="http://schemas.microsoft.com/office/drawing/2014/main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="" xmlns:a16="http://schemas.microsoft.com/office/drawing/2014/main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="" xmlns:a16="http://schemas.microsoft.com/office/drawing/2014/main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="" xmlns:a16="http://schemas.microsoft.com/office/drawing/2014/main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="" xmlns:a16="http://schemas.microsoft.com/office/drawing/2014/main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="" xmlns:a16="http://schemas.microsoft.com/office/drawing/2014/main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="" xmlns:a16="http://schemas.microsoft.com/office/drawing/2014/main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="" xmlns:a16="http://schemas.microsoft.com/office/drawing/2014/main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="" xmlns:a16="http://schemas.microsoft.com/office/drawing/2014/main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="" xmlns:a16="http://schemas.microsoft.com/office/drawing/2014/main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="" xmlns:a16="http://schemas.microsoft.com/office/drawing/2014/main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="" xmlns:a16="http://schemas.microsoft.com/office/drawing/2014/main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="" xmlns:a16="http://schemas.microsoft.com/office/drawing/2014/main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="" xmlns:a16="http://schemas.microsoft.com/office/drawing/2014/main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="" xmlns:a16="http://schemas.microsoft.com/office/drawing/2014/main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="" xmlns:a16="http://schemas.microsoft.com/office/drawing/2014/main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="" xmlns:a16="http://schemas.microsoft.com/office/drawing/2014/main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="" xmlns:a16="http://schemas.microsoft.com/office/drawing/2014/main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="" xmlns:a16="http://schemas.microsoft.com/office/drawing/2014/main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="" xmlns:a16="http://schemas.microsoft.com/office/drawing/2014/main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="" xmlns:a16="http://schemas.microsoft.com/office/drawing/2014/main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="" xmlns:a16="http://schemas.microsoft.com/office/drawing/2014/main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="" xmlns:a16="http://schemas.microsoft.com/office/drawing/2014/main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="" xmlns:a16="http://schemas.microsoft.com/office/drawing/2014/main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="" xmlns:a16="http://schemas.microsoft.com/office/drawing/2014/main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="" xmlns:a16="http://schemas.microsoft.com/office/drawing/2014/main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="" xmlns:a16="http://schemas.microsoft.com/office/drawing/2014/main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="" xmlns:a16="http://schemas.microsoft.com/office/drawing/2014/main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08484"/>
              </p:ext>
            </p:extLst>
          </p:nvPr>
        </p:nvGraphicFramePr>
        <p:xfrm>
          <a:off x="211484" y="677027"/>
          <a:ext cx="11762344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824666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:port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Mask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172.18.135.16:3001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172.18.135.16:3002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172.18.135.16:3003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172.18.135.16:3004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172.18.135.16:3005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172.18.135.16:3006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</a:t>
                      </a:r>
                      <a:r>
                        <a:rPr lang="zh-CN" altLang="en-US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：</a:t>
                      </a:r>
                      <a:r>
                        <a:rPr lang="en-US" altLang="zh-CN" sz="1600" b="1" i="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elabsdwan06/Huawei@123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06354"/>
              </p:ext>
            </p:extLst>
          </p:nvPr>
        </p:nvGraphicFramePr>
        <p:xfrm>
          <a:off x="211484" y="3836788"/>
          <a:ext cx="11762343" cy="19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6"/>
                <a:gridCol w="896856"/>
                <a:gridCol w="2834640"/>
                <a:gridCol w="894080"/>
                <a:gridCol w="4832951"/>
              </a:tblGrid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zh-C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endParaRPr lang="en-US" altLang="zh-C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Server</a:t>
                      </a:r>
                      <a:endParaRPr 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172.18.135.130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Server</a:t>
                      </a:r>
                      <a:endParaRPr 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172.18.135.131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0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172.18.135.132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172.18.135.133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172.18.135.134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172.18.135.135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server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172.21.16.240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48687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ztp6@sdwan.com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hq6@sdwan.com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branch-a6@sdwan.com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branch-b6@sdwan.com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branch-c6@sdwan.com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70071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6R02352CQW2190000317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172.18.135.130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6R02352CQW2190000301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172.18.135.131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6R02352CQW2190000306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172.18.135.132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6R02352CQW2190000291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172.18.135.133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6R02352CQW2190000295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172.18.135.134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6R02352CQW2190000308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172.18.135.135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13612</TotalTime>
  <Words>440</Words>
  <Application>Microsoft Office PowerPoint</Application>
  <PresentationFormat>宽屏</PresentationFormat>
  <Paragraphs>289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42</cp:revision>
  <dcterms:created xsi:type="dcterms:W3CDTF">2021-06-18T01:08:45Z</dcterms:created>
  <dcterms:modified xsi:type="dcterms:W3CDTF">2023-04-18T14:10:59Z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(3)+cUBl3KIzF8zNQ3fdHygnKkk6Y7bch0fp+/TxBLGQsIUPgoTYa/AjSKPyseIf+RRmoYhPXwG
bvRbHgybz61jEVyQdHS+OqxeJeQP/hYEdOASZFu/sDKSvWi2KGFyAuLnXu8gGKdlaX/NxKJ+
BUluU5VawfnyLiGKKFOsnV3ArAvrFT68SUditaNJCrLzcceMTg2KWySHj5mtGIs3v1meNOUL
qdmXWRVF3s8ahd3fS7</vt:lpwstr>
  </property>
  <property fmtid="{D5CDD505-2E9C-101B-9397-08002B2CF9AE}" pid="3" name="_2015_ms_pID_7253431">
    <vt:lpwstr>kRTKrSaSNM1XFioZdtKEVOcN+OyHZUZzKaTO+A4D+nZVE6HoI3usEC
7HxuSkISCxd1HEYkA7If7zNx6fZ6IN7SDUnwlKKDfMbt1sPHa/jXzu6ZHFNmi3jMLvvCzrYW
T/L3VWwcp0xqsYCcCX34M2bweAVO0W+boepUk0w6JpszpWXq89XlZlMmFtaB8/fTuPHUql5W
OuYLzV2/hIwnZh/X1j4WWSJyFZDg2lTtfPEM</vt:lpwstr>
  </property>
  <property fmtid="{D5CDD505-2E9C-101B-9397-08002B2CF9AE}" pid="4" name="_2015_ms_pID_7253432">
    <vt:lpwstr>Sg==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1681827044</vt:lpwstr>
  </property>
</Properties>
</file>