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6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0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1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5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2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0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0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202DDE2-EA03-4A92-A18B-4EB0DDC9FAF3}"/>
              </a:ext>
            </a:extLst>
          </p:cNvPr>
          <p:cNvGrpSpPr/>
          <p:nvPr/>
        </p:nvGrpSpPr>
        <p:grpSpPr>
          <a:xfrm>
            <a:off x="1485052" y="176663"/>
            <a:ext cx="9235470" cy="6461309"/>
            <a:chOff x="1579597" y="24610"/>
            <a:chExt cx="9235470" cy="6461309"/>
          </a:xfrm>
        </p:grpSpPr>
        <p:sp>
          <p:nvSpPr>
            <p:cNvPr id="5" name="Freeform 159">
              <a:extLst>
                <a:ext uri="{FF2B5EF4-FFF2-40B4-BE49-F238E27FC236}">
                  <a16:creationId xmlns="" xmlns:a16="http://schemas.microsoft.com/office/drawing/2014/main" id="{DE454208-2305-4449-8541-F79F4A92BE6F}"/>
                </a:ext>
              </a:extLst>
            </p:cNvPr>
            <p:cNvSpPr/>
            <p:nvPr/>
          </p:nvSpPr>
          <p:spPr>
            <a:xfrm flipH="1">
              <a:off x="2725032" y="4874056"/>
              <a:ext cx="2176526" cy="1299894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" name="Freeform 159">
              <a:extLst>
                <a:ext uri="{FF2B5EF4-FFF2-40B4-BE49-F238E27FC236}">
                  <a16:creationId xmlns="" xmlns:a16="http://schemas.microsoft.com/office/drawing/2014/main" id="{2C1CAC56-6B8E-4EE7-89E6-F1661F1553C8}"/>
                </a:ext>
              </a:extLst>
            </p:cNvPr>
            <p:cNvSpPr/>
            <p:nvPr/>
          </p:nvSpPr>
          <p:spPr>
            <a:xfrm flipH="1">
              <a:off x="5492808" y="4966164"/>
              <a:ext cx="1685669" cy="1207786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" name="Freeform 159">
              <a:extLst>
                <a:ext uri="{FF2B5EF4-FFF2-40B4-BE49-F238E27FC236}">
                  <a16:creationId xmlns="" xmlns:a16="http://schemas.microsoft.com/office/drawing/2014/main" id="{4C3D98F5-557D-42E9-83F6-CB3887A16B6B}"/>
                </a:ext>
              </a:extLst>
            </p:cNvPr>
            <p:cNvSpPr/>
            <p:nvPr/>
          </p:nvSpPr>
          <p:spPr>
            <a:xfrm flipH="1">
              <a:off x="7987783" y="4951609"/>
              <a:ext cx="1685669" cy="122233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" name="Freeform 159">
              <a:extLst>
                <a:ext uri="{FF2B5EF4-FFF2-40B4-BE49-F238E27FC236}">
                  <a16:creationId xmlns="" xmlns:a16="http://schemas.microsoft.com/office/drawing/2014/main" id="{8E952C98-BEFC-4D13-8A43-722424CEC899}"/>
                </a:ext>
              </a:extLst>
            </p:cNvPr>
            <p:cNvSpPr/>
            <p:nvPr/>
          </p:nvSpPr>
          <p:spPr>
            <a:xfrm flipH="1">
              <a:off x="4967018" y="24610"/>
              <a:ext cx="2317323" cy="155685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9" name="图片 3">
              <a:extLst>
                <a:ext uri="{FF2B5EF4-FFF2-40B4-BE49-F238E27FC236}">
                  <a16:creationId xmlns="" xmlns:a16="http://schemas.microsoft.com/office/drawing/2014/main" id="{0C51B852-E22F-44B2-9846-B98F1125106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809" y="4874056"/>
              <a:ext cx="540000" cy="442800"/>
            </a:xfrm>
            <a:prstGeom prst="rect">
              <a:avLst/>
            </a:prstGeom>
          </p:spPr>
        </p:pic>
        <p:pic>
          <p:nvPicPr>
            <p:cNvPr id="10" name="图片 3">
              <a:extLst>
                <a:ext uri="{FF2B5EF4-FFF2-40B4-BE49-F238E27FC236}">
                  <a16:creationId xmlns="" xmlns:a16="http://schemas.microsoft.com/office/drawing/2014/main" id="{C2ADFEB8-403A-4CAA-9138-37A25C0CF747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05" y="4891638"/>
              <a:ext cx="540000" cy="442800"/>
            </a:xfrm>
            <a:prstGeom prst="rect">
              <a:avLst/>
            </a:prstGeom>
          </p:spPr>
        </p:pic>
        <p:pic>
          <p:nvPicPr>
            <p:cNvPr id="11" name="图片 3">
              <a:extLst>
                <a:ext uri="{FF2B5EF4-FFF2-40B4-BE49-F238E27FC236}">
                  <a16:creationId xmlns="" xmlns:a16="http://schemas.microsoft.com/office/drawing/2014/main" id="{37D48281-6632-4C20-BD5C-2B004C9637F2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785" y="4868991"/>
              <a:ext cx="540000" cy="442800"/>
            </a:xfrm>
            <a:prstGeom prst="rect">
              <a:avLst/>
            </a:prstGeom>
          </p:spPr>
        </p:pic>
        <p:pic>
          <p:nvPicPr>
            <p:cNvPr id="12" name="图片 3">
              <a:extLst>
                <a:ext uri="{FF2B5EF4-FFF2-40B4-BE49-F238E27FC236}">
                  <a16:creationId xmlns="" xmlns:a16="http://schemas.microsoft.com/office/drawing/2014/main" id="{4836D87D-F9FE-41CE-8051-ECA83814C76E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191" y="4874056"/>
              <a:ext cx="540000" cy="442800"/>
            </a:xfrm>
            <a:prstGeom prst="rect">
              <a:avLst/>
            </a:prstGeom>
          </p:spPr>
        </p:pic>
        <p:pic>
          <p:nvPicPr>
            <p:cNvPr id="13" name="图片 3">
              <a:extLst>
                <a:ext uri="{FF2B5EF4-FFF2-40B4-BE49-F238E27FC236}">
                  <a16:creationId xmlns="" xmlns:a16="http://schemas.microsoft.com/office/drawing/2014/main" id="{5ACE2340-DCE3-49A3-BA40-F4D288A7B62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953" y="1288077"/>
              <a:ext cx="540000" cy="442800"/>
            </a:xfrm>
            <a:prstGeom prst="rect">
              <a:avLst/>
            </a:prstGeom>
          </p:spPr>
        </p:pic>
        <p:pic>
          <p:nvPicPr>
            <p:cNvPr id="14" name="图片 3">
              <a:extLst>
                <a:ext uri="{FF2B5EF4-FFF2-40B4-BE49-F238E27FC236}">
                  <a16:creationId xmlns="" xmlns:a16="http://schemas.microsoft.com/office/drawing/2014/main" id="{0A1C296F-625A-4649-AD54-D5EE08139C35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140" y="1286941"/>
              <a:ext cx="540000" cy="442800"/>
            </a:xfrm>
            <a:prstGeom prst="rect">
              <a:avLst/>
            </a:prstGeom>
          </p:spPr>
        </p:pic>
        <p:pic>
          <p:nvPicPr>
            <p:cNvPr id="15" name="图片 3">
              <a:extLst>
                <a:ext uri="{FF2B5EF4-FFF2-40B4-BE49-F238E27FC236}">
                  <a16:creationId xmlns="" xmlns:a16="http://schemas.microsoft.com/office/drawing/2014/main" id="{35F5A125-378D-4EDB-A8AF-0D4B01CA3BF4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452" y="3210747"/>
              <a:ext cx="540000" cy="442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D27675C3-D95E-4BA6-99CC-A42B751211A6}"/>
                </a:ext>
              </a:extLst>
            </p:cNvPr>
            <p:cNvSpPr txBox="1"/>
            <p:nvPr/>
          </p:nvSpPr>
          <p:spPr>
            <a:xfrm>
              <a:off x="6811886" y="738352"/>
              <a:ext cx="138962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Headquarter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CB2CD17A-A3C4-430C-B2F9-45CE0645068E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5032837" y="1747770"/>
              <a:ext cx="392334" cy="135994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D1A3FC0-C42A-4287-A43C-B9FA471453C7}"/>
                </a:ext>
              </a:extLst>
            </p:cNvPr>
            <p:cNvCxnSpPr>
              <a:cxnSpLocks/>
              <a:stCxn id="13" idx="2"/>
              <a:endCxn id="57" idx="0"/>
            </p:cNvCxnSpPr>
            <p:nvPr/>
          </p:nvCxnSpPr>
          <p:spPr>
            <a:xfrm>
              <a:off x="6745953" y="1730877"/>
              <a:ext cx="421000" cy="1377071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3AAD6515-43F9-46C0-BD7D-38BE4B1CAA73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5697140" y="1508341"/>
              <a:ext cx="778813" cy="113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9D04B3F5-A52C-41EC-9BF0-17B9455A9E02}"/>
                </a:ext>
              </a:extLst>
            </p:cNvPr>
            <p:cNvCxnSpPr>
              <a:cxnSpLocks/>
              <a:stCxn id="12" idx="0"/>
              <a:endCxn id="56" idx="2"/>
            </p:cNvCxnSpPr>
            <p:nvPr/>
          </p:nvCxnSpPr>
          <p:spPr>
            <a:xfrm flipV="1">
              <a:off x="3160191" y="3549530"/>
              <a:ext cx="1872646" cy="132452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7753F1F2-BAA8-4F42-B2D7-F5490ED9AB8D}"/>
                </a:ext>
              </a:extLst>
            </p:cNvPr>
            <p:cNvCxnSpPr>
              <a:cxnSpLocks/>
              <a:stCxn id="9" idx="0"/>
              <a:endCxn id="57" idx="2"/>
            </p:cNvCxnSpPr>
            <p:nvPr/>
          </p:nvCxnSpPr>
          <p:spPr>
            <a:xfrm flipV="1">
              <a:off x="4476809" y="3549766"/>
              <a:ext cx="2690144" cy="132429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D3668DE7-17A4-4333-BFE1-4AB62CA74F28}"/>
                </a:ext>
              </a:extLst>
            </p:cNvPr>
            <p:cNvCxnSpPr>
              <a:cxnSpLocks/>
              <a:stCxn id="10" idx="0"/>
              <a:endCxn id="56" idx="2"/>
            </p:cNvCxnSpPr>
            <p:nvPr/>
          </p:nvCxnSpPr>
          <p:spPr>
            <a:xfrm flipH="1" flipV="1">
              <a:off x="5032837" y="3549530"/>
              <a:ext cx="1252768" cy="134210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8A53B60E-F718-4217-B109-AF43785B29C6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H="1" flipV="1">
              <a:off x="7166953" y="3549766"/>
              <a:ext cx="1564818" cy="132565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A3E7BC67-133F-4D5C-B2C4-638346CDF07C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430191" y="5095456"/>
              <a:ext cx="77661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793787C7-1DE6-47B5-9E2A-8A00CB74507D}"/>
                </a:ext>
              </a:extLst>
            </p:cNvPr>
            <p:cNvCxnSpPr>
              <a:cxnSpLocks/>
              <a:stCxn id="10" idx="0"/>
              <a:endCxn id="57" idx="2"/>
            </p:cNvCxnSpPr>
            <p:nvPr/>
          </p:nvCxnSpPr>
          <p:spPr>
            <a:xfrm flipV="1">
              <a:off x="6285605" y="3549766"/>
              <a:ext cx="881348" cy="134187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7C8B026D-A405-459D-B14A-CE12A1BDE5CC}"/>
                </a:ext>
              </a:extLst>
            </p:cNvPr>
            <p:cNvSpPr txBox="1"/>
            <p:nvPr/>
          </p:nvSpPr>
          <p:spPr>
            <a:xfrm>
              <a:off x="6516887" y="5524003"/>
              <a:ext cx="10143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B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D19C9C90-D67D-47AB-8A85-6CAA8C5BDF3F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5032837" y="3549530"/>
              <a:ext cx="3698934" cy="132588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0BD748B-7D74-478D-9964-4B361F62B719}"/>
                </a:ext>
              </a:extLst>
            </p:cNvPr>
            <p:cNvSpPr txBox="1"/>
            <p:nvPr/>
          </p:nvSpPr>
          <p:spPr>
            <a:xfrm>
              <a:off x="8888537" y="5498425"/>
              <a:ext cx="10855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C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0C298CF2-D8D9-4ADD-B9E6-EFC5CC107375}"/>
                </a:ext>
              </a:extLst>
            </p:cNvPr>
            <p:cNvSpPr/>
            <p:nvPr/>
          </p:nvSpPr>
          <p:spPr>
            <a:xfrm rot="19480737">
              <a:off x="2970951" y="4714649"/>
              <a:ext cx="59097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F76BF8FB-B1D4-4EED-97AB-BE8A19C5E26C}"/>
                </a:ext>
              </a:extLst>
            </p:cNvPr>
            <p:cNvSpPr/>
            <p:nvPr/>
          </p:nvSpPr>
          <p:spPr>
            <a:xfrm rot="20001856">
              <a:off x="4269551" y="4753094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41A9EA87-A672-4E8A-8ADC-B5649D08732B}"/>
                </a:ext>
              </a:extLst>
            </p:cNvPr>
            <p:cNvSpPr/>
            <p:nvPr/>
          </p:nvSpPr>
          <p:spPr>
            <a:xfrm>
              <a:off x="3038349" y="5019992"/>
              <a:ext cx="589096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54C748B7-F5EA-4F29-8304-018F374C976E}"/>
                </a:ext>
              </a:extLst>
            </p:cNvPr>
            <p:cNvSpPr/>
            <p:nvPr/>
          </p:nvSpPr>
          <p:spPr>
            <a:xfrm>
              <a:off x="4042637" y="503406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3A218906-7700-4376-9530-501D8D5D83B9}"/>
                </a:ext>
              </a:extLst>
            </p:cNvPr>
            <p:cNvSpPr/>
            <p:nvPr/>
          </p:nvSpPr>
          <p:spPr>
            <a:xfrm rot="17164483">
              <a:off x="5095456" y="183585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73F25F2-0E42-434F-8EC4-8EF046983D7B}"/>
                </a:ext>
              </a:extLst>
            </p:cNvPr>
            <p:cNvSpPr/>
            <p:nvPr/>
          </p:nvSpPr>
          <p:spPr>
            <a:xfrm rot="4443905">
              <a:off x="6505141" y="1852950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54543D8-B668-425E-9D07-15DE56C573F7}"/>
                </a:ext>
              </a:extLst>
            </p:cNvPr>
            <p:cNvSpPr/>
            <p:nvPr/>
          </p:nvSpPr>
          <p:spPr>
            <a:xfrm>
              <a:off x="5361117" y="1447938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4308C078-D861-4071-8FE0-CBD4996FBCC1}"/>
                </a:ext>
              </a:extLst>
            </p:cNvPr>
            <p:cNvSpPr/>
            <p:nvPr/>
          </p:nvSpPr>
          <p:spPr>
            <a:xfrm>
              <a:off x="6237587" y="145112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BFF9721C-2A65-4ACF-AEBB-D5E51A6E4F0F}"/>
                </a:ext>
              </a:extLst>
            </p:cNvPr>
            <p:cNvSpPr/>
            <p:nvPr/>
          </p:nvSpPr>
          <p:spPr>
            <a:xfrm rot="2825302">
              <a:off x="5790949" y="4637450"/>
              <a:ext cx="6123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6D6ECC9F-A7A9-4682-8137-21908B9498E8}"/>
                </a:ext>
              </a:extLst>
            </p:cNvPr>
            <p:cNvSpPr/>
            <p:nvPr/>
          </p:nvSpPr>
          <p:spPr>
            <a:xfrm rot="18192076">
              <a:off x="6170375" y="4597460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E05C7454-B833-4EEE-9632-D91A82D74511}"/>
                </a:ext>
              </a:extLst>
            </p:cNvPr>
            <p:cNvSpPr/>
            <p:nvPr/>
          </p:nvSpPr>
          <p:spPr>
            <a:xfrm rot="1165247">
              <a:off x="8064345" y="4723937"/>
              <a:ext cx="597932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1BFEC4FE-EF85-4ED4-AC51-826C59A1BF36}"/>
                </a:ext>
              </a:extLst>
            </p:cNvPr>
            <p:cNvSpPr/>
            <p:nvPr/>
          </p:nvSpPr>
          <p:spPr>
            <a:xfrm rot="2400166">
              <a:off x="8265506" y="4635986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41" name="图片 60" descr="交换机.png">
              <a:extLst>
                <a:ext uri="{FF2B5EF4-FFF2-40B4-BE49-F238E27FC236}">
                  <a16:creationId xmlns="" xmlns:a16="http://schemas.microsoft.com/office/drawing/2014/main" id="{53616685-28BA-41C5-9118-33FA5E5C4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1229" y="5949848"/>
              <a:ext cx="540000" cy="441817"/>
            </a:xfrm>
            <a:prstGeom prst="rect">
              <a:avLst/>
            </a:prstGeom>
          </p:spPr>
        </p:pic>
        <p:pic>
          <p:nvPicPr>
            <p:cNvPr id="42" name="图片 60" descr="交换机.png">
              <a:extLst>
                <a:ext uri="{FF2B5EF4-FFF2-40B4-BE49-F238E27FC236}">
                  <a16:creationId xmlns="" xmlns:a16="http://schemas.microsoft.com/office/drawing/2014/main" id="{FB1E9565-5D63-4AD8-81DF-09330974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4521" y="5949847"/>
              <a:ext cx="540000" cy="441817"/>
            </a:xfrm>
            <a:prstGeom prst="rect">
              <a:avLst/>
            </a:prstGeom>
          </p:spPr>
        </p:pic>
        <p:pic>
          <p:nvPicPr>
            <p:cNvPr id="43" name="图片 60" descr="交换机.png">
              <a:extLst>
                <a:ext uri="{FF2B5EF4-FFF2-40B4-BE49-F238E27FC236}">
                  <a16:creationId xmlns="" xmlns:a16="http://schemas.microsoft.com/office/drawing/2014/main" id="{BBA1D41A-0158-4194-8994-57702506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5604" y="5959616"/>
              <a:ext cx="540000" cy="441817"/>
            </a:xfrm>
            <a:prstGeom prst="rect">
              <a:avLst/>
            </a:prstGeom>
          </p:spPr>
        </p:pic>
        <p:pic>
          <p:nvPicPr>
            <p:cNvPr id="44" name="图片 60" descr="交换机.png">
              <a:extLst>
                <a:ext uri="{FF2B5EF4-FFF2-40B4-BE49-F238E27FC236}">
                  <a16:creationId xmlns="" xmlns:a16="http://schemas.microsoft.com/office/drawing/2014/main" id="{1FB377F4-BA6C-49E0-A68A-F1D5D2C9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6784" y="5959616"/>
              <a:ext cx="540000" cy="441817"/>
            </a:xfrm>
            <a:prstGeom prst="rect">
              <a:avLst/>
            </a:prstGeom>
          </p:spPr>
        </p:pic>
        <p:pic>
          <p:nvPicPr>
            <p:cNvPr id="45" name="图片 60" descr="交换机.png">
              <a:extLst>
                <a:ext uri="{FF2B5EF4-FFF2-40B4-BE49-F238E27FC236}">
                  <a16:creationId xmlns="" xmlns:a16="http://schemas.microsoft.com/office/drawing/2014/main" id="{CAEA5A3F-AEBD-441C-BF22-FF0EFCC35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214" y="117117"/>
              <a:ext cx="540000" cy="441817"/>
            </a:xfrm>
            <a:prstGeom prst="rect">
              <a:avLst/>
            </a:prstGeom>
          </p:spPr>
        </p:pic>
        <p:pic>
          <p:nvPicPr>
            <p:cNvPr id="46" name="图片 60" descr="交换机.png">
              <a:extLst>
                <a:ext uri="{FF2B5EF4-FFF2-40B4-BE49-F238E27FC236}">
                  <a16:creationId xmlns="" xmlns:a16="http://schemas.microsoft.com/office/drawing/2014/main" id="{822EA720-4CBC-4471-8B3E-4C4805E5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4604" y="117118"/>
              <a:ext cx="540000" cy="441817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C1F7E7F2-E703-4E43-AFE1-B4FE5806480B}"/>
                </a:ext>
              </a:extLst>
            </p:cNvPr>
            <p:cNvCxnSpPr>
              <a:cxnSpLocks/>
              <a:stCxn id="84" idx="0"/>
              <a:endCxn id="10" idx="2"/>
            </p:cNvCxnSpPr>
            <p:nvPr/>
          </p:nvCxnSpPr>
          <p:spPr>
            <a:xfrm flipV="1">
              <a:off x="6285605" y="5334438"/>
              <a:ext cx="0" cy="17712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E00A1ECA-9D03-4D11-908F-9B6D9EE06BD4}"/>
                </a:ext>
              </a:extLst>
            </p:cNvPr>
            <p:cNvCxnSpPr>
              <a:cxnSpLocks/>
              <a:stCxn id="85" idx="0"/>
              <a:endCxn id="11" idx="2"/>
            </p:cNvCxnSpPr>
            <p:nvPr/>
          </p:nvCxnSpPr>
          <p:spPr>
            <a:xfrm flipV="1">
              <a:off x="8716785" y="5311791"/>
              <a:ext cx="0" cy="18140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14955BF-9A8C-4147-86E3-00AF92BE089B}"/>
                </a:ext>
              </a:extLst>
            </p:cNvPr>
            <p:cNvSpPr txBox="1"/>
            <p:nvPr/>
          </p:nvSpPr>
          <p:spPr>
            <a:xfrm>
              <a:off x="1579597" y="5951003"/>
              <a:ext cx="133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DBB668AD-DE78-4FA9-A417-DCC0CBF24CAF}"/>
                </a:ext>
              </a:extLst>
            </p:cNvPr>
            <p:cNvSpPr txBox="1"/>
            <p:nvPr/>
          </p:nvSpPr>
          <p:spPr>
            <a:xfrm>
              <a:off x="4692336" y="5800818"/>
              <a:ext cx="1291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Development</a:t>
              </a:r>
              <a:endParaRPr lang="en-US" altLang="zh-CN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Branch-A-2-PC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C0B55277-F736-4518-8885-491CAF2DE47B}"/>
                </a:ext>
              </a:extLst>
            </p:cNvPr>
            <p:cNvSpPr txBox="1"/>
            <p:nvPr/>
          </p:nvSpPr>
          <p:spPr>
            <a:xfrm>
              <a:off x="3698237" y="34317"/>
              <a:ext cx="14467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  <a:endParaRPr lang="en-US" sz="11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Video</a:t>
              </a: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algn="r"/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192.168.110.1/24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C88BC1FA-E5AC-4795-AA50-1E95BF921B4D}"/>
                </a:ext>
              </a:extLst>
            </p:cNvPr>
            <p:cNvSpPr txBox="1"/>
            <p:nvPr/>
          </p:nvSpPr>
          <p:spPr>
            <a:xfrm>
              <a:off x="6978200" y="25219"/>
              <a:ext cx="15381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Development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FTP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192.168.120.1/24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12FD84DE-9061-4342-9997-013D83987746}"/>
                </a:ext>
              </a:extLst>
            </p:cNvPr>
            <p:cNvSpPr txBox="1"/>
            <p:nvPr/>
          </p:nvSpPr>
          <p:spPr>
            <a:xfrm>
              <a:off x="6515417" y="5839588"/>
              <a:ext cx="1580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Training &amp; Course </a:t>
              </a: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DAB2F044-85C4-4A55-9D89-D934EBA23071}"/>
                </a:ext>
              </a:extLst>
            </p:cNvPr>
            <p:cNvSpPr txBox="1"/>
            <p:nvPr/>
          </p:nvSpPr>
          <p:spPr>
            <a:xfrm>
              <a:off x="8932758" y="5808342"/>
              <a:ext cx="1882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 &amp; Course 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F14BA16D-0B08-42CF-A022-8CE63CCB93C7}"/>
                </a:ext>
              </a:extLst>
            </p:cNvPr>
            <p:cNvSpPr/>
            <p:nvPr/>
          </p:nvSpPr>
          <p:spPr>
            <a:xfrm>
              <a:off x="8426402" y="525210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56" name="图片 12" descr="通用交换机.png">
              <a:extLst>
                <a:ext uri="{FF2B5EF4-FFF2-40B4-BE49-F238E27FC236}">
                  <a16:creationId xmlns="" xmlns:a16="http://schemas.microsoft.com/office/drawing/2014/main" id="{741D9D82-3681-4F66-95A5-C6F9238A2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837" y="3107712"/>
              <a:ext cx="540000" cy="441818"/>
            </a:xfrm>
            <a:prstGeom prst="rect">
              <a:avLst/>
            </a:prstGeom>
          </p:spPr>
        </p:pic>
        <p:pic>
          <p:nvPicPr>
            <p:cNvPr id="57" name="图片 12" descr="通用交换机.png">
              <a:extLst>
                <a:ext uri="{FF2B5EF4-FFF2-40B4-BE49-F238E27FC236}">
                  <a16:creationId xmlns="" xmlns:a16="http://schemas.microsoft.com/office/drawing/2014/main" id="{26968433-5AEF-447D-AA2F-1BE502BA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6953" y="3107948"/>
              <a:ext cx="540000" cy="441818"/>
            </a:xfrm>
            <a:prstGeom prst="rect">
              <a:avLst/>
            </a:prstGeom>
          </p:spPr>
        </p:pic>
        <p:sp>
          <p:nvSpPr>
            <p:cNvPr id="58" name="Freeform 159">
              <a:extLst>
                <a:ext uri="{FF2B5EF4-FFF2-40B4-BE49-F238E27FC236}">
                  <a16:creationId xmlns="" xmlns:a16="http://schemas.microsoft.com/office/drawing/2014/main" id="{F47264EA-313F-40F6-B0BA-9C0FBC2B0F63}"/>
                </a:ext>
              </a:extLst>
            </p:cNvPr>
            <p:cNvSpPr/>
            <p:nvPr/>
          </p:nvSpPr>
          <p:spPr>
            <a:xfrm flipH="1">
              <a:off x="4176049" y="2820179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MPLS</a:t>
              </a:r>
            </a:p>
          </p:txBody>
        </p:sp>
        <p:sp>
          <p:nvSpPr>
            <p:cNvPr id="59" name="Freeform 159">
              <a:extLst>
                <a:ext uri="{FF2B5EF4-FFF2-40B4-BE49-F238E27FC236}">
                  <a16:creationId xmlns="" xmlns:a16="http://schemas.microsoft.com/office/drawing/2014/main" id="{5FE98C42-7959-477A-BEEE-8C762A625AA0}"/>
                </a:ext>
              </a:extLst>
            </p:cNvPr>
            <p:cNvSpPr/>
            <p:nvPr/>
          </p:nvSpPr>
          <p:spPr>
            <a:xfrm flipH="1">
              <a:off x="6386319" y="2814963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nternet</a:t>
              </a:r>
              <a:endParaRPr lang="en-US" sz="16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22C6BA76-72A2-4F3A-8624-1C5B64405AA1}"/>
                </a:ext>
              </a:extLst>
            </p:cNvPr>
            <p:cNvCxnSpPr>
              <a:cxnSpLocks/>
              <a:stCxn id="64" idx="3"/>
              <a:endCxn id="8" idx="21"/>
            </p:cNvCxnSpPr>
            <p:nvPr/>
          </p:nvCxnSpPr>
          <p:spPr>
            <a:xfrm flipV="1">
              <a:off x="3034409" y="1116115"/>
              <a:ext cx="1932609" cy="638565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BD06581D-9A85-4AEA-ABD0-6FA19EFF3F24}"/>
                </a:ext>
              </a:extLst>
            </p:cNvPr>
            <p:cNvCxnSpPr>
              <a:cxnSpLocks/>
              <a:stCxn id="64" idx="3"/>
              <a:endCxn id="5" idx="21"/>
            </p:cNvCxnSpPr>
            <p:nvPr/>
          </p:nvCxnSpPr>
          <p:spPr>
            <a:xfrm flipH="1">
              <a:off x="2725032" y="1754680"/>
              <a:ext cx="309377" cy="4030727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B85C22DF-812F-4ECD-828F-1FD839A8D91C}"/>
                </a:ext>
              </a:extLst>
            </p:cNvPr>
            <p:cNvCxnSpPr>
              <a:cxnSpLocks/>
              <a:stCxn id="64" idx="3"/>
              <a:endCxn id="6" idx="21"/>
            </p:cNvCxnSpPr>
            <p:nvPr/>
          </p:nvCxnSpPr>
          <p:spPr>
            <a:xfrm>
              <a:off x="3034409" y="1754680"/>
              <a:ext cx="2458399" cy="4058258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A747AA1B-26D7-40B4-8F70-1664D0014BFB}"/>
                </a:ext>
              </a:extLst>
            </p:cNvPr>
            <p:cNvCxnSpPr>
              <a:cxnSpLocks/>
              <a:stCxn id="64" idx="3"/>
              <a:endCxn id="7" idx="21"/>
            </p:cNvCxnSpPr>
            <p:nvPr/>
          </p:nvCxnSpPr>
          <p:spPr>
            <a:xfrm>
              <a:off x="3034409" y="1754680"/>
              <a:ext cx="4953374" cy="4053904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pic>
          <p:nvPicPr>
            <p:cNvPr id="64" name="图片 5">
              <a:extLst>
                <a:ext uri="{FF2B5EF4-FFF2-40B4-BE49-F238E27FC236}">
                  <a16:creationId xmlns="" xmlns:a16="http://schemas.microsoft.com/office/drawing/2014/main" id="{3D4CEC2C-240E-4310-8A42-30CBB03A8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705" y="1575263"/>
              <a:ext cx="1424704" cy="35883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AEECDAAE-FEF1-4F6A-91FF-A079E8F3E448}"/>
                </a:ext>
              </a:extLst>
            </p:cNvPr>
            <p:cNvSpPr txBox="1"/>
            <p:nvPr/>
          </p:nvSpPr>
          <p:spPr>
            <a:xfrm rot="17202490">
              <a:off x="4609880" y="1997290"/>
              <a:ext cx="1070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.1.1.1/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E1663896-2C6B-45D1-BF93-73ED8740D656}"/>
                </a:ext>
              </a:extLst>
            </p:cNvPr>
            <p:cNvSpPr txBox="1"/>
            <p:nvPr/>
          </p:nvSpPr>
          <p:spPr>
            <a:xfrm rot="19468560">
              <a:off x="2754735" y="4411556"/>
              <a:ext cx="1130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00D18D29-7D41-43F9-B1BD-992418491178}"/>
                </a:ext>
              </a:extLst>
            </p:cNvPr>
            <p:cNvSpPr txBox="1"/>
            <p:nvPr/>
          </p:nvSpPr>
          <p:spPr>
            <a:xfrm rot="2839145">
              <a:off x="5253778" y="4456930"/>
              <a:ext cx="1091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3FAABAD1-8934-428D-A7AA-B586D440CD22}"/>
                </a:ext>
              </a:extLst>
            </p:cNvPr>
            <p:cNvSpPr txBox="1"/>
            <p:nvPr/>
          </p:nvSpPr>
          <p:spPr>
            <a:xfrm rot="4339481">
              <a:off x="6523393" y="2038080"/>
              <a:ext cx="111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2BDF0424-0EDF-4F5B-A808-04A2E9A438F1}"/>
                </a:ext>
              </a:extLst>
            </p:cNvPr>
            <p:cNvSpPr txBox="1"/>
            <p:nvPr/>
          </p:nvSpPr>
          <p:spPr>
            <a:xfrm rot="20022142">
              <a:off x="4015921" y="4510432"/>
              <a:ext cx="1068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574C4BE3-5805-4E78-B9CC-29CDA14D7785}"/>
                </a:ext>
              </a:extLst>
            </p:cNvPr>
            <p:cNvSpPr txBox="1"/>
            <p:nvPr/>
          </p:nvSpPr>
          <p:spPr>
            <a:xfrm rot="18164790">
              <a:off x="6198148" y="4402081"/>
              <a:ext cx="1087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60015860-21E4-4133-9DB9-E9BCC0AF1C0E}"/>
                </a:ext>
              </a:extLst>
            </p:cNvPr>
            <p:cNvSpPr txBox="1"/>
            <p:nvPr/>
          </p:nvSpPr>
          <p:spPr>
            <a:xfrm rot="1114015">
              <a:off x="7469694" y="4699197"/>
              <a:ext cx="1071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A657F5F-616D-4A14-915F-8946128DF482}"/>
                </a:ext>
              </a:extLst>
            </p:cNvPr>
            <p:cNvSpPr txBox="1"/>
            <p:nvPr/>
          </p:nvSpPr>
          <p:spPr>
            <a:xfrm rot="2390596">
              <a:off x="8080863" y="4360303"/>
              <a:ext cx="103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FECB48F7-5F66-4E77-A5AE-2B7CE1549344}"/>
                </a:ext>
              </a:extLst>
            </p:cNvPr>
            <p:cNvCxnSpPr>
              <a:cxnSpLocks/>
              <a:stCxn id="15" idx="1"/>
              <a:endCxn id="59" idx="8"/>
            </p:cNvCxnSpPr>
            <p:nvPr/>
          </p:nvCxnSpPr>
          <p:spPr>
            <a:xfrm flipH="1">
              <a:off x="8115274" y="3432147"/>
              <a:ext cx="101817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A3075D1D-3F53-4E92-AD34-7580B6FD91A9}"/>
                </a:ext>
              </a:extLst>
            </p:cNvPr>
            <p:cNvSpPr txBox="1"/>
            <p:nvPr/>
          </p:nvSpPr>
          <p:spPr>
            <a:xfrm>
              <a:off x="8775856" y="2918449"/>
              <a:ext cx="126394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Web 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Server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2E74ECAE-EABD-4F34-80C0-BCF8FE2A0AD8}"/>
                </a:ext>
              </a:extLst>
            </p:cNvPr>
            <p:cNvSpPr txBox="1"/>
            <p:nvPr/>
          </p:nvSpPr>
          <p:spPr>
            <a:xfrm>
              <a:off x="4536562" y="1372189"/>
              <a:ext cx="699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DC4B79D-88C6-4FEE-BDC9-70C810C8C4F1}"/>
                </a:ext>
              </a:extLst>
            </p:cNvPr>
            <p:cNvSpPr txBox="1"/>
            <p:nvPr/>
          </p:nvSpPr>
          <p:spPr>
            <a:xfrm>
              <a:off x="6924849" y="1371560"/>
              <a:ext cx="661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9D6E636C-AD25-4F96-B641-6F3FEF613785}"/>
                </a:ext>
              </a:extLst>
            </p:cNvPr>
            <p:cNvSpPr txBox="1"/>
            <p:nvPr/>
          </p:nvSpPr>
          <p:spPr>
            <a:xfrm>
              <a:off x="1897906" y="4972024"/>
              <a:ext cx="1068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571B5C20-169E-4969-AA57-354DCBB5105B}"/>
                </a:ext>
              </a:extLst>
            </p:cNvPr>
            <p:cNvSpPr txBox="1"/>
            <p:nvPr/>
          </p:nvSpPr>
          <p:spPr>
            <a:xfrm>
              <a:off x="4685282" y="4991076"/>
              <a:ext cx="1074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Branch-A-R2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B86EFE68-8C1F-4FC8-8F8E-4B4783FCDDAC}"/>
                </a:ext>
              </a:extLst>
            </p:cNvPr>
            <p:cNvSpPr txBox="1"/>
            <p:nvPr/>
          </p:nvSpPr>
          <p:spPr>
            <a:xfrm>
              <a:off x="6541384" y="499331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BFE0DB27-31DF-421F-B574-2B02230D68DA}"/>
                </a:ext>
              </a:extLst>
            </p:cNvPr>
            <p:cNvSpPr txBox="1"/>
            <p:nvPr/>
          </p:nvSpPr>
          <p:spPr>
            <a:xfrm>
              <a:off x="8911200" y="496910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1" name="图片 12" descr="通用交换机.png">
              <a:extLst>
                <a:ext uri="{FF2B5EF4-FFF2-40B4-BE49-F238E27FC236}">
                  <a16:creationId xmlns="" xmlns:a16="http://schemas.microsoft.com/office/drawing/2014/main" id="{D3880627-EC93-4F50-8ED1-2DBB2317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4681" y="734817"/>
              <a:ext cx="400923" cy="328028"/>
            </a:xfrm>
            <a:prstGeom prst="rect">
              <a:avLst/>
            </a:prstGeom>
          </p:spPr>
        </p:pic>
        <p:pic>
          <p:nvPicPr>
            <p:cNvPr id="82" name="图片 12" descr="通用交换机.png">
              <a:extLst>
                <a:ext uri="{FF2B5EF4-FFF2-40B4-BE49-F238E27FC236}">
                  <a16:creationId xmlns="" xmlns:a16="http://schemas.microsoft.com/office/drawing/2014/main" id="{C47A5FF4-1915-4901-8298-11AF16B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7445" y="5482627"/>
              <a:ext cx="400923" cy="328028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123DBD15-D12E-426E-8850-1F47B4C41779}"/>
                </a:ext>
              </a:extLst>
            </p:cNvPr>
            <p:cNvSpPr txBox="1"/>
            <p:nvPr/>
          </p:nvSpPr>
          <p:spPr>
            <a:xfrm>
              <a:off x="2070905" y="5489876"/>
              <a:ext cx="10260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A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4" name="图片 12" descr="通用交换机.png">
              <a:extLst>
                <a:ext uri="{FF2B5EF4-FFF2-40B4-BE49-F238E27FC236}">
                  <a16:creationId xmlns="" xmlns:a16="http://schemas.microsoft.com/office/drawing/2014/main" id="{281ECE38-55B1-4A68-A155-998B17289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5143" y="5511560"/>
              <a:ext cx="400923" cy="328028"/>
            </a:xfrm>
            <a:prstGeom prst="rect">
              <a:avLst/>
            </a:prstGeom>
          </p:spPr>
        </p:pic>
        <p:pic>
          <p:nvPicPr>
            <p:cNvPr id="85" name="图片 12" descr="通用交换机.png">
              <a:extLst>
                <a:ext uri="{FF2B5EF4-FFF2-40B4-BE49-F238E27FC236}">
                  <a16:creationId xmlns="" xmlns:a16="http://schemas.microsoft.com/office/drawing/2014/main" id="{E59EEA19-3318-48B9-AD1A-A708FE55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6323" y="5493195"/>
              <a:ext cx="400923" cy="328028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39568743-FBCC-40E3-A8C5-E0F87C435B0F}"/>
                </a:ext>
              </a:extLst>
            </p:cNvPr>
            <p:cNvCxnSpPr>
              <a:cxnSpLocks/>
              <a:stCxn id="85" idx="2"/>
              <a:endCxn id="44" idx="0"/>
            </p:cNvCxnSpPr>
            <p:nvPr/>
          </p:nvCxnSpPr>
          <p:spPr>
            <a:xfrm flipH="1">
              <a:off x="8716784" y="5821223"/>
              <a:ext cx="1" cy="138393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B53DADC7-213F-4B7F-9F61-CD07FB0D008A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 flipH="1">
              <a:off x="6285604" y="5839588"/>
              <a:ext cx="1" cy="12002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069F5B72-A494-456D-9072-780BEB44DE34}"/>
                </a:ext>
              </a:extLst>
            </p:cNvPr>
            <p:cNvSpPr/>
            <p:nvPr/>
          </p:nvSpPr>
          <p:spPr>
            <a:xfrm>
              <a:off x="5997463" y="5272139"/>
              <a:ext cx="5907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89" name="Connector: Elbow 162">
              <a:extLst>
                <a:ext uri="{FF2B5EF4-FFF2-40B4-BE49-F238E27FC236}">
                  <a16:creationId xmlns="" xmlns:a16="http://schemas.microsoft.com/office/drawing/2014/main" id="{7F0AC6E8-32E2-4051-B8E2-91131BCCB2D5}"/>
                </a:ext>
              </a:extLst>
            </p:cNvPr>
            <p:cNvCxnSpPr>
              <a:cxnSpLocks/>
              <a:stCxn id="81" idx="2"/>
              <a:endCxn id="14" idx="0"/>
            </p:cNvCxnSpPr>
            <p:nvPr/>
          </p:nvCxnSpPr>
          <p:spPr>
            <a:xfrm rot="5400000">
              <a:off x="5644094" y="845892"/>
              <a:ext cx="224096" cy="658003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0" name="Connector: Elbow 167">
              <a:extLst>
                <a:ext uri="{FF2B5EF4-FFF2-40B4-BE49-F238E27FC236}">
                  <a16:creationId xmlns="" xmlns:a16="http://schemas.microsoft.com/office/drawing/2014/main" id="{3242BE39-DF70-4B16-B6A9-F746BE01ADAA}"/>
                </a:ext>
              </a:extLst>
            </p:cNvPr>
            <p:cNvCxnSpPr>
              <a:cxnSpLocks/>
              <a:stCxn id="81" idx="2"/>
              <a:endCxn id="13" idx="0"/>
            </p:cNvCxnSpPr>
            <p:nvPr/>
          </p:nvCxnSpPr>
          <p:spPr>
            <a:xfrm rot="16200000" flipH="1">
              <a:off x="6302932" y="845056"/>
              <a:ext cx="225232" cy="660810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A4046E2C-60F0-4BAC-B669-18B4116B2A38}"/>
                </a:ext>
              </a:extLst>
            </p:cNvPr>
            <p:cNvSpPr/>
            <p:nvPr/>
          </p:nvSpPr>
          <p:spPr>
            <a:xfrm>
              <a:off x="5127568" y="1216605"/>
              <a:ext cx="58818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4578F8CF-F877-41AA-982E-33BA3668613D}"/>
                </a:ext>
              </a:extLst>
            </p:cNvPr>
            <p:cNvSpPr/>
            <p:nvPr/>
          </p:nvSpPr>
          <p:spPr>
            <a:xfrm>
              <a:off x="6452743" y="1218787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3" name="Connector: Elbow 182">
              <a:extLst>
                <a:ext uri="{FF2B5EF4-FFF2-40B4-BE49-F238E27FC236}">
                  <a16:creationId xmlns="" xmlns:a16="http://schemas.microsoft.com/office/drawing/2014/main" id="{E1D92423-FE67-45BC-9849-8126451D8622}"/>
                </a:ext>
              </a:extLst>
            </p:cNvPr>
            <p:cNvCxnSpPr>
              <a:cxnSpLocks/>
              <a:stCxn id="12" idx="2"/>
              <a:endCxn id="82" idx="0"/>
            </p:cNvCxnSpPr>
            <p:nvPr/>
          </p:nvCxnSpPr>
          <p:spPr>
            <a:xfrm rot="16200000" flipH="1">
              <a:off x="3411164" y="5065883"/>
              <a:ext cx="165771" cy="667716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4" name="Connector: Elbow 185">
              <a:extLst>
                <a:ext uri="{FF2B5EF4-FFF2-40B4-BE49-F238E27FC236}">
                  <a16:creationId xmlns="" xmlns:a16="http://schemas.microsoft.com/office/drawing/2014/main" id="{9319A825-A750-4550-A7EB-20919B82190B}"/>
                </a:ext>
              </a:extLst>
            </p:cNvPr>
            <p:cNvCxnSpPr>
              <a:cxnSpLocks/>
              <a:stCxn id="9" idx="2"/>
              <a:endCxn id="82" idx="0"/>
            </p:cNvCxnSpPr>
            <p:nvPr/>
          </p:nvCxnSpPr>
          <p:spPr>
            <a:xfrm rot="5400000">
              <a:off x="4069473" y="5075290"/>
              <a:ext cx="165771" cy="64890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43B92014-7ADB-4BB9-B617-F677C393F52F}"/>
                </a:ext>
              </a:extLst>
            </p:cNvPr>
            <p:cNvSpPr/>
            <p:nvPr/>
          </p:nvSpPr>
          <p:spPr>
            <a:xfrm>
              <a:off x="2862204" y="5237341"/>
              <a:ext cx="5954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7E27B51B-D01A-4636-ADF2-FD4938220D34}"/>
                </a:ext>
              </a:extLst>
            </p:cNvPr>
            <p:cNvSpPr/>
            <p:nvPr/>
          </p:nvSpPr>
          <p:spPr>
            <a:xfrm>
              <a:off x="4176049" y="5227317"/>
              <a:ext cx="58642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7" name="Connector: Elbow 213">
              <a:extLst>
                <a:ext uri="{FF2B5EF4-FFF2-40B4-BE49-F238E27FC236}">
                  <a16:creationId xmlns="" xmlns:a16="http://schemas.microsoft.com/office/drawing/2014/main" id="{A1367C75-5969-4510-AE0E-B7A30854BDC8}"/>
                </a:ext>
              </a:extLst>
            </p:cNvPr>
            <p:cNvCxnSpPr>
              <a:cxnSpLocks/>
              <a:stCxn id="81" idx="0"/>
              <a:endCxn id="45" idx="2"/>
            </p:cNvCxnSpPr>
            <p:nvPr/>
          </p:nvCxnSpPr>
          <p:spPr>
            <a:xfrm rot="16200000" flipV="1">
              <a:off x="5637738" y="287411"/>
              <a:ext cx="175883" cy="718929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8" name="Connector: Elbow 217">
              <a:extLst>
                <a:ext uri="{FF2B5EF4-FFF2-40B4-BE49-F238E27FC236}">
                  <a16:creationId xmlns="" xmlns:a16="http://schemas.microsoft.com/office/drawing/2014/main" id="{0265527F-4124-4956-965C-B6849C15CC5C}"/>
                </a:ext>
              </a:extLst>
            </p:cNvPr>
            <p:cNvCxnSpPr>
              <a:cxnSpLocks/>
              <a:stCxn id="81" idx="0"/>
              <a:endCxn id="46" idx="2"/>
            </p:cNvCxnSpPr>
            <p:nvPr/>
          </p:nvCxnSpPr>
          <p:spPr>
            <a:xfrm rot="5400000" flipH="1" flipV="1">
              <a:off x="6326932" y="317146"/>
              <a:ext cx="175882" cy="65946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9" name="Connector: Elbow 220">
              <a:extLst>
                <a:ext uri="{FF2B5EF4-FFF2-40B4-BE49-F238E27FC236}">
                  <a16:creationId xmlns="" xmlns:a16="http://schemas.microsoft.com/office/drawing/2014/main" id="{83A41FF5-8599-4523-8F90-494B7FAEE787}"/>
                </a:ext>
              </a:extLst>
            </p:cNvPr>
            <p:cNvCxnSpPr>
              <a:cxnSpLocks/>
              <a:stCxn id="42" idx="0"/>
              <a:endCxn id="82" idx="2"/>
            </p:cNvCxnSpPr>
            <p:nvPr/>
          </p:nvCxnSpPr>
          <p:spPr>
            <a:xfrm rot="16200000" flipV="1">
              <a:off x="4081618" y="5556944"/>
              <a:ext cx="139192" cy="646614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00" name="Connector: Elbow 223">
              <a:extLst>
                <a:ext uri="{FF2B5EF4-FFF2-40B4-BE49-F238E27FC236}">
                  <a16:creationId xmlns="" xmlns:a16="http://schemas.microsoft.com/office/drawing/2014/main" id="{BC619F65-B8E8-425A-9227-E9F8CB63DC3F}"/>
                </a:ext>
              </a:extLst>
            </p:cNvPr>
            <p:cNvCxnSpPr>
              <a:cxnSpLocks/>
              <a:stCxn id="41" idx="0"/>
              <a:endCxn id="82" idx="2"/>
            </p:cNvCxnSpPr>
            <p:nvPr/>
          </p:nvCxnSpPr>
          <p:spPr>
            <a:xfrm rot="5400000" flipH="1" flipV="1">
              <a:off x="3424972" y="5546913"/>
              <a:ext cx="139193" cy="666678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17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87951"/>
              </p:ext>
            </p:extLst>
          </p:nvPr>
        </p:nvGraphicFramePr>
        <p:xfrm>
          <a:off x="211484" y="677027"/>
          <a:ext cx="11762344" cy="3058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817"/>
                <a:gridCol w="824666"/>
                <a:gridCol w="2906829"/>
                <a:gridCol w="875899"/>
                <a:gridCol w="4851133"/>
              </a:tblGrid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Devices </a:t>
                      </a:r>
                      <a:endParaRPr lang="zh-CN" alt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Port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 :port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Mask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172.18.135.19:3001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</a:t>
                      </a:r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uawei@123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R2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172.18.135.19:3002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R1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172.18.135.19:3003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R2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172.18.135.19:3004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B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3005</a:t>
                      </a:r>
                      <a:endParaRPr lang="en-US" altLang="zh-CN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172.18.135.19:3005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C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3006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172.18.135.19:3006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iMaster</a:t>
                      </a:r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 NCE-WAN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18008</a:t>
                      </a:r>
                      <a:endParaRPr lang="en-US" altLang="zh-CN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https://172.21.16.199:18008/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MSP:</a:t>
                      </a:r>
                      <a:r>
                        <a:rPr lang="en-US" altLang="zh-CN" sz="1600" b="1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elabmsp@huawei</a:t>
                      </a: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/Huawei@123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Tenant</a:t>
                      </a:r>
                      <a:r>
                        <a:rPr lang="zh-CN" altLang="en-US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：</a:t>
                      </a:r>
                      <a:r>
                        <a:rPr lang="en-US" altLang="zh-CN" sz="1600" b="1" i="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elabsdwan09/Huawei@123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34940"/>
              </p:ext>
            </p:extLst>
          </p:nvPr>
        </p:nvGraphicFramePr>
        <p:xfrm>
          <a:off x="211484" y="3836784"/>
          <a:ext cx="11762343" cy="2179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816"/>
                <a:gridCol w="896856"/>
                <a:gridCol w="2834640"/>
                <a:gridCol w="894080"/>
                <a:gridCol w="4832951"/>
              </a:tblGrid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</a:t>
                      </a:r>
                      <a:endParaRPr 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port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 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400" b="1" i="0" u="none" strike="noStrike" dirty="0" smtClean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Video Server</a:t>
                      </a:r>
                      <a:endParaRPr 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FTP Server</a:t>
                      </a:r>
                      <a:endParaRPr 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administrator/Huawei@123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Branch-A-1-PC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Branch-A-2-PC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Branch-B-1-PC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Branch-C-1-PC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Email server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172.21.18.240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7076" y="174410"/>
            <a:ext cx="2299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Login  information:</a:t>
            </a:r>
            <a:endParaRPr lang="zh-CN" altLang="zh-CN" sz="2000" dirty="0"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3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8619"/>
              </p:ext>
            </p:extLst>
          </p:nvPr>
        </p:nvGraphicFramePr>
        <p:xfrm>
          <a:off x="1628303" y="1460790"/>
          <a:ext cx="8661104" cy="2803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03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Email address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Username/password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ztp9@sdwan.com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hq9@sdwan.com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branch-a9@sdwan.com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branch-b9@sdwan.com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1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branch-c9@sdwan.com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851507"/>
              </p:ext>
            </p:extLst>
          </p:nvPr>
        </p:nvGraphicFramePr>
        <p:xfrm>
          <a:off x="873475" y="2133599"/>
          <a:ext cx="10289157" cy="3315905"/>
        </p:xfrm>
        <a:graphic>
          <a:graphicData uri="http://schemas.openxmlformats.org/drawingml/2006/table">
            <a:tbl>
              <a:tblPr firstRow="1" firstCol="1" bandRow="1"/>
              <a:tblGrid>
                <a:gridCol w="2750113"/>
                <a:gridCol w="2946949"/>
                <a:gridCol w="1821623"/>
                <a:gridCol w="2770472"/>
              </a:tblGrid>
              <a:tr h="396241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ESN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PC for ZTP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Username / Password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179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6R02352CQW2180002647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6R02352CQW2180002788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administrator/Huawei@123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6R02352CQW2180002786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b="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6R02352CQW2180002790</a:t>
                      </a:r>
                      <a:endParaRPr lang="zh-CN" sz="1200" b="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6R02352CQW2190000316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6R02352CQW2180002798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92195" y="1598414"/>
            <a:ext cx="1546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ZTP data plan: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194" y="492517"/>
            <a:ext cx="10370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Please make sure to delete all your sites, </a:t>
            </a:r>
            <a:r>
              <a:rPr lang="en-US" altLang="zh-CN" b="1" dirty="0" err="1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equipments</a:t>
            </a: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, and tenant/MSP accounts when you finished the training.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7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9440" y="492036"/>
            <a:ext cx="8544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Underlay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LAN port: L2 switch mode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WAN route: default route, set the 100.x.x.2 as the default gateway.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49513"/>
              </p:ext>
            </p:extLst>
          </p:nvPr>
        </p:nvGraphicFramePr>
        <p:xfrm>
          <a:off x="701675" y="1771174"/>
          <a:ext cx="10230485" cy="3197069"/>
        </p:xfrm>
        <a:graphic>
          <a:graphicData uri="http://schemas.openxmlformats.org/drawingml/2006/table">
            <a:tbl>
              <a:tblPr firstRow="1" firstCol="1" bandRow="1"/>
              <a:tblGrid>
                <a:gridCol w="2046097"/>
                <a:gridCol w="2046097"/>
                <a:gridCol w="2046097"/>
                <a:gridCol w="2046097"/>
                <a:gridCol w="2046097"/>
              </a:tblGrid>
              <a:tr h="63941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WAN Link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Subnet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Next-Hop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IP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3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240" y="309156"/>
            <a:ext cx="1037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Overlay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Each CPE uses GE0/0/0 and VLANIF to communicate with the switches connected.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And OSPF (area 0) is the overlay routing protocol.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61744"/>
              </p:ext>
            </p:extLst>
          </p:nvPr>
        </p:nvGraphicFramePr>
        <p:xfrm>
          <a:off x="396240" y="1415574"/>
          <a:ext cx="11104881" cy="4517868"/>
        </p:xfrm>
        <a:graphic>
          <a:graphicData uri="http://schemas.openxmlformats.org/drawingml/2006/table">
            <a:tbl>
              <a:tblPr firstRow="1" firstCol="1" bandRow="1"/>
              <a:tblGrid>
                <a:gridCol w="1576143"/>
                <a:gridCol w="991730"/>
                <a:gridCol w="1225079"/>
                <a:gridCol w="1225079"/>
                <a:gridCol w="1851161"/>
                <a:gridCol w="1851161"/>
                <a:gridCol w="1206327"/>
                <a:gridCol w="1178201"/>
              </a:tblGrid>
              <a:tr h="7972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Virtual Network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Site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Physical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IP Address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LAN Routing Protocol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Protocol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Online Training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Course Development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4" y="1521092"/>
            <a:ext cx="5553075" cy="5086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877054"/>
            <a:ext cx="2972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How to login devices by  GUI: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13615</TotalTime>
  <Words>440</Words>
  <Application>Microsoft Office PowerPoint</Application>
  <PresentationFormat>宽屏</PresentationFormat>
  <Paragraphs>289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方正兰亭黑简体</vt:lpstr>
      <vt:lpstr>方正兰亭细黑简体</vt:lpstr>
      <vt:lpstr>宋体</vt:lpstr>
      <vt:lpstr>Arial</vt:lpstr>
      <vt:lpstr>Calibri</vt:lpstr>
      <vt:lpstr>Calibri Light</vt:lpstr>
      <vt:lpstr>Huawei Sans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Wuyuezjhw (Monk)</dc:creator>
  <cp:lastModifiedBy>Xujianfengzjhw</cp:lastModifiedBy>
  <cp:revision>46</cp:revision>
  <dcterms:created xsi:type="dcterms:W3CDTF">2021-06-18T01:08:45Z</dcterms:created>
  <dcterms:modified xsi:type="dcterms:W3CDTF">2023-04-18T14:13:05Z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(3)eDgmQI7a4c2ZQHgEgw7XfbtTszuoxIXLHWf9x/MwZvaq3UeFqPkS7I8QuO6Gs6LCfq04/4vC
XP7NNOupt2//bR4V1y1mv7VBgYpx5wYp4WTVw/N/fUmvHlPcfGm2WEfUO48ODZp7CDsQ3bg4
fHp0fikqGWUh24DdsJ2saAt3YtCIBdA6CnGsmC3jkRsSfgSVxXNqSK0rQdSu8I2YusA6S8Xl
g5pPboKTcvvjTmYtjV</vt:lpwstr>
  </property>
  <property fmtid="{D5CDD505-2E9C-101B-9397-08002B2CF9AE}" pid="3" name="_2015_ms_pID_7253431">
    <vt:lpwstr>4XaZQEwpNubMf0QoA+Am29Zvs2RCK0qakk29qSfhBoGYsSfKahw5/7
RgfHmjGTflxEUTFtD2psCOFcn117pBXrZyo49/5XDeKXTwtoyX9fJy+ABlmLXZp6/EtK49ap
qeIwd7zZtWqQROS608NBLzXplckTK7iOliHbB7nYdmssaHy5XPid1VsniD+Z4u6Chh9SydNW
mmSNZP9EfsD/89dynaur3Jq/QazGQLz8cKQL</vt:lpwstr>
  </property>
  <property fmtid="{D5CDD505-2E9C-101B-9397-08002B2CF9AE}" pid="4" name="_2015_ms_pID_7253432">
    <vt:lpwstr>3w==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1681827171</vt:lpwstr>
  </property>
</Properties>
</file>