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="" xmlns:a16="http://schemas.microsoft.com/office/drawing/2014/main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="" xmlns:a16="http://schemas.microsoft.com/office/drawing/2014/main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="" xmlns:a16="http://schemas.microsoft.com/office/drawing/2014/main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="" xmlns:a16="http://schemas.microsoft.com/office/drawing/2014/main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="" xmlns:a16="http://schemas.microsoft.com/office/drawing/2014/main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="" xmlns:a16="http://schemas.microsoft.com/office/drawing/2014/main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="" xmlns:a16="http://schemas.microsoft.com/office/drawing/2014/main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="" xmlns:a16="http://schemas.microsoft.com/office/drawing/2014/main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="" xmlns:a16="http://schemas.microsoft.com/office/drawing/2014/main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="" xmlns:a16="http://schemas.microsoft.com/office/drawing/2014/main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="" xmlns:a16="http://schemas.microsoft.com/office/drawing/2014/main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="" xmlns:a16="http://schemas.microsoft.com/office/drawing/2014/main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="" xmlns:a16="http://schemas.microsoft.com/office/drawing/2014/main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="" xmlns:a16="http://schemas.microsoft.com/office/drawing/2014/main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="" xmlns:a16="http://schemas.microsoft.com/office/drawing/2014/main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="" xmlns:a16="http://schemas.microsoft.com/office/drawing/2014/main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="" xmlns:a16="http://schemas.microsoft.com/office/drawing/2014/main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="" xmlns:a16="http://schemas.microsoft.com/office/drawing/2014/main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="" xmlns:a16="http://schemas.microsoft.com/office/drawing/2014/main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="" xmlns:a16="http://schemas.microsoft.com/office/drawing/2014/main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="" xmlns:a16="http://schemas.microsoft.com/office/drawing/2014/main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="" xmlns:a16="http://schemas.microsoft.com/office/drawing/2014/main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="" xmlns:a16="http://schemas.microsoft.com/office/drawing/2014/main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="" xmlns:a16="http://schemas.microsoft.com/office/drawing/2014/main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="" xmlns:a16="http://schemas.microsoft.com/office/drawing/2014/main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="" xmlns:a16="http://schemas.microsoft.com/office/drawing/2014/main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="" xmlns:a16="http://schemas.microsoft.com/office/drawing/2014/main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="" xmlns:a16="http://schemas.microsoft.com/office/drawing/2014/main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="" xmlns:a16="http://schemas.microsoft.com/office/drawing/2014/main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="" xmlns:a16="http://schemas.microsoft.com/office/drawing/2014/main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="" xmlns:a16="http://schemas.microsoft.com/office/drawing/2014/main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="" xmlns:a16="http://schemas.microsoft.com/office/drawing/2014/main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="" xmlns:a16="http://schemas.microsoft.com/office/drawing/2014/main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="" xmlns:a16="http://schemas.microsoft.com/office/drawing/2014/main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="" xmlns:a16="http://schemas.microsoft.com/office/drawing/2014/main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="" xmlns:a16="http://schemas.microsoft.com/office/drawing/2014/main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="" xmlns:a16="http://schemas.microsoft.com/office/drawing/2014/main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="" xmlns:a16="http://schemas.microsoft.com/office/drawing/2014/main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="" xmlns:a16="http://schemas.microsoft.com/office/drawing/2014/main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="" xmlns:a16="http://schemas.microsoft.com/office/drawing/2014/main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="" xmlns:a16="http://schemas.microsoft.com/office/drawing/2014/main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="" xmlns:a16="http://schemas.microsoft.com/office/drawing/2014/main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="" xmlns:a16="http://schemas.microsoft.com/office/drawing/2014/main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="" xmlns:a16="http://schemas.microsoft.com/office/drawing/2014/main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="" xmlns:a16="http://schemas.microsoft.com/office/drawing/2014/main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="" xmlns:a16="http://schemas.microsoft.com/office/drawing/2014/main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="" xmlns:a16="http://schemas.microsoft.com/office/drawing/2014/main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="" xmlns:a16="http://schemas.microsoft.com/office/drawing/2014/main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="" xmlns:a16="http://schemas.microsoft.com/office/drawing/2014/main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="" xmlns:a16="http://schemas.microsoft.com/office/drawing/2014/main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="" xmlns:a16="http://schemas.microsoft.com/office/drawing/2014/main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="" xmlns:a16="http://schemas.microsoft.com/office/drawing/2014/main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="" xmlns:a16="http://schemas.microsoft.com/office/drawing/2014/main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="" xmlns:a16="http://schemas.microsoft.com/office/drawing/2014/main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235"/>
              </p:ext>
            </p:extLst>
          </p:nvPr>
        </p:nvGraphicFramePr>
        <p:xfrm>
          <a:off x="211484" y="677027"/>
          <a:ext cx="11762344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824666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:port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Mask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172.18.135.20:3001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172.18.135.20:3002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172.18.135.20:3003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172.18.135.20:3004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172.18.135.20:3005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172.18.135.20:3006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elabsdwan10/Huawei@123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43174"/>
              </p:ext>
            </p:extLst>
          </p:nvPr>
        </p:nvGraphicFramePr>
        <p:xfrm>
          <a:off x="211484" y="3836784"/>
          <a:ext cx="11762343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6"/>
                <a:gridCol w="896856"/>
                <a:gridCol w="2834640"/>
                <a:gridCol w="894080"/>
                <a:gridCol w="4832951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administrator/Huawei12#$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958390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ztp10@sdwan.com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hq10@sdwan.com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branch-a10@sdwan.com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branch-b10@sdwan.com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branch-c10@sdwan.com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559974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6R02352CQW2190000307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6R02352CQW2180002802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administrator/Huawei12#$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6R02352CQW2180001519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6R02352CQW2190000312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6R02352CQW2180002801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6R02352CQW2180002679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13864</TotalTime>
  <Words>452</Words>
  <Application>Microsoft Office PowerPoint</Application>
  <PresentationFormat>宽屏</PresentationFormat>
  <Paragraphs>289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49</cp:revision>
  <dcterms:created xsi:type="dcterms:W3CDTF">2021-06-18T01:08:45Z</dcterms:created>
  <dcterms:modified xsi:type="dcterms:W3CDTF">2023-04-19T11:31:54Z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(3)ntRr/ah9SQPcfjoUp/irChyC9CAXTfVX2U0hZZPoBIwHyiNojs0V+H3kaiAgLnnnuYmzfER+
VzixkMCGrjOfb3TZBPniW3gBLUYOosF7x2xenDItSWFYqaTf+Sn2FyvJy9B3nLI+PhnuLepo
BXjKxyFbSyqQ4tTFuOzH41LduIbEAoB7O4Y3EoZ/YHPc378vjdNRHLAEFoDZkaoCl/t8/sTj
TgHw6ZmSSe2E9rvNg8</vt:lpwstr>
  </property>
  <property fmtid="{D5CDD505-2E9C-101B-9397-08002B2CF9AE}" pid="3" name="_2015_ms_pID_7253431">
    <vt:lpwstr>3bOSGMFkFh2To+DfbGFzzwXkPz3eH27epyyhoZ1cU0y1KtC/ZOfstj
aX3XVnwUuGFa1Am+3Tfp0C9FU/teLh3RWKuyG8k+5/rf24aKMMSc87lUOpcGm1gtoibn5Kgi
gYWYWSDo4o6LQHVlulfIGP5sQEUeEoxl6v+Plzjx/OlblwMq4tMZYCw/HX7CiyAz4eV+1gw1
8GlmLRjji137H7UHEtNpYlddLYZ0EabzicMz</vt:lpwstr>
  </property>
  <property fmtid="{D5CDD505-2E9C-101B-9397-08002B2CF9AE}" pid="4" name="_2015_ms_pID_7253432">
    <vt:lpwstr>kw==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1681831152</vt:lpwstr>
  </property>
</Properties>
</file>