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:a16="http://schemas.microsoft.com/office/drawing/2014/main" xmlns="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:a16="http://schemas.microsoft.com/office/drawing/2014/main" xmlns="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:a16="http://schemas.microsoft.com/office/drawing/2014/main" xmlns="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:a16="http://schemas.microsoft.com/office/drawing/2014/main" xmlns="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:a16="http://schemas.microsoft.com/office/drawing/2014/main" xmlns="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:a16="http://schemas.microsoft.com/office/drawing/2014/main" xmlns="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:a16="http://schemas.microsoft.com/office/drawing/2014/main" xmlns="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:a16="http://schemas.microsoft.com/office/drawing/2014/main" xmlns="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:a16="http://schemas.microsoft.com/office/drawing/2014/main" xmlns="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:a16="http://schemas.microsoft.com/office/drawing/2014/main" xmlns="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:a16="http://schemas.microsoft.com/office/drawing/2014/main" xmlns="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:a16="http://schemas.microsoft.com/office/drawing/2014/main" xmlns="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:a16="http://schemas.microsoft.com/office/drawing/2014/main" xmlns="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:a16="http://schemas.microsoft.com/office/drawing/2014/main" xmlns="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:a16="http://schemas.microsoft.com/office/drawing/2014/main" xmlns="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:a16="http://schemas.microsoft.com/office/drawing/2014/main" xmlns="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:a16="http://schemas.microsoft.com/office/drawing/2014/main" xmlns="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:a16="http://schemas.microsoft.com/office/drawing/2014/main" xmlns="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:a16="http://schemas.microsoft.com/office/drawing/2014/main" xmlns="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:a16="http://schemas.microsoft.com/office/drawing/2014/main" xmlns="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:a16="http://schemas.microsoft.com/office/drawing/2014/main" xmlns="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:a16="http://schemas.microsoft.com/office/drawing/2014/main" xmlns="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:a16="http://schemas.microsoft.com/office/drawing/2014/main" xmlns="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:a16="http://schemas.microsoft.com/office/drawing/2014/main" xmlns="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:a16="http://schemas.microsoft.com/office/drawing/2014/main" xmlns="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:a16="http://schemas.microsoft.com/office/drawing/2014/main" xmlns="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:a16="http://schemas.microsoft.com/office/drawing/2014/main" xmlns="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:a16="http://schemas.microsoft.com/office/drawing/2014/main" xmlns="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:a16="http://schemas.microsoft.com/office/drawing/2014/main" xmlns="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:a16="http://schemas.microsoft.com/office/drawing/2014/main" xmlns="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:a16="http://schemas.microsoft.com/office/drawing/2014/main" xmlns="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:a16="http://schemas.microsoft.com/office/drawing/2014/main" xmlns="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:a16="http://schemas.microsoft.com/office/drawing/2014/main" xmlns="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:a16="http://schemas.microsoft.com/office/drawing/2014/main" xmlns="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82971"/>
              </p:ext>
            </p:extLst>
          </p:nvPr>
        </p:nvGraphicFramePr>
        <p:xfrm>
          <a:off x="211484" y="677027"/>
          <a:ext cx="10937678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algn="l" fontAlgn="ctr"/>
                      <a:r>
                        <a:rPr lang="en-US" altLang="zh-CN" sz="1600" b="1" i="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Tenant:elabsdwan13/Huawei@123</a:t>
                      </a:r>
                      <a:endParaRPr lang="en-US" altLang="zh-CN" sz="16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02232"/>
              </p:ext>
            </p:extLst>
          </p:nvPr>
        </p:nvGraphicFramePr>
        <p:xfrm>
          <a:off x="211484" y="3836784"/>
          <a:ext cx="10937678" cy="2179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335"/>
                <a:gridCol w="2935705"/>
                <a:gridCol w="856649"/>
                <a:gridCol w="4834989"/>
              </a:tblGrid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</a:t>
                      </a:r>
                      <a:endParaRPr 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port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4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Video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FTP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Email server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172.21.16.240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25749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ztp13@sdwan.com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hq13@sdwan.com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branch-a13@sdwan.com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branch-b13@sdwan.com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branch-c13@sdwan.com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67119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ESN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PC for ZTP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 Password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6R02352CQW2190000303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6R02352CQW2190000318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6R02352CQW2180002792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6R02352CQW2180002783</a:t>
                      </a:r>
                      <a:endParaRPr lang="zh-CN" sz="1200" b="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6R02352CQW2180002783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6R02352CQW2180002680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172.18.135.177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13616</TotalTime>
  <Words>422</Words>
  <Application>Microsoft Office PowerPoint</Application>
  <PresentationFormat>宽屏</PresentationFormat>
  <Paragraphs>275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52</cp:revision>
  <dcterms:created xsi:type="dcterms:W3CDTF">2021-06-18T01:08:45Z</dcterms:created>
  <dcterms:modified xsi:type="dcterms:W3CDTF">2023-04-18T14:14:14Z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(3)CkygXdPiIGnIYald5SPSyJbPnO9ytsAkhJCUGl8iJHj6fkjgpu078rdFmmqG3f9bgTKVjIuH
H5MyapksfVp/V7zOUMjoh7JZbszFMQi8LeeExsYTwNYTVWyu8HlFqzvXWKXmmv0HtM+ls1zE
KMVHzOkxTCweJ4mF7W3RVM9ujrCrdoYWQCnSraB7CO8GQVixbn6ChebdSmJ5F406CzsaUz61
QQsVHyzRgn0GetnxEy</vt:lpwstr>
  </property>
  <property fmtid="{D5CDD505-2E9C-101B-9397-08002B2CF9AE}" pid="3" name="_2015_ms_pID_7253431">
    <vt:lpwstr>8luiiUbpDDAgUBOHIEN5FHdkLOEliAI8+nMJ3ajTgmocOn4YfrEHw5
oUshdUKbyzFNoph5cla3bfgImEVhzlwM8xGOV6PK0fhiIycpayvgJpmqSSnIdIPu98sZg2/D
e30Qj/7ozi+oyrilGhTQP9f0QvelXcKdR6jk2GfJMVv6GU+Zj2M+0XnTaN7am97QSbT+fmWk
3hwlvqG2qKLFXnQY+GFwb//RSuR3jhaBc7Kd</vt:lpwstr>
  </property>
  <property fmtid="{D5CDD505-2E9C-101B-9397-08002B2CF9AE}" pid="4" name="_2015_ms_pID_7253432">
    <vt:lpwstr>8g==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1681827239</vt:lpwstr>
  </property>
</Properties>
</file>