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5"/>
  </p:normalViewPr>
  <p:slideViewPr>
    <p:cSldViewPr snapToGrid="0">
      <p:cViewPr varScale="1">
        <p:scale>
          <a:sx n="106" d="100"/>
          <a:sy n="106" d="100"/>
        </p:scale>
        <p:origin x="7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ufoukinour@gmail.com" userId="383a8c756182c03d" providerId="LiveId" clId="{685409E5-3D84-8543-9989-81293E8B53DF}"/>
    <pc:docChg chg="undo custSel modSld">
      <pc:chgData name="moufoukinour@gmail.com" userId="383a8c756182c03d" providerId="LiveId" clId="{685409E5-3D84-8543-9989-81293E8B53DF}" dt="2024-01-04T13:25:02.653" v="23"/>
      <pc:docMkLst>
        <pc:docMk/>
      </pc:docMkLst>
      <pc:sldChg chg="modAnim">
        <pc:chgData name="moufoukinour@gmail.com" userId="383a8c756182c03d" providerId="LiveId" clId="{685409E5-3D84-8543-9989-81293E8B53DF}" dt="2024-01-04T13:22:54.519" v="0"/>
        <pc:sldMkLst>
          <pc:docMk/>
          <pc:sldMk cId="702166638" sldId="256"/>
        </pc:sldMkLst>
      </pc:sldChg>
      <pc:sldChg chg="modAnim">
        <pc:chgData name="moufoukinour@gmail.com" userId="383a8c756182c03d" providerId="LiveId" clId="{685409E5-3D84-8543-9989-81293E8B53DF}" dt="2024-01-04T13:23:02.054" v="2"/>
        <pc:sldMkLst>
          <pc:docMk/>
          <pc:sldMk cId="1028007" sldId="257"/>
        </pc:sldMkLst>
      </pc:sldChg>
      <pc:sldChg chg="modAnim">
        <pc:chgData name="moufoukinour@gmail.com" userId="383a8c756182c03d" providerId="LiveId" clId="{685409E5-3D84-8543-9989-81293E8B53DF}" dt="2024-01-04T13:23:16.987" v="5"/>
        <pc:sldMkLst>
          <pc:docMk/>
          <pc:sldMk cId="1558417804" sldId="258"/>
        </pc:sldMkLst>
      </pc:sldChg>
      <pc:sldChg chg="modAnim">
        <pc:chgData name="moufoukinour@gmail.com" userId="383a8c756182c03d" providerId="LiveId" clId="{685409E5-3D84-8543-9989-81293E8B53DF}" dt="2024-01-04T13:23:24.783" v="6"/>
        <pc:sldMkLst>
          <pc:docMk/>
          <pc:sldMk cId="716342671" sldId="259"/>
        </pc:sldMkLst>
      </pc:sldChg>
      <pc:sldChg chg="modAnim">
        <pc:chgData name="moufoukinour@gmail.com" userId="383a8c756182c03d" providerId="LiveId" clId="{685409E5-3D84-8543-9989-81293E8B53DF}" dt="2024-01-04T13:23:46.717" v="10"/>
        <pc:sldMkLst>
          <pc:docMk/>
          <pc:sldMk cId="2809753325" sldId="260"/>
        </pc:sldMkLst>
      </pc:sldChg>
      <pc:sldChg chg="modAnim">
        <pc:chgData name="moufoukinour@gmail.com" userId="383a8c756182c03d" providerId="LiveId" clId="{685409E5-3D84-8543-9989-81293E8B53DF}" dt="2024-01-04T13:24:07.760" v="13"/>
        <pc:sldMkLst>
          <pc:docMk/>
          <pc:sldMk cId="1987419639" sldId="261"/>
        </pc:sldMkLst>
      </pc:sldChg>
      <pc:sldChg chg="delSp modSp mod modAnim">
        <pc:chgData name="moufoukinour@gmail.com" userId="383a8c756182c03d" providerId="LiveId" clId="{685409E5-3D84-8543-9989-81293E8B53DF}" dt="2024-01-04T13:24:45.555" v="20"/>
        <pc:sldMkLst>
          <pc:docMk/>
          <pc:sldMk cId="2286423925" sldId="262"/>
        </pc:sldMkLst>
        <pc:picChg chg="del">
          <ac:chgData name="moufoukinour@gmail.com" userId="383a8c756182c03d" providerId="LiveId" clId="{685409E5-3D84-8543-9989-81293E8B53DF}" dt="2024-01-04T13:24:30.277" v="17" actId="21"/>
          <ac:picMkLst>
            <pc:docMk/>
            <pc:sldMk cId="2286423925" sldId="262"/>
            <ac:picMk id="10" creationId="{FBBB52C0-E3B3-D385-6856-B002BAB58337}"/>
          </ac:picMkLst>
        </pc:picChg>
        <pc:picChg chg="mod">
          <ac:chgData name="moufoukinour@gmail.com" userId="383a8c756182c03d" providerId="LiveId" clId="{685409E5-3D84-8543-9989-81293E8B53DF}" dt="2024-01-04T13:24:26.267" v="16" actId="1076"/>
          <ac:picMkLst>
            <pc:docMk/>
            <pc:sldMk cId="2286423925" sldId="262"/>
            <ac:picMk id="24" creationId="{C5A4FA6D-F5D8-0503-2840-35A83A49307A}"/>
          </ac:picMkLst>
        </pc:picChg>
      </pc:sldChg>
      <pc:sldChg chg="modAnim">
        <pc:chgData name="moufoukinour@gmail.com" userId="383a8c756182c03d" providerId="LiveId" clId="{685409E5-3D84-8543-9989-81293E8B53DF}" dt="2024-01-04T13:25:02.653" v="23"/>
        <pc:sldMkLst>
          <pc:docMk/>
          <pc:sldMk cId="291185270" sldId="263"/>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1:52.024"/>
    </inkml:context>
    <inkml:brush xml:id="br0">
      <inkml:brushProperty name="width" value="0.1" units="cm"/>
      <inkml:brushProperty name="height" value="0.6" units="cm"/>
      <inkml:brushProperty name="color" value="#849398"/>
      <inkml:brushProperty name="inkEffects" value="pencil"/>
    </inkml:brush>
  </inkml:definitions>
  <inkml:trace contextRef="#ctx0" brushRef="#br0">1 1 16383,'0'24'0,"0"-5"0,0 6 0,0-3 0,0 11 0,0 7 0,0 2 0,0 6 0,0 0 0,0 0 0,0 0 0,0 0 0,0 8 0,0 1 0,0 1 0,0 5 0,0-6 0,0 1 0,0 5 0,0 22 0,0-20 0,0-11 0,0 1 0,0 24 0,0 17 0,0-45 0,0 0 0,0 45 0,0-17 0,0 20 0,0-29 0,0-20 0,0 3 0,0-1 0,0 1 0,0 1 0,0 0 0,-1-1 0,2-1 0,4 33 0,-4-35 0,0 1 0,5 39 0,-6 7 0,0-6 0,0-38 0,0 0 0,0-3 0,0 1 0,0 13 0,0-2 0,0 26 0,0-28 0,0 1 0,0 32 0,0-43 0,0 0 0,0 40 0,0-13 0,0 9 0,0 7 0,0-17 0,0-26 0,0 1 0,0 30 0,0 6 0,0 13 0,0-43 0,0 42 0,0-1 0,0-22 0,0-4 0,0-3 0,0-9 0,-1 10 0,2 1 0,4-12 0,-4-4 0,-1 1 0,6 21 0,-6 1 0,0 13 0,0-15 0,0-1 0,0-9 0,0 15 0,0-19 0,0 13 0,0-19 0,0-1 0,0 11 0,0 10 0,0-1 0,0-24 0,0 0 0,0 21 0,3-22 0,0 1 0,-2 34 0,6-27 0,0 0 0,-5 27 0,2-13 0,0-3 0,-4-9 0,0-5 0,0 1 0,0 12 0,0 15 0,0-7 0,0 6 0,0-15 0,0 6 0,0-15 0,0 5 0,0-5 0,0-1 0,0 6 0,0-5 0,0-1 0,0 6 0,0-13 0,0 14 0,0-14 0,0 13 0,0-13 0,0 5 0,0-7 0,0 0 0,0 1 0,0-1 0,0 0 0,0 0 0,4-7 0,-2 6 0,3-6 0,-5 1 0,0 4 0,0-5 0,0 7 0,0 1 0,0-1 0,0 7 0,0-5 0,0 6 0,0-8 0,0-7 0,0 6 0,0-6 0,0 1 0,0 4 0,0-5 0,0 1 0,0 4 0,0-11 0,0 5 0,0 0 0,0-6 0,0 13 0,0-13 0,0 13 0,0-6 0,5 7 0,-4 8 0,5-6 0,-6 6 0,0-1 0,0-5 0,0 6 0,0-1 0,0-5 0,0 6 0,0-8 0,0-6 0,0-3 0,0 1 0,0-5 0,0 5 0,0-7 0,0 0 0,0 6 0,0-4 0,0 5 0,0 0 0,0-6 0,0 13 0,0-6 0,0 1 0,0 4 0,0-4 0,0 6 0,4-7 0,-2 6 0,3-13 0,-5 13 0,0-13 0,0 13 0,4-12 0,-2 11 0,3-5 0,-5 8 0,0-1 0,0 0 0,0 0 0,0-7 0,0 6 0,0-6 0,0 7 0,0 0 0,0 0 0,0 8 0,0-6 0,0 6 0,0-8 0,0 0 0,0 0 0,0-7 0,0 6 0,0-13 0,0 6 0,0-7 0,0 0 0,0-5 0,0 3 0,4-9 0,-3 4 0,4-6 0,-5 0 0,0-5 0,0 4 0,0-4 0,0 1 0,0 2 0,0-7 0,0 3 0,0-5 0,0 5 0,0-4 0,0 4 0,0-5 0,0-4 0,0-1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8:51:54.144"/>
    </inkml:context>
    <inkml:brush xml:id="br0">
      <inkml:brushProperty name="width" value="0.1" units="cm"/>
      <inkml:brushProperty name="height" value="0.6" units="cm"/>
      <inkml:brushProperty name="color" value="#849398"/>
      <inkml:brushProperty name="inkEffects" value="pencil"/>
    </inkml:brush>
  </inkml:definitions>
  <inkml:trace contextRef="#ctx0" brushRef="#br0">1 0 16383,'0'24'0,"0"2"0,0 7 0,0 0 0,0 0 0,0 0 0,0 7 0,0 1 0,0 7 0,0 8 0,0-6 0,0 13 0,0-13 0,0 13 0,0-5 0,0-1 0,0 6 0,0-5 0,0 7 0,0 8 0,0-13 0,0 20 0,0-21 0,0 23 0,0-15 0,0 25 0,0-31 0,3-5 0,1-3 0,-3-3 0,3 10 0,0-2 0,-4-15 0,0 55 0,0-45 0,5 20 0,-3-8 0,3 0 0,-5-7 0,0 5 0,0-5 0,0-1 0,0 6 0,6-5 0,-4 7 0,3-8 0,-5 6 0,0-5 0,0 7 0,0 0 0,0 17 0,0-20 0,0 37 0,0-37 0,0 20 0,6-8 0,-4 1 0,4 1 0,-6 6 0,0-15 0,6 6 0,-5-8 0,5 0 0,-6 0 0,0 0 0,0 0 0,0 1 0,6-1 0,-5 0 0,5 0 0,-6 0 0,0 0 0,0-8 0,0 6 0,0-13 0,0 6 0,0-8 0,0 0 0,0-6 0,0-3 0,0-6 0,0 1 0,0-1 0,0-6 0,0-1 0,0-11 0,0-1 0,0-5 0,0 0 0,0-11 0,0-5 0,0-11 0,-4-2 0,-7 0 0,-4 0 0,3 8 0,3 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19:02:40.420"/>
    </inkml:context>
    <inkml:brush xml:id="br0">
      <inkml:brushProperty name="width" value="0.2" units="cm"/>
      <inkml:brushProperty name="height" value="1.2" units="cm"/>
      <inkml:brushProperty name="color" value="#849398"/>
      <inkml:brushProperty name="inkEffects" value="pencil"/>
    </inkml:brush>
  </inkml:definitions>
  <inkml:trace contextRef="#ctx0" brushRef="#br0">1 0 16383,'0'0'0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E30CE5-3358-B445-8430-5721DD9AAA21}" type="datetimeFigureOut">
              <a:rPr lang="en-DZ" smtClean="0"/>
              <a:t>4/1/2024</a:t>
            </a:fld>
            <a:endParaRPr lang="en-DZ"/>
          </a:p>
        </p:txBody>
      </p:sp>
      <p:sp>
        <p:nvSpPr>
          <p:cNvPr id="5" name="Footer Placeholder 4"/>
          <p:cNvSpPr>
            <a:spLocks noGrp="1"/>
          </p:cNvSpPr>
          <p:nvPr>
            <p:ph type="ftr" sz="quarter" idx="11"/>
          </p:nvPr>
        </p:nvSpPr>
        <p:spPr/>
        <p:txBody>
          <a:bodyPr/>
          <a:lstStyle/>
          <a:p>
            <a:endParaRPr lang="en-DZ"/>
          </a:p>
        </p:txBody>
      </p:sp>
      <p:sp>
        <p:nvSpPr>
          <p:cNvPr id="6" name="Slide Number Placeholder 5"/>
          <p:cNvSpPr>
            <a:spLocks noGrp="1"/>
          </p:cNvSpPr>
          <p:nvPr>
            <p:ph type="sldNum" sz="quarter" idx="12"/>
          </p:nvPr>
        </p:nvSpPr>
        <p:spPr/>
        <p:txBody>
          <a:bodyPr rIns="45720"/>
          <a:lstStyle/>
          <a:p>
            <a:fld id="{36CD2EB1-3BFD-754D-8F9B-6DC290DABEEC}" type="slidenum">
              <a:rPr lang="en-DZ" smtClean="0"/>
              <a:t>‹#›</a:t>
            </a:fld>
            <a:endParaRPr lang="en-DZ"/>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504023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E30CE5-3358-B445-8430-5721DD9AAA21}" type="datetimeFigureOut">
              <a:rPr lang="en-DZ" smtClean="0"/>
              <a:t>4/1/2024</a:t>
            </a:fld>
            <a:endParaRPr lang="en-DZ"/>
          </a:p>
        </p:txBody>
      </p:sp>
      <p:sp>
        <p:nvSpPr>
          <p:cNvPr id="5" name="Footer Placeholder 4"/>
          <p:cNvSpPr>
            <a:spLocks noGrp="1"/>
          </p:cNvSpPr>
          <p:nvPr>
            <p:ph type="ftr" sz="quarter" idx="11"/>
          </p:nvPr>
        </p:nvSpPr>
        <p:spPr/>
        <p:txBody>
          <a:bodyPr/>
          <a:lstStyle/>
          <a:p>
            <a:endParaRPr lang="en-DZ"/>
          </a:p>
        </p:txBody>
      </p:sp>
      <p:sp>
        <p:nvSpPr>
          <p:cNvPr id="6" name="Slide Number Placeholder 5"/>
          <p:cNvSpPr>
            <a:spLocks noGrp="1"/>
          </p:cNvSpPr>
          <p:nvPr>
            <p:ph type="sldNum" sz="quarter" idx="12"/>
          </p:nvPr>
        </p:nvSpPr>
        <p:spPr/>
        <p:txBody>
          <a:bodyPr/>
          <a:lstStyle/>
          <a:p>
            <a:fld id="{36CD2EB1-3BFD-754D-8F9B-6DC290DABEEC}" type="slidenum">
              <a:rPr lang="en-DZ" smtClean="0"/>
              <a:t>‹#›</a:t>
            </a:fld>
            <a:endParaRPr lang="en-DZ"/>
          </a:p>
        </p:txBody>
      </p:sp>
    </p:spTree>
    <p:extLst>
      <p:ext uri="{BB962C8B-B14F-4D97-AF65-F5344CB8AC3E}">
        <p14:creationId xmlns:p14="http://schemas.microsoft.com/office/powerpoint/2010/main" val="3942096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E30CE5-3358-B445-8430-5721DD9AAA21}" type="datetimeFigureOut">
              <a:rPr lang="en-DZ" smtClean="0"/>
              <a:t>4/1/2024</a:t>
            </a:fld>
            <a:endParaRPr lang="en-DZ"/>
          </a:p>
        </p:txBody>
      </p:sp>
      <p:sp>
        <p:nvSpPr>
          <p:cNvPr id="5" name="Footer Placeholder 4"/>
          <p:cNvSpPr>
            <a:spLocks noGrp="1"/>
          </p:cNvSpPr>
          <p:nvPr>
            <p:ph type="ftr" sz="quarter" idx="11"/>
          </p:nvPr>
        </p:nvSpPr>
        <p:spPr/>
        <p:txBody>
          <a:bodyPr/>
          <a:lstStyle/>
          <a:p>
            <a:endParaRPr lang="en-DZ"/>
          </a:p>
        </p:txBody>
      </p:sp>
      <p:sp>
        <p:nvSpPr>
          <p:cNvPr id="6" name="Slide Number Placeholder 5"/>
          <p:cNvSpPr>
            <a:spLocks noGrp="1"/>
          </p:cNvSpPr>
          <p:nvPr>
            <p:ph type="sldNum" sz="quarter" idx="12"/>
          </p:nvPr>
        </p:nvSpPr>
        <p:spPr/>
        <p:txBody>
          <a:bodyPr/>
          <a:lstStyle/>
          <a:p>
            <a:fld id="{36CD2EB1-3BFD-754D-8F9B-6DC290DABEEC}" type="slidenum">
              <a:rPr lang="en-DZ" smtClean="0"/>
              <a:t>‹#›</a:t>
            </a:fld>
            <a:endParaRPr lang="en-DZ"/>
          </a:p>
        </p:txBody>
      </p:sp>
    </p:spTree>
    <p:extLst>
      <p:ext uri="{BB962C8B-B14F-4D97-AF65-F5344CB8AC3E}">
        <p14:creationId xmlns:p14="http://schemas.microsoft.com/office/powerpoint/2010/main" val="2098535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E30CE5-3358-B445-8430-5721DD9AAA21}" type="datetimeFigureOut">
              <a:rPr lang="en-DZ" smtClean="0"/>
              <a:t>4/1/2024</a:t>
            </a:fld>
            <a:endParaRPr lang="en-DZ"/>
          </a:p>
        </p:txBody>
      </p:sp>
      <p:sp>
        <p:nvSpPr>
          <p:cNvPr id="5" name="Footer Placeholder 4"/>
          <p:cNvSpPr>
            <a:spLocks noGrp="1"/>
          </p:cNvSpPr>
          <p:nvPr>
            <p:ph type="ftr" sz="quarter" idx="11"/>
          </p:nvPr>
        </p:nvSpPr>
        <p:spPr/>
        <p:txBody>
          <a:bodyPr/>
          <a:lstStyle/>
          <a:p>
            <a:endParaRPr lang="en-DZ"/>
          </a:p>
        </p:txBody>
      </p:sp>
      <p:sp>
        <p:nvSpPr>
          <p:cNvPr id="6" name="Slide Number Placeholder 5"/>
          <p:cNvSpPr>
            <a:spLocks noGrp="1"/>
          </p:cNvSpPr>
          <p:nvPr>
            <p:ph type="sldNum" sz="quarter" idx="12"/>
          </p:nvPr>
        </p:nvSpPr>
        <p:spPr/>
        <p:txBody>
          <a:bodyPr/>
          <a:lstStyle/>
          <a:p>
            <a:fld id="{36CD2EB1-3BFD-754D-8F9B-6DC290DABEEC}" type="slidenum">
              <a:rPr lang="en-DZ" smtClean="0"/>
              <a:t>‹#›</a:t>
            </a:fld>
            <a:endParaRPr lang="en-DZ"/>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15963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E30CE5-3358-B445-8430-5721DD9AAA21}" type="datetimeFigureOut">
              <a:rPr lang="en-DZ" smtClean="0"/>
              <a:t>4/1/2024</a:t>
            </a:fld>
            <a:endParaRPr lang="en-DZ"/>
          </a:p>
        </p:txBody>
      </p:sp>
      <p:sp>
        <p:nvSpPr>
          <p:cNvPr id="5" name="Footer Placeholder 4"/>
          <p:cNvSpPr>
            <a:spLocks noGrp="1"/>
          </p:cNvSpPr>
          <p:nvPr>
            <p:ph type="ftr" sz="quarter" idx="11"/>
          </p:nvPr>
        </p:nvSpPr>
        <p:spPr/>
        <p:txBody>
          <a:bodyPr/>
          <a:lstStyle/>
          <a:p>
            <a:endParaRPr lang="en-DZ"/>
          </a:p>
        </p:txBody>
      </p:sp>
      <p:sp>
        <p:nvSpPr>
          <p:cNvPr id="6" name="Slide Number Placeholder 5"/>
          <p:cNvSpPr>
            <a:spLocks noGrp="1"/>
          </p:cNvSpPr>
          <p:nvPr>
            <p:ph type="sldNum" sz="quarter" idx="12"/>
          </p:nvPr>
        </p:nvSpPr>
        <p:spPr/>
        <p:txBody>
          <a:bodyPr/>
          <a:lstStyle/>
          <a:p>
            <a:fld id="{36CD2EB1-3BFD-754D-8F9B-6DC290DABEEC}" type="slidenum">
              <a:rPr lang="en-DZ" smtClean="0"/>
              <a:t>‹#›</a:t>
            </a:fld>
            <a:endParaRPr lang="en-DZ"/>
          </a:p>
        </p:txBody>
      </p:sp>
    </p:spTree>
    <p:extLst>
      <p:ext uri="{BB962C8B-B14F-4D97-AF65-F5344CB8AC3E}">
        <p14:creationId xmlns:p14="http://schemas.microsoft.com/office/powerpoint/2010/main" val="2739455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E30CE5-3358-B445-8430-5721DD9AAA21}" type="datetimeFigureOut">
              <a:rPr lang="en-DZ" smtClean="0"/>
              <a:t>4/1/2024</a:t>
            </a:fld>
            <a:endParaRPr lang="en-DZ"/>
          </a:p>
        </p:txBody>
      </p:sp>
      <p:sp>
        <p:nvSpPr>
          <p:cNvPr id="6" name="Footer Placeholder 5"/>
          <p:cNvSpPr>
            <a:spLocks noGrp="1"/>
          </p:cNvSpPr>
          <p:nvPr>
            <p:ph type="ftr" sz="quarter" idx="11"/>
          </p:nvPr>
        </p:nvSpPr>
        <p:spPr/>
        <p:txBody>
          <a:bodyPr/>
          <a:lstStyle/>
          <a:p>
            <a:endParaRPr lang="en-DZ"/>
          </a:p>
        </p:txBody>
      </p:sp>
      <p:sp>
        <p:nvSpPr>
          <p:cNvPr id="7" name="Slide Number Placeholder 6"/>
          <p:cNvSpPr>
            <a:spLocks noGrp="1"/>
          </p:cNvSpPr>
          <p:nvPr>
            <p:ph type="sldNum" sz="quarter" idx="12"/>
          </p:nvPr>
        </p:nvSpPr>
        <p:spPr/>
        <p:txBody>
          <a:bodyPr/>
          <a:lstStyle/>
          <a:p>
            <a:fld id="{36CD2EB1-3BFD-754D-8F9B-6DC290DABEEC}" type="slidenum">
              <a:rPr lang="en-DZ" smtClean="0"/>
              <a:t>‹#›</a:t>
            </a:fld>
            <a:endParaRPr lang="en-DZ"/>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79498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E30CE5-3358-B445-8430-5721DD9AAA21}" type="datetimeFigureOut">
              <a:rPr lang="en-DZ" smtClean="0"/>
              <a:t>4/1/2024</a:t>
            </a:fld>
            <a:endParaRPr lang="en-DZ"/>
          </a:p>
        </p:txBody>
      </p:sp>
      <p:sp>
        <p:nvSpPr>
          <p:cNvPr id="8" name="Footer Placeholder 7"/>
          <p:cNvSpPr>
            <a:spLocks noGrp="1"/>
          </p:cNvSpPr>
          <p:nvPr>
            <p:ph type="ftr" sz="quarter" idx="11"/>
          </p:nvPr>
        </p:nvSpPr>
        <p:spPr/>
        <p:txBody>
          <a:bodyPr/>
          <a:lstStyle/>
          <a:p>
            <a:endParaRPr lang="en-DZ"/>
          </a:p>
        </p:txBody>
      </p:sp>
      <p:sp>
        <p:nvSpPr>
          <p:cNvPr id="9" name="Slide Number Placeholder 8"/>
          <p:cNvSpPr>
            <a:spLocks noGrp="1"/>
          </p:cNvSpPr>
          <p:nvPr>
            <p:ph type="sldNum" sz="quarter" idx="12"/>
          </p:nvPr>
        </p:nvSpPr>
        <p:spPr/>
        <p:txBody>
          <a:bodyPr/>
          <a:lstStyle/>
          <a:p>
            <a:fld id="{36CD2EB1-3BFD-754D-8F9B-6DC290DABEEC}" type="slidenum">
              <a:rPr lang="en-DZ" smtClean="0"/>
              <a:t>‹#›</a:t>
            </a:fld>
            <a:endParaRPr lang="en-DZ"/>
          </a:p>
        </p:txBody>
      </p:sp>
    </p:spTree>
    <p:extLst>
      <p:ext uri="{BB962C8B-B14F-4D97-AF65-F5344CB8AC3E}">
        <p14:creationId xmlns:p14="http://schemas.microsoft.com/office/powerpoint/2010/main" val="1247869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E30CE5-3358-B445-8430-5721DD9AAA21}" type="datetimeFigureOut">
              <a:rPr lang="en-DZ" smtClean="0"/>
              <a:t>4/1/2024</a:t>
            </a:fld>
            <a:endParaRPr lang="en-DZ"/>
          </a:p>
        </p:txBody>
      </p:sp>
      <p:sp>
        <p:nvSpPr>
          <p:cNvPr id="4" name="Footer Placeholder 3"/>
          <p:cNvSpPr>
            <a:spLocks noGrp="1"/>
          </p:cNvSpPr>
          <p:nvPr>
            <p:ph type="ftr" sz="quarter" idx="11"/>
          </p:nvPr>
        </p:nvSpPr>
        <p:spPr/>
        <p:txBody>
          <a:bodyPr/>
          <a:lstStyle/>
          <a:p>
            <a:endParaRPr lang="en-DZ"/>
          </a:p>
        </p:txBody>
      </p:sp>
      <p:sp>
        <p:nvSpPr>
          <p:cNvPr id="5" name="Slide Number Placeholder 4"/>
          <p:cNvSpPr>
            <a:spLocks noGrp="1"/>
          </p:cNvSpPr>
          <p:nvPr>
            <p:ph type="sldNum" sz="quarter" idx="12"/>
          </p:nvPr>
        </p:nvSpPr>
        <p:spPr/>
        <p:txBody>
          <a:bodyPr/>
          <a:lstStyle/>
          <a:p>
            <a:fld id="{36CD2EB1-3BFD-754D-8F9B-6DC290DABEEC}" type="slidenum">
              <a:rPr lang="en-DZ" smtClean="0"/>
              <a:t>‹#›</a:t>
            </a:fld>
            <a:endParaRPr lang="en-DZ"/>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26674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2E30CE5-3358-B445-8430-5721DD9AAA21}" type="datetimeFigureOut">
              <a:rPr lang="en-DZ" smtClean="0"/>
              <a:t>4/1/2024</a:t>
            </a:fld>
            <a:endParaRPr lang="en-DZ"/>
          </a:p>
        </p:txBody>
      </p:sp>
      <p:sp>
        <p:nvSpPr>
          <p:cNvPr id="3" name="Footer Placeholder 2"/>
          <p:cNvSpPr>
            <a:spLocks noGrp="1"/>
          </p:cNvSpPr>
          <p:nvPr>
            <p:ph type="ftr" sz="quarter" idx="11"/>
          </p:nvPr>
        </p:nvSpPr>
        <p:spPr/>
        <p:txBody>
          <a:bodyPr/>
          <a:lstStyle/>
          <a:p>
            <a:endParaRPr lang="en-DZ"/>
          </a:p>
        </p:txBody>
      </p:sp>
      <p:sp>
        <p:nvSpPr>
          <p:cNvPr id="4" name="Slide Number Placeholder 3"/>
          <p:cNvSpPr>
            <a:spLocks noGrp="1"/>
          </p:cNvSpPr>
          <p:nvPr>
            <p:ph type="sldNum" sz="quarter" idx="12"/>
          </p:nvPr>
        </p:nvSpPr>
        <p:spPr/>
        <p:txBody>
          <a:bodyPr/>
          <a:lstStyle/>
          <a:p>
            <a:fld id="{36CD2EB1-3BFD-754D-8F9B-6DC290DABEEC}" type="slidenum">
              <a:rPr lang="en-DZ" smtClean="0"/>
              <a:t>‹#›</a:t>
            </a:fld>
            <a:endParaRPr lang="en-DZ"/>
          </a:p>
        </p:txBody>
      </p:sp>
    </p:spTree>
    <p:extLst>
      <p:ext uri="{BB962C8B-B14F-4D97-AF65-F5344CB8AC3E}">
        <p14:creationId xmlns:p14="http://schemas.microsoft.com/office/powerpoint/2010/main" val="1093724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E30CE5-3358-B445-8430-5721DD9AAA21}" type="datetimeFigureOut">
              <a:rPr lang="en-DZ" smtClean="0"/>
              <a:t>4/1/2024</a:t>
            </a:fld>
            <a:endParaRPr lang="en-DZ"/>
          </a:p>
        </p:txBody>
      </p:sp>
      <p:sp>
        <p:nvSpPr>
          <p:cNvPr id="6" name="Footer Placeholder 5"/>
          <p:cNvSpPr>
            <a:spLocks noGrp="1"/>
          </p:cNvSpPr>
          <p:nvPr>
            <p:ph type="ftr" sz="quarter" idx="11"/>
          </p:nvPr>
        </p:nvSpPr>
        <p:spPr/>
        <p:txBody>
          <a:bodyPr/>
          <a:lstStyle/>
          <a:p>
            <a:endParaRPr lang="en-DZ"/>
          </a:p>
        </p:txBody>
      </p:sp>
      <p:sp>
        <p:nvSpPr>
          <p:cNvPr id="7" name="Slide Number Placeholder 6"/>
          <p:cNvSpPr>
            <a:spLocks noGrp="1"/>
          </p:cNvSpPr>
          <p:nvPr>
            <p:ph type="sldNum" sz="quarter" idx="12"/>
          </p:nvPr>
        </p:nvSpPr>
        <p:spPr/>
        <p:txBody>
          <a:bodyPr/>
          <a:lstStyle/>
          <a:p>
            <a:fld id="{36CD2EB1-3BFD-754D-8F9B-6DC290DABEEC}" type="slidenum">
              <a:rPr lang="en-DZ" smtClean="0"/>
              <a:t>‹#›</a:t>
            </a:fld>
            <a:endParaRPr lang="en-DZ"/>
          </a:p>
        </p:txBody>
      </p:sp>
    </p:spTree>
    <p:extLst>
      <p:ext uri="{BB962C8B-B14F-4D97-AF65-F5344CB8AC3E}">
        <p14:creationId xmlns:p14="http://schemas.microsoft.com/office/powerpoint/2010/main" val="4108963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E30CE5-3358-B445-8430-5721DD9AAA21}" type="datetimeFigureOut">
              <a:rPr lang="en-DZ" smtClean="0"/>
              <a:t>4/1/2024</a:t>
            </a:fld>
            <a:endParaRPr lang="en-DZ"/>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6CD2EB1-3BFD-754D-8F9B-6DC290DABEEC}" type="slidenum">
              <a:rPr lang="en-DZ" smtClean="0"/>
              <a:t>‹#›</a:t>
            </a:fld>
            <a:endParaRPr lang="en-DZ"/>
          </a:p>
        </p:txBody>
      </p:sp>
    </p:spTree>
    <p:extLst>
      <p:ext uri="{BB962C8B-B14F-4D97-AF65-F5344CB8AC3E}">
        <p14:creationId xmlns:p14="http://schemas.microsoft.com/office/powerpoint/2010/main" val="1684636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22E30CE5-3358-B445-8430-5721DD9AAA21}" type="datetimeFigureOut">
              <a:rPr lang="en-DZ" smtClean="0"/>
              <a:t>4/1/2024</a:t>
            </a:fld>
            <a:endParaRPr lang="en-DZ"/>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DZ"/>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36CD2EB1-3BFD-754D-8F9B-6DC290DABEEC}" type="slidenum">
              <a:rPr lang="en-DZ" smtClean="0"/>
              <a:t>‹#›</a:t>
            </a:fld>
            <a:endParaRPr lang="en-DZ"/>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7782534"/>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customXml" Target="../ink/ink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9A5CE-8BD0-8143-71CC-CD02013C25E9}"/>
              </a:ext>
            </a:extLst>
          </p:cNvPr>
          <p:cNvSpPr>
            <a:spLocks noGrp="1"/>
          </p:cNvSpPr>
          <p:nvPr>
            <p:ph type="ctrTitle"/>
          </p:nvPr>
        </p:nvSpPr>
        <p:spPr>
          <a:xfrm>
            <a:off x="1179094" y="757991"/>
            <a:ext cx="6569243" cy="4054642"/>
          </a:xfrm>
        </p:spPr>
        <p:txBody>
          <a:bodyPr>
            <a:normAutofit/>
          </a:bodyPr>
          <a:lstStyle/>
          <a:p>
            <a:r>
              <a:rPr lang="en-DZ" dirty="0">
                <a:solidFill>
                  <a:schemeClr val="accent1">
                    <a:lumMod val="50000"/>
                  </a:schemeClr>
                </a:solidFill>
                <a:latin typeface="Bernard MT Condensed" panose="02050806060905020404" pitchFamily="18" charset="77"/>
                <a:cs typeface="Al Tarikh" pitchFamily="2" charset="-78"/>
              </a:rPr>
              <a:t>RESEARCH ABOUT TIC</a:t>
            </a:r>
            <a:br>
              <a:rPr lang="en-DZ" dirty="0">
                <a:solidFill>
                  <a:schemeClr val="accent1">
                    <a:lumMod val="50000"/>
                  </a:schemeClr>
                </a:solidFill>
                <a:latin typeface="Bernard MT Condensed" panose="02050806060905020404" pitchFamily="18" charset="77"/>
                <a:cs typeface="Al Tarikh" pitchFamily="2" charset="-78"/>
              </a:rPr>
            </a:br>
            <a:r>
              <a:rPr lang="en-DZ" dirty="0">
                <a:solidFill>
                  <a:schemeClr val="accent1">
                    <a:lumMod val="50000"/>
                  </a:schemeClr>
                </a:solidFill>
                <a:latin typeface="Bernard MT Condensed" panose="02050806060905020404" pitchFamily="18" charset="77"/>
                <a:cs typeface="Al Tarikh" pitchFamily="2" charset="-78"/>
              </a:rPr>
              <a:t>(INFORMATION AND COMMUNICATION TECHNOLOGIES .     </a:t>
            </a:r>
          </a:p>
        </p:txBody>
      </p:sp>
      <p:sp>
        <p:nvSpPr>
          <p:cNvPr id="3" name="Subtitle 2">
            <a:extLst>
              <a:ext uri="{FF2B5EF4-FFF2-40B4-BE49-F238E27FC236}">
                <a16:creationId xmlns:a16="http://schemas.microsoft.com/office/drawing/2014/main" id="{A73CB358-6FEC-6AD8-C105-32B449978F1B}"/>
              </a:ext>
            </a:extLst>
          </p:cNvPr>
          <p:cNvSpPr>
            <a:spLocks noGrp="1"/>
          </p:cNvSpPr>
          <p:nvPr>
            <p:ph type="subTitle" idx="1"/>
          </p:nvPr>
        </p:nvSpPr>
        <p:spPr>
          <a:xfrm>
            <a:off x="3108680" y="5245768"/>
            <a:ext cx="5357600" cy="1160213"/>
          </a:xfrm>
        </p:spPr>
        <p:txBody>
          <a:bodyPr/>
          <a:lstStyle/>
          <a:p>
            <a:r>
              <a:rPr lang="en-DZ" dirty="0"/>
              <a:t>BY GROUP 71.	 </a:t>
            </a:r>
          </a:p>
          <a:p>
            <a:r>
              <a:rPr lang="en-DZ" dirty="0"/>
              <a:t>28-12-2023.</a:t>
            </a:r>
          </a:p>
        </p:txBody>
      </p:sp>
    </p:spTree>
    <p:extLst>
      <p:ext uri="{BB962C8B-B14F-4D97-AF65-F5344CB8AC3E}">
        <p14:creationId xmlns:p14="http://schemas.microsoft.com/office/powerpoint/2010/main" val="702166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C03D66A-6FF5-1054-32CB-7D3CCFD37C80}"/>
              </a:ext>
            </a:extLst>
          </p:cNvPr>
          <p:cNvSpPr txBox="1"/>
          <p:nvPr/>
        </p:nvSpPr>
        <p:spPr>
          <a:xfrm>
            <a:off x="1395664" y="156292"/>
            <a:ext cx="3529299" cy="646331"/>
          </a:xfrm>
          <a:prstGeom prst="rect">
            <a:avLst/>
          </a:prstGeom>
          <a:noFill/>
        </p:spPr>
        <p:txBody>
          <a:bodyPr wrap="none" rtlCol="0">
            <a:spAutoFit/>
          </a:bodyPr>
          <a:lstStyle/>
          <a:p>
            <a:pPr marL="571500" indent="-571500">
              <a:buFont typeface="Wingdings" pitchFamily="2" charset="2"/>
              <a:buChar char="v"/>
            </a:pPr>
            <a:r>
              <a:rPr lang="en-DZ" sz="3600" u="sng" dirty="0">
                <a:latin typeface="Bernard MT Condensed" panose="02050806060905020404" pitchFamily="18" charset="77"/>
              </a:rPr>
              <a:t>CONTENT TABLE:</a:t>
            </a:r>
          </a:p>
        </p:txBody>
      </p:sp>
      <p:sp>
        <p:nvSpPr>
          <p:cNvPr id="11" name="TextBox 10">
            <a:extLst>
              <a:ext uri="{FF2B5EF4-FFF2-40B4-BE49-F238E27FC236}">
                <a16:creationId xmlns:a16="http://schemas.microsoft.com/office/drawing/2014/main" id="{CCB7BB05-8D7A-116F-1E3B-C969E951FCA5}"/>
              </a:ext>
            </a:extLst>
          </p:cNvPr>
          <p:cNvSpPr txBox="1"/>
          <p:nvPr/>
        </p:nvSpPr>
        <p:spPr>
          <a:xfrm>
            <a:off x="1227220" y="1438729"/>
            <a:ext cx="10082463" cy="5262979"/>
          </a:xfrm>
          <a:prstGeom prst="rect">
            <a:avLst/>
          </a:prstGeom>
          <a:noFill/>
        </p:spPr>
        <p:txBody>
          <a:bodyPr wrap="square" numCol="1" rtlCol="0">
            <a:spAutoFit/>
          </a:bodyPr>
          <a:lstStyle/>
          <a:p>
            <a:pPr marL="514350" indent="-514350">
              <a:buFont typeface="+mj-lt"/>
              <a:buAutoNum type="romanUcPeriod"/>
            </a:pPr>
            <a:r>
              <a:rPr lang="en-DZ" sz="2400" dirty="0">
                <a:solidFill>
                  <a:schemeClr val="accent1">
                    <a:lumMod val="75000"/>
                  </a:schemeClr>
                </a:solidFill>
                <a:latin typeface="Bernard MT Condensed" panose="02050806060905020404" pitchFamily="18" charset="77"/>
              </a:rPr>
              <a:t>INTRODUCTION TO TIC.</a:t>
            </a:r>
          </a:p>
          <a:p>
            <a:pPr marL="514350" indent="-514350">
              <a:buFont typeface="+mj-lt"/>
              <a:buAutoNum type="romanUcPeriod"/>
            </a:pPr>
            <a:endParaRPr lang="en-DZ" sz="2400" dirty="0">
              <a:solidFill>
                <a:schemeClr val="accent1">
                  <a:lumMod val="75000"/>
                </a:schemeClr>
              </a:solidFill>
              <a:latin typeface="Bernard MT Condensed" panose="02050806060905020404" pitchFamily="18" charset="77"/>
            </a:endParaRPr>
          </a:p>
          <a:p>
            <a:pPr marL="514350" indent="-514350">
              <a:buFont typeface="+mj-lt"/>
              <a:buAutoNum type="romanUcPeriod"/>
            </a:pPr>
            <a:r>
              <a:rPr lang="en-DZ" sz="2400" dirty="0">
                <a:solidFill>
                  <a:schemeClr val="accent1">
                    <a:lumMod val="75000"/>
                  </a:schemeClr>
                </a:solidFill>
                <a:latin typeface="Bernard MT Condensed" panose="02050806060905020404" pitchFamily="18" charset="77"/>
              </a:rPr>
              <a:t>GOOGLE SERVICES.</a:t>
            </a:r>
          </a:p>
          <a:p>
            <a:pPr marL="514350" indent="-514350">
              <a:buFont typeface="+mj-lt"/>
              <a:buAutoNum type="romanUcPeriod"/>
            </a:pPr>
            <a:endParaRPr lang="en-DZ" sz="2400" dirty="0">
              <a:solidFill>
                <a:schemeClr val="accent1">
                  <a:lumMod val="75000"/>
                </a:schemeClr>
              </a:solidFill>
              <a:latin typeface="Bernard MT Condensed" panose="02050806060905020404" pitchFamily="18" charset="77"/>
            </a:endParaRPr>
          </a:p>
          <a:p>
            <a:pPr marL="514350" indent="-514350">
              <a:buFont typeface="+mj-lt"/>
              <a:buAutoNum type="romanUcPeriod"/>
            </a:pPr>
            <a:r>
              <a:rPr lang="en-DZ" sz="2400" dirty="0">
                <a:solidFill>
                  <a:schemeClr val="accent1">
                    <a:lumMod val="75000"/>
                  </a:schemeClr>
                </a:solidFill>
                <a:latin typeface="Bernard MT Condensed" panose="02050806060905020404" pitchFamily="18" charset="77"/>
              </a:rPr>
              <a:t>MICROSOFT TOOLS .</a:t>
            </a:r>
          </a:p>
          <a:p>
            <a:pPr marL="514350" indent="-514350">
              <a:lnSpc>
                <a:spcPct val="250000"/>
              </a:lnSpc>
              <a:buFont typeface="+mj-lt"/>
              <a:buAutoNum type="romanUcPeriod"/>
            </a:pPr>
            <a:r>
              <a:rPr lang="en-DZ" sz="2400" dirty="0">
                <a:solidFill>
                  <a:schemeClr val="accent1">
                    <a:lumMod val="75000"/>
                  </a:schemeClr>
                </a:solidFill>
                <a:latin typeface="Bernard MT Condensed" panose="02050806060905020404" pitchFamily="18" charset="77"/>
              </a:rPr>
              <a:t>GIT AND GITHUB .</a:t>
            </a:r>
          </a:p>
          <a:p>
            <a:pPr marL="514350" indent="-514350">
              <a:lnSpc>
                <a:spcPct val="250000"/>
              </a:lnSpc>
              <a:buFont typeface="+mj-lt"/>
              <a:buAutoNum type="romanUcPeriod"/>
            </a:pPr>
            <a:r>
              <a:rPr lang="en-DZ" sz="2400" dirty="0">
                <a:solidFill>
                  <a:schemeClr val="accent1">
                    <a:lumMod val="75000"/>
                  </a:schemeClr>
                </a:solidFill>
                <a:latin typeface="Bernard MT Condensed" panose="02050806060905020404" pitchFamily="18" charset="77"/>
              </a:rPr>
              <a:t>CONCLUSION. </a:t>
            </a:r>
          </a:p>
          <a:p>
            <a:pPr marL="457200" indent="-457200">
              <a:buFont typeface="+mj-lt"/>
              <a:buAutoNum type="romanUcPeriod"/>
            </a:pPr>
            <a:endParaRPr lang="en-DZ" sz="2400" dirty="0">
              <a:solidFill>
                <a:schemeClr val="accent1">
                  <a:lumMod val="75000"/>
                </a:schemeClr>
              </a:solidFill>
              <a:latin typeface="Bernard MT Condensed" panose="02050806060905020404" pitchFamily="18" charset="77"/>
            </a:endParaRPr>
          </a:p>
          <a:p>
            <a:pPr marL="457200" indent="-457200">
              <a:buFont typeface="+mj-lt"/>
              <a:buAutoNum type="romanUcPeriod"/>
            </a:pPr>
            <a:endParaRPr lang="en-DZ" sz="2400" dirty="0">
              <a:solidFill>
                <a:schemeClr val="accent1">
                  <a:lumMod val="75000"/>
                </a:schemeClr>
              </a:solidFill>
              <a:latin typeface="Bernard MT Condensed" panose="02050806060905020404" pitchFamily="18" charset="77"/>
            </a:endParaRPr>
          </a:p>
          <a:p>
            <a:pPr marL="457200" indent="-457200">
              <a:buFont typeface="+mj-lt"/>
              <a:buAutoNum type="romanUcPeriod"/>
            </a:pPr>
            <a:endParaRPr lang="en-DZ" sz="2400" dirty="0">
              <a:solidFill>
                <a:schemeClr val="accent1">
                  <a:lumMod val="75000"/>
                </a:schemeClr>
              </a:solidFill>
              <a:latin typeface="Bernard MT Condensed" panose="02050806060905020404" pitchFamily="18" charset="77"/>
            </a:endParaRPr>
          </a:p>
          <a:p>
            <a:pPr marL="457200" indent="-457200">
              <a:buFont typeface="+mj-lt"/>
              <a:buAutoNum type="romanUcPeriod"/>
            </a:pPr>
            <a:endParaRPr lang="en-DZ" sz="2400" dirty="0">
              <a:solidFill>
                <a:schemeClr val="accent1">
                  <a:lumMod val="75000"/>
                </a:schemeClr>
              </a:solidFill>
              <a:latin typeface="Bernard MT Condensed" panose="02050806060905020404" pitchFamily="18" charset="77"/>
            </a:endParaRPr>
          </a:p>
        </p:txBody>
      </p:sp>
    </p:spTree>
    <p:extLst>
      <p:ext uri="{BB962C8B-B14F-4D97-AF65-F5344CB8AC3E}">
        <p14:creationId xmlns:p14="http://schemas.microsoft.com/office/powerpoint/2010/main" val="102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F7AB11-FB1E-7DFE-6278-BE239B36A1F2}"/>
              </a:ext>
            </a:extLst>
          </p:cNvPr>
          <p:cNvSpPr>
            <a:spLocks noGrp="1"/>
          </p:cNvSpPr>
          <p:nvPr>
            <p:ph type="title"/>
          </p:nvPr>
        </p:nvSpPr>
        <p:spPr>
          <a:xfrm>
            <a:off x="980640" y="139699"/>
            <a:ext cx="5766421" cy="698501"/>
          </a:xfrm>
        </p:spPr>
        <p:txBody>
          <a:bodyPr>
            <a:normAutofit/>
          </a:bodyPr>
          <a:lstStyle/>
          <a:p>
            <a:pPr marL="571500" indent="-571500">
              <a:buFont typeface="+mj-lt"/>
              <a:buAutoNum type="romanUcPeriod"/>
            </a:pPr>
            <a:r>
              <a:rPr lang="en-DZ" sz="3600" u="sng" dirty="0">
                <a:solidFill>
                  <a:schemeClr val="accent1">
                    <a:lumMod val="50000"/>
                  </a:schemeClr>
                </a:solidFill>
                <a:latin typeface="Bernard MT Condensed" panose="02050806060905020404" pitchFamily="18" charset="77"/>
              </a:rPr>
              <a:t>INTRODUCTION TO TIC :</a:t>
            </a:r>
          </a:p>
        </p:txBody>
      </p:sp>
      <p:sp>
        <p:nvSpPr>
          <p:cNvPr id="4" name="Text Placeholder 3">
            <a:extLst>
              <a:ext uri="{FF2B5EF4-FFF2-40B4-BE49-F238E27FC236}">
                <a16:creationId xmlns:a16="http://schemas.microsoft.com/office/drawing/2014/main" id="{E71DDA81-FDEC-84BA-8A82-AA5CCA557719}"/>
              </a:ext>
            </a:extLst>
          </p:cNvPr>
          <p:cNvSpPr>
            <a:spLocks noGrp="1"/>
          </p:cNvSpPr>
          <p:nvPr>
            <p:ph type="body" sz="half" idx="2"/>
          </p:nvPr>
        </p:nvSpPr>
        <p:spPr>
          <a:xfrm>
            <a:off x="980640" y="1346200"/>
            <a:ext cx="5648760" cy="5372100"/>
          </a:xfrm>
        </p:spPr>
        <p:txBody>
          <a:bodyPr>
            <a:normAutofit/>
          </a:bodyPr>
          <a:lstStyle/>
          <a:p>
            <a:r>
              <a:rPr lang="en-US" sz="3000" b="1" kern="100" dirty="0">
                <a:effectLst/>
                <a:latin typeface="Bernard MT Condensed" panose="02050806060905020404" pitchFamily="18" charset="77"/>
                <a:ea typeface="Times New Roman" panose="02020603050405020304" pitchFamily="18" charset="0"/>
                <a:cs typeface="Times New Roman" panose="02020603050405020304" pitchFamily="18" charset="0"/>
              </a:rPr>
              <a:t>T</a:t>
            </a:r>
            <a:r>
              <a:rPr lang="en-DZ" sz="3000" b="1" kern="100" dirty="0">
                <a:effectLst/>
                <a:latin typeface="Bernard MT Condensed" panose="02050806060905020404" pitchFamily="18" charset="77"/>
                <a:ea typeface="Times New Roman" panose="02020603050405020304" pitchFamily="18" charset="0"/>
                <a:cs typeface="Times New Roman" panose="02020603050405020304" pitchFamily="18" charset="0"/>
              </a:rPr>
              <a:t>IC stands for Information and Communication Technologies. ICT refers to the technologies used to process and transmit information. Among them, we find, among others, computer equipment, computer networks, multimedia and even software</a:t>
            </a:r>
            <a:r>
              <a:rPr lang="en-US" sz="3000" b="1" kern="100" dirty="0">
                <a:effectLst/>
                <a:latin typeface="Bernard MT Condensed" panose="02050806060905020404" pitchFamily="18" charset="77"/>
                <a:ea typeface="Times New Roman" panose="02020603050405020304" pitchFamily="18" charset="0"/>
                <a:cs typeface="Times New Roman" panose="02020603050405020304" pitchFamily="18" charset="0"/>
              </a:rPr>
              <a:t>.</a:t>
            </a:r>
            <a:endParaRPr lang="en-DZ" sz="3000" b="1" kern="100" dirty="0">
              <a:effectLst/>
              <a:latin typeface="Bernard MT Condensed" panose="02050806060905020404" pitchFamily="18" charset="77"/>
              <a:ea typeface="Times New Roman" panose="02020603050405020304" pitchFamily="18" charset="0"/>
              <a:cs typeface="Times New Roman" panose="02020603050405020304" pitchFamily="18" charset="0"/>
            </a:endParaRPr>
          </a:p>
          <a:p>
            <a:endParaRPr lang="en-DZ" sz="3600" dirty="0"/>
          </a:p>
        </p:txBody>
      </p:sp>
      <p:pic>
        <p:nvPicPr>
          <p:cNvPr id="12" name="Picture Placeholder 11">
            <a:extLst>
              <a:ext uri="{FF2B5EF4-FFF2-40B4-BE49-F238E27FC236}">
                <a16:creationId xmlns:a16="http://schemas.microsoft.com/office/drawing/2014/main" id="{8EAE7423-B093-5991-EB66-ABA824047284}"/>
              </a:ext>
            </a:extLst>
          </p:cNvPr>
          <p:cNvPicPr>
            <a:picLocks noGrp="1" noChangeAspect="1"/>
          </p:cNvPicPr>
          <p:nvPr>
            <p:ph type="pic" idx="1"/>
          </p:nvPr>
        </p:nvPicPr>
        <p:blipFill>
          <a:blip r:embed="rId2"/>
          <a:srcRect l="25352" r="25352"/>
          <a:stretch>
            <a:fillRect/>
          </a:stretch>
        </p:blipFill>
        <p:spPr>
          <a:xfrm>
            <a:off x="6747062" y="3229"/>
            <a:ext cx="5305238" cy="6858000"/>
          </a:xfrm>
        </p:spPr>
      </p:pic>
    </p:spTree>
    <p:extLst>
      <p:ext uri="{BB962C8B-B14F-4D97-AF65-F5344CB8AC3E}">
        <p14:creationId xmlns:p14="http://schemas.microsoft.com/office/powerpoint/2010/main" val="1558417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dissolve">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8182E3-0837-8B25-007E-8C3EA7D629A6}"/>
              </a:ext>
            </a:extLst>
          </p:cNvPr>
          <p:cNvSpPr txBox="1"/>
          <p:nvPr/>
        </p:nvSpPr>
        <p:spPr>
          <a:xfrm>
            <a:off x="1117600" y="139700"/>
            <a:ext cx="10058400" cy="7109639"/>
          </a:xfrm>
          <a:prstGeom prst="rect">
            <a:avLst/>
          </a:prstGeom>
          <a:noFill/>
        </p:spPr>
        <p:txBody>
          <a:bodyPr wrap="square" rtlCol="0">
            <a:spAutoFit/>
          </a:bodyPr>
          <a:lstStyle/>
          <a:p>
            <a:pPr marL="857250" indent="-857250">
              <a:buSzPct val="100000"/>
              <a:buFont typeface="+mj-lt"/>
              <a:buAutoNum type="romanUcPeriod" startAt="2"/>
            </a:pPr>
            <a:r>
              <a:rPr lang="en-DZ" sz="3600" u="sng" dirty="0">
                <a:solidFill>
                  <a:schemeClr val="accent1">
                    <a:lumMod val="50000"/>
                  </a:schemeClr>
                </a:solidFill>
                <a:latin typeface="Bernard MT Condensed" panose="02050806060905020404" pitchFamily="18" charset="77"/>
              </a:rPr>
              <a:t>GOOGLE SERVICES :</a:t>
            </a:r>
          </a:p>
          <a:p>
            <a:pPr indent="76200"/>
            <a:r>
              <a:rPr lang="fr-FR" sz="1800" kern="100" dirty="0" err="1">
                <a:effectLst/>
                <a:latin typeface="Bernard MT Condensed" panose="02050806060905020404" pitchFamily="18" charset="77"/>
                <a:ea typeface="SimSun" panose="02010600030101010101" pitchFamily="2" charset="-122"/>
                <a:cs typeface="Arial" panose="020B0604020202020204" pitchFamily="34" charset="0"/>
              </a:rPr>
              <a:t>Google’s</a:t>
            </a:r>
            <a:r>
              <a:rPr lang="fr-FR" sz="1800" kern="100" dirty="0">
                <a:effectLst/>
                <a:latin typeface="Bernard MT Condensed" panose="02050806060905020404" pitchFamily="18" charset="77"/>
                <a:ea typeface="SimSun" panose="02010600030101010101" pitchFamily="2" charset="-122"/>
                <a:cs typeface="Arial" panose="020B0604020202020204" pitchFamily="34" charset="0"/>
              </a:rPr>
              <a:t> suite of services </a:t>
            </a:r>
            <a:r>
              <a:rPr lang="fr-FR" sz="1800" kern="100" dirty="0" err="1">
                <a:effectLst/>
                <a:latin typeface="Bernard MT Condensed" panose="02050806060905020404" pitchFamily="18" charset="77"/>
                <a:ea typeface="SimSun" panose="02010600030101010101" pitchFamily="2" charset="-122"/>
                <a:cs typeface="Arial" panose="020B0604020202020204" pitchFamily="34" charset="0"/>
              </a:rPr>
              <a:t>plays</a:t>
            </a:r>
            <a:r>
              <a:rPr lang="fr-FR" sz="1800" kern="100" dirty="0">
                <a:effectLst/>
                <a:latin typeface="Bernard MT Condensed" panose="02050806060905020404" pitchFamily="18" charset="77"/>
                <a:ea typeface="SimSun" panose="02010600030101010101" pitchFamily="2" charset="-122"/>
                <a:cs typeface="Arial" panose="020B0604020202020204" pitchFamily="34" charset="0"/>
              </a:rPr>
              <a:t> a crucial </a:t>
            </a:r>
            <a:r>
              <a:rPr lang="fr-FR" sz="1800" kern="100" dirty="0" err="1">
                <a:effectLst/>
                <a:latin typeface="Bernard MT Condensed" panose="02050806060905020404" pitchFamily="18" charset="77"/>
                <a:ea typeface="SimSun" panose="02010600030101010101" pitchFamily="2" charset="-122"/>
                <a:cs typeface="Arial" panose="020B0604020202020204" pitchFamily="34" charset="0"/>
              </a:rPr>
              <a:t>role</a:t>
            </a:r>
            <a:r>
              <a:rPr lang="fr-FR" sz="1800" kern="100" dirty="0">
                <a:effectLst/>
                <a:latin typeface="Bernard MT Condensed" panose="02050806060905020404" pitchFamily="18" charset="77"/>
                <a:ea typeface="SimSun" panose="02010600030101010101" pitchFamily="2" charset="-122"/>
                <a:cs typeface="Arial" panose="020B0604020202020204" pitchFamily="34" charset="0"/>
              </a:rPr>
              <a:t> in the TIC </a:t>
            </a:r>
            <a:r>
              <a:rPr lang="fr-FR" sz="1800" kern="100" dirty="0" err="1">
                <a:effectLst/>
                <a:latin typeface="Bernard MT Condensed" panose="02050806060905020404" pitchFamily="18" charset="77"/>
                <a:ea typeface="SimSun" panose="02010600030101010101" pitchFamily="2" charset="-122"/>
                <a:cs typeface="Arial" panose="020B0604020202020204" pitchFamily="34" charset="0"/>
              </a:rPr>
              <a:t>landscape</a:t>
            </a:r>
            <a:r>
              <a:rPr lang="fr-FR" sz="1800" kern="100" dirty="0">
                <a:effectLst/>
                <a:latin typeface="Bernard MT Condensed" panose="02050806060905020404" pitchFamily="18" charset="77"/>
                <a:ea typeface="SimSun" panose="02010600030101010101" pitchFamily="2" charset="-122"/>
                <a:cs typeface="Arial" panose="020B0604020202020204" pitchFamily="34" charset="0"/>
              </a:rPr>
              <a:t>. This section </a:t>
            </a:r>
            <a:r>
              <a:rPr lang="fr-FR" sz="1800" kern="100" dirty="0" err="1">
                <a:effectLst/>
                <a:latin typeface="Bernard MT Condensed" panose="02050806060905020404" pitchFamily="18" charset="77"/>
                <a:ea typeface="SimSun" panose="02010600030101010101" pitchFamily="2" charset="-122"/>
                <a:cs typeface="Arial" panose="020B0604020202020204" pitchFamily="34" charset="0"/>
              </a:rPr>
              <a:t>delves</a:t>
            </a:r>
            <a:r>
              <a:rPr lang="fr-FR" sz="1800" kern="100" dirty="0">
                <a:effectLst/>
                <a:latin typeface="Bernard MT Condensed" panose="02050806060905020404" pitchFamily="18" charset="77"/>
                <a:ea typeface="SimSun" panose="02010600030101010101" pitchFamily="2" charset="-122"/>
                <a:cs typeface="Arial" panose="020B0604020202020204" pitchFamily="34" charset="0"/>
              </a:rPr>
              <a:t> </a:t>
            </a:r>
            <a:r>
              <a:rPr lang="fr-FR" sz="1800" kern="100" dirty="0" err="1">
                <a:effectLst/>
                <a:latin typeface="Bernard MT Condensed" panose="02050806060905020404" pitchFamily="18" charset="77"/>
                <a:ea typeface="SimSun" panose="02010600030101010101" pitchFamily="2" charset="-122"/>
                <a:cs typeface="Arial" panose="020B0604020202020204" pitchFamily="34" charset="0"/>
              </a:rPr>
              <a:t>into</a:t>
            </a:r>
            <a:r>
              <a:rPr lang="fr-FR" sz="1800" kern="100" dirty="0">
                <a:effectLst/>
                <a:latin typeface="Bernard MT Condensed" panose="02050806060905020404" pitchFamily="18" charset="77"/>
                <a:ea typeface="SimSun" panose="02010600030101010101" pitchFamily="2" charset="-122"/>
                <a:cs typeface="Arial" panose="020B0604020202020204" pitchFamily="34" charset="0"/>
              </a:rPr>
              <a:t> the </a:t>
            </a:r>
            <a:r>
              <a:rPr lang="fr-FR" sz="1800" kern="100" dirty="0" err="1">
                <a:effectLst/>
                <a:latin typeface="Bernard MT Condensed" panose="02050806060905020404" pitchFamily="18" charset="77"/>
                <a:ea typeface="SimSun" panose="02010600030101010101" pitchFamily="2" charset="-122"/>
                <a:cs typeface="Arial" panose="020B0604020202020204" pitchFamily="34" charset="0"/>
              </a:rPr>
              <a:t>various</a:t>
            </a:r>
            <a:r>
              <a:rPr lang="fr-FR" sz="1800" kern="100" dirty="0">
                <a:effectLst/>
                <a:latin typeface="Bernard MT Condensed" panose="02050806060905020404" pitchFamily="18" charset="77"/>
                <a:ea typeface="SimSun" panose="02010600030101010101" pitchFamily="2" charset="-122"/>
                <a:cs typeface="Arial" panose="020B0604020202020204" pitchFamily="34" charset="0"/>
              </a:rPr>
              <a:t> services </a:t>
            </a:r>
            <a:r>
              <a:rPr lang="fr-FR" sz="1800" kern="100" dirty="0" err="1">
                <a:effectLst/>
                <a:latin typeface="Bernard MT Condensed" panose="02050806060905020404" pitchFamily="18" charset="77"/>
                <a:ea typeface="SimSun" panose="02010600030101010101" pitchFamily="2" charset="-122"/>
                <a:cs typeface="Arial" panose="020B0604020202020204" pitchFamily="34" charset="0"/>
              </a:rPr>
              <a:t>offered</a:t>
            </a:r>
            <a:r>
              <a:rPr lang="fr-FR" sz="1800" kern="100" dirty="0">
                <a:effectLst/>
                <a:latin typeface="Bernard MT Condensed" panose="02050806060905020404" pitchFamily="18" charset="77"/>
                <a:ea typeface="SimSun" panose="02010600030101010101" pitchFamily="2" charset="-122"/>
                <a:cs typeface="Arial" panose="020B0604020202020204" pitchFamily="34" charset="0"/>
              </a:rPr>
              <a:t> by Google, </a:t>
            </a:r>
            <a:r>
              <a:rPr lang="fr-FR" sz="1800" kern="100" dirty="0" err="1">
                <a:effectLst/>
                <a:latin typeface="Bernard MT Condensed" panose="02050806060905020404" pitchFamily="18" charset="77"/>
                <a:ea typeface="SimSun" panose="02010600030101010101" pitchFamily="2" charset="-122"/>
                <a:cs typeface="Arial" panose="020B0604020202020204" pitchFamily="34" charset="0"/>
              </a:rPr>
              <a:t>their</a:t>
            </a:r>
            <a:r>
              <a:rPr lang="fr-FR" sz="1800" kern="100" dirty="0">
                <a:effectLst/>
                <a:latin typeface="Bernard MT Condensed" panose="02050806060905020404" pitchFamily="18" charset="77"/>
                <a:ea typeface="SimSun" panose="02010600030101010101" pitchFamily="2" charset="-122"/>
                <a:cs typeface="Arial" panose="020B0604020202020204" pitchFamily="34" charset="0"/>
              </a:rPr>
              <a:t> </a:t>
            </a:r>
            <a:r>
              <a:rPr lang="fr-FR" sz="1800" kern="100" dirty="0" err="1">
                <a:effectLst/>
                <a:latin typeface="Bernard MT Condensed" panose="02050806060905020404" pitchFamily="18" charset="77"/>
                <a:ea typeface="SimSun" panose="02010600030101010101" pitchFamily="2" charset="-122"/>
                <a:cs typeface="Arial" panose="020B0604020202020204" pitchFamily="34" charset="0"/>
              </a:rPr>
              <a:t>integration</a:t>
            </a:r>
            <a:r>
              <a:rPr lang="fr-FR" sz="1800" kern="100" dirty="0">
                <a:effectLst/>
                <a:latin typeface="Bernard MT Condensed" panose="02050806060905020404" pitchFamily="18" charset="77"/>
                <a:ea typeface="SimSun" panose="02010600030101010101" pitchFamily="2" charset="-122"/>
                <a:cs typeface="Arial" panose="020B0604020202020204" pitchFamily="34" charset="0"/>
              </a:rPr>
              <a:t>, and collaborative </a:t>
            </a:r>
            <a:r>
              <a:rPr lang="fr-FR" sz="1800" kern="100" dirty="0" err="1">
                <a:effectLst/>
                <a:latin typeface="Bernard MT Condensed" panose="02050806060905020404" pitchFamily="18" charset="77"/>
                <a:ea typeface="SimSun" panose="02010600030101010101" pitchFamily="2" charset="-122"/>
                <a:cs typeface="Arial" panose="020B0604020202020204" pitchFamily="34" charset="0"/>
              </a:rPr>
              <a:t>features</a:t>
            </a:r>
            <a:r>
              <a:rPr lang="fr-FR" sz="1800" kern="100" dirty="0">
                <a:effectLst/>
                <a:latin typeface="Bernard MT Condensed" panose="02050806060905020404" pitchFamily="18" charset="77"/>
                <a:ea typeface="SimSun" panose="02010600030101010101" pitchFamily="2" charset="-122"/>
                <a:cs typeface="Arial" panose="020B0604020202020204" pitchFamily="34" charset="0"/>
              </a:rPr>
              <a:t>.</a:t>
            </a:r>
            <a:endParaRPr lang="en-DZ" sz="1800" kern="100" dirty="0">
              <a:effectLst/>
              <a:latin typeface="Bernard MT Condensed" panose="02050806060905020404" pitchFamily="18" charset="77"/>
              <a:ea typeface="Calibri" panose="020F0502020204030204" pitchFamily="34" charset="0"/>
              <a:cs typeface="Arial" panose="020B0604020202020204" pitchFamily="34" charset="0"/>
            </a:endParaRPr>
          </a:p>
          <a:p>
            <a:r>
              <a:rPr lang="fr-FR" sz="1800" b="1" i="1" kern="100" dirty="0">
                <a:gradFill>
                  <a:gsLst>
                    <a:gs pos="0">
                      <a:srgbClr val="FE4444"/>
                    </a:gs>
                    <a:gs pos="100000">
                      <a:srgbClr val="832B2B"/>
                    </a:gs>
                  </a:gsLst>
                  <a:lin ang="0" scaled="0"/>
                </a:gradFill>
                <a:effectLst/>
                <a:latin typeface="Bernard MT Condensed" panose="02050806060905020404" pitchFamily="18" charset="77"/>
                <a:ea typeface="Calibri" panose="020F0502020204030204" pitchFamily="34" charset="0"/>
                <a:cs typeface="Arial" panose="020B0604020202020204" pitchFamily="34" charset="0"/>
              </a:rPr>
              <a:t>1. </a:t>
            </a:r>
            <a:r>
              <a:rPr lang="fr-FR" sz="1800" b="1" i="1" kern="100" dirty="0" err="1">
                <a:gradFill>
                  <a:gsLst>
                    <a:gs pos="0">
                      <a:srgbClr val="E30000"/>
                    </a:gs>
                    <a:gs pos="100000">
                      <a:srgbClr val="760303"/>
                    </a:gs>
                  </a:gsLst>
                  <a:lin ang="0" scaled="0"/>
                </a:gradFill>
                <a:effectLst/>
                <a:latin typeface="Bernard MT Condensed" panose="02050806060905020404" pitchFamily="18" charset="77"/>
                <a:ea typeface="Calibri" panose="020F0502020204030204" pitchFamily="34" charset="0"/>
                <a:cs typeface="Arial" panose="020B0604020202020204" pitchFamily="34" charset="0"/>
              </a:rPr>
              <a:t>Search</a:t>
            </a:r>
            <a:r>
              <a:rPr lang="fr-FR" sz="1800" b="1" i="1" kern="100" dirty="0">
                <a:gradFill>
                  <a:gsLst>
                    <a:gs pos="0">
                      <a:srgbClr val="E30000"/>
                    </a:gs>
                    <a:gs pos="100000">
                      <a:srgbClr val="760303"/>
                    </a:gs>
                  </a:gsLst>
                  <a:lin ang="0" scaled="0"/>
                </a:gradFill>
                <a:effectLst/>
                <a:latin typeface="Bernard MT Condensed" panose="02050806060905020404" pitchFamily="18" charset="77"/>
                <a:ea typeface="Calibri" panose="020F0502020204030204" pitchFamily="34" charset="0"/>
                <a:cs typeface="Arial" panose="020B0604020202020204" pitchFamily="34" charset="0"/>
              </a:rPr>
              <a:t> and Information:</a:t>
            </a:r>
            <a:endParaRPr lang="en-DZ" sz="1800" kern="100" dirty="0">
              <a:effectLst/>
              <a:latin typeface="Bernard MT Condensed" panose="02050806060905020404" pitchFamily="18" charset="77"/>
              <a:ea typeface="Calibri" panose="020F0502020204030204" pitchFamily="34" charset="0"/>
              <a:cs typeface="Arial" panose="020B0604020202020204" pitchFamily="34" charset="0"/>
            </a:endParaRPr>
          </a:p>
          <a:p>
            <a:pPr marL="342900" lvl="0" indent="-342900">
              <a:buFont typeface="Wingdings" pitchFamily="2" charset="2"/>
              <a:buChar char=""/>
              <a:tabLst>
                <a:tab pos="266700" algn="l"/>
              </a:tabLst>
            </a:pPr>
            <a:r>
              <a:rPr lang="fr-FR" sz="1800" kern="100" dirty="0">
                <a:effectLst/>
                <a:latin typeface="Bernard MT Condensed" panose="02050806060905020404" pitchFamily="18" charset="77"/>
                <a:ea typeface="SimSun" panose="02010600030101010101" pitchFamily="2" charset="-122"/>
                <a:cs typeface="Arial" panose="020B0604020202020204" pitchFamily="34" charset="0"/>
              </a:rPr>
              <a:t>Google </a:t>
            </a:r>
            <a:r>
              <a:rPr lang="fr-FR" sz="1800" kern="100" dirty="0" err="1">
                <a:effectLst/>
                <a:latin typeface="Bernard MT Condensed" panose="02050806060905020404" pitchFamily="18" charset="77"/>
                <a:ea typeface="SimSun" panose="02010600030101010101" pitchFamily="2" charset="-122"/>
                <a:cs typeface="Arial" panose="020B0604020202020204" pitchFamily="34" charset="0"/>
              </a:rPr>
              <a:t>Search</a:t>
            </a:r>
            <a:endParaRPr lang="en-DZ" sz="1800" kern="100" dirty="0">
              <a:effectLst/>
              <a:latin typeface="Bernard MT Condensed" panose="02050806060905020404" pitchFamily="18" charset="77"/>
              <a:ea typeface="Calibri" panose="020F0502020204030204" pitchFamily="34" charset="0"/>
              <a:cs typeface="Arial" panose="020B0604020202020204" pitchFamily="34" charset="0"/>
            </a:endParaRPr>
          </a:p>
          <a:p>
            <a:pPr marL="342900" lvl="0" indent="-342900">
              <a:buFont typeface="+mj-lt"/>
              <a:buAutoNum type="arabicPeriod" startAt="2"/>
              <a:tabLst>
                <a:tab pos="266700" algn="l"/>
              </a:tabLst>
            </a:pPr>
            <a:r>
              <a:rPr lang="fr-FR" sz="1800" b="1" i="1" kern="100" dirty="0">
                <a:gradFill>
                  <a:gsLst>
                    <a:gs pos="0">
                      <a:srgbClr val="E30000"/>
                    </a:gs>
                    <a:gs pos="100000">
                      <a:srgbClr val="760303"/>
                    </a:gs>
                  </a:gsLst>
                  <a:lin ang="0" scaled="0"/>
                </a:gradFill>
                <a:effectLst/>
                <a:latin typeface="Bernard MT Condensed" panose="02050806060905020404" pitchFamily="18" charset="77"/>
                <a:ea typeface="SimSun" panose="02010600030101010101" pitchFamily="2" charset="-122"/>
                <a:cs typeface="Arial" panose="020B0604020202020204" pitchFamily="34" charset="0"/>
              </a:rPr>
              <a:t>Communication and Collaboration:</a:t>
            </a:r>
            <a:endParaRPr lang="en-DZ" sz="1800" kern="100" dirty="0">
              <a:effectLst/>
              <a:latin typeface="Bernard MT Condensed" panose="02050806060905020404" pitchFamily="18" charset="77"/>
              <a:ea typeface="Calibri" panose="020F0502020204030204" pitchFamily="34" charset="0"/>
              <a:cs typeface="Arial" panose="020B0604020202020204" pitchFamily="34" charset="0"/>
            </a:endParaRPr>
          </a:p>
          <a:p>
            <a:pPr marL="342900" lvl="0" indent="-342900">
              <a:buFont typeface="Wingdings" pitchFamily="2" charset="2"/>
              <a:buChar char=""/>
              <a:tabLst>
                <a:tab pos="266700" algn="l"/>
              </a:tabLst>
            </a:pPr>
            <a:r>
              <a:rPr lang="fr-FR" sz="1800" kern="100" dirty="0">
                <a:effectLst/>
                <a:latin typeface="Bernard MT Condensed" panose="02050806060905020404" pitchFamily="18" charset="77"/>
                <a:ea typeface="SimSun" panose="02010600030101010101" pitchFamily="2" charset="-122"/>
                <a:cs typeface="Arial" panose="020B0604020202020204" pitchFamily="34" charset="0"/>
              </a:rPr>
              <a:t>Gmail</a:t>
            </a:r>
            <a:endParaRPr lang="en-DZ" sz="1800" kern="100" dirty="0">
              <a:effectLst/>
              <a:latin typeface="Bernard MT Condensed" panose="02050806060905020404" pitchFamily="18" charset="77"/>
              <a:ea typeface="Calibri" panose="020F0502020204030204" pitchFamily="34" charset="0"/>
              <a:cs typeface="Arial" panose="020B0604020202020204" pitchFamily="34" charset="0"/>
            </a:endParaRPr>
          </a:p>
          <a:p>
            <a:pPr marL="342900" lvl="0" indent="-342900">
              <a:buFont typeface="Wingdings" pitchFamily="2" charset="2"/>
              <a:buChar char=""/>
              <a:tabLst>
                <a:tab pos="266700" algn="l"/>
              </a:tabLst>
            </a:pPr>
            <a:r>
              <a:rPr lang="fr-FR" sz="1800" kern="100" dirty="0">
                <a:effectLst/>
                <a:latin typeface="Bernard MT Condensed" panose="02050806060905020404" pitchFamily="18" charset="77"/>
                <a:ea typeface="SimSun" panose="02010600030101010101" pitchFamily="2" charset="-122"/>
                <a:cs typeface="Arial" panose="020B0604020202020204" pitchFamily="34" charset="0"/>
              </a:rPr>
              <a:t>Google </a:t>
            </a:r>
            <a:r>
              <a:rPr lang="fr-FR" sz="1800" kern="100" dirty="0" err="1">
                <a:effectLst/>
                <a:latin typeface="Bernard MT Condensed" panose="02050806060905020404" pitchFamily="18" charset="77"/>
                <a:ea typeface="SimSun" panose="02010600030101010101" pitchFamily="2" charset="-122"/>
                <a:cs typeface="Arial" panose="020B0604020202020204" pitchFamily="34" charset="0"/>
              </a:rPr>
              <a:t>Calendar</a:t>
            </a:r>
            <a:endParaRPr lang="en-DZ" sz="1800" kern="100" dirty="0">
              <a:effectLst/>
              <a:latin typeface="Bernard MT Condensed" panose="02050806060905020404" pitchFamily="18" charset="77"/>
              <a:ea typeface="Calibri" panose="020F0502020204030204" pitchFamily="34" charset="0"/>
              <a:cs typeface="Arial" panose="020B0604020202020204" pitchFamily="34" charset="0"/>
            </a:endParaRPr>
          </a:p>
          <a:p>
            <a:pPr marL="342900" lvl="0" indent="-342900">
              <a:buFont typeface="Wingdings" pitchFamily="2" charset="2"/>
              <a:buChar char=""/>
              <a:tabLst>
                <a:tab pos="266700" algn="l"/>
              </a:tabLst>
            </a:pPr>
            <a:r>
              <a:rPr lang="fr-FR" sz="1800" kern="100" dirty="0">
                <a:effectLst/>
                <a:latin typeface="Bernard MT Condensed" panose="02050806060905020404" pitchFamily="18" charset="77"/>
                <a:ea typeface="SimSun" panose="02010600030101010101" pitchFamily="2" charset="-122"/>
                <a:cs typeface="Arial" panose="020B0604020202020204" pitchFamily="34" charset="0"/>
              </a:rPr>
              <a:t>Google Hangouts/</a:t>
            </a:r>
            <a:r>
              <a:rPr lang="fr-FR" sz="1800" kern="100" dirty="0" err="1">
                <a:effectLst/>
                <a:latin typeface="Bernard MT Condensed" panose="02050806060905020404" pitchFamily="18" charset="77"/>
                <a:ea typeface="SimSun" panose="02010600030101010101" pitchFamily="2" charset="-122"/>
                <a:cs typeface="Arial" panose="020B0604020202020204" pitchFamily="34" charset="0"/>
              </a:rPr>
              <a:t>Meet</a:t>
            </a:r>
            <a:endParaRPr lang="en-DZ" sz="1800" kern="100" dirty="0">
              <a:effectLst/>
              <a:latin typeface="Bernard MT Condensed" panose="02050806060905020404" pitchFamily="18" charset="77"/>
              <a:ea typeface="Calibri" panose="020F0502020204030204" pitchFamily="34" charset="0"/>
              <a:cs typeface="Arial" panose="020B0604020202020204" pitchFamily="34" charset="0"/>
            </a:endParaRPr>
          </a:p>
          <a:p>
            <a:pPr marL="342900" lvl="0" indent="-342900">
              <a:buFont typeface="Wingdings" pitchFamily="2" charset="2"/>
              <a:buChar char=""/>
              <a:tabLst>
                <a:tab pos="266700" algn="l"/>
              </a:tabLst>
            </a:pPr>
            <a:r>
              <a:rPr lang="fr-FR" sz="1800" kern="100" dirty="0">
                <a:effectLst/>
                <a:latin typeface="Bernard MT Condensed" panose="02050806060905020404" pitchFamily="18" charset="77"/>
                <a:ea typeface="SimSun" panose="02010600030101010101" pitchFamily="2" charset="-122"/>
                <a:cs typeface="Arial" panose="020B0604020202020204" pitchFamily="34" charset="0"/>
              </a:rPr>
              <a:t> Google Drive</a:t>
            </a:r>
            <a:endParaRPr lang="en-DZ" sz="1800" kern="100" dirty="0">
              <a:effectLst/>
              <a:latin typeface="Bernard MT Condensed" panose="02050806060905020404" pitchFamily="18" charset="77"/>
              <a:ea typeface="Calibri" panose="020F0502020204030204" pitchFamily="34" charset="0"/>
              <a:cs typeface="Arial" panose="020B0604020202020204" pitchFamily="34" charset="0"/>
            </a:endParaRPr>
          </a:p>
          <a:p>
            <a:pPr marL="342900" lvl="0" indent="-342900">
              <a:buFont typeface="Wingdings" pitchFamily="2" charset="2"/>
              <a:buChar char=""/>
              <a:tabLst>
                <a:tab pos="266700" algn="l"/>
              </a:tabLst>
            </a:pPr>
            <a:r>
              <a:rPr lang="fr-FR" sz="1800" kern="100" dirty="0">
                <a:effectLst/>
                <a:latin typeface="Bernard MT Condensed" panose="02050806060905020404" pitchFamily="18" charset="77"/>
                <a:ea typeface="SimSun" panose="02010600030101010101" pitchFamily="2" charset="-122"/>
                <a:cs typeface="Arial" panose="020B0604020202020204" pitchFamily="34" charset="0"/>
              </a:rPr>
              <a:t> Google Docs, Sheets, Slides</a:t>
            </a:r>
            <a:endParaRPr lang="en-DZ" sz="1800" kern="100" dirty="0">
              <a:effectLst/>
              <a:latin typeface="Bernard MT Condensed" panose="02050806060905020404" pitchFamily="18" charset="77"/>
              <a:ea typeface="Calibri" panose="020F0502020204030204" pitchFamily="34" charset="0"/>
              <a:cs typeface="Arial" panose="020B0604020202020204" pitchFamily="34" charset="0"/>
            </a:endParaRPr>
          </a:p>
          <a:p>
            <a:r>
              <a:rPr lang="fr-FR" sz="1800" b="1" i="1" kern="100" dirty="0">
                <a:gradFill>
                  <a:gsLst>
                    <a:gs pos="0">
                      <a:srgbClr val="E30000"/>
                    </a:gs>
                    <a:gs pos="100000">
                      <a:srgbClr val="760303"/>
                    </a:gs>
                  </a:gsLst>
                  <a:lin ang="0" scaled="0"/>
                </a:gradFill>
                <a:effectLst/>
                <a:latin typeface="Bernard MT Condensed" panose="02050806060905020404" pitchFamily="18" charset="77"/>
                <a:ea typeface="SimSun" panose="02010600030101010101" pitchFamily="2" charset="-122"/>
                <a:cs typeface="Arial" panose="020B0604020202020204" pitchFamily="34" charset="0"/>
              </a:rPr>
              <a:t>3. </a:t>
            </a:r>
            <a:r>
              <a:rPr lang="fr-FR" sz="1800" b="1" i="1" kern="100" dirty="0" err="1">
                <a:gradFill>
                  <a:gsLst>
                    <a:gs pos="0">
                      <a:srgbClr val="E30000"/>
                    </a:gs>
                    <a:gs pos="100000">
                      <a:srgbClr val="760303"/>
                    </a:gs>
                  </a:gsLst>
                  <a:lin ang="0" scaled="0"/>
                </a:gradFill>
                <a:effectLst/>
                <a:latin typeface="Bernard MT Condensed" panose="02050806060905020404" pitchFamily="18" charset="77"/>
                <a:ea typeface="SimSun" panose="02010600030101010101" pitchFamily="2" charset="-122"/>
                <a:cs typeface="Arial" panose="020B0604020202020204" pitchFamily="34" charset="0"/>
              </a:rPr>
              <a:t>Productivity</a:t>
            </a:r>
            <a:r>
              <a:rPr lang="fr-FR" sz="1800" b="1" i="1" kern="100" dirty="0">
                <a:gradFill>
                  <a:gsLst>
                    <a:gs pos="0">
                      <a:srgbClr val="E30000"/>
                    </a:gs>
                    <a:gs pos="100000">
                      <a:srgbClr val="760303"/>
                    </a:gs>
                  </a:gsLst>
                  <a:lin ang="0" scaled="0"/>
                </a:gradFill>
                <a:effectLst/>
                <a:latin typeface="Bernard MT Condensed" panose="02050806060905020404" pitchFamily="18" charset="77"/>
                <a:ea typeface="SimSun" panose="02010600030101010101" pitchFamily="2" charset="-122"/>
                <a:cs typeface="Arial" panose="020B0604020202020204" pitchFamily="34" charset="0"/>
              </a:rPr>
              <a:t> and </a:t>
            </a:r>
            <a:r>
              <a:rPr lang="fr-FR" sz="1800" b="1" i="1" kern="100" dirty="0" err="1">
                <a:gradFill>
                  <a:gsLst>
                    <a:gs pos="0">
                      <a:srgbClr val="E30000"/>
                    </a:gs>
                    <a:gs pos="100000">
                      <a:srgbClr val="760303"/>
                    </a:gs>
                  </a:gsLst>
                  <a:lin ang="0" scaled="0"/>
                </a:gradFill>
                <a:effectLst/>
                <a:latin typeface="Bernard MT Condensed" panose="02050806060905020404" pitchFamily="18" charset="77"/>
                <a:ea typeface="SimSun" panose="02010600030101010101" pitchFamily="2" charset="-122"/>
                <a:cs typeface="Arial" panose="020B0604020202020204" pitchFamily="34" charset="0"/>
              </a:rPr>
              <a:t>Organization</a:t>
            </a:r>
            <a:r>
              <a:rPr lang="fr-FR" sz="1800" b="1" i="1" kern="100" dirty="0">
                <a:gradFill>
                  <a:gsLst>
                    <a:gs pos="0">
                      <a:srgbClr val="E30000"/>
                    </a:gs>
                    <a:gs pos="100000">
                      <a:srgbClr val="760303"/>
                    </a:gs>
                  </a:gsLst>
                  <a:lin ang="0" scaled="0"/>
                </a:gradFill>
                <a:effectLst/>
                <a:latin typeface="Bernard MT Condensed" panose="02050806060905020404" pitchFamily="18" charset="77"/>
                <a:ea typeface="SimSun" panose="02010600030101010101" pitchFamily="2" charset="-122"/>
                <a:cs typeface="Arial" panose="020B0604020202020204" pitchFamily="34" charset="0"/>
              </a:rPr>
              <a:t>:</a:t>
            </a:r>
            <a:endParaRPr lang="en-DZ" sz="1800" kern="100" dirty="0">
              <a:effectLst/>
              <a:latin typeface="Bernard MT Condensed" panose="02050806060905020404" pitchFamily="18" charset="77"/>
              <a:ea typeface="Calibri" panose="020F0502020204030204" pitchFamily="34" charset="0"/>
              <a:cs typeface="Arial" panose="020B0604020202020204" pitchFamily="34" charset="0"/>
            </a:endParaRPr>
          </a:p>
          <a:p>
            <a:pPr marL="342900" lvl="0" indent="-342900">
              <a:buFont typeface="Wingdings" pitchFamily="2" charset="2"/>
              <a:buChar char=""/>
              <a:tabLst>
                <a:tab pos="266700" algn="l"/>
              </a:tabLst>
            </a:pPr>
            <a:r>
              <a:rPr lang="fr-FR" sz="1800" kern="100" dirty="0">
                <a:effectLst/>
                <a:latin typeface="Bernard MT Condensed" panose="02050806060905020404" pitchFamily="18" charset="77"/>
                <a:ea typeface="SimSun" panose="02010600030101010101" pitchFamily="2" charset="-122"/>
                <a:cs typeface="Arial" panose="020B0604020202020204" pitchFamily="34" charset="0"/>
              </a:rPr>
              <a:t>Google </a:t>
            </a:r>
            <a:r>
              <a:rPr lang="fr-FR" sz="1800" kern="100" dirty="0" err="1">
                <a:effectLst/>
                <a:latin typeface="Bernard MT Condensed" panose="02050806060905020404" pitchFamily="18" charset="77"/>
                <a:ea typeface="SimSun" panose="02010600030101010101" pitchFamily="2" charset="-122"/>
                <a:cs typeface="Arial" panose="020B0604020202020204" pitchFamily="34" charset="0"/>
              </a:rPr>
              <a:t>Keep</a:t>
            </a:r>
            <a:endParaRPr lang="en-DZ" sz="1800" kern="100" dirty="0">
              <a:effectLst/>
              <a:latin typeface="Bernard MT Condensed" panose="02050806060905020404" pitchFamily="18" charset="77"/>
              <a:ea typeface="Calibri" panose="020F0502020204030204" pitchFamily="34" charset="0"/>
              <a:cs typeface="Arial" panose="020B0604020202020204" pitchFamily="34" charset="0"/>
            </a:endParaRPr>
          </a:p>
          <a:p>
            <a:pPr marL="342900" lvl="0" indent="-342900">
              <a:buFont typeface="Wingdings" pitchFamily="2" charset="2"/>
              <a:buChar char=""/>
              <a:tabLst>
                <a:tab pos="266700" algn="l"/>
              </a:tabLst>
            </a:pPr>
            <a:r>
              <a:rPr lang="fr-FR" sz="1800" kern="100" dirty="0">
                <a:effectLst/>
                <a:latin typeface="Bernard MT Condensed" panose="02050806060905020404" pitchFamily="18" charset="77"/>
                <a:ea typeface="SimSun" panose="02010600030101010101" pitchFamily="2" charset="-122"/>
                <a:cs typeface="Arial" panose="020B0604020202020204" pitchFamily="34" charset="0"/>
              </a:rPr>
              <a:t>Google </a:t>
            </a:r>
            <a:r>
              <a:rPr lang="fr-FR" sz="1800" kern="100" dirty="0" err="1">
                <a:effectLst/>
                <a:latin typeface="Bernard MT Condensed" panose="02050806060905020404" pitchFamily="18" charset="77"/>
                <a:ea typeface="SimSun" panose="02010600030101010101" pitchFamily="2" charset="-122"/>
                <a:cs typeface="Arial" panose="020B0604020202020204" pitchFamily="34" charset="0"/>
              </a:rPr>
              <a:t>Tasks</a:t>
            </a:r>
            <a:endParaRPr lang="en-DZ" sz="1800" kern="100" dirty="0">
              <a:effectLst/>
              <a:latin typeface="Bernard MT Condensed" panose="02050806060905020404" pitchFamily="18" charset="77"/>
              <a:ea typeface="Calibri" panose="020F0502020204030204" pitchFamily="34" charset="0"/>
              <a:cs typeface="Arial" panose="020B0604020202020204" pitchFamily="34" charset="0"/>
            </a:endParaRPr>
          </a:p>
          <a:p>
            <a:r>
              <a:rPr lang="fr-FR" sz="1800" i="1" kern="100" dirty="0">
                <a:effectLst/>
                <a:latin typeface="Bernard MT Condensed" panose="02050806060905020404" pitchFamily="18" charset="77"/>
                <a:ea typeface="SimSun" panose="02010600030101010101" pitchFamily="2" charset="-122"/>
                <a:cs typeface="Arial" panose="020B0604020202020204" pitchFamily="34" charset="0"/>
              </a:rPr>
              <a:t>4.</a:t>
            </a:r>
            <a:r>
              <a:rPr lang="fr-FR" sz="1800" b="1" i="1" kern="100" dirty="0">
                <a:gradFill>
                  <a:gsLst>
                    <a:gs pos="0">
                      <a:srgbClr val="E30000"/>
                    </a:gs>
                    <a:gs pos="100000">
                      <a:srgbClr val="760303"/>
                    </a:gs>
                  </a:gsLst>
                  <a:lin ang="0" scaled="0"/>
                </a:gradFill>
                <a:effectLst/>
                <a:latin typeface="Bernard MT Condensed" panose="02050806060905020404" pitchFamily="18" charset="77"/>
                <a:ea typeface="SimSun" panose="02010600030101010101" pitchFamily="2" charset="-122"/>
                <a:cs typeface="Arial" panose="020B0604020202020204" pitchFamily="34" charset="0"/>
              </a:rPr>
              <a:t> Web </a:t>
            </a:r>
            <a:r>
              <a:rPr lang="fr-FR" sz="1800" b="1" i="1" kern="100" dirty="0" err="1">
                <a:gradFill>
                  <a:gsLst>
                    <a:gs pos="0">
                      <a:srgbClr val="E30000"/>
                    </a:gs>
                    <a:gs pos="100000">
                      <a:srgbClr val="760303"/>
                    </a:gs>
                  </a:gsLst>
                  <a:lin ang="0" scaled="0"/>
                </a:gradFill>
                <a:effectLst/>
                <a:latin typeface="Bernard MT Condensed" panose="02050806060905020404" pitchFamily="18" charset="77"/>
                <a:ea typeface="SimSun" panose="02010600030101010101" pitchFamily="2" charset="-122"/>
                <a:cs typeface="Arial" panose="020B0604020202020204" pitchFamily="34" charset="0"/>
              </a:rPr>
              <a:t>Browsing</a:t>
            </a:r>
            <a:r>
              <a:rPr lang="fr-FR" sz="1800" b="1" i="1" kern="100" dirty="0">
                <a:gradFill>
                  <a:gsLst>
                    <a:gs pos="0">
                      <a:srgbClr val="E30000"/>
                    </a:gs>
                    <a:gs pos="100000">
                      <a:srgbClr val="760303"/>
                    </a:gs>
                  </a:gsLst>
                  <a:lin ang="0" scaled="0"/>
                </a:gradFill>
                <a:effectLst/>
                <a:latin typeface="Bernard MT Condensed" panose="02050806060905020404" pitchFamily="18" charset="77"/>
                <a:ea typeface="SimSun" panose="02010600030101010101" pitchFamily="2" charset="-122"/>
                <a:cs typeface="Arial" panose="020B0604020202020204" pitchFamily="34" charset="0"/>
              </a:rPr>
              <a:t>:</a:t>
            </a:r>
            <a:endParaRPr lang="en-DZ" sz="1800" kern="100" dirty="0">
              <a:effectLst/>
              <a:latin typeface="Bernard MT Condensed" panose="02050806060905020404" pitchFamily="18" charset="77"/>
              <a:ea typeface="Calibri" panose="020F0502020204030204" pitchFamily="34" charset="0"/>
              <a:cs typeface="Arial" panose="020B0604020202020204" pitchFamily="34" charset="0"/>
            </a:endParaRPr>
          </a:p>
          <a:p>
            <a:pPr marL="342900" lvl="0" indent="-342900">
              <a:buFont typeface="Wingdings" pitchFamily="2" charset="2"/>
              <a:buChar char=""/>
              <a:tabLst>
                <a:tab pos="266700" algn="l"/>
              </a:tabLst>
            </a:pPr>
            <a:r>
              <a:rPr lang="fr-FR" sz="1800" kern="100" dirty="0">
                <a:effectLst/>
                <a:latin typeface="Bernard MT Condensed" panose="02050806060905020404" pitchFamily="18" charset="77"/>
                <a:ea typeface="SimSun" panose="02010600030101010101" pitchFamily="2" charset="-122"/>
                <a:cs typeface="Arial" panose="020B0604020202020204" pitchFamily="34" charset="0"/>
              </a:rPr>
              <a:t> Google Chrome</a:t>
            </a:r>
            <a:endParaRPr lang="en-DZ" sz="1800" kern="100" dirty="0">
              <a:effectLst/>
              <a:latin typeface="Bernard MT Condensed" panose="02050806060905020404" pitchFamily="18" charset="77"/>
              <a:ea typeface="Calibri" panose="020F0502020204030204" pitchFamily="34" charset="0"/>
              <a:cs typeface="Arial" panose="020B0604020202020204" pitchFamily="34" charset="0"/>
            </a:endParaRPr>
          </a:p>
          <a:p>
            <a:r>
              <a:rPr lang="fr-FR" sz="1800" b="1" i="1" kern="100" dirty="0">
                <a:gradFill>
                  <a:gsLst>
                    <a:gs pos="0">
                      <a:srgbClr val="E30000"/>
                    </a:gs>
                    <a:gs pos="100000">
                      <a:srgbClr val="760303"/>
                    </a:gs>
                  </a:gsLst>
                  <a:lin ang="0" scaled="0"/>
                </a:gradFill>
                <a:effectLst/>
                <a:latin typeface="Bernard MT Condensed" panose="02050806060905020404" pitchFamily="18" charset="77"/>
                <a:ea typeface="SimSun" panose="02010600030101010101" pitchFamily="2" charset="-122"/>
                <a:cs typeface="Arial" panose="020B0604020202020204" pitchFamily="34" charset="0"/>
              </a:rPr>
              <a:t>5. Operating System:</a:t>
            </a:r>
            <a:endParaRPr lang="en-DZ" sz="1800" kern="100" dirty="0">
              <a:effectLst/>
              <a:latin typeface="Bernard MT Condensed" panose="02050806060905020404" pitchFamily="18" charset="77"/>
              <a:ea typeface="Calibri" panose="020F0502020204030204" pitchFamily="34" charset="0"/>
              <a:cs typeface="Arial" panose="020B0604020202020204" pitchFamily="34" charset="0"/>
            </a:endParaRPr>
          </a:p>
          <a:p>
            <a:pPr marL="342900" lvl="0" indent="-342900">
              <a:buFont typeface="Wingdings" pitchFamily="2" charset="2"/>
              <a:buChar char=""/>
              <a:tabLst>
                <a:tab pos="266700" algn="l"/>
              </a:tabLst>
            </a:pPr>
            <a:r>
              <a:rPr lang="fr-FR" sz="1800" kern="100" dirty="0">
                <a:effectLst/>
                <a:latin typeface="Bernard MT Condensed" panose="02050806060905020404" pitchFamily="18" charset="77"/>
                <a:ea typeface="SimSun" panose="02010600030101010101" pitchFamily="2" charset="-122"/>
                <a:cs typeface="Arial" panose="020B0604020202020204" pitchFamily="34" charset="0"/>
              </a:rPr>
              <a:t> Android</a:t>
            </a:r>
            <a:endParaRPr lang="en-DZ" sz="1800" kern="100" dirty="0">
              <a:effectLst/>
              <a:latin typeface="Bernard MT Condensed" panose="02050806060905020404" pitchFamily="18" charset="77"/>
              <a:ea typeface="Calibri" panose="020F0502020204030204" pitchFamily="34" charset="0"/>
              <a:cs typeface="Arial" panose="020B0604020202020204" pitchFamily="34" charset="0"/>
            </a:endParaRPr>
          </a:p>
          <a:p>
            <a:r>
              <a:rPr lang="fr-FR" sz="1800" b="1" i="1" kern="100" dirty="0">
                <a:gradFill>
                  <a:gsLst>
                    <a:gs pos="0">
                      <a:srgbClr val="E30000"/>
                    </a:gs>
                    <a:gs pos="100000">
                      <a:srgbClr val="760303"/>
                    </a:gs>
                  </a:gsLst>
                  <a:lin ang="0" scaled="0"/>
                </a:gradFill>
                <a:effectLst/>
                <a:latin typeface="Bernard MT Condensed" panose="02050806060905020404" pitchFamily="18" charset="77"/>
                <a:ea typeface="SimSun" panose="02010600030101010101" pitchFamily="2" charset="-122"/>
                <a:cs typeface="Arial" panose="020B0604020202020204" pitchFamily="34" charset="0"/>
              </a:rPr>
              <a:t>6. </a:t>
            </a:r>
            <a:r>
              <a:rPr lang="fr-FR" sz="1800" b="1" i="1" kern="100" dirty="0" err="1">
                <a:gradFill>
                  <a:gsLst>
                    <a:gs pos="0">
                      <a:srgbClr val="E30000"/>
                    </a:gs>
                    <a:gs pos="100000">
                      <a:srgbClr val="760303"/>
                    </a:gs>
                  </a:gsLst>
                  <a:lin ang="0" scaled="0"/>
                </a:gradFill>
                <a:effectLst/>
                <a:latin typeface="Bernard MT Condensed" panose="02050806060905020404" pitchFamily="18" charset="77"/>
                <a:ea typeface="SimSun" panose="02010600030101010101" pitchFamily="2" charset="-122"/>
                <a:cs typeface="Arial" panose="020B0604020202020204" pitchFamily="34" charset="0"/>
              </a:rPr>
              <a:t>Maps</a:t>
            </a:r>
            <a:r>
              <a:rPr lang="fr-FR" sz="1800" b="1" i="1" kern="100" dirty="0">
                <a:gradFill>
                  <a:gsLst>
                    <a:gs pos="0">
                      <a:srgbClr val="E30000"/>
                    </a:gs>
                    <a:gs pos="100000">
                      <a:srgbClr val="760303"/>
                    </a:gs>
                  </a:gsLst>
                  <a:lin ang="0" scaled="0"/>
                </a:gradFill>
                <a:effectLst/>
                <a:latin typeface="Bernard MT Condensed" panose="02050806060905020404" pitchFamily="18" charset="77"/>
                <a:ea typeface="SimSun" panose="02010600030101010101" pitchFamily="2" charset="-122"/>
                <a:cs typeface="Arial" panose="020B0604020202020204" pitchFamily="34" charset="0"/>
              </a:rPr>
              <a:t> and Navigation:</a:t>
            </a:r>
            <a:endParaRPr lang="en-DZ" sz="1800" kern="100" dirty="0">
              <a:effectLst/>
              <a:latin typeface="Bernard MT Condensed" panose="02050806060905020404" pitchFamily="18" charset="77"/>
              <a:ea typeface="Calibri" panose="020F0502020204030204" pitchFamily="34" charset="0"/>
              <a:cs typeface="Arial" panose="020B0604020202020204" pitchFamily="34" charset="0"/>
            </a:endParaRPr>
          </a:p>
          <a:p>
            <a:pPr marL="342900" lvl="0" indent="-342900">
              <a:buFont typeface="Wingdings" pitchFamily="2" charset="2"/>
              <a:buChar char=""/>
              <a:tabLst>
                <a:tab pos="266700" algn="l"/>
              </a:tabLst>
            </a:pPr>
            <a:r>
              <a:rPr lang="fr-FR" sz="1800" kern="100" dirty="0">
                <a:effectLst/>
                <a:latin typeface="Bernard MT Condensed" panose="02050806060905020404" pitchFamily="18" charset="77"/>
                <a:ea typeface="SimSun" panose="02010600030101010101" pitchFamily="2" charset="-122"/>
                <a:cs typeface="Arial" panose="020B0604020202020204" pitchFamily="34" charset="0"/>
              </a:rPr>
              <a:t> Google </a:t>
            </a:r>
            <a:r>
              <a:rPr lang="fr-FR" sz="1800" kern="100" dirty="0" err="1">
                <a:effectLst/>
                <a:latin typeface="Bernard MT Condensed" panose="02050806060905020404" pitchFamily="18" charset="77"/>
                <a:ea typeface="SimSun" panose="02010600030101010101" pitchFamily="2" charset="-122"/>
                <a:cs typeface="Arial" panose="020B0604020202020204" pitchFamily="34" charset="0"/>
              </a:rPr>
              <a:t>Maps</a:t>
            </a:r>
            <a:endParaRPr lang="en-DZ" sz="1800" kern="100" dirty="0">
              <a:effectLst/>
              <a:latin typeface="Bernard MT Condensed" panose="02050806060905020404" pitchFamily="18" charset="77"/>
              <a:ea typeface="Calibri" panose="020F0502020204030204" pitchFamily="34" charset="0"/>
              <a:cs typeface="Arial" panose="020B0604020202020204" pitchFamily="34" charset="0"/>
            </a:endParaRPr>
          </a:p>
          <a:p>
            <a:r>
              <a:rPr lang="fr-FR" sz="1800" b="1" i="1" kern="100" dirty="0">
                <a:gradFill>
                  <a:gsLst>
                    <a:gs pos="0">
                      <a:srgbClr val="E30000"/>
                    </a:gs>
                    <a:gs pos="100000">
                      <a:srgbClr val="760303"/>
                    </a:gs>
                  </a:gsLst>
                  <a:lin ang="0" scaled="0"/>
                </a:gradFill>
                <a:effectLst/>
                <a:latin typeface="Bernard MT Condensed" panose="02050806060905020404" pitchFamily="18" charset="77"/>
                <a:ea typeface="SimSun" panose="02010600030101010101" pitchFamily="2" charset="-122"/>
                <a:cs typeface="Arial" panose="020B0604020202020204" pitchFamily="34" charset="0"/>
              </a:rPr>
              <a:t>7. </a:t>
            </a:r>
            <a:r>
              <a:rPr lang="fr-FR" sz="1800" b="1" i="1" kern="100" dirty="0" err="1">
                <a:gradFill>
                  <a:gsLst>
                    <a:gs pos="0">
                      <a:srgbClr val="E30000"/>
                    </a:gs>
                    <a:gs pos="100000">
                      <a:srgbClr val="760303"/>
                    </a:gs>
                  </a:gsLst>
                  <a:lin ang="0" scaled="0"/>
                </a:gradFill>
                <a:effectLst/>
                <a:latin typeface="Bernard MT Condensed" panose="02050806060905020404" pitchFamily="18" charset="77"/>
                <a:ea typeface="SimSun" panose="02010600030101010101" pitchFamily="2" charset="-122"/>
                <a:cs typeface="Arial" panose="020B0604020202020204" pitchFamily="34" charset="0"/>
              </a:rPr>
              <a:t>Video</a:t>
            </a:r>
            <a:r>
              <a:rPr lang="fr-FR" sz="1800" b="1" i="1" kern="100" dirty="0">
                <a:gradFill>
                  <a:gsLst>
                    <a:gs pos="0">
                      <a:srgbClr val="E30000"/>
                    </a:gs>
                    <a:gs pos="100000">
                      <a:srgbClr val="760303"/>
                    </a:gs>
                  </a:gsLst>
                  <a:lin ang="0" scaled="0"/>
                </a:gradFill>
                <a:effectLst/>
                <a:latin typeface="Bernard MT Condensed" panose="02050806060905020404" pitchFamily="18" charset="77"/>
                <a:ea typeface="SimSun" panose="02010600030101010101" pitchFamily="2" charset="-122"/>
                <a:cs typeface="Arial" panose="020B0604020202020204" pitchFamily="34" charset="0"/>
              </a:rPr>
              <a:t> Sharing:</a:t>
            </a:r>
            <a:endParaRPr lang="en-DZ" sz="1800" kern="100" dirty="0">
              <a:effectLst/>
              <a:latin typeface="Bernard MT Condensed" panose="02050806060905020404" pitchFamily="18" charset="77"/>
              <a:ea typeface="Calibri" panose="020F0502020204030204" pitchFamily="34" charset="0"/>
              <a:cs typeface="Arial" panose="020B0604020202020204" pitchFamily="34" charset="0"/>
            </a:endParaRPr>
          </a:p>
          <a:p>
            <a:pPr marL="342900" lvl="0" indent="-342900">
              <a:buFont typeface="Wingdings" pitchFamily="2" charset="2"/>
              <a:buChar char=""/>
              <a:tabLst>
                <a:tab pos="266700" algn="l"/>
              </a:tabLst>
            </a:pPr>
            <a:r>
              <a:rPr lang="fr-FR" sz="1800" kern="100" dirty="0">
                <a:effectLst/>
                <a:latin typeface="Bernard MT Condensed" panose="02050806060905020404" pitchFamily="18" charset="77"/>
                <a:ea typeface="SimSun" panose="02010600030101010101" pitchFamily="2" charset="-122"/>
                <a:cs typeface="Arial" panose="020B0604020202020204" pitchFamily="34" charset="0"/>
              </a:rPr>
              <a:t>YouTube</a:t>
            </a:r>
            <a:endParaRPr lang="en-DZ" sz="1800" kern="100" dirty="0">
              <a:effectLst/>
              <a:latin typeface="Bernard MT Condensed" panose="02050806060905020404" pitchFamily="18" charset="77"/>
              <a:ea typeface="Calibri" panose="020F0502020204030204" pitchFamily="34" charset="0"/>
              <a:cs typeface="Arial" panose="020B0604020202020204" pitchFamily="34" charset="0"/>
            </a:endParaRPr>
          </a:p>
          <a:p>
            <a:r>
              <a:rPr lang="fr-FR" sz="1800" kern="100" dirty="0">
                <a:effectLst/>
                <a:latin typeface="Bernard MT Condensed" panose="02050806060905020404" pitchFamily="18" charset="77"/>
                <a:ea typeface="Calibri" panose="020F0502020204030204" pitchFamily="34" charset="0"/>
                <a:cs typeface="Arial" panose="020B0604020202020204" pitchFamily="34" charset="0"/>
              </a:rPr>
              <a:t> </a:t>
            </a:r>
            <a:endParaRPr lang="en-DZ" sz="1800" kern="100" dirty="0">
              <a:effectLst/>
              <a:latin typeface="Bernard MT Condensed" panose="02050806060905020404" pitchFamily="18" charset="77"/>
              <a:ea typeface="Calibri" panose="020F0502020204030204" pitchFamily="34" charset="0"/>
              <a:cs typeface="Arial" panose="020B0604020202020204" pitchFamily="34" charset="0"/>
            </a:endParaRPr>
          </a:p>
          <a:p>
            <a:pPr>
              <a:buSzPct val="100000"/>
            </a:pPr>
            <a:endParaRPr lang="en-DZ" sz="2400" dirty="0">
              <a:latin typeface="Bernard MT Condensed" panose="02050806060905020404" pitchFamily="18" charset="77"/>
            </a:endParaRPr>
          </a:p>
        </p:txBody>
      </p:sp>
    </p:spTree>
    <p:extLst>
      <p:ext uri="{BB962C8B-B14F-4D97-AF65-F5344CB8AC3E}">
        <p14:creationId xmlns:p14="http://schemas.microsoft.com/office/powerpoint/2010/main" val="71634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582A-DE33-3C85-71E0-A45685C61E50}"/>
              </a:ext>
            </a:extLst>
          </p:cNvPr>
          <p:cNvSpPr>
            <a:spLocks noGrp="1"/>
          </p:cNvSpPr>
          <p:nvPr>
            <p:ph type="title"/>
          </p:nvPr>
        </p:nvSpPr>
        <p:spPr>
          <a:xfrm>
            <a:off x="1200173" y="132717"/>
            <a:ext cx="7950984" cy="675339"/>
          </a:xfrm>
        </p:spPr>
        <p:txBody>
          <a:bodyPr/>
          <a:lstStyle/>
          <a:p>
            <a:pPr marL="571500" indent="-571500" algn="l">
              <a:buFont typeface="+mj-lt"/>
              <a:buAutoNum type="romanUcPeriod" startAt="3"/>
            </a:pPr>
            <a:r>
              <a:rPr lang="en-DZ" u="sng" dirty="0">
                <a:solidFill>
                  <a:schemeClr val="accent1">
                    <a:lumMod val="50000"/>
                  </a:schemeClr>
                </a:solidFill>
                <a:latin typeface="Bernard MT Condensed" panose="02050806060905020404" pitchFamily="18" charset="77"/>
              </a:rPr>
              <a:t>MICROSOFT TOOLS :</a:t>
            </a:r>
          </a:p>
        </p:txBody>
      </p:sp>
      <p:sp>
        <p:nvSpPr>
          <p:cNvPr id="3" name="Content Placeholder 2">
            <a:extLst>
              <a:ext uri="{FF2B5EF4-FFF2-40B4-BE49-F238E27FC236}">
                <a16:creationId xmlns:a16="http://schemas.microsoft.com/office/drawing/2014/main" id="{25BCA980-3672-7C99-6DEC-8310C30B813A}"/>
              </a:ext>
            </a:extLst>
          </p:cNvPr>
          <p:cNvSpPr>
            <a:spLocks noGrp="1"/>
          </p:cNvSpPr>
          <p:nvPr>
            <p:ph sz="half" idx="1"/>
          </p:nvPr>
        </p:nvSpPr>
        <p:spPr>
          <a:xfrm>
            <a:off x="1200173" y="808056"/>
            <a:ext cx="3842121" cy="4589443"/>
          </a:xfrm>
        </p:spPr>
        <p:txBody>
          <a:bodyPr>
            <a:normAutofit/>
          </a:bodyPr>
          <a:lstStyle/>
          <a:p>
            <a:pPr marL="342900" lvl="0" indent="-342900" rtl="0">
              <a:spcBef>
                <a:spcPts val="200"/>
              </a:spcBef>
              <a:buFont typeface="+mj-lt"/>
              <a:buAutoNum type="arabicPeriod"/>
              <a:tabLst>
                <a:tab pos="269875" algn="l"/>
              </a:tabLst>
            </a:pPr>
            <a:r>
              <a:rPr lang="en-DZ" sz="1800" b="1" i="1" kern="100" dirty="0">
                <a:gradFill>
                  <a:gsLst>
                    <a:gs pos="0">
                      <a:srgbClr val="E30000"/>
                    </a:gs>
                    <a:gs pos="100000">
                      <a:srgbClr val="760303"/>
                    </a:gs>
                  </a:gsLst>
                  <a:lin ang="0" scaled="0"/>
                </a:gradFill>
                <a:effectLst/>
                <a:latin typeface="Bernard MT Condensed" panose="02050806060905020404" pitchFamily="18" charset="77"/>
                <a:ea typeface="Times New Roman" panose="02020603050405020304" pitchFamily="18" charset="0"/>
                <a:cs typeface="Times New Roman" panose="02020603050405020304" pitchFamily="18" charset="0"/>
              </a:rPr>
              <a:t>Microsoft Office Suite :</a:t>
            </a:r>
            <a:endParaRPr lang="en-DZ" sz="1800" b="1" kern="100" dirty="0">
              <a:solidFill>
                <a:srgbClr val="1F3763"/>
              </a:solidFill>
              <a:effectLst/>
              <a:latin typeface="Bernard MT Condensed" panose="02050806060905020404" pitchFamily="18" charset="77"/>
              <a:ea typeface="Times New Roman" panose="02020603050405020304" pitchFamily="18" charset="0"/>
              <a:cs typeface="Times New Roman" panose="02020603050405020304" pitchFamily="18" charset="0"/>
            </a:endParaRPr>
          </a:p>
          <a:p>
            <a:r>
              <a:rPr lang="en-DZ" sz="1800" kern="100" dirty="0">
                <a:effectLst/>
                <a:latin typeface="Bernard MT Condensed" panose="02050806060905020404" pitchFamily="18" charset="77"/>
                <a:ea typeface="Calibri" panose="020F0502020204030204" pitchFamily="34" charset="0"/>
                <a:cs typeface="Arial" panose="020B0604020202020204" pitchFamily="34" charset="0"/>
              </a:rPr>
              <a:t>Microsoft Office Suite remains a cornerstone for productivity. Word, Excel,</a:t>
            </a:r>
          </a:p>
          <a:p>
            <a:r>
              <a:rPr lang="en-DZ" sz="1800" kern="100" dirty="0">
                <a:effectLst/>
                <a:latin typeface="Bernard MT Condensed" panose="02050806060905020404" pitchFamily="18" charset="77"/>
                <a:ea typeface="Calibri" panose="020F0502020204030204" pitchFamily="34" charset="0"/>
                <a:cs typeface="Arial" panose="020B0604020202020204" pitchFamily="34" charset="0"/>
              </a:rPr>
              <a:t>PowerPoint</a:t>
            </a:r>
            <a:r>
              <a:rPr lang="en-US" sz="1800" kern="100" dirty="0">
                <a:effectLst/>
                <a:latin typeface="Bernard MT Condensed" panose="02050806060905020404" pitchFamily="18" charset="77"/>
                <a:ea typeface="Calibri" panose="020F0502020204030204" pitchFamily="34" charset="0"/>
                <a:cs typeface="Arial" panose="020B0604020202020204" pitchFamily="34" charset="0"/>
              </a:rPr>
              <a:t>,one note</a:t>
            </a:r>
            <a:r>
              <a:rPr lang="en-DZ" sz="1800" kern="100" dirty="0">
                <a:effectLst/>
                <a:latin typeface="Bernard MT Condensed" panose="02050806060905020404" pitchFamily="18" charset="77"/>
                <a:ea typeface="Calibri" panose="020F0502020204030204" pitchFamily="34" charset="0"/>
                <a:cs typeface="Arial" panose="020B0604020202020204" pitchFamily="34" charset="0"/>
              </a:rPr>
              <a:t>, and Outlook offer collaborative features and AI-driven</a:t>
            </a:r>
          </a:p>
          <a:p>
            <a:r>
              <a:rPr lang="en-DZ" sz="1800" kern="100" dirty="0">
                <a:effectLst/>
                <a:latin typeface="Bernard MT Condensed" panose="02050806060905020404" pitchFamily="18" charset="77"/>
                <a:ea typeface="Calibri" panose="020F0502020204030204" pitchFamily="34" charset="0"/>
                <a:cs typeface="Arial" panose="020B0604020202020204" pitchFamily="34" charset="0"/>
              </a:rPr>
              <a:t>enhancements for diverse tasks.</a:t>
            </a:r>
          </a:p>
          <a:p>
            <a:pPr marL="0" indent="0">
              <a:buNone/>
              <a:tabLst>
                <a:tab pos="269875" algn="l"/>
              </a:tabLst>
            </a:pPr>
            <a:r>
              <a:rPr lang="en-DZ" sz="1800" kern="100" dirty="0">
                <a:effectLst/>
                <a:latin typeface="Bernard MT Condensed" panose="02050806060905020404" pitchFamily="18" charset="77"/>
                <a:ea typeface="Calibri" panose="020F0502020204030204" pitchFamily="34" charset="0"/>
                <a:cs typeface="Arial" panose="020B0604020202020204" pitchFamily="34" charset="0"/>
              </a:rPr>
              <a:t> </a:t>
            </a:r>
          </a:p>
          <a:p>
            <a:pPr marL="0" indent="0">
              <a:buNone/>
            </a:pPr>
            <a:endParaRPr lang="en-DZ" dirty="0">
              <a:latin typeface="Bernard MT Condensed" panose="02050806060905020404" pitchFamily="18" charset="77"/>
            </a:endParaRPr>
          </a:p>
        </p:txBody>
      </p:sp>
      <p:sp>
        <p:nvSpPr>
          <p:cNvPr id="4" name="Content Placeholder 3">
            <a:extLst>
              <a:ext uri="{FF2B5EF4-FFF2-40B4-BE49-F238E27FC236}">
                <a16:creationId xmlns:a16="http://schemas.microsoft.com/office/drawing/2014/main" id="{BE116F4C-B6EE-0DA7-35F6-8AD81F526DB6}"/>
              </a:ext>
            </a:extLst>
          </p:cNvPr>
          <p:cNvSpPr>
            <a:spLocks noGrp="1"/>
          </p:cNvSpPr>
          <p:nvPr>
            <p:ph sz="half" idx="2"/>
          </p:nvPr>
        </p:nvSpPr>
        <p:spPr>
          <a:xfrm>
            <a:off x="6317837" y="0"/>
            <a:ext cx="4108863" cy="6798293"/>
          </a:xfrm>
        </p:spPr>
        <p:txBody>
          <a:bodyPr>
            <a:noAutofit/>
          </a:bodyPr>
          <a:lstStyle/>
          <a:p>
            <a:pPr marL="342900" lvl="0" indent="-342900" rtl="0">
              <a:spcBef>
                <a:spcPts val="200"/>
              </a:spcBef>
              <a:buFont typeface="+mj-lt"/>
              <a:buAutoNum type="arabicPeriod"/>
              <a:tabLst>
                <a:tab pos="450215" algn="l"/>
              </a:tabLst>
            </a:pPr>
            <a:r>
              <a:rPr lang="en-DZ" sz="1800" b="1" i="1" kern="100" dirty="0">
                <a:gradFill>
                  <a:gsLst>
                    <a:gs pos="0">
                      <a:srgbClr val="E30000"/>
                    </a:gs>
                    <a:gs pos="100000">
                      <a:srgbClr val="760303"/>
                    </a:gs>
                  </a:gsLst>
                  <a:lin ang="0" scaled="0"/>
                </a:gradFill>
                <a:effectLst/>
                <a:latin typeface="Bernard MT Condensed" panose="02050806060905020404" pitchFamily="18" charset="77"/>
                <a:ea typeface="Times New Roman" panose="02020603050405020304" pitchFamily="18" charset="0"/>
                <a:cs typeface="Times New Roman" panose="02020603050405020304" pitchFamily="18" charset="0"/>
              </a:rPr>
              <a:t>Azure Cloud Services :</a:t>
            </a:r>
            <a:endParaRPr lang="en-DZ" sz="1800" kern="100" dirty="0">
              <a:effectLst/>
              <a:latin typeface="Bernard MT Condensed" panose="02050806060905020404" pitchFamily="18" charset="77"/>
              <a:ea typeface="Calibri" panose="020F0502020204030204" pitchFamily="34" charset="0"/>
              <a:cs typeface="Arial" panose="020B0604020202020204" pitchFamily="34" charset="0"/>
            </a:endParaRPr>
          </a:p>
          <a:p>
            <a:pPr marL="342900" lvl="0" indent="-342900" algn="just">
              <a:buFont typeface="Wingdings" pitchFamily="2" charset="2"/>
              <a:buChar char=""/>
              <a:tabLst>
                <a:tab pos="266700" algn="l"/>
              </a:tabLst>
            </a:pPr>
            <a:r>
              <a:rPr lang="en-DZ" sz="1600" b="1" kern="100" dirty="0">
                <a:effectLst/>
                <a:latin typeface="Bernard MT Condensed" panose="02050806060905020404" pitchFamily="18" charset="77"/>
                <a:ea typeface="Calibri" panose="020F0502020204030204" pitchFamily="34" charset="0"/>
                <a:cs typeface="Arial" panose="020B0604020202020204" pitchFamily="34" charset="0"/>
              </a:rPr>
              <a:t>Cloud Infrastructure :</a:t>
            </a:r>
            <a:r>
              <a:rPr lang="en-DZ" sz="1600" kern="100" dirty="0">
                <a:effectLst/>
                <a:latin typeface="Bernard MT Condensed" panose="02050806060905020404" pitchFamily="18" charset="77"/>
                <a:ea typeface="Calibri" panose="020F0502020204030204" pitchFamily="34" charset="0"/>
                <a:cs typeface="Arial" panose="020B0604020202020204" pitchFamily="34" charset="0"/>
              </a:rPr>
              <a:t> </a:t>
            </a:r>
          </a:p>
          <a:p>
            <a:r>
              <a:rPr lang="fr-FR" sz="1600" kern="100" dirty="0">
                <a:effectLst/>
                <a:latin typeface="Bernard MT Condensed" panose="02050806060905020404" pitchFamily="18" charset="77"/>
                <a:ea typeface="Calibri" panose="020F0502020204030204" pitchFamily="34" charset="0"/>
                <a:cs typeface="Arial" panose="020B0604020202020204" pitchFamily="34" charset="0"/>
              </a:rPr>
              <a:t>Infrastructure : </a:t>
            </a:r>
            <a:r>
              <a:rPr lang="fr-FR" sz="1600" kern="100" dirty="0" err="1">
                <a:effectLst/>
                <a:latin typeface="Bernard MT Condensed" panose="02050806060905020404" pitchFamily="18" charset="77"/>
                <a:ea typeface="Calibri" panose="020F0502020204030204" pitchFamily="34" charset="0"/>
                <a:cs typeface="Arial" panose="020B0604020202020204" pitchFamily="34" charset="0"/>
              </a:rPr>
              <a:t>Azur’s</a:t>
            </a:r>
            <a:r>
              <a:rPr lang="fr-FR" sz="1600" kern="100" dirty="0">
                <a:effectLst/>
                <a:latin typeface="Bernard MT Condensed" panose="02050806060905020404" pitchFamily="18" charset="77"/>
                <a:ea typeface="Calibri" panose="020F0502020204030204" pitchFamily="34" charset="0"/>
                <a:cs typeface="Arial" panose="020B0604020202020204" pitchFamily="34" charset="0"/>
              </a:rPr>
              <a:t> </a:t>
            </a:r>
            <a:r>
              <a:rPr lang="fr-FR" sz="1600" kern="100" dirty="0" err="1">
                <a:effectLst/>
                <a:latin typeface="Bernard MT Condensed" panose="02050806060905020404" pitchFamily="18" charset="77"/>
                <a:ea typeface="Calibri" panose="020F0502020204030204" pitchFamily="34" charset="0"/>
                <a:cs typeface="Arial" panose="020B0604020202020204" pitchFamily="34" charset="0"/>
              </a:rPr>
              <a:t>core</a:t>
            </a:r>
            <a:r>
              <a:rPr lang="fr-FR" sz="1600" kern="100" dirty="0">
                <a:effectLst/>
                <a:latin typeface="Bernard MT Condensed" panose="02050806060905020404" pitchFamily="18" charset="77"/>
                <a:ea typeface="Calibri" panose="020F0502020204030204" pitchFamily="34" charset="0"/>
                <a:cs typeface="Arial" panose="020B0604020202020204" pitchFamily="34" charset="0"/>
              </a:rPr>
              <a:t> services like Virtual Machines and Storage </a:t>
            </a:r>
            <a:r>
              <a:rPr lang="fr-FR" sz="1600" kern="100" dirty="0" err="1">
                <a:effectLst/>
                <a:latin typeface="Bernard MT Condensed" panose="02050806060905020404" pitchFamily="18" charset="77"/>
                <a:ea typeface="Calibri" panose="020F0502020204030204" pitchFamily="34" charset="0"/>
                <a:cs typeface="Arial" panose="020B0604020202020204" pitchFamily="34" charset="0"/>
              </a:rPr>
              <a:t>provide</a:t>
            </a:r>
            <a:r>
              <a:rPr lang="fr-FR" sz="1600" kern="100" dirty="0">
                <a:effectLst/>
                <a:latin typeface="Bernard MT Condensed" panose="02050806060905020404" pitchFamily="18" charset="77"/>
                <a:ea typeface="Calibri" panose="020F0502020204030204" pitchFamily="34" charset="0"/>
                <a:cs typeface="Arial" panose="020B0604020202020204" pitchFamily="34" charset="0"/>
              </a:rPr>
              <a:t> a scalable and flexible cloud infrastructure.</a:t>
            </a:r>
            <a:endParaRPr lang="en-DZ" sz="1600" kern="100" dirty="0">
              <a:effectLst/>
              <a:latin typeface="Bernard MT Condensed" panose="02050806060905020404" pitchFamily="18" charset="77"/>
              <a:ea typeface="Calibri" panose="020F0502020204030204" pitchFamily="34" charset="0"/>
              <a:cs typeface="Arial" panose="020B0604020202020204" pitchFamily="34" charset="0"/>
            </a:endParaRPr>
          </a:p>
          <a:p>
            <a:pPr marL="342900" lvl="0" indent="-342900" algn="just">
              <a:buFont typeface="Wingdings" pitchFamily="2" charset="2"/>
              <a:buChar char=""/>
              <a:tabLst>
                <a:tab pos="266700" algn="l"/>
              </a:tabLst>
            </a:pPr>
            <a:r>
              <a:rPr lang="fr-FR" sz="1600" b="1" kern="100" dirty="0">
                <a:effectLst/>
                <a:latin typeface="Bernard MT Condensed" panose="02050806060905020404" pitchFamily="18" charset="77"/>
                <a:ea typeface="Calibri" panose="020F0502020204030204" pitchFamily="34" charset="0"/>
                <a:cs typeface="Arial" panose="020B0604020202020204" pitchFamily="34" charset="0"/>
              </a:rPr>
              <a:t>D</a:t>
            </a:r>
            <a:r>
              <a:rPr lang="en-DZ" sz="1600" b="1" kern="100" dirty="0">
                <a:effectLst/>
                <a:latin typeface="Bernard MT Condensed" panose="02050806060905020404" pitchFamily="18" charset="77"/>
                <a:ea typeface="Calibri" panose="020F0502020204030204" pitchFamily="34" charset="0"/>
                <a:cs typeface="Arial" panose="020B0604020202020204" pitchFamily="34" charset="0"/>
              </a:rPr>
              <a:t>ata and Analytics:</a:t>
            </a:r>
            <a:endParaRPr lang="en-DZ" sz="1600" kern="100" dirty="0">
              <a:effectLst/>
              <a:latin typeface="Bernard MT Condensed" panose="02050806060905020404" pitchFamily="18" charset="77"/>
              <a:ea typeface="Calibri" panose="020F0502020204030204" pitchFamily="34" charset="0"/>
              <a:cs typeface="Arial" panose="020B0604020202020204" pitchFamily="34" charset="0"/>
            </a:endParaRPr>
          </a:p>
          <a:p>
            <a:r>
              <a:rPr lang="en-DZ" sz="1600" kern="100" dirty="0">
                <a:effectLst/>
                <a:latin typeface="Bernard MT Condensed" panose="02050806060905020404" pitchFamily="18" charset="77"/>
                <a:ea typeface="Calibri" panose="020F0502020204030204" pitchFamily="34" charset="0"/>
                <a:cs typeface="Arial" panose="020B0604020202020204" pitchFamily="34" charset="0"/>
              </a:rPr>
              <a:t>Azure</a:t>
            </a:r>
            <a:r>
              <a:rPr lang="fr-FR" sz="1600" kern="100" dirty="0">
                <a:effectLst/>
                <a:latin typeface="Bernard MT Condensed" panose="02050806060905020404" pitchFamily="18" charset="77"/>
                <a:ea typeface="Calibri" panose="020F0502020204030204" pitchFamily="34" charset="0"/>
                <a:cs typeface="Arial" panose="020B0604020202020204" pitchFamily="34" charset="0"/>
              </a:rPr>
              <a:t>’</a:t>
            </a:r>
            <a:r>
              <a:rPr lang="en-DZ" sz="1600" kern="100" dirty="0">
                <a:effectLst/>
                <a:latin typeface="Bernard MT Condensed" panose="02050806060905020404" pitchFamily="18" charset="77"/>
                <a:ea typeface="Calibri" panose="020F0502020204030204" pitchFamily="34" charset="0"/>
                <a:cs typeface="Arial" panose="020B0604020202020204" pitchFamily="34" charset="0"/>
              </a:rPr>
              <a:t>s data management services and AI capabilities in SQL Database and</a:t>
            </a:r>
          </a:p>
          <a:p>
            <a:r>
              <a:rPr lang="en-DZ" sz="1600" kern="100" dirty="0">
                <a:effectLst/>
                <a:latin typeface="Bernard MT Condensed" panose="02050806060905020404" pitchFamily="18" charset="77"/>
                <a:ea typeface="Calibri" panose="020F0502020204030204" pitchFamily="34" charset="0"/>
                <a:cs typeface="Arial" panose="020B0604020202020204" pitchFamily="34" charset="0"/>
              </a:rPr>
              <a:t>Synapse Analytics empower data-driven decision-making.</a:t>
            </a:r>
            <a:endParaRPr lang="en-DZ" sz="16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Wingdings" pitchFamily="2" charset="2"/>
              <a:buChar char=""/>
              <a:tabLst>
                <a:tab pos="266700" algn="l"/>
              </a:tabLst>
            </a:pPr>
            <a:r>
              <a:rPr lang="en-DZ" sz="1600" b="1" kern="100" dirty="0">
                <a:effectLst/>
                <a:latin typeface="Bernard MT Condensed" panose="02050806060905020404" pitchFamily="18" charset="77"/>
                <a:ea typeface="Calibri" panose="020F0502020204030204" pitchFamily="34" charset="0"/>
                <a:cs typeface="Arial" panose="020B0604020202020204" pitchFamily="34" charset="0"/>
              </a:rPr>
              <a:t>Collaboration Platforms:</a:t>
            </a:r>
            <a:endParaRPr lang="en-DZ" sz="1600" kern="100" dirty="0">
              <a:effectLst/>
              <a:latin typeface="Bernard MT Condensed" panose="02050806060905020404" pitchFamily="18" charset="77"/>
              <a:ea typeface="Calibri" panose="020F0502020204030204" pitchFamily="34" charset="0"/>
              <a:cs typeface="Arial" panose="020B0604020202020204" pitchFamily="34" charset="0"/>
            </a:endParaRPr>
          </a:p>
          <a:p>
            <a:r>
              <a:rPr lang="en-DZ" sz="1600" kern="100" dirty="0">
                <a:effectLst/>
                <a:latin typeface="Bernard MT Condensed" panose="02050806060905020404" pitchFamily="18" charset="77"/>
                <a:ea typeface="Calibri" panose="020F0502020204030204" pitchFamily="34" charset="0"/>
                <a:cs typeface="Arial" panose="020B0604020202020204" pitchFamily="34" charset="0"/>
              </a:rPr>
              <a:t>Microsoft Teams serves as a central hub for communication, while SharePoint</a:t>
            </a:r>
          </a:p>
          <a:p>
            <a:r>
              <a:rPr lang="en-DZ" sz="1600" kern="100" dirty="0">
                <a:effectLst/>
                <a:latin typeface="Bernard MT Condensed" panose="02050806060905020404" pitchFamily="18" charset="77"/>
                <a:ea typeface="Calibri" panose="020F0502020204030204" pitchFamily="34" charset="0"/>
                <a:cs typeface="Arial" panose="020B0604020202020204" pitchFamily="34" charset="0"/>
              </a:rPr>
              <a:t>enhances document management and collaboration. Integration with</a:t>
            </a:r>
          </a:p>
          <a:p>
            <a:r>
              <a:rPr lang="en-DZ" sz="1600" kern="100" dirty="0">
                <a:effectLst/>
                <a:latin typeface="Bernard MT Condensed" panose="02050806060905020404" pitchFamily="18" charset="77"/>
                <a:ea typeface="Calibri" panose="020F0502020204030204" pitchFamily="34" charset="0"/>
                <a:cs typeface="Arial" panose="020B0604020202020204" pitchFamily="34" charset="0"/>
              </a:rPr>
              <a:t>development tools creates a cohesive ecosystem</a:t>
            </a:r>
            <a:r>
              <a:rPr lang="fr-FR" sz="1600" kern="100" dirty="0">
                <a:effectLst/>
                <a:latin typeface="Bernard MT Condensed" panose="02050806060905020404" pitchFamily="18" charset="77"/>
                <a:ea typeface="Calibri" panose="020F0502020204030204" pitchFamily="34" charset="0"/>
                <a:cs typeface="Arial" panose="020B0604020202020204" pitchFamily="34" charset="0"/>
              </a:rPr>
              <a:t>.</a:t>
            </a:r>
            <a:endParaRPr lang="en-DZ" sz="1600" kern="100" dirty="0">
              <a:effectLst/>
              <a:latin typeface="Bernard MT Condensed" panose="02050806060905020404" pitchFamily="18" charset="77"/>
              <a:ea typeface="Calibri" panose="020F0502020204030204" pitchFamily="34" charset="0"/>
              <a:cs typeface="Arial" panose="020B0604020202020204" pitchFamily="34" charset="0"/>
            </a:endParaRPr>
          </a:p>
          <a:p>
            <a:endParaRPr lang="en-DZ" sz="1800" u="sng" dirty="0"/>
          </a:p>
        </p:txBody>
      </p:sp>
      <p:pic>
        <p:nvPicPr>
          <p:cNvPr id="6" name="Image 8" descr="IMG_256">
            <a:extLst>
              <a:ext uri="{FF2B5EF4-FFF2-40B4-BE49-F238E27FC236}">
                <a16:creationId xmlns:a16="http://schemas.microsoft.com/office/drawing/2014/main" id="{489CCF4D-CAB4-B51D-EF02-ABABA823D541}"/>
              </a:ext>
            </a:extLst>
          </p:cNvPr>
          <p:cNvPicPr>
            <a:picLocks noChangeAspect="1"/>
          </p:cNvPicPr>
          <p:nvPr/>
        </p:nvPicPr>
        <p:blipFill>
          <a:blip r:embed="rId2"/>
          <a:stretch>
            <a:fillRect/>
          </a:stretch>
        </p:blipFill>
        <p:spPr>
          <a:xfrm>
            <a:off x="1320800" y="4305300"/>
            <a:ext cx="4553365" cy="2345707"/>
          </a:xfrm>
          <a:prstGeom prst="rect">
            <a:avLst/>
          </a:prstGeom>
          <a:noFill/>
          <a:ln w="9525">
            <a:noFill/>
          </a:ln>
        </p:spPr>
      </p:pic>
      <p:grpSp>
        <p:nvGrpSpPr>
          <p:cNvPr id="22" name="Group 21">
            <a:extLst>
              <a:ext uri="{FF2B5EF4-FFF2-40B4-BE49-F238E27FC236}">
                <a16:creationId xmlns:a16="http://schemas.microsoft.com/office/drawing/2014/main" id="{3CF68F72-4078-6386-3992-BEE4A2D7EB77}"/>
              </a:ext>
            </a:extLst>
          </p:cNvPr>
          <p:cNvGrpSpPr/>
          <p:nvPr/>
        </p:nvGrpSpPr>
        <p:grpSpPr>
          <a:xfrm>
            <a:off x="6139540" y="501740"/>
            <a:ext cx="69480" cy="6375600"/>
            <a:chOff x="6139540" y="501740"/>
            <a:chExt cx="69480" cy="6375600"/>
          </a:xfrm>
        </p:grpSpPr>
        <mc:AlternateContent xmlns:mc="http://schemas.openxmlformats.org/markup-compatibility/2006" xmlns:p14="http://schemas.microsoft.com/office/powerpoint/2010/main" xmlns:aink="http://schemas.microsoft.com/office/drawing/2016/ink">
          <mc:Choice Requires="p14 aink">
            <p:contentPart p14:bwMode="auto" r:id="rId3">
              <p14:nvContentPartPr>
                <p14:cNvPr id="20" name="Ink 19">
                  <a:extLst>
                    <a:ext uri="{FF2B5EF4-FFF2-40B4-BE49-F238E27FC236}">
                      <a16:creationId xmlns:a16="http://schemas.microsoft.com/office/drawing/2014/main" id="{CA1C004C-4847-75CC-7969-D088627A2987}"/>
                    </a:ext>
                  </a:extLst>
                </p14:cNvPr>
                <p14:cNvContentPartPr/>
                <p14:nvPr/>
              </p14:nvContentPartPr>
              <p14:xfrm>
                <a:off x="6139540" y="501740"/>
                <a:ext cx="40320" cy="4566240"/>
              </p14:xfrm>
            </p:contentPart>
          </mc:Choice>
          <mc:Fallback xmlns="">
            <p:pic>
              <p:nvPicPr>
                <p:cNvPr id="20" name="Ink 19">
                  <a:extLst>
                    <a:ext uri="{FF2B5EF4-FFF2-40B4-BE49-F238E27FC236}">
                      <a16:creationId xmlns:a16="http://schemas.microsoft.com/office/drawing/2014/main" id="{CA1C004C-4847-75CC-7969-D088627A2987}"/>
                    </a:ext>
                  </a:extLst>
                </p:cNvPr>
                <p:cNvPicPr/>
                <p:nvPr/>
              </p:nvPicPr>
              <p:blipFill>
                <a:blip r:embed="rId4"/>
                <a:stretch>
                  <a:fillRect/>
                </a:stretch>
              </p:blipFill>
              <p:spPr>
                <a:xfrm>
                  <a:off x="6121540" y="394100"/>
                  <a:ext cx="75960" cy="4781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21" name="Ink 20">
                  <a:extLst>
                    <a:ext uri="{FF2B5EF4-FFF2-40B4-BE49-F238E27FC236}">
                      <a16:creationId xmlns:a16="http://schemas.microsoft.com/office/drawing/2014/main" id="{DD69CFB8-E796-B48F-805C-983E28CFAD70}"/>
                    </a:ext>
                  </a:extLst>
                </p14:cNvPr>
                <p14:cNvContentPartPr/>
                <p14:nvPr/>
              </p14:nvContentPartPr>
              <p14:xfrm>
                <a:off x="6179500" y="5067980"/>
                <a:ext cx="29520" cy="1809360"/>
              </p14:xfrm>
            </p:contentPart>
          </mc:Choice>
          <mc:Fallback xmlns="">
            <p:pic>
              <p:nvPicPr>
                <p:cNvPr id="21" name="Ink 20">
                  <a:extLst>
                    <a:ext uri="{FF2B5EF4-FFF2-40B4-BE49-F238E27FC236}">
                      <a16:creationId xmlns:a16="http://schemas.microsoft.com/office/drawing/2014/main" id="{DD69CFB8-E796-B48F-805C-983E28CFAD70}"/>
                    </a:ext>
                  </a:extLst>
                </p:cNvPr>
                <p:cNvPicPr/>
                <p:nvPr/>
              </p:nvPicPr>
              <p:blipFill>
                <a:blip r:embed="rId6"/>
                <a:stretch>
                  <a:fillRect/>
                </a:stretch>
              </p:blipFill>
              <p:spPr>
                <a:xfrm>
                  <a:off x="6161860" y="4959980"/>
                  <a:ext cx="65160" cy="2025000"/>
                </a:xfrm>
                <a:prstGeom prst="rect">
                  <a:avLst/>
                </a:prstGeom>
              </p:spPr>
            </p:pic>
          </mc:Fallback>
        </mc:AlternateContent>
      </p:grpSp>
    </p:spTree>
    <p:extLst>
      <p:ext uri="{BB962C8B-B14F-4D97-AF65-F5344CB8AC3E}">
        <p14:creationId xmlns:p14="http://schemas.microsoft.com/office/powerpoint/2010/main" val="2809753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dissolv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dissolv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dissolv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dissolv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dissolv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ppt_x"/>
                                          </p:val>
                                        </p:tav>
                                        <p:tav tm="100000">
                                          <p:val>
                                            <p:strVal val="#ppt_x"/>
                                          </p:val>
                                        </p:tav>
                                      </p:tavLst>
                                    </p:anim>
                                    <p:anim calcmode="lin" valueType="num">
                                      <p:cBhvr additive="base">
                                        <p:cTn id="3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4">
                                            <p:txEl>
                                              <p:pRg st="0" end="0"/>
                                            </p:txEl>
                                          </p:spTgt>
                                        </p:tgtEl>
                                        <p:attrNameLst>
                                          <p:attrName>style.visibility</p:attrName>
                                        </p:attrNameLst>
                                      </p:cBhvr>
                                      <p:to>
                                        <p:strVal val="visible"/>
                                      </p:to>
                                    </p:set>
                                    <p:animEffect transition="in" filter="dissolve">
                                      <p:cBhvr>
                                        <p:cTn id="44" dur="500"/>
                                        <p:tgtEl>
                                          <p:spTgt spid="4">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Effect transition="in" filter="dissolve">
                                      <p:cBhvr>
                                        <p:cTn id="49" dur="500"/>
                                        <p:tgtEl>
                                          <p:spTgt spid="4">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4">
                                            <p:txEl>
                                              <p:pRg st="2" end="2"/>
                                            </p:txEl>
                                          </p:spTgt>
                                        </p:tgtEl>
                                        <p:attrNameLst>
                                          <p:attrName>style.visibility</p:attrName>
                                        </p:attrNameLst>
                                      </p:cBhvr>
                                      <p:to>
                                        <p:strVal val="visible"/>
                                      </p:to>
                                    </p:set>
                                    <p:animEffect transition="in" filter="dissolve">
                                      <p:cBhvr>
                                        <p:cTn id="54" dur="500"/>
                                        <p:tgtEl>
                                          <p:spTgt spid="4">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animEffect transition="in" filter="dissolve">
                                      <p:cBhvr>
                                        <p:cTn id="59" dur="500"/>
                                        <p:tgtEl>
                                          <p:spTgt spid="4">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4">
                                            <p:txEl>
                                              <p:pRg st="4" end="4"/>
                                            </p:txEl>
                                          </p:spTgt>
                                        </p:tgtEl>
                                        <p:attrNameLst>
                                          <p:attrName>style.visibility</p:attrName>
                                        </p:attrNameLst>
                                      </p:cBhvr>
                                      <p:to>
                                        <p:strVal val="visible"/>
                                      </p:to>
                                    </p:set>
                                    <p:animEffect transition="in" filter="dissolve">
                                      <p:cBhvr>
                                        <p:cTn id="64" dur="500"/>
                                        <p:tgtEl>
                                          <p:spTgt spid="4">
                                            <p:txEl>
                                              <p:pRg st="4" end="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4">
                                            <p:txEl>
                                              <p:pRg st="5" end="5"/>
                                            </p:txEl>
                                          </p:spTgt>
                                        </p:tgtEl>
                                        <p:attrNameLst>
                                          <p:attrName>style.visibility</p:attrName>
                                        </p:attrNameLst>
                                      </p:cBhvr>
                                      <p:to>
                                        <p:strVal val="visible"/>
                                      </p:to>
                                    </p:set>
                                    <p:animEffect transition="in" filter="dissolve">
                                      <p:cBhvr>
                                        <p:cTn id="69" dur="500"/>
                                        <p:tgtEl>
                                          <p:spTgt spid="4">
                                            <p:txEl>
                                              <p:pRg st="5" end="5"/>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
                                            <p:txEl>
                                              <p:pRg st="6" end="6"/>
                                            </p:txEl>
                                          </p:spTgt>
                                        </p:tgtEl>
                                        <p:attrNameLst>
                                          <p:attrName>style.visibility</p:attrName>
                                        </p:attrNameLst>
                                      </p:cBhvr>
                                      <p:to>
                                        <p:strVal val="visible"/>
                                      </p:to>
                                    </p:set>
                                    <p:animEffect transition="in" filter="dissolve">
                                      <p:cBhvr>
                                        <p:cTn id="74" dur="500"/>
                                        <p:tgtEl>
                                          <p:spTgt spid="4">
                                            <p:txEl>
                                              <p:pRg st="6" end="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4">
                                            <p:txEl>
                                              <p:pRg st="7" end="7"/>
                                            </p:txEl>
                                          </p:spTgt>
                                        </p:tgtEl>
                                        <p:attrNameLst>
                                          <p:attrName>style.visibility</p:attrName>
                                        </p:attrNameLst>
                                      </p:cBhvr>
                                      <p:to>
                                        <p:strVal val="visible"/>
                                      </p:to>
                                    </p:set>
                                    <p:animEffect transition="in" filter="dissolve">
                                      <p:cBhvr>
                                        <p:cTn id="79" dur="500"/>
                                        <p:tgtEl>
                                          <p:spTgt spid="4">
                                            <p:txEl>
                                              <p:pRg st="7" end="7"/>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4">
                                            <p:txEl>
                                              <p:pRg st="8" end="8"/>
                                            </p:txEl>
                                          </p:spTgt>
                                        </p:tgtEl>
                                        <p:attrNameLst>
                                          <p:attrName>style.visibility</p:attrName>
                                        </p:attrNameLst>
                                      </p:cBhvr>
                                      <p:to>
                                        <p:strVal val="visible"/>
                                      </p:to>
                                    </p:set>
                                    <p:animEffect transition="in" filter="dissolve">
                                      <p:cBhvr>
                                        <p:cTn id="84" dur="500"/>
                                        <p:tgtEl>
                                          <p:spTgt spid="4">
                                            <p:txEl>
                                              <p:pRg st="8" end="8"/>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4">
                                            <p:txEl>
                                              <p:pRg st="9" end="9"/>
                                            </p:txEl>
                                          </p:spTgt>
                                        </p:tgtEl>
                                        <p:attrNameLst>
                                          <p:attrName>style.visibility</p:attrName>
                                        </p:attrNameLst>
                                      </p:cBhvr>
                                      <p:to>
                                        <p:strVal val="visible"/>
                                      </p:to>
                                    </p:set>
                                    <p:animEffect transition="in" filter="dissolve">
                                      <p:cBhvr>
                                        <p:cTn id="89"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0CE2-41A8-14DE-E29B-1A6ADF3BA19A}"/>
              </a:ext>
            </a:extLst>
          </p:cNvPr>
          <p:cNvSpPr>
            <a:spLocks noGrp="1"/>
          </p:cNvSpPr>
          <p:nvPr>
            <p:ph type="title"/>
          </p:nvPr>
        </p:nvSpPr>
        <p:spPr>
          <a:xfrm>
            <a:off x="990600" y="1193800"/>
            <a:ext cx="9900632" cy="5293554"/>
          </a:xfrm>
        </p:spPr>
        <p:txBody>
          <a:bodyPr>
            <a:normAutofit fontScale="90000"/>
          </a:bodyPr>
          <a:lstStyle/>
          <a:p>
            <a:pPr marL="342900" lvl="0" indent="-342900" algn="l" rtl="0">
              <a:tabLst>
                <a:tab pos="269875" algn="l"/>
              </a:tabLst>
            </a:pPr>
            <a:r>
              <a:rPr lang="fr-FR" sz="1800" b="1" i="1" kern="100" dirty="0">
                <a:gradFill>
                  <a:gsLst>
                    <a:gs pos="0">
                      <a:srgbClr val="E30000"/>
                    </a:gs>
                    <a:gs pos="100000">
                      <a:srgbClr val="760303"/>
                    </a:gs>
                  </a:gsLst>
                  <a:lin ang="0" scaled="0"/>
                </a:gradFill>
                <a:effectLst/>
                <a:latin typeface="Calibri" panose="020F0502020204030204" pitchFamily="34" charset="0"/>
                <a:ea typeface="Calibri" panose="020F0502020204030204" pitchFamily="34" charset="0"/>
                <a:cs typeface="Arial" panose="020B0604020202020204" pitchFamily="34" charset="0"/>
              </a:rPr>
              <a:t>	</a:t>
            </a:r>
            <a:r>
              <a:rPr lang="fr-FR" sz="2000" b="1" i="1" kern="100" dirty="0">
                <a:gradFill>
                  <a:gsLst>
                    <a:gs pos="0">
                      <a:srgbClr val="E30000"/>
                    </a:gs>
                    <a:gs pos="100000">
                      <a:srgbClr val="760303"/>
                    </a:gs>
                  </a:gsLst>
                  <a:lin ang="0" scaled="0"/>
                </a:gradFill>
                <a:effectLst/>
                <a:latin typeface="Bernard MT Condensed" panose="02050806060905020404" pitchFamily="18" charset="77"/>
                <a:ea typeface="Calibri" panose="020F0502020204030204" pitchFamily="34" charset="0"/>
                <a:cs typeface="Arial" panose="020B0604020202020204" pitchFamily="34" charset="0"/>
              </a:rPr>
              <a:t>Version Control </a:t>
            </a:r>
            <a:r>
              <a:rPr lang="fr-FR" sz="2000" b="1" i="1" kern="100" dirty="0" err="1">
                <a:gradFill>
                  <a:gsLst>
                    <a:gs pos="0">
                      <a:srgbClr val="E30000"/>
                    </a:gs>
                    <a:gs pos="100000">
                      <a:srgbClr val="760303"/>
                    </a:gs>
                  </a:gsLst>
                  <a:lin ang="0" scaled="0"/>
                </a:gradFill>
                <a:effectLst/>
                <a:latin typeface="Bernard MT Condensed" panose="02050806060905020404" pitchFamily="18" charset="77"/>
                <a:ea typeface="Calibri" panose="020F0502020204030204" pitchFamily="34" charset="0"/>
                <a:cs typeface="Arial" panose="020B0604020202020204" pitchFamily="34" charset="0"/>
              </a:rPr>
              <a:t>with</a:t>
            </a:r>
            <a:r>
              <a:rPr lang="fr-FR" sz="2000" b="1" i="1" kern="100" dirty="0">
                <a:gradFill>
                  <a:gsLst>
                    <a:gs pos="0">
                      <a:srgbClr val="E30000"/>
                    </a:gs>
                    <a:gs pos="100000">
                      <a:srgbClr val="760303"/>
                    </a:gs>
                  </a:gsLst>
                  <a:lin ang="0" scaled="0"/>
                </a:gradFill>
                <a:effectLst/>
                <a:latin typeface="Bernard MT Condensed" panose="02050806060905020404" pitchFamily="18" charset="77"/>
                <a:ea typeface="Calibri" panose="020F0502020204030204" pitchFamily="34" charset="0"/>
                <a:cs typeface="Arial" panose="020B0604020202020204" pitchFamily="34" charset="0"/>
              </a:rPr>
              <a:t> Git :</a:t>
            </a:r>
            <a:br>
              <a:rPr lang="en-DZ" sz="2000" kern="100" dirty="0">
                <a:effectLst/>
                <a:latin typeface="Bernard MT Condensed" panose="02050806060905020404" pitchFamily="18" charset="77"/>
                <a:ea typeface="Calibri" panose="020F0502020204030204" pitchFamily="34" charset="0"/>
                <a:cs typeface="Arial" panose="020B0604020202020204" pitchFamily="34" charset="0"/>
              </a:rPr>
            </a:br>
            <a:r>
              <a:rPr lang="fr-FR" sz="2000" b="1" kern="100" dirty="0">
                <a:effectLst/>
                <a:latin typeface="Bernard MT Condensed" panose="02050806060905020404" pitchFamily="18" charset="77"/>
                <a:ea typeface="Calibri" panose="020F0502020204030204" pitchFamily="34" charset="0"/>
                <a:cs typeface="Arial" panose="020B0604020202020204" pitchFamily="34" charset="0"/>
              </a:rPr>
              <a:t>Fundamentals  :</a:t>
            </a:r>
            <a:br>
              <a:rPr lang="en-DZ" sz="2000" kern="100" dirty="0">
                <a:effectLst/>
                <a:latin typeface="Bernard MT Condensed" panose="02050806060905020404" pitchFamily="18" charset="77"/>
                <a:ea typeface="Calibri" panose="020F0502020204030204" pitchFamily="34" charset="0"/>
                <a:cs typeface="Arial" panose="020B0604020202020204" pitchFamily="34" charset="0"/>
              </a:rPr>
            </a:b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Git basics, </a:t>
            </a:r>
            <a:r>
              <a:rPr lang="fr-FR" sz="2000" kern="100" dirty="0" err="1">
                <a:effectLst/>
                <a:latin typeface="Bernard MT Condensed" panose="02050806060905020404" pitchFamily="18" charset="77"/>
                <a:ea typeface="Calibri" panose="020F0502020204030204" pitchFamily="34" charset="0"/>
                <a:cs typeface="Arial" panose="020B0604020202020204" pitchFamily="34" charset="0"/>
              </a:rPr>
              <a:t>including</a:t>
            </a: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 repositories and branches, </a:t>
            </a:r>
            <a:r>
              <a:rPr lang="fr-FR" sz="2000" kern="100" dirty="0" err="1">
                <a:effectLst/>
                <a:latin typeface="Bernard MT Condensed" panose="02050806060905020404" pitchFamily="18" charset="77"/>
                <a:ea typeface="Calibri" panose="020F0502020204030204" pitchFamily="34" charset="0"/>
                <a:cs typeface="Arial" panose="020B0604020202020204" pitchFamily="34" charset="0"/>
              </a:rPr>
              <a:t>underpin</a:t>
            </a: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 efficient version</a:t>
            </a:r>
            <a:br>
              <a:rPr lang="en-DZ" sz="2000" kern="100" dirty="0">
                <a:effectLst/>
                <a:latin typeface="Bernard MT Condensed" panose="02050806060905020404" pitchFamily="18" charset="77"/>
                <a:ea typeface="Calibri" panose="020F0502020204030204" pitchFamily="34" charset="0"/>
                <a:cs typeface="Arial" panose="020B0604020202020204" pitchFamily="34" charset="0"/>
              </a:rPr>
            </a:b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control.</a:t>
            </a:r>
            <a:br>
              <a:rPr lang="en-DZ" sz="2000" kern="100" dirty="0">
                <a:effectLst/>
                <a:latin typeface="Bernard MT Condensed" panose="02050806060905020404" pitchFamily="18" charset="77"/>
                <a:ea typeface="Calibri" panose="020F0502020204030204" pitchFamily="34" charset="0"/>
                <a:cs typeface="Arial" panose="020B0604020202020204" pitchFamily="34" charset="0"/>
              </a:rPr>
            </a:br>
            <a:r>
              <a:rPr lang="fr-FR" sz="2000" b="1" kern="100" dirty="0">
                <a:effectLst/>
                <a:latin typeface="Bernard MT Condensed" panose="02050806060905020404" pitchFamily="18" charset="77"/>
                <a:ea typeface="Calibri" panose="020F0502020204030204" pitchFamily="34" charset="0"/>
                <a:cs typeface="Arial" panose="020B0604020202020204" pitchFamily="34" charset="0"/>
              </a:rPr>
              <a:t>Distributed Version Control :</a:t>
            </a:r>
            <a:br>
              <a:rPr lang="en-DZ" sz="2000" kern="100" dirty="0">
                <a:effectLst/>
                <a:latin typeface="Bernard MT Condensed" panose="02050806060905020404" pitchFamily="18" charset="77"/>
                <a:ea typeface="Calibri" panose="020F0502020204030204" pitchFamily="34" charset="0"/>
                <a:cs typeface="Arial" panose="020B0604020202020204" pitchFamily="34" charset="0"/>
              </a:rPr>
            </a:b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Git&amp;#39;s </a:t>
            </a:r>
            <a:r>
              <a:rPr lang="fr-FR" sz="2000" kern="100" dirty="0" err="1">
                <a:effectLst/>
                <a:latin typeface="Bernard MT Condensed" panose="02050806060905020404" pitchFamily="18" charset="77"/>
                <a:ea typeface="Calibri" panose="020F0502020204030204" pitchFamily="34" charset="0"/>
                <a:cs typeface="Arial" panose="020B0604020202020204" pitchFamily="34" charset="0"/>
              </a:rPr>
              <a:t>decentralized</a:t>
            </a: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 model supports offline </a:t>
            </a:r>
            <a:r>
              <a:rPr lang="fr-FR" sz="2000" kern="100" dirty="0" err="1">
                <a:effectLst/>
                <a:latin typeface="Bernard MT Condensed" panose="02050806060905020404" pitchFamily="18" charset="77"/>
                <a:ea typeface="Calibri" panose="020F0502020204030204" pitchFamily="34" charset="0"/>
                <a:cs typeface="Arial" panose="020B0604020202020204" pitchFamily="34" charset="0"/>
              </a:rPr>
              <a:t>work</a:t>
            </a: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 and </a:t>
            </a:r>
            <a:r>
              <a:rPr lang="fr-FR" sz="2000" kern="100" dirty="0" err="1">
                <a:effectLst/>
                <a:latin typeface="Bernard MT Condensed" panose="02050806060905020404" pitchFamily="18" charset="77"/>
                <a:ea typeface="Calibri" panose="020F0502020204030204" pitchFamily="34" charset="0"/>
                <a:cs typeface="Arial" panose="020B0604020202020204" pitchFamily="34" charset="0"/>
              </a:rPr>
              <a:t>independent</a:t>
            </a: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 contributions,</a:t>
            </a:r>
            <a:br>
              <a:rPr lang="en-DZ" sz="2000" kern="100" dirty="0">
                <a:effectLst/>
                <a:latin typeface="Bernard MT Condensed" panose="02050806060905020404" pitchFamily="18" charset="77"/>
                <a:ea typeface="Calibri" panose="020F0502020204030204" pitchFamily="34" charset="0"/>
                <a:cs typeface="Arial" panose="020B0604020202020204" pitchFamily="34" charset="0"/>
              </a:rPr>
            </a:br>
            <a:r>
              <a:rPr lang="fr-FR" sz="2000" kern="100" dirty="0" err="1">
                <a:effectLst/>
                <a:latin typeface="Bernard MT Condensed" panose="02050806060905020404" pitchFamily="18" charset="77"/>
                <a:ea typeface="Calibri" panose="020F0502020204030204" pitchFamily="34" charset="0"/>
                <a:cs typeface="Arial" panose="020B0604020202020204" pitchFamily="34" charset="0"/>
              </a:rPr>
              <a:t>fostering</a:t>
            </a: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 collaboration.</a:t>
            </a:r>
            <a:b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br>
            <a:br>
              <a:rPr lang="en-DZ" sz="2000" kern="100" dirty="0">
                <a:effectLst/>
                <a:latin typeface="Bernard MT Condensed" panose="02050806060905020404" pitchFamily="18" charset="77"/>
                <a:ea typeface="Calibri" panose="020F0502020204030204" pitchFamily="34" charset="0"/>
                <a:cs typeface="Arial" panose="020B0604020202020204" pitchFamily="34" charset="0"/>
              </a:rPr>
            </a:br>
            <a:r>
              <a:rPr lang="fr-FR" sz="2000" b="1" i="1" kern="100" dirty="0">
                <a:gradFill>
                  <a:gsLst>
                    <a:gs pos="0">
                      <a:srgbClr val="E30000"/>
                    </a:gs>
                    <a:gs pos="100000">
                      <a:srgbClr val="760303"/>
                    </a:gs>
                  </a:gsLst>
                  <a:lin ang="0" scaled="0"/>
                </a:gradFill>
                <a:effectLst/>
                <a:latin typeface="Bernard MT Condensed" panose="02050806060905020404" pitchFamily="18" charset="77"/>
                <a:ea typeface="Calibri" panose="020F0502020204030204" pitchFamily="34" charset="0"/>
                <a:cs typeface="Arial" panose="020B0604020202020204" pitchFamily="34" charset="0"/>
              </a:rPr>
              <a:t>GitHub as a Collaboration Platform :</a:t>
            </a:r>
            <a:br>
              <a:rPr lang="en-DZ" sz="2000" kern="100" dirty="0">
                <a:effectLst/>
                <a:latin typeface="Bernard MT Condensed" panose="02050806060905020404" pitchFamily="18" charset="77"/>
                <a:ea typeface="Calibri" panose="020F0502020204030204" pitchFamily="34" charset="0"/>
                <a:cs typeface="Arial" panose="020B0604020202020204" pitchFamily="34" charset="0"/>
              </a:rPr>
            </a:br>
            <a:r>
              <a:rPr lang="fr-FR" sz="2000" b="1" kern="100" dirty="0">
                <a:effectLst/>
                <a:latin typeface="Bernard MT Condensed" panose="02050806060905020404" pitchFamily="18" charset="77"/>
                <a:ea typeface="Calibri" panose="020F0502020204030204" pitchFamily="34" charset="0"/>
                <a:cs typeface="Arial" panose="020B0604020202020204" pitchFamily="34" charset="0"/>
              </a:rPr>
              <a:t>Repository Management :</a:t>
            </a:r>
            <a:br>
              <a:rPr lang="en-DZ" sz="2000" kern="100" dirty="0">
                <a:effectLst/>
                <a:latin typeface="Bernard MT Condensed" panose="02050806060905020404" pitchFamily="18" charset="77"/>
                <a:ea typeface="Calibri" panose="020F0502020204030204" pitchFamily="34" charset="0"/>
                <a:cs typeface="Arial" panose="020B0604020202020204" pitchFamily="34" charset="0"/>
              </a:rPr>
            </a:br>
            <a:r>
              <a:rPr lang="fr-FR" sz="2000" kern="100" dirty="0" err="1">
                <a:effectLst/>
                <a:latin typeface="Bernard MT Condensed" panose="02050806060905020404" pitchFamily="18" charset="77"/>
                <a:ea typeface="Calibri" panose="020F0502020204030204" pitchFamily="34" charset="0"/>
                <a:cs typeface="Arial" panose="020B0604020202020204" pitchFamily="34" charset="0"/>
              </a:rPr>
              <a:t>GitHub’s</a:t>
            </a: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  repository </a:t>
            </a:r>
            <a:r>
              <a:rPr lang="fr-FR" sz="2000" kern="100" dirty="0" err="1">
                <a:effectLst/>
                <a:latin typeface="Bernard MT Condensed" panose="02050806060905020404" pitchFamily="18" charset="77"/>
                <a:ea typeface="Calibri" panose="020F0502020204030204" pitchFamily="34" charset="0"/>
                <a:cs typeface="Arial" panose="020B0604020202020204" pitchFamily="34" charset="0"/>
              </a:rPr>
              <a:t>features</a:t>
            </a: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 like issues and pull </a:t>
            </a:r>
            <a:r>
              <a:rPr lang="fr-FR" sz="2000" kern="100" dirty="0" err="1">
                <a:effectLst/>
                <a:latin typeface="Bernard MT Condensed" panose="02050806060905020404" pitchFamily="18" charset="77"/>
                <a:ea typeface="Calibri" panose="020F0502020204030204" pitchFamily="34" charset="0"/>
                <a:cs typeface="Arial" panose="020B0604020202020204" pitchFamily="34" charset="0"/>
              </a:rPr>
              <a:t>requests</a:t>
            </a: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 </a:t>
            </a:r>
            <a:r>
              <a:rPr lang="fr-FR" sz="2000" kern="100" dirty="0" err="1">
                <a:effectLst/>
                <a:latin typeface="Bernard MT Condensed" panose="02050806060905020404" pitchFamily="18" charset="77"/>
                <a:ea typeface="Calibri" panose="020F0502020204030204" pitchFamily="34" charset="0"/>
                <a:cs typeface="Arial" panose="020B0604020202020204" pitchFamily="34" charset="0"/>
              </a:rPr>
              <a:t>organize</a:t>
            </a: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 </a:t>
            </a:r>
            <a:r>
              <a:rPr lang="fr-FR" sz="2000" kern="100" dirty="0" err="1">
                <a:effectLst/>
                <a:latin typeface="Bernard MT Condensed" panose="02050806060905020404" pitchFamily="18" charset="77"/>
                <a:ea typeface="Calibri" panose="020F0502020204030204" pitchFamily="34" charset="0"/>
                <a:cs typeface="Arial" panose="020B0604020202020204" pitchFamily="34" charset="0"/>
              </a:rPr>
              <a:t>projects</a:t>
            </a:r>
            <a:br>
              <a:rPr lang="en-DZ" sz="2000" kern="100" dirty="0">
                <a:effectLst/>
                <a:latin typeface="Bernard MT Condensed" panose="02050806060905020404" pitchFamily="18" charset="77"/>
                <a:ea typeface="Calibri" panose="020F0502020204030204" pitchFamily="34" charset="0"/>
                <a:cs typeface="Arial" panose="020B0604020202020204" pitchFamily="34" charset="0"/>
              </a:rPr>
            </a:b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and </a:t>
            </a:r>
            <a:r>
              <a:rPr lang="fr-FR" sz="2000" kern="100" dirty="0" err="1">
                <a:effectLst/>
                <a:latin typeface="Bernard MT Condensed" panose="02050806060905020404" pitchFamily="18" charset="77"/>
                <a:ea typeface="Calibri" panose="020F0502020204030204" pitchFamily="34" charset="0"/>
                <a:cs typeface="Arial" panose="020B0604020202020204" pitchFamily="34" charset="0"/>
              </a:rPr>
              <a:t>facilitate</a:t>
            </a: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 communication.</a:t>
            </a:r>
            <a:br>
              <a:rPr lang="en-DZ" sz="2000" kern="100" dirty="0">
                <a:effectLst/>
                <a:latin typeface="Bernard MT Condensed" panose="02050806060905020404" pitchFamily="18" charset="77"/>
                <a:ea typeface="Calibri" panose="020F0502020204030204" pitchFamily="34" charset="0"/>
                <a:cs typeface="Arial" panose="020B0604020202020204" pitchFamily="34" charset="0"/>
              </a:rPr>
            </a:br>
            <a:r>
              <a:rPr lang="fr-FR" sz="2000" b="1" kern="100" dirty="0">
                <a:effectLst/>
                <a:latin typeface="Bernard MT Condensed" panose="02050806060905020404" pitchFamily="18" charset="77"/>
                <a:ea typeface="Calibri" panose="020F0502020204030204" pitchFamily="34" charset="0"/>
                <a:cs typeface="Arial" panose="020B0604020202020204" pitchFamily="34" charset="0"/>
              </a:rPr>
              <a:t>CI/CD </a:t>
            </a:r>
            <a:r>
              <a:rPr lang="fr-FR" sz="2000" b="1" kern="100" dirty="0" err="1">
                <a:effectLst/>
                <a:latin typeface="Bernard MT Condensed" panose="02050806060905020404" pitchFamily="18" charset="77"/>
                <a:ea typeface="Calibri" panose="020F0502020204030204" pitchFamily="34" charset="0"/>
                <a:cs typeface="Arial" panose="020B0604020202020204" pitchFamily="34" charset="0"/>
              </a:rPr>
              <a:t>Integration</a:t>
            </a:r>
            <a:r>
              <a:rPr lang="fr-FR" sz="2000" b="1" kern="100" dirty="0">
                <a:effectLst/>
                <a:latin typeface="Bernard MT Condensed" panose="02050806060905020404" pitchFamily="18" charset="77"/>
                <a:ea typeface="Calibri" panose="020F0502020204030204" pitchFamily="34" charset="0"/>
                <a:cs typeface="Arial" panose="020B0604020202020204" pitchFamily="34" charset="0"/>
              </a:rPr>
              <a:t> :</a:t>
            </a:r>
            <a:br>
              <a:rPr lang="en-DZ" sz="2000" kern="100" dirty="0">
                <a:effectLst/>
                <a:latin typeface="Bernard MT Condensed" panose="02050806060905020404" pitchFamily="18" charset="77"/>
                <a:ea typeface="Calibri" panose="020F0502020204030204" pitchFamily="34" charset="0"/>
                <a:cs typeface="Arial" panose="020B0604020202020204" pitchFamily="34" charset="0"/>
              </a:rPr>
            </a:b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GitHub Actions and CI/CD </a:t>
            </a:r>
            <a:r>
              <a:rPr lang="fr-FR" sz="2000" kern="100" dirty="0" err="1">
                <a:effectLst/>
                <a:latin typeface="Bernard MT Condensed" panose="02050806060905020404" pitchFamily="18" charset="77"/>
                <a:ea typeface="Calibri" panose="020F0502020204030204" pitchFamily="34" charset="0"/>
                <a:cs typeface="Arial" panose="020B0604020202020204" pitchFamily="34" charset="0"/>
              </a:rPr>
              <a:t>integrations</a:t>
            </a: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 automate </a:t>
            </a:r>
            <a:r>
              <a:rPr lang="fr-FR" sz="2000" kern="100" dirty="0" err="1">
                <a:effectLst/>
                <a:latin typeface="Bernard MT Condensed" panose="02050806060905020404" pitchFamily="18" charset="77"/>
                <a:ea typeface="Calibri" panose="020F0502020204030204" pitchFamily="34" charset="0"/>
                <a:cs typeface="Arial" panose="020B0604020202020204" pitchFamily="34" charset="0"/>
              </a:rPr>
              <a:t>testing</a:t>
            </a: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 and </a:t>
            </a:r>
            <a:r>
              <a:rPr lang="fr-FR" sz="2000" kern="100" dirty="0" err="1">
                <a:effectLst/>
                <a:latin typeface="Bernard MT Condensed" panose="02050806060905020404" pitchFamily="18" charset="77"/>
                <a:ea typeface="Calibri" panose="020F0502020204030204" pitchFamily="34" charset="0"/>
                <a:cs typeface="Arial" panose="020B0604020202020204" pitchFamily="34" charset="0"/>
              </a:rPr>
              <a:t>deployment</a:t>
            </a: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a:t>
            </a:r>
            <a:br>
              <a:rPr lang="en-DZ" sz="2000" kern="100" dirty="0">
                <a:effectLst/>
                <a:latin typeface="Bernard MT Condensed" panose="02050806060905020404" pitchFamily="18" charset="77"/>
                <a:ea typeface="Calibri" panose="020F0502020204030204" pitchFamily="34" charset="0"/>
                <a:cs typeface="Arial" panose="020B0604020202020204" pitchFamily="34" charset="0"/>
              </a:rPr>
            </a:br>
            <a:r>
              <a:rPr lang="fr-FR" sz="2000" kern="100" dirty="0" err="1">
                <a:effectLst/>
                <a:latin typeface="Bernard MT Condensed" panose="02050806060905020404" pitchFamily="18" charset="77"/>
                <a:ea typeface="Calibri" panose="020F0502020204030204" pitchFamily="34" charset="0"/>
                <a:cs typeface="Arial" panose="020B0604020202020204" pitchFamily="34" charset="0"/>
              </a:rPr>
              <a:t>enhancing</a:t>
            </a: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 the </a:t>
            </a:r>
            <a:r>
              <a:rPr lang="fr-FR" sz="2000" kern="100" dirty="0" err="1">
                <a:effectLst/>
                <a:latin typeface="Bernard MT Condensed" panose="02050806060905020404" pitchFamily="18" charset="77"/>
                <a:ea typeface="Calibri" panose="020F0502020204030204" pitchFamily="34" charset="0"/>
                <a:cs typeface="Arial" panose="020B0604020202020204" pitchFamily="34" charset="0"/>
              </a:rPr>
              <a:t>development</a:t>
            </a: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 pipeline.</a:t>
            </a:r>
            <a:b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br>
            <a:br>
              <a:rPr lang="en-DZ" sz="2000" kern="100" dirty="0">
                <a:effectLst/>
                <a:latin typeface="Bernard MT Condensed" panose="02050806060905020404" pitchFamily="18" charset="77"/>
                <a:ea typeface="Calibri" panose="020F0502020204030204" pitchFamily="34" charset="0"/>
                <a:cs typeface="Arial" panose="020B0604020202020204" pitchFamily="34" charset="0"/>
              </a:rPr>
            </a:br>
            <a:r>
              <a:rPr lang="fr-FR" sz="2000" b="1" i="1" kern="100" dirty="0">
                <a:gradFill>
                  <a:gsLst>
                    <a:gs pos="0">
                      <a:srgbClr val="E30000"/>
                    </a:gs>
                    <a:gs pos="100000">
                      <a:srgbClr val="760303"/>
                    </a:gs>
                  </a:gsLst>
                  <a:lin ang="0" scaled="0"/>
                </a:gradFill>
                <a:effectLst/>
                <a:latin typeface="Bernard MT Condensed" panose="02050806060905020404" pitchFamily="18" charset="77"/>
                <a:ea typeface="Calibri" panose="020F0502020204030204" pitchFamily="34" charset="0"/>
                <a:cs typeface="Arial" panose="020B0604020202020204" pitchFamily="34" charset="0"/>
              </a:rPr>
              <a:t>Importance in Software </a:t>
            </a:r>
            <a:r>
              <a:rPr lang="fr-FR" sz="2000" b="1" i="1" kern="100" dirty="0" err="1">
                <a:gradFill>
                  <a:gsLst>
                    <a:gs pos="0">
                      <a:srgbClr val="E30000"/>
                    </a:gs>
                    <a:gs pos="100000">
                      <a:srgbClr val="760303"/>
                    </a:gs>
                  </a:gsLst>
                  <a:lin ang="0" scaled="0"/>
                </a:gradFill>
                <a:effectLst/>
                <a:latin typeface="Bernard MT Condensed" panose="02050806060905020404" pitchFamily="18" charset="77"/>
                <a:ea typeface="Calibri" panose="020F0502020204030204" pitchFamily="34" charset="0"/>
                <a:cs typeface="Arial" panose="020B0604020202020204" pitchFamily="34" charset="0"/>
              </a:rPr>
              <a:t>Development</a:t>
            </a:r>
            <a:r>
              <a:rPr lang="fr-FR" sz="2000" b="1" i="1" kern="100" dirty="0">
                <a:gradFill>
                  <a:gsLst>
                    <a:gs pos="0">
                      <a:srgbClr val="E30000"/>
                    </a:gs>
                    <a:gs pos="100000">
                      <a:srgbClr val="760303"/>
                    </a:gs>
                  </a:gsLst>
                  <a:lin ang="0" scaled="0"/>
                </a:gradFill>
                <a:effectLst/>
                <a:latin typeface="Bernard MT Condensed" panose="02050806060905020404" pitchFamily="18" charset="77"/>
                <a:ea typeface="Calibri" panose="020F0502020204030204" pitchFamily="34" charset="0"/>
                <a:cs typeface="Arial" panose="020B0604020202020204" pitchFamily="34" charset="0"/>
              </a:rPr>
              <a:t>:</a:t>
            </a:r>
            <a:br>
              <a:rPr lang="en-DZ" sz="2000" kern="100" dirty="0">
                <a:effectLst/>
                <a:latin typeface="Bernard MT Condensed" panose="02050806060905020404" pitchFamily="18" charset="77"/>
                <a:ea typeface="Calibri" panose="020F0502020204030204" pitchFamily="34" charset="0"/>
                <a:cs typeface="Arial" panose="020B0604020202020204" pitchFamily="34" charset="0"/>
              </a:rPr>
            </a:br>
            <a:r>
              <a:rPr lang="fr-FR" sz="2000" b="1" kern="100" dirty="0">
                <a:effectLst/>
                <a:latin typeface="Bernard MT Condensed" panose="02050806060905020404" pitchFamily="18" charset="77"/>
                <a:ea typeface="Calibri" panose="020F0502020204030204" pitchFamily="34" charset="0"/>
                <a:cs typeface="Arial" panose="020B0604020202020204" pitchFamily="34" charset="0"/>
              </a:rPr>
              <a:t>Collaboration in Software </a:t>
            </a:r>
            <a:r>
              <a:rPr lang="fr-FR" sz="2000" b="1" kern="100" dirty="0" err="1">
                <a:effectLst/>
                <a:latin typeface="Bernard MT Condensed" panose="02050806060905020404" pitchFamily="18" charset="77"/>
                <a:ea typeface="Calibri" panose="020F0502020204030204" pitchFamily="34" charset="0"/>
                <a:cs typeface="Arial" panose="020B0604020202020204" pitchFamily="34" charset="0"/>
              </a:rPr>
              <a:t>Projects</a:t>
            </a:r>
            <a:r>
              <a:rPr lang="fr-FR" sz="2000" b="1" kern="100" dirty="0">
                <a:effectLst/>
                <a:latin typeface="Bernard MT Condensed" panose="02050806060905020404" pitchFamily="18" charset="77"/>
                <a:ea typeface="Calibri" panose="020F0502020204030204" pitchFamily="34" charset="0"/>
                <a:cs typeface="Arial" panose="020B0604020202020204" pitchFamily="34" charset="0"/>
              </a:rPr>
              <a:t> :</a:t>
            </a:r>
            <a:br>
              <a:rPr lang="en-DZ" sz="2000" kern="100" dirty="0">
                <a:effectLst/>
                <a:latin typeface="Bernard MT Condensed" panose="02050806060905020404" pitchFamily="18" charset="77"/>
                <a:ea typeface="Calibri" panose="020F0502020204030204" pitchFamily="34" charset="0"/>
                <a:cs typeface="Arial" panose="020B0604020202020204" pitchFamily="34" charset="0"/>
              </a:rPr>
            </a:b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 Git and GitHub </a:t>
            </a:r>
            <a:r>
              <a:rPr lang="fr-FR" sz="2000" kern="100" dirty="0" err="1">
                <a:effectLst/>
                <a:latin typeface="Bernard MT Condensed" panose="02050806060905020404" pitchFamily="18" charset="77"/>
                <a:ea typeface="Calibri" panose="020F0502020204030204" pitchFamily="34" charset="0"/>
                <a:cs typeface="Arial" panose="020B0604020202020204" pitchFamily="34" charset="0"/>
              </a:rPr>
              <a:t>seamlessly</a:t>
            </a: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 enable collaboration in software </a:t>
            </a:r>
            <a:r>
              <a:rPr lang="fr-FR" sz="2000" kern="100" dirty="0" err="1">
                <a:effectLst/>
                <a:latin typeface="Bernard MT Condensed" panose="02050806060905020404" pitchFamily="18" charset="77"/>
                <a:ea typeface="Calibri" panose="020F0502020204030204" pitchFamily="34" charset="0"/>
                <a:cs typeface="Arial" panose="020B0604020202020204" pitchFamily="34" charset="0"/>
              </a:rPr>
              <a:t>development</a:t>
            </a: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 </a:t>
            </a:r>
            <a:r>
              <a:rPr lang="fr-FR" sz="2000" kern="100" dirty="0" err="1">
                <a:effectLst/>
                <a:latin typeface="Bernard MT Condensed" panose="02050806060905020404" pitchFamily="18" charset="77"/>
                <a:ea typeface="Calibri" panose="020F0502020204030204" pitchFamily="34" charset="0"/>
                <a:cs typeface="Arial" panose="020B0604020202020204" pitchFamily="34" charset="0"/>
              </a:rPr>
              <a:t>even</a:t>
            </a: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 </a:t>
            </a:r>
            <a:r>
              <a:rPr lang="fr-FR" sz="2000" kern="100" dirty="0" err="1">
                <a:effectLst/>
                <a:latin typeface="Bernard MT Condensed" panose="02050806060905020404" pitchFamily="18" charset="77"/>
                <a:ea typeface="Calibri" panose="020F0502020204030204" pitchFamily="34" charset="0"/>
                <a:cs typeface="Arial" panose="020B0604020202020204" pitchFamily="34" charset="0"/>
              </a:rPr>
              <a:t>across</a:t>
            </a: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 </a:t>
            </a:r>
            <a:r>
              <a:rPr lang="fr-FR" sz="2000" kern="100" dirty="0" err="1">
                <a:effectLst/>
                <a:latin typeface="Bernard MT Condensed" panose="02050806060905020404" pitchFamily="18" charset="77"/>
                <a:ea typeface="Calibri" panose="020F0502020204030204" pitchFamily="34" charset="0"/>
                <a:cs typeface="Arial" panose="020B0604020202020204" pitchFamily="34" charset="0"/>
              </a:rPr>
              <a:t>distributed</a:t>
            </a: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 teams.</a:t>
            </a:r>
            <a:br>
              <a:rPr lang="en-DZ" sz="2000" kern="100" dirty="0">
                <a:effectLst/>
                <a:latin typeface="Bernard MT Condensed" panose="02050806060905020404" pitchFamily="18" charset="77"/>
                <a:ea typeface="Calibri" panose="020F0502020204030204" pitchFamily="34" charset="0"/>
                <a:cs typeface="Arial" panose="020B0604020202020204" pitchFamily="34" charset="0"/>
              </a:rPr>
            </a:br>
            <a:r>
              <a:rPr lang="fr-FR" sz="2000" b="1" kern="100" dirty="0">
                <a:effectLst/>
                <a:latin typeface="Bernard MT Condensed" panose="02050806060905020404" pitchFamily="18" charset="77"/>
                <a:ea typeface="Calibri" panose="020F0502020204030204" pitchFamily="34" charset="0"/>
                <a:cs typeface="Arial" panose="020B0604020202020204" pitchFamily="34" charset="0"/>
              </a:rPr>
              <a:t> Open Source Contributions :</a:t>
            </a:r>
            <a:br>
              <a:rPr lang="en-DZ" sz="2000" kern="100" dirty="0">
                <a:effectLst/>
                <a:latin typeface="Bernard MT Condensed" panose="02050806060905020404" pitchFamily="18" charset="77"/>
                <a:ea typeface="Calibri" panose="020F0502020204030204" pitchFamily="34" charset="0"/>
                <a:cs typeface="Arial" panose="020B0604020202020204" pitchFamily="34" charset="0"/>
              </a:rPr>
            </a:b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 </a:t>
            </a:r>
            <a:r>
              <a:rPr lang="fr-FR" sz="2000" kern="100" dirty="0" err="1">
                <a:effectLst/>
                <a:latin typeface="Bernard MT Condensed" panose="02050806060905020404" pitchFamily="18" charset="77"/>
                <a:ea typeface="Calibri" panose="020F0502020204030204" pitchFamily="34" charset="0"/>
                <a:cs typeface="Arial" panose="020B0604020202020204" pitchFamily="34" charset="0"/>
              </a:rPr>
              <a:t>GitHub’s</a:t>
            </a: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 </a:t>
            </a:r>
            <a:r>
              <a:rPr lang="fr-FR" sz="2000" kern="100" dirty="0" err="1">
                <a:effectLst/>
                <a:latin typeface="Bernard MT Condensed" panose="02050806060905020404" pitchFamily="18" charset="77"/>
                <a:ea typeface="Calibri" panose="020F0502020204030204" pitchFamily="34" charset="0"/>
                <a:cs typeface="Arial" panose="020B0604020202020204" pitchFamily="34" charset="0"/>
              </a:rPr>
              <a:t>role</a:t>
            </a: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 in open-source </a:t>
            </a:r>
            <a:r>
              <a:rPr lang="fr-FR" sz="2000" kern="100" dirty="0" err="1">
                <a:effectLst/>
                <a:latin typeface="Bernard MT Condensed" panose="02050806060905020404" pitchFamily="18" charset="77"/>
                <a:ea typeface="Calibri" panose="020F0502020204030204" pitchFamily="34" charset="0"/>
                <a:cs typeface="Arial" panose="020B0604020202020204" pitchFamily="34" charset="0"/>
              </a:rPr>
              <a:t>projects</a:t>
            </a: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 </a:t>
            </a:r>
            <a:r>
              <a:rPr lang="fr-FR" sz="2000" kern="100" dirty="0" err="1">
                <a:effectLst/>
                <a:latin typeface="Bernard MT Condensed" panose="02050806060905020404" pitchFamily="18" charset="77"/>
                <a:ea typeface="Calibri" panose="020F0502020204030204" pitchFamily="34" charset="0"/>
                <a:cs typeface="Arial" panose="020B0604020202020204" pitchFamily="34" charset="0"/>
              </a:rPr>
              <a:t>fosters</a:t>
            </a: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 a global </a:t>
            </a:r>
            <a:r>
              <a:rPr lang="fr-FR" sz="2000" kern="100" dirty="0" err="1">
                <a:effectLst/>
                <a:latin typeface="Bernard MT Condensed" panose="02050806060905020404" pitchFamily="18" charset="77"/>
                <a:ea typeface="Calibri" panose="020F0502020204030204" pitchFamily="34" charset="0"/>
                <a:cs typeface="Arial" panose="020B0604020202020204" pitchFamily="34" charset="0"/>
              </a:rPr>
              <a:t>community</a:t>
            </a: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 </a:t>
            </a:r>
            <a:r>
              <a:rPr lang="fr-FR" sz="2000" kern="100" dirty="0" err="1">
                <a:effectLst/>
                <a:latin typeface="Bernard MT Condensed" panose="02050806060905020404" pitchFamily="18" charset="77"/>
                <a:ea typeface="Calibri" panose="020F0502020204030204" pitchFamily="34" charset="0"/>
                <a:cs typeface="Arial" panose="020B0604020202020204" pitchFamily="34" charset="0"/>
              </a:rPr>
              <a:t>exemplified</a:t>
            </a: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 by </a:t>
            </a:r>
            <a:r>
              <a:rPr lang="fr-FR" sz="2000" kern="100" dirty="0" err="1">
                <a:effectLst/>
                <a:latin typeface="Bernard MT Condensed" panose="02050806060905020404" pitchFamily="18" charset="77"/>
                <a:ea typeface="Calibri" panose="020F0502020204030204" pitchFamily="34" charset="0"/>
                <a:cs typeface="Arial" panose="020B0604020202020204" pitchFamily="34" charset="0"/>
              </a:rPr>
              <a:t>successful</a:t>
            </a:r>
            <a:r>
              <a:rPr lang="fr-FR" sz="2000" kern="100" dirty="0">
                <a:effectLst/>
                <a:latin typeface="Bernard MT Condensed" panose="02050806060905020404" pitchFamily="18" charset="77"/>
                <a:ea typeface="Calibri" panose="020F0502020204030204" pitchFamily="34" charset="0"/>
                <a:cs typeface="Arial" panose="020B0604020202020204" pitchFamily="34" charset="0"/>
              </a:rPr>
              <a:t> open-source initiatives.</a:t>
            </a:r>
            <a:br>
              <a:rPr lang="en-DZ" sz="2000" kern="100" dirty="0">
                <a:effectLst/>
                <a:latin typeface="Bernard MT Condensed" panose="02050806060905020404" pitchFamily="18" charset="77"/>
                <a:ea typeface="Calibri" panose="020F0502020204030204" pitchFamily="34" charset="0"/>
                <a:cs typeface="Arial" panose="020B0604020202020204" pitchFamily="34" charset="0"/>
              </a:rPr>
            </a:br>
            <a:endParaRPr lang="en-DZ" sz="2000" dirty="0">
              <a:latin typeface="Bernard MT Condensed" panose="02050806060905020404" pitchFamily="18" charset="77"/>
            </a:endParaRPr>
          </a:p>
        </p:txBody>
      </p:sp>
      <p:sp>
        <p:nvSpPr>
          <p:cNvPr id="3" name="Text Placeholder 2">
            <a:extLst>
              <a:ext uri="{FF2B5EF4-FFF2-40B4-BE49-F238E27FC236}">
                <a16:creationId xmlns:a16="http://schemas.microsoft.com/office/drawing/2014/main" id="{64F57FC4-9FAB-51E0-4749-42BF4EC40EC8}"/>
              </a:ext>
            </a:extLst>
          </p:cNvPr>
          <p:cNvSpPr>
            <a:spLocks noGrp="1"/>
          </p:cNvSpPr>
          <p:nvPr>
            <p:ph type="body" idx="1"/>
          </p:nvPr>
        </p:nvSpPr>
        <p:spPr>
          <a:xfrm>
            <a:off x="1097568" y="218246"/>
            <a:ext cx="9189432" cy="641985"/>
          </a:xfrm>
        </p:spPr>
        <p:txBody>
          <a:bodyPr>
            <a:noAutofit/>
          </a:bodyPr>
          <a:lstStyle/>
          <a:p>
            <a:pPr marL="857250" indent="-857250" algn="l" defTabSz="914400" rtl="0" eaLnBrk="1" latinLnBrk="0" hangingPunct="1">
              <a:lnSpc>
                <a:spcPct val="120000"/>
              </a:lnSpc>
              <a:spcBef>
                <a:spcPts val="1000"/>
              </a:spcBef>
              <a:spcAft>
                <a:spcPts val="600"/>
              </a:spcAft>
              <a:buClr>
                <a:schemeClr val="accent1">
                  <a:lumMod val="50000"/>
                </a:schemeClr>
              </a:buClr>
              <a:buSzPct val="100000"/>
              <a:buFont typeface="+mj-lt"/>
              <a:buAutoNum type="romanUcPeriod" startAt="4"/>
            </a:pPr>
            <a:r>
              <a:rPr lang="en-DZ" sz="3600" u="sng" dirty="0">
                <a:solidFill>
                  <a:schemeClr val="accent1">
                    <a:lumMod val="50000"/>
                  </a:schemeClr>
                </a:solidFill>
                <a:latin typeface="Bernard MT Condensed" panose="02050806060905020404" pitchFamily="18" charset="77"/>
              </a:rPr>
              <a:t>GIT AND GITHUB :</a:t>
            </a:r>
          </a:p>
        </p:txBody>
      </p:sp>
      <p:pic>
        <p:nvPicPr>
          <p:cNvPr id="4" name="Image 9" descr="IMG_256">
            <a:extLst>
              <a:ext uri="{FF2B5EF4-FFF2-40B4-BE49-F238E27FC236}">
                <a16:creationId xmlns:a16="http://schemas.microsoft.com/office/drawing/2014/main" id="{735CA7C6-6F8D-DA6B-4277-9674DFCA9868}"/>
              </a:ext>
            </a:extLst>
          </p:cNvPr>
          <p:cNvPicPr>
            <a:picLocks noChangeAspect="1"/>
          </p:cNvPicPr>
          <p:nvPr/>
        </p:nvPicPr>
        <p:blipFill>
          <a:blip r:embed="rId2"/>
          <a:stretch>
            <a:fillRect/>
          </a:stretch>
        </p:blipFill>
        <p:spPr>
          <a:xfrm>
            <a:off x="6808470" y="218246"/>
            <a:ext cx="4285962" cy="975554"/>
          </a:xfrm>
          <a:prstGeom prst="rect">
            <a:avLst/>
          </a:prstGeom>
          <a:noFill/>
          <a:ln w="9525">
            <a:noFill/>
          </a:ln>
        </p:spPr>
      </p:pic>
    </p:spTree>
    <p:extLst>
      <p:ext uri="{BB962C8B-B14F-4D97-AF65-F5344CB8AC3E}">
        <p14:creationId xmlns:p14="http://schemas.microsoft.com/office/powerpoint/2010/main" val="198741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21A3B-600E-1AA6-7878-368888380986}"/>
              </a:ext>
            </a:extLst>
          </p:cNvPr>
          <p:cNvSpPr>
            <a:spLocks noGrp="1"/>
          </p:cNvSpPr>
          <p:nvPr>
            <p:ph type="title"/>
          </p:nvPr>
        </p:nvSpPr>
        <p:spPr>
          <a:xfrm>
            <a:off x="1219199" y="557813"/>
            <a:ext cx="9963715" cy="1494302"/>
          </a:xfrm>
        </p:spPr>
        <p:txBody>
          <a:bodyPr/>
          <a:lstStyle/>
          <a:p>
            <a:pPr algn="l"/>
            <a:r>
              <a:rPr lang="en-DZ" dirty="0"/>
              <a:t> </a:t>
            </a:r>
          </a:p>
        </p:txBody>
      </p:sp>
      <p:sp>
        <p:nvSpPr>
          <p:cNvPr id="3" name="Text Placeholder 2">
            <a:extLst>
              <a:ext uri="{FF2B5EF4-FFF2-40B4-BE49-F238E27FC236}">
                <a16:creationId xmlns:a16="http://schemas.microsoft.com/office/drawing/2014/main" id="{12D25141-9AB0-6A25-3621-3E670EA85C2D}"/>
              </a:ext>
            </a:extLst>
          </p:cNvPr>
          <p:cNvSpPr>
            <a:spLocks noGrp="1"/>
          </p:cNvSpPr>
          <p:nvPr>
            <p:ph type="body" idx="1"/>
          </p:nvPr>
        </p:nvSpPr>
        <p:spPr/>
        <p:txBody>
          <a:bodyPr/>
          <a:lstStyle/>
          <a:p>
            <a:r>
              <a:rPr lang="en-DZ" dirty="0"/>
              <a:t> </a:t>
            </a:r>
          </a:p>
        </p:txBody>
      </p:sp>
      <p:graphicFrame>
        <p:nvGraphicFramePr>
          <p:cNvPr id="22" name="Content Placeholder 21">
            <a:extLst>
              <a:ext uri="{FF2B5EF4-FFF2-40B4-BE49-F238E27FC236}">
                <a16:creationId xmlns:a16="http://schemas.microsoft.com/office/drawing/2014/main" id="{7B9FFC47-5330-81E4-832B-23D036216950}"/>
              </a:ext>
            </a:extLst>
          </p:cNvPr>
          <p:cNvGraphicFramePr>
            <a:graphicFrameLocks noGrp="1"/>
          </p:cNvGraphicFramePr>
          <p:nvPr>
            <p:ph sz="half" idx="2"/>
            <p:extLst>
              <p:ext uri="{D42A27DB-BD31-4B8C-83A1-F6EECF244321}">
                <p14:modId xmlns:p14="http://schemas.microsoft.com/office/powerpoint/2010/main" val="4207171449"/>
              </p:ext>
            </p:extLst>
          </p:nvPr>
        </p:nvGraphicFramePr>
        <p:xfrm>
          <a:off x="1219199" y="2116700"/>
          <a:ext cx="4830752" cy="4538100"/>
        </p:xfrm>
        <a:graphic>
          <a:graphicData uri="http://schemas.openxmlformats.org/drawingml/2006/table">
            <a:tbl>
              <a:tblPr firstRow="1" firstCol="1" bandRow="1">
                <a:tableStyleId>{5C22544A-7EE6-4342-B048-85BDC9FD1C3A}</a:tableStyleId>
              </a:tblPr>
              <a:tblGrid>
                <a:gridCol w="4830752">
                  <a:extLst>
                    <a:ext uri="{9D8B030D-6E8A-4147-A177-3AD203B41FA5}">
                      <a16:colId xmlns:a16="http://schemas.microsoft.com/office/drawing/2014/main" val="3482314813"/>
                    </a:ext>
                  </a:extLst>
                </a:gridCol>
              </a:tblGrid>
              <a:tr h="453810">
                <a:tc>
                  <a:txBody>
                    <a:bodyPr/>
                    <a:lstStyle/>
                    <a:p>
                      <a:pPr marL="342900" lvl="0" indent="-342900" algn="just" rtl="0">
                        <a:buFont typeface="+mj-lt"/>
                        <a:buAutoNum type="arabicPeriod"/>
                        <a:tabLst>
                          <a:tab pos="269875" algn="l"/>
                        </a:tabLst>
                      </a:pPr>
                      <a:r>
                        <a:rPr lang="fr-FR" sz="1800" kern="100" dirty="0">
                          <a:effectLst/>
                          <a:latin typeface="Bernard MT Condensed" panose="02050806060905020404" pitchFamily="18" charset="77"/>
                        </a:rPr>
                        <a:t>It </a:t>
                      </a:r>
                      <a:r>
                        <a:rPr lang="fr-FR" sz="1800" kern="100" dirty="0" err="1">
                          <a:effectLst/>
                          <a:latin typeface="Bernard MT Condensed" panose="02050806060905020404" pitchFamily="18" charset="77"/>
                        </a:rPr>
                        <a:t>is</a:t>
                      </a:r>
                      <a:r>
                        <a:rPr lang="fr-FR" sz="1800" kern="100" dirty="0">
                          <a:effectLst/>
                          <a:latin typeface="Bernard MT Condensed" panose="02050806060905020404" pitchFamily="18" charset="77"/>
                        </a:rPr>
                        <a:t> a software</a:t>
                      </a:r>
                      <a:endParaRPr lang="en-DZ" sz="1800" kern="100" dirty="0">
                        <a:effectLst/>
                        <a:latin typeface="Bernard MT Condensed" panose="02050806060905020404" pitchFamily="18" charset="77"/>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89491184"/>
                  </a:ext>
                </a:extLst>
              </a:tr>
              <a:tr h="907620">
                <a:tc>
                  <a:txBody>
                    <a:bodyPr/>
                    <a:lstStyle/>
                    <a:p>
                      <a:pPr marL="342900" lvl="0" indent="-342900" algn="just" rtl="0">
                        <a:buFont typeface="+mj-lt"/>
                        <a:buAutoNum type="arabicPeriod"/>
                        <a:tabLst>
                          <a:tab pos="269875" algn="l"/>
                        </a:tabLst>
                      </a:pPr>
                      <a:r>
                        <a:rPr lang="fr-FR" sz="1800" kern="100" dirty="0">
                          <a:effectLst/>
                          <a:latin typeface="Bernard MT Condensed" panose="02050806060905020404" pitchFamily="18" charset="77"/>
                        </a:rPr>
                        <a:t>It </a:t>
                      </a:r>
                      <a:r>
                        <a:rPr lang="fr-FR" sz="1800" kern="100" dirty="0" err="1">
                          <a:effectLst/>
                          <a:latin typeface="Bernard MT Condensed" panose="02050806060905020404" pitchFamily="18" charset="77"/>
                        </a:rPr>
                        <a:t>is</a:t>
                      </a:r>
                      <a:r>
                        <a:rPr lang="fr-FR" sz="1800" kern="100" dirty="0">
                          <a:effectLst/>
                          <a:latin typeface="Bernard MT Condensed" panose="02050806060905020404" pitchFamily="18" charset="77"/>
                        </a:rPr>
                        <a:t> </a:t>
                      </a:r>
                      <a:r>
                        <a:rPr lang="fr-FR" sz="1800" kern="100" dirty="0" err="1">
                          <a:effectLst/>
                          <a:latin typeface="Bernard MT Condensed" panose="02050806060905020404" pitchFamily="18" charset="77"/>
                        </a:rPr>
                        <a:t>installed</a:t>
                      </a:r>
                      <a:r>
                        <a:rPr lang="fr-FR" sz="1800" kern="100" dirty="0">
                          <a:effectLst/>
                          <a:latin typeface="Bernard MT Condensed" panose="02050806060905020404" pitchFamily="18" charset="77"/>
                        </a:rPr>
                        <a:t> </a:t>
                      </a:r>
                      <a:r>
                        <a:rPr lang="fr-FR" sz="1800" kern="100" dirty="0" err="1">
                          <a:effectLst/>
                          <a:latin typeface="Bernard MT Condensed" panose="02050806060905020404" pitchFamily="18" charset="77"/>
                        </a:rPr>
                        <a:t>locally</a:t>
                      </a:r>
                      <a:r>
                        <a:rPr lang="fr-FR" sz="1800" kern="100" dirty="0">
                          <a:effectLst/>
                          <a:latin typeface="Bernard MT Condensed" panose="02050806060905020404" pitchFamily="18" charset="77"/>
                        </a:rPr>
                        <a:t> on the system</a:t>
                      </a:r>
                      <a:endParaRPr lang="en-DZ" sz="1800" kern="100" dirty="0">
                        <a:effectLst/>
                        <a:latin typeface="Bernard MT Condensed" panose="02050806060905020404" pitchFamily="18" charset="77"/>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36504574"/>
                  </a:ext>
                </a:extLst>
              </a:tr>
              <a:tr h="453810">
                <a:tc>
                  <a:txBody>
                    <a:bodyPr/>
                    <a:lstStyle/>
                    <a:p>
                      <a:pPr marL="342900" lvl="0" indent="-342900" algn="just" rtl="0">
                        <a:buFont typeface="+mj-lt"/>
                        <a:buAutoNum type="arabicPeriod"/>
                        <a:tabLst>
                          <a:tab pos="269875" algn="l"/>
                        </a:tabLst>
                      </a:pPr>
                      <a:r>
                        <a:rPr lang="fr-FR" sz="1800" kern="100" dirty="0">
                          <a:effectLst/>
                          <a:latin typeface="Bernard MT Condensed" panose="02050806060905020404" pitchFamily="18" charset="77"/>
                        </a:rPr>
                        <a:t>It </a:t>
                      </a:r>
                      <a:r>
                        <a:rPr lang="fr-FR" sz="1800" kern="100" dirty="0" err="1">
                          <a:effectLst/>
                          <a:latin typeface="Bernard MT Condensed" panose="02050806060905020404" pitchFamily="18" charset="77"/>
                        </a:rPr>
                        <a:t>is</a:t>
                      </a:r>
                      <a:r>
                        <a:rPr lang="fr-FR" sz="1800" kern="100" dirty="0">
                          <a:effectLst/>
                          <a:latin typeface="Bernard MT Condensed" panose="02050806060905020404" pitchFamily="18" charset="77"/>
                        </a:rPr>
                        <a:t> a command line </a:t>
                      </a:r>
                      <a:r>
                        <a:rPr lang="fr-FR" sz="1800" kern="100" dirty="0" err="1">
                          <a:effectLst/>
                          <a:latin typeface="Bernard MT Condensed" panose="02050806060905020404" pitchFamily="18" charset="77"/>
                        </a:rPr>
                        <a:t>tool</a:t>
                      </a:r>
                      <a:endParaRPr lang="en-DZ" sz="1800" kern="100" dirty="0">
                        <a:effectLst/>
                        <a:latin typeface="Bernard MT Condensed" panose="02050806060905020404" pitchFamily="18" charset="77"/>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9075489"/>
                  </a:ext>
                </a:extLst>
              </a:tr>
              <a:tr h="1361430">
                <a:tc>
                  <a:txBody>
                    <a:bodyPr/>
                    <a:lstStyle/>
                    <a:p>
                      <a:pPr marL="342900" lvl="0" indent="-342900" rtl="0">
                        <a:buFont typeface="+mj-lt"/>
                        <a:buAutoNum type="arabicPeriod"/>
                        <a:tabLst>
                          <a:tab pos="269875" algn="l"/>
                        </a:tabLst>
                      </a:pPr>
                      <a:r>
                        <a:rPr lang="fr-FR" sz="1800" kern="100" dirty="0">
                          <a:effectLst/>
                          <a:latin typeface="Bernard MT Condensed" panose="02050806060905020404" pitchFamily="18" charset="77"/>
                        </a:rPr>
                        <a:t>It </a:t>
                      </a:r>
                      <a:r>
                        <a:rPr lang="fr-FR" sz="1800" kern="100" dirty="0" err="1">
                          <a:effectLst/>
                          <a:latin typeface="Bernard MT Condensed" panose="02050806060905020404" pitchFamily="18" charset="77"/>
                        </a:rPr>
                        <a:t>is</a:t>
                      </a:r>
                      <a:r>
                        <a:rPr lang="fr-FR" sz="1800" kern="100" dirty="0">
                          <a:effectLst/>
                          <a:latin typeface="Bernard MT Condensed" panose="02050806060905020404" pitchFamily="18" charset="77"/>
                        </a:rPr>
                        <a:t> a </a:t>
                      </a:r>
                      <a:r>
                        <a:rPr lang="fr-FR" sz="1800" kern="100" dirty="0" err="1">
                          <a:effectLst/>
                          <a:latin typeface="Bernard MT Condensed" panose="02050806060905020404" pitchFamily="18" charset="77"/>
                        </a:rPr>
                        <a:t>tool</a:t>
                      </a:r>
                      <a:r>
                        <a:rPr lang="fr-FR" sz="1800" kern="100" dirty="0">
                          <a:effectLst/>
                          <a:latin typeface="Bernard MT Condensed" panose="02050806060905020404" pitchFamily="18" charset="77"/>
                        </a:rPr>
                        <a:t> to manage </a:t>
                      </a:r>
                      <a:r>
                        <a:rPr lang="fr-FR" sz="1800" kern="100" dirty="0" err="1">
                          <a:effectLst/>
                          <a:latin typeface="Bernard MT Condensed" panose="02050806060905020404" pitchFamily="18" charset="77"/>
                        </a:rPr>
                        <a:t>different</a:t>
                      </a:r>
                      <a:r>
                        <a:rPr lang="fr-FR" sz="1800" kern="100" dirty="0">
                          <a:effectLst/>
                          <a:latin typeface="Bernard MT Condensed" panose="02050806060905020404" pitchFamily="18" charset="77"/>
                        </a:rPr>
                        <a:t> versions of </a:t>
                      </a:r>
                      <a:r>
                        <a:rPr lang="fr-FR" sz="1800" kern="100" dirty="0" err="1">
                          <a:effectLst/>
                          <a:latin typeface="Bernard MT Condensed" panose="02050806060905020404" pitchFamily="18" charset="77"/>
                        </a:rPr>
                        <a:t>edits,made</a:t>
                      </a:r>
                      <a:r>
                        <a:rPr lang="fr-FR" sz="1800" kern="100" dirty="0">
                          <a:effectLst/>
                          <a:latin typeface="Bernard MT Condensed" panose="02050806060905020404" pitchFamily="18" charset="77"/>
                        </a:rPr>
                        <a:t> to files in a git </a:t>
                      </a:r>
                      <a:r>
                        <a:rPr lang="fr-FR" sz="1800" kern="100" dirty="0" err="1">
                          <a:effectLst/>
                          <a:latin typeface="Bernard MT Condensed" panose="02050806060905020404" pitchFamily="18" charset="77"/>
                        </a:rPr>
                        <a:t>respository</a:t>
                      </a:r>
                      <a:endParaRPr lang="en-DZ" sz="1800" kern="100" dirty="0">
                        <a:effectLst/>
                        <a:latin typeface="Bernard MT Condensed" panose="02050806060905020404" pitchFamily="18" charset="77"/>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18959354"/>
                  </a:ext>
                </a:extLst>
              </a:tr>
              <a:tr h="1361430">
                <a:tc>
                  <a:txBody>
                    <a:bodyPr/>
                    <a:lstStyle/>
                    <a:p>
                      <a:pPr marL="342900" lvl="0" indent="-342900" algn="just" rtl="0">
                        <a:buFont typeface="+mj-lt"/>
                        <a:buAutoNum type="arabicPeriod"/>
                        <a:tabLst>
                          <a:tab pos="269875" algn="l"/>
                        </a:tabLst>
                      </a:pPr>
                      <a:r>
                        <a:rPr lang="fr-FR" sz="1800" kern="100" dirty="0">
                          <a:effectLst/>
                          <a:latin typeface="Bernard MT Condensed" panose="02050806060905020404" pitchFamily="18" charset="77"/>
                        </a:rPr>
                        <a:t>It </a:t>
                      </a:r>
                      <a:r>
                        <a:rPr lang="fr-FR" sz="1800" kern="100" dirty="0" err="1">
                          <a:effectLst/>
                          <a:latin typeface="Bernard MT Condensed" panose="02050806060905020404" pitchFamily="18" charset="77"/>
                        </a:rPr>
                        <a:t>provides</a:t>
                      </a:r>
                      <a:r>
                        <a:rPr lang="fr-FR" sz="1800" kern="100" dirty="0">
                          <a:effectLst/>
                          <a:latin typeface="Bernard MT Condensed" panose="02050806060905020404" pitchFamily="18" charset="77"/>
                        </a:rPr>
                        <a:t> </a:t>
                      </a:r>
                      <a:r>
                        <a:rPr lang="fr-FR" sz="1800" kern="100" dirty="0" err="1">
                          <a:effectLst/>
                          <a:latin typeface="Bernard MT Condensed" panose="02050806060905020404" pitchFamily="18" charset="77"/>
                        </a:rPr>
                        <a:t>functionalities</a:t>
                      </a:r>
                      <a:r>
                        <a:rPr lang="fr-FR" sz="1800" kern="100" dirty="0">
                          <a:effectLst/>
                          <a:latin typeface="Bernard MT Condensed" panose="02050806060905020404" pitchFamily="18" charset="77"/>
                        </a:rPr>
                        <a:t> like version control system source code management</a:t>
                      </a:r>
                      <a:endParaRPr lang="en-DZ" sz="1800" kern="100" dirty="0">
                        <a:effectLst/>
                        <a:latin typeface="Bernard MT Condensed" panose="02050806060905020404" pitchFamily="18" charset="77"/>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01741692"/>
                  </a:ext>
                </a:extLst>
              </a:tr>
            </a:tbl>
          </a:graphicData>
        </a:graphic>
      </p:graphicFrame>
      <p:sp>
        <p:nvSpPr>
          <p:cNvPr id="5" name="Text Placeholder 4">
            <a:extLst>
              <a:ext uri="{FF2B5EF4-FFF2-40B4-BE49-F238E27FC236}">
                <a16:creationId xmlns:a16="http://schemas.microsoft.com/office/drawing/2014/main" id="{51B0D881-3659-B17B-7D18-369305F8F58F}"/>
              </a:ext>
            </a:extLst>
          </p:cNvPr>
          <p:cNvSpPr>
            <a:spLocks noGrp="1"/>
          </p:cNvSpPr>
          <p:nvPr>
            <p:ph type="body" sz="quarter" idx="3"/>
          </p:nvPr>
        </p:nvSpPr>
        <p:spPr/>
        <p:txBody>
          <a:bodyPr/>
          <a:lstStyle/>
          <a:p>
            <a:r>
              <a:rPr lang="en-DZ" dirty="0"/>
              <a:t> </a:t>
            </a:r>
          </a:p>
        </p:txBody>
      </p:sp>
      <p:graphicFrame>
        <p:nvGraphicFramePr>
          <p:cNvPr id="23" name="Content Placeholder 22">
            <a:extLst>
              <a:ext uri="{FF2B5EF4-FFF2-40B4-BE49-F238E27FC236}">
                <a16:creationId xmlns:a16="http://schemas.microsoft.com/office/drawing/2014/main" id="{8514EC69-8230-A69E-1C7E-D633B47BBADA}"/>
              </a:ext>
            </a:extLst>
          </p:cNvPr>
          <p:cNvGraphicFramePr>
            <a:graphicFrameLocks noGrp="1"/>
          </p:cNvGraphicFramePr>
          <p:nvPr>
            <p:ph sz="quarter" idx="4"/>
            <p:extLst>
              <p:ext uri="{D42A27DB-BD31-4B8C-83A1-F6EECF244321}">
                <p14:modId xmlns:p14="http://schemas.microsoft.com/office/powerpoint/2010/main" val="82082478"/>
              </p:ext>
            </p:extLst>
          </p:nvPr>
        </p:nvGraphicFramePr>
        <p:xfrm>
          <a:off x="6388100" y="2116700"/>
          <a:ext cx="4830752" cy="4538100"/>
        </p:xfrm>
        <a:graphic>
          <a:graphicData uri="http://schemas.openxmlformats.org/drawingml/2006/table">
            <a:tbl>
              <a:tblPr firstRow="1" firstCol="1" bandRow="1">
                <a:tableStyleId>{5C22544A-7EE6-4342-B048-85BDC9FD1C3A}</a:tableStyleId>
              </a:tblPr>
              <a:tblGrid>
                <a:gridCol w="4830752">
                  <a:extLst>
                    <a:ext uri="{9D8B030D-6E8A-4147-A177-3AD203B41FA5}">
                      <a16:colId xmlns:a16="http://schemas.microsoft.com/office/drawing/2014/main" val="1196635989"/>
                    </a:ext>
                  </a:extLst>
                </a:gridCol>
              </a:tblGrid>
              <a:tr h="504233">
                <a:tc>
                  <a:txBody>
                    <a:bodyPr/>
                    <a:lstStyle/>
                    <a:p>
                      <a:pPr marL="342900" lvl="0" indent="-342900" algn="just" rtl="0">
                        <a:buFont typeface="+mj-lt"/>
                        <a:buAutoNum type="arabicPeriod"/>
                      </a:pPr>
                      <a:r>
                        <a:rPr lang="fr-FR" sz="1800" kern="100" dirty="0">
                          <a:effectLst/>
                          <a:latin typeface="Bernard MT Condensed" panose="02050806060905020404" pitchFamily="18" charset="77"/>
                        </a:rPr>
                        <a:t>It </a:t>
                      </a:r>
                      <a:r>
                        <a:rPr lang="fr-FR" sz="1800" kern="100" dirty="0" err="1">
                          <a:effectLst/>
                          <a:latin typeface="Bernard MT Condensed" panose="02050806060905020404" pitchFamily="18" charset="77"/>
                        </a:rPr>
                        <a:t>is</a:t>
                      </a:r>
                      <a:r>
                        <a:rPr lang="fr-FR" sz="1800" kern="100" dirty="0">
                          <a:effectLst/>
                          <a:latin typeface="Bernard MT Condensed" panose="02050806060905020404" pitchFamily="18" charset="77"/>
                        </a:rPr>
                        <a:t> a service </a:t>
                      </a:r>
                      <a:endParaRPr lang="en-DZ" sz="1800" kern="100" dirty="0">
                        <a:effectLst/>
                        <a:latin typeface="Bernard MT Condensed" panose="02050806060905020404" pitchFamily="18" charset="77"/>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90131178"/>
                  </a:ext>
                </a:extLst>
              </a:tr>
              <a:tr h="504233">
                <a:tc>
                  <a:txBody>
                    <a:bodyPr/>
                    <a:lstStyle/>
                    <a:p>
                      <a:r>
                        <a:rPr lang="fr-FR" sz="1800" kern="100" dirty="0">
                          <a:effectLst/>
                          <a:latin typeface="Bernard MT Condensed" panose="02050806060905020404" pitchFamily="18" charset="77"/>
                        </a:rPr>
                        <a:t>2..It </a:t>
                      </a:r>
                      <a:r>
                        <a:rPr lang="fr-FR" sz="1800" kern="100" dirty="0" err="1">
                          <a:effectLst/>
                          <a:latin typeface="Bernard MT Condensed" panose="02050806060905020404" pitchFamily="18" charset="77"/>
                        </a:rPr>
                        <a:t>is</a:t>
                      </a:r>
                      <a:r>
                        <a:rPr lang="fr-FR" sz="1800" kern="100" dirty="0">
                          <a:effectLst/>
                          <a:latin typeface="Bernard MT Condensed" panose="02050806060905020404" pitchFamily="18" charset="77"/>
                        </a:rPr>
                        <a:t> </a:t>
                      </a:r>
                      <a:r>
                        <a:rPr lang="fr-FR" sz="1800" kern="100" dirty="0" err="1">
                          <a:effectLst/>
                          <a:latin typeface="Bernard MT Condensed" panose="02050806060905020404" pitchFamily="18" charset="77"/>
                        </a:rPr>
                        <a:t>hosted</a:t>
                      </a:r>
                      <a:r>
                        <a:rPr lang="fr-FR" sz="1800" kern="100" dirty="0">
                          <a:effectLst/>
                          <a:latin typeface="Bernard MT Condensed" panose="02050806060905020404" pitchFamily="18" charset="77"/>
                        </a:rPr>
                        <a:t> on Web</a:t>
                      </a:r>
                      <a:endParaRPr lang="en-DZ" sz="1800" kern="100" dirty="0">
                        <a:effectLst/>
                        <a:latin typeface="Bernard MT Condensed" panose="02050806060905020404" pitchFamily="18" charset="77"/>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65272233"/>
                  </a:ext>
                </a:extLst>
              </a:tr>
              <a:tr h="504233">
                <a:tc>
                  <a:txBody>
                    <a:bodyPr/>
                    <a:lstStyle/>
                    <a:p>
                      <a:r>
                        <a:rPr lang="fr-FR" sz="1800" kern="100" dirty="0">
                          <a:effectLst/>
                          <a:latin typeface="Bernard MT Condensed" panose="02050806060905020404" pitchFamily="18" charset="77"/>
                        </a:rPr>
                        <a:t>3.It </a:t>
                      </a:r>
                      <a:r>
                        <a:rPr lang="fr-FR" sz="1800" kern="100" dirty="0" err="1">
                          <a:effectLst/>
                          <a:latin typeface="Bernard MT Condensed" panose="02050806060905020404" pitchFamily="18" charset="77"/>
                        </a:rPr>
                        <a:t>provides</a:t>
                      </a:r>
                      <a:r>
                        <a:rPr lang="fr-FR" sz="1800" kern="100" dirty="0">
                          <a:effectLst/>
                          <a:latin typeface="Bernard MT Condensed" panose="02050806060905020404" pitchFamily="18" charset="77"/>
                        </a:rPr>
                        <a:t> a </a:t>
                      </a:r>
                      <a:r>
                        <a:rPr lang="fr-FR" sz="1800" kern="100" dirty="0" err="1">
                          <a:effectLst/>
                          <a:latin typeface="Bernard MT Condensed" panose="02050806060905020404" pitchFamily="18" charset="77"/>
                        </a:rPr>
                        <a:t>graphical</a:t>
                      </a:r>
                      <a:r>
                        <a:rPr lang="fr-FR" sz="1800" kern="100" dirty="0">
                          <a:effectLst/>
                          <a:latin typeface="Bernard MT Condensed" panose="02050806060905020404" pitchFamily="18" charset="77"/>
                        </a:rPr>
                        <a:t> interface</a:t>
                      </a:r>
                      <a:endParaRPr lang="en-DZ" sz="1800" kern="100" dirty="0">
                        <a:effectLst/>
                        <a:latin typeface="Bernard MT Condensed" panose="02050806060905020404" pitchFamily="18" charset="77"/>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06926082"/>
                  </a:ext>
                </a:extLst>
              </a:tr>
              <a:tr h="1008467">
                <a:tc>
                  <a:txBody>
                    <a:bodyPr/>
                    <a:lstStyle/>
                    <a:p>
                      <a:r>
                        <a:rPr lang="fr-FR" sz="1800" kern="100" dirty="0">
                          <a:effectLst/>
                          <a:latin typeface="Bernard MT Condensed" panose="02050806060905020404" pitchFamily="18" charset="77"/>
                        </a:rPr>
                        <a:t>4.It </a:t>
                      </a:r>
                      <a:r>
                        <a:rPr lang="fr-FR" sz="1800" kern="100" dirty="0" err="1">
                          <a:effectLst/>
                          <a:latin typeface="Bernard MT Condensed" panose="02050806060905020404" pitchFamily="18" charset="77"/>
                        </a:rPr>
                        <a:t>is</a:t>
                      </a:r>
                      <a:r>
                        <a:rPr lang="fr-FR" sz="1800" kern="100" dirty="0">
                          <a:effectLst/>
                          <a:latin typeface="Bernard MT Condensed" panose="02050806060905020404" pitchFamily="18" charset="77"/>
                        </a:rPr>
                        <a:t> a </a:t>
                      </a:r>
                      <a:r>
                        <a:rPr lang="fr-FR" sz="1800" kern="100" dirty="0" err="1">
                          <a:effectLst/>
                          <a:latin typeface="Bernard MT Condensed" panose="02050806060905020404" pitchFamily="18" charset="77"/>
                        </a:rPr>
                        <a:t>space</a:t>
                      </a:r>
                      <a:r>
                        <a:rPr lang="fr-FR" sz="1800" kern="100" dirty="0">
                          <a:effectLst/>
                          <a:latin typeface="Bernard MT Condensed" panose="02050806060905020404" pitchFamily="18" charset="77"/>
                        </a:rPr>
                        <a:t> to </a:t>
                      </a:r>
                      <a:r>
                        <a:rPr lang="fr-FR" sz="1800" kern="100" dirty="0" err="1">
                          <a:effectLst/>
                          <a:latin typeface="Bernard MT Condensed" panose="02050806060905020404" pitchFamily="18" charset="77"/>
                        </a:rPr>
                        <a:t>upload</a:t>
                      </a:r>
                      <a:r>
                        <a:rPr lang="fr-FR" sz="1800" kern="100" dirty="0">
                          <a:effectLst/>
                          <a:latin typeface="Bernard MT Condensed" panose="02050806060905020404" pitchFamily="18" charset="77"/>
                        </a:rPr>
                        <a:t> a copy of the Git repository</a:t>
                      </a:r>
                      <a:endParaRPr lang="en-DZ" sz="1800" kern="100" dirty="0">
                        <a:effectLst/>
                        <a:latin typeface="Bernard MT Condensed" panose="02050806060905020404" pitchFamily="18" charset="77"/>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44353828"/>
                  </a:ext>
                </a:extLst>
              </a:tr>
              <a:tr h="2016934">
                <a:tc>
                  <a:txBody>
                    <a:bodyPr/>
                    <a:lstStyle/>
                    <a:p>
                      <a:r>
                        <a:rPr lang="fr-FR" sz="1800" kern="100" dirty="0">
                          <a:effectLst/>
                          <a:latin typeface="Bernard MT Condensed" panose="02050806060905020404" pitchFamily="18" charset="77"/>
                        </a:rPr>
                        <a:t>5.It </a:t>
                      </a:r>
                      <a:r>
                        <a:rPr lang="fr-FR" sz="1800" kern="100" dirty="0" err="1">
                          <a:effectLst/>
                          <a:latin typeface="Bernard MT Condensed" panose="02050806060905020404" pitchFamily="18" charset="77"/>
                        </a:rPr>
                        <a:t>provides</a:t>
                      </a:r>
                      <a:r>
                        <a:rPr lang="fr-FR" sz="1800" kern="100" dirty="0">
                          <a:effectLst/>
                          <a:latin typeface="Bernard MT Condensed" panose="02050806060905020404" pitchFamily="18" charset="77"/>
                        </a:rPr>
                        <a:t> </a:t>
                      </a:r>
                      <a:r>
                        <a:rPr lang="fr-FR" sz="1800" kern="100" dirty="0" err="1">
                          <a:effectLst/>
                          <a:latin typeface="Bernard MT Condensed" panose="02050806060905020404" pitchFamily="18" charset="77"/>
                        </a:rPr>
                        <a:t>functionaliteis</a:t>
                      </a:r>
                      <a:r>
                        <a:rPr lang="fr-FR" sz="1800" kern="100" dirty="0">
                          <a:effectLst/>
                          <a:latin typeface="Bernard MT Condensed" panose="02050806060905020404" pitchFamily="18" charset="77"/>
                        </a:rPr>
                        <a:t> of  Git like VCS source code </a:t>
                      </a:r>
                      <a:r>
                        <a:rPr lang="fr-FR" sz="1800" kern="100" dirty="0" err="1">
                          <a:effectLst/>
                          <a:latin typeface="Bernard MT Condensed" panose="02050806060905020404" pitchFamily="18" charset="77"/>
                        </a:rPr>
                        <a:t>managment</a:t>
                      </a:r>
                      <a:r>
                        <a:rPr lang="fr-FR" sz="1800" kern="100" dirty="0">
                          <a:effectLst/>
                          <a:latin typeface="Bernard MT Condensed" panose="02050806060905020404" pitchFamily="18" charset="77"/>
                        </a:rPr>
                        <a:t> as </a:t>
                      </a:r>
                      <a:r>
                        <a:rPr lang="fr-FR" sz="1800" kern="100" dirty="0" err="1">
                          <a:effectLst/>
                          <a:latin typeface="Bernard MT Condensed" panose="02050806060905020404" pitchFamily="18" charset="77"/>
                        </a:rPr>
                        <a:t>well</a:t>
                      </a:r>
                      <a:r>
                        <a:rPr lang="fr-FR" sz="1800" kern="100" dirty="0">
                          <a:effectLst/>
                          <a:latin typeface="Bernard MT Condensed" panose="02050806060905020404" pitchFamily="18" charset="77"/>
                        </a:rPr>
                        <a:t> as </a:t>
                      </a:r>
                      <a:r>
                        <a:rPr lang="fr-FR" sz="1800" kern="100" dirty="0" err="1">
                          <a:effectLst/>
                          <a:latin typeface="Bernard MT Condensed" panose="02050806060905020404" pitchFamily="18" charset="77"/>
                        </a:rPr>
                        <a:t>adding</a:t>
                      </a:r>
                      <a:r>
                        <a:rPr lang="fr-FR" sz="1800" kern="100" dirty="0">
                          <a:effectLst/>
                          <a:latin typeface="Bernard MT Condensed" panose="02050806060905020404" pitchFamily="18" charset="77"/>
                        </a:rPr>
                        <a:t> few of </a:t>
                      </a:r>
                      <a:r>
                        <a:rPr lang="fr-FR" sz="1800" kern="100" dirty="0" err="1">
                          <a:effectLst/>
                          <a:latin typeface="Bernard MT Condensed" panose="02050806060905020404" pitchFamily="18" charset="77"/>
                        </a:rPr>
                        <a:t>its</a:t>
                      </a:r>
                      <a:r>
                        <a:rPr lang="fr-FR" sz="1800" kern="100" dirty="0">
                          <a:effectLst/>
                          <a:latin typeface="Bernard MT Condensed" panose="02050806060905020404" pitchFamily="18" charset="77"/>
                        </a:rPr>
                        <a:t> </a:t>
                      </a:r>
                      <a:r>
                        <a:rPr lang="fr-FR" sz="1800" kern="100" dirty="0" err="1">
                          <a:effectLst/>
                          <a:latin typeface="Bernard MT Condensed" panose="02050806060905020404" pitchFamily="18" charset="77"/>
                        </a:rPr>
                        <a:t>own</a:t>
                      </a:r>
                      <a:r>
                        <a:rPr lang="fr-FR" sz="1800" kern="100" dirty="0">
                          <a:effectLst/>
                          <a:latin typeface="Bernard MT Condensed" panose="02050806060905020404" pitchFamily="18" charset="77"/>
                        </a:rPr>
                        <a:t> </a:t>
                      </a:r>
                      <a:r>
                        <a:rPr lang="fr-FR" sz="1800" kern="100" dirty="0" err="1">
                          <a:effectLst/>
                          <a:latin typeface="Bernard MT Condensed" panose="02050806060905020404" pitchFamily="18" charset="77"/>
                        </a:rPr>
                        <a:t>features</a:t>
                      </a:r>
                      <a:endParaRPr lang="en-DZ" sz="1800" kern="100" dirty="0">
                        <a:effectLst/>
                        <a:latin typeface="Bernard MT Condensed" panose="02050806060905020404" pitchFamily="18" charset="77"/>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89163929"/>
                  </a:ext>
                </a:extLst>
              </a:tr>
            </a:tbl>
          </a:graphicData>
        </a:graphic>
      </p:graphicFrame>
      <p:pic>
        <p:nvPicPr>
          <p:cNvPr id="7" name="Image 11" descr="IMG_256">
            <a:extLst>
              <a:ext uri="{FF2B5EF4-FFF2-40B4-BE49-F238E27FC236}">
                <a16:creationId xmlns:a16="http://schemas.microsoft.com/office/drawing/2014/main" id="{4F51571A-95F8-FA75-14EB-FFA946C4E0C4}"/>
              </a:ext>
            </a:extLst>
          </p:cNvPr>
          <p:cNvPicPr>
            <a:picLocks noChangeAspect="1"/>
          </p:cNvPicPr>
          <p:nvPr/>
        </p:nvPicPr>
        <p:blipFill>
          <a:blip r:embed="rId2"/>
          <a:stretch>
            <a:fillRect/>
          </a:stretch>
        </p:blipFill>
        <p:spPr>
          <a:xfrm>
            <a:off x="1524000" y="592776"/>
            <a:ext cx="4114800" cy="1459339"/>
          </a:xfrm>
          <a:prstGeom prst="rect">
            <a:avLst/>
          </a:prstGeom>
          <a:noFill/>
          <a:ln w="9525">
            <a:noFill/>
          </a:ln>
        </p:spPr>
      </p:pic>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1" name="Ink 10">
                <a:extLst>
                  <a:ext uri="{FF2B5EF4-FFF2-40B4-BE49-F238E27FC236}">
                    <a16:creationId xmlns:a16="http://schemas.microsoft.com/office/drawing/2014/main" id="{F9C33004-2570-A327-9A2C-CA737EF709C8}"/>
                  </a:ext>
                </a:extLst>
              </p14:cNvPr>
              <p14:cNvContentPartPr/>
              <p14:nvPr/>
            </p14:nvContentPartPr>
            <p14:xfrm>
              <a:off x="6215500" y="-238420"/>
              <a:ext cx="360" cy="360"/>
            </p14:xfrm>
          </p:contentPart>
        </mc:Choice>
        <mc:Fallback xmlns="">
          <p:pic>
            <p:nvPicPr>
              <p:cNvPr id="11" name="Ink 10">
                <a:extLst>
                  <a:ext uri="{FF2B5EF4-FFF2-40B4-BE49-F238E27FC236}">
                    <a16:creationId xmlns:a16="http://schemas.microsoft.com/office/drawing/2014/main" id="{F9C33004-2570-A327-9A2C-CA737EF709C8}"/>
                  </a:ext>
                </a:extLst>
              </p:cNvPr>
              <p:cNvPicPr/>
              <p:nvPr/>
            </p:nvPicPr>
            <p:blipFill>
              <a:blip r:embed="rId5"/>
              <a:stretch>
                <a:fillRect/>
              </a:stretch>
            </p:blipFill>
            <p:spPr>
              <a:xfrm>
                <a:off x="6179860" y="-454420"/>
                <a:ext cx="72000" cy="432000"/>
              </a:xfrm>
              <a:prstGeom prst="rect">
                <a:avLst/>
              </a:prstGeom>
            </p:spPr>
          </p:pic>
        </mc:Fallback>
      </mc:AlternateContent>
      <p:pic>
        <p:nvPicPr>
          <p:cNvPr id="24" name="Image 13" descr="IMG_256">
            <a:extLst>
              <a:ext uri="{FF2B5EF4-FFF2-40B4-BE49-F238E27FC236}">
                <a16:creationId xmlns:a16="http://schemas.microsoft.com/office/drawing/2014/main" id="{C5A4FA6D-F5D8-0503-2840-35A83A49307A}"/>
              </a:ext>
            </a:extLst>
          </p:cNvPr>
          <p:cNvPicPr>
            <a:picLocks noChangeAspect="1"/>
          </p:cNvPicPr>
          <p:nvPr/>
        </p:nvPicPr>
        <p:blipFill>
          <a:blip r:embed="rId6"/>
          <a:stretch>
            <a:fillRect/>
          </a:stretch>
        </p:blipFill>
        <p:spPr>
          <a:xfrm>
            <a:off x="6666634" y="592773"/>
            <a:ext cx="4306167" cy="1350327"/>
          </a:xfrm>
          <a:prstGeom prst="rect">
            <a:avLst/>
          </a:prstGeom>
          <a:noFill/>
          <a:ln w="9525">
            <a:noFill/>
          </a:ln>
        </p:spPr>
      </p:pic>
    </p:spTree>
    <p:extLst>
      <p:ext uri="{BB962C8B-B14F-4D97-AF65-F5344CB8AC3E}">
        <p14:creationId xmlns:p14="http://schemas.microsoft.com/office/powerpoint/2010/main" val="228642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2AE62-3F9F-7E81-6777-975E7F89D488}"/>
              </a:ext>
            </a:extLst>
          </p:cNvPr>
          <p:cNvSpPr>
            <a:spLocks noGrp="1"/>
          </p:cNvSpPr>
          <p:nvPr>
            <p:ph type="title"/>
          </p:nvPr>
        </p:nvSpPr>
        <p:spPr>
          <a:xfrm>
            <a:off x="1517672" y="1447800"/>
            <a:ext cx="9404327" cy="2463800"/>
          </a:xfrm>
        </p:spPr>
        <p:txBody>
          <a:bodyPr>
            <a:normAutofit fontScale="90000"/>
          </a:bodyPr>
          <a:lstStyle/>
          <a:p>
            <a:pPr algn="l"/>
            <a:r>
              <a:rPr lang="fr-FR" sz="2800" kern="100" dirty="0">
                <a:effectLst/>
                <a:latin typeface="Bernard MT Condensed" panose="02050806060905020404" pitchFamily="18" charset="77"/>
                <a:ea typeface="Calibri" panose="020F0502020204030204" pitchFamily="34" charset="0"/>
                <a:cs typeface="Arial" panose="020B0604020202020204" pitchFamily="34" charset="0"/>
              </a:rPr>
              <a:t>In conclusion, the </a:t>
            </a:r>
            <a:r>
              <a:rPr lang="fr-FR" sz="2800" kern="100" dirty="0" err="1">
                <a:effectLst/>
                <a:latin typeface="Bernard MT Condensed" panose="02050806060905020404" pitchFamily="18" charset="77"/>
                <a:ea typeface="Calibri" panose="020F0502020204030204" pitchFamily="34" charset="0"/>
                <a:cs typeface="Arial" panose="020B0604020202020204" pitchFamily="34" charset="0"/>
              </a:rPr>
              <a:t>successful</a:t>
            </a:r>
            <a:r>
              <a:rPr lang="fr-FR" sz="2800" kern="100" dirty="0">
                <a:effectLst/>
                <a:latin typeface="Bernard MT Condensed" panose="02050806060905020404" pitchFamily="18" charset="77"/>
                <a:ea typeface="Calibri" panose="020F0502020204030204" pitchFamily="34" charset="0"/>
                <a:cs typeface="Arial" panose="020B0604020202020204" pitchFamily="34" charset="0"/>
              </a:rPr>
              <a:t> </a:t>
            </a:r>
            <a:r>
              <a:rPr lang="fr-FR" sz="2800" kern="100" dirty="0" err="1">
                <a:effectLst/>
                <a:latin typeface="Bernard MT Condensed" panose="02050806060905020404" pitchFamily="18" charset="77"/>
                <a:ea typeface="Calibri" panose="020F0502020204030204" pitchFamily="34" charset="0"/>
                <a:cs typeface="Arial" panose="020B0604020202020204" pitchFamily="34" charset="0"/>
              </a:rPr>
              <a:t>integration</a:t>
            </a:r>
            <a:r>
              <a:rPr lang="fr-FR" sz="2800" kern="100" dirty="0">
                <a:effectLst/>
                <a:latin typeface="Bernard MT Condensed" panose="02050806060905020404" pitchFamily="18" charset="77"/>
                <a:ea typeface="Calibri" panose="020F0502020204030204" pitchFamily="34" charset="0"/>
                <a:cs typeface="Arial" panose="020B0604020202020204" pitchFamily="34" charset="0"/>
              </a:rPr>
              <a:t> of TIC and </a:t>
            </a:r>
            <a:r>
              <a:rPr lang="fr-FR" sz="2800" kern="100" dirty="0" err="1">
                <a:effectLst/>
                <a:latin typeface="Bernard MT Condensed" panose="02050806060905020404" pitchFamily="18" charset="77"/>
                <a:ea typeface="Calibri" panose="020F0502020204030204" pitchFamily="34" charset="0"/>
                <a:cs typeface="Arial" panose="020B0604020202020204" pitchFamily="34" charset="0"/>
              </a:rPr>
              <a:t>related</a:t>
            </a:r>
            <a:r>
              <a:rPr lang="fr-FR" sz="2800" kern="100" dirty="0">
                <a:effectLst/>
                <a:latin typeface="Bernard MT Condensed" panose="02050806060905020404" pitchFamily="18" charset="77"/>
                <a:ea typeface="Calibri" panose="020F0502020204030204" pitchFamily="34" charset="0"/>
                <a:cs typeface="Arial" panose="020B0604020202020204" pitchFamily="34" charset="0"/>
              </a:rPr>
              <a:t> technologies </a:t>
            </a:r>
            <a:r>
              <a:rPr lang="fr-FR" sz="2800" kern="100" dirty="0" err="1">
                <a:effectLst/>
                <a:latin typeface="Bernard MT Condensed" panose="02050806060905020404" pitchFamily="18" charset="77"/>
                <a:ea typeface="Calibri" panose="020F0502020204030204" pitchFamily="34" charset="0"/>
                <a:cs typeface="Arial" panose="020B0604020202020204" pitchFamily="34" charset="0"/>
              </a:rPr>
              <a:t>offers</a:t>
            </a:r>
            <a:br>
              <a:rPr lang="en-DZ" sz="2800" kern="100" dirty="0">
                <a:effectLst/>
                <a:latin typeface="Bernard MT Condensed" panose="02050806060905020404" pitchFamily="18" charset="77"/>
                <a:ea typeface="Calibri" panose="020F0502020204030204" pitchFamily="34" charset="0"/>
                <a:cs typeface="Arial" panose="020B0604020202020204" pitchFamily="34" charset="0"/>
              </a:rPr>
            </a:br>
            <a:r>
              <a:rPr lang="fr-FR" sz="2800" kern="100" dirty="0" err="1">
                <a:effectLst/>
                <a:latin typeface="Bernard MT Condensed" panose="02050806060905020404" pitchFamily="18" charset="77"/>
                <a:ea typeface="Calibri" panose="020F0502020204030204" pitchFamily="34" charset="0"/>
                <a:cs typeface="Arial" panose="020B0604020202020204" pitchFamily="34" charset="0"/>
              </a:rPr>
              <a:t>significant</a:t>
            </a:r>
            <a:r>
              <a:rPr lang="fr-FR" sz="2800" kern="100" dirty="0">
                <a:effectLst/>
                <a:latin typeface="Bernard MT Condensed" panose="02050806060905020404" pitchFamily="18" charset="77"/>
                <a:ea typeface="Calibri" panose="020F0502020204030204" pitchFamily="34" charset="0"/>
                <a:cs typeface="Arial" panose="020B0604020202020204" pitchFamily="34" charset="0"/>
              </a:rPr>
              <a:t> </a:t>
            </a:r>
            <a:r>
              <a:rPr lang="fr-FR" sz="2800" kern="100" dirty="0" err="1">
                <a:effectLst/>
                <a:latin typeface="Bernard MT Condensed" panose="02050806060905020404" pitchFamily="18" charset="77"/>
                <a:ea typeface="Calibri" panose="020F0502020204030204" pitchFamily="34" charset="0"/>
                <a:cs typeface="Arial" panose="020B0604020202020204" pitchFamily="34" charset="0"/>
              </a:rPr>
              <a:t>transformational</a:t>
            </a:r>
            <a:r>
              <a:rPr lang="fr-FR" sz="2800" kern="100" dirty="0">
                <a:effectLst/>
                <a:latin typeface="Bernard MT Condensed" panose="02050806060905020404" pitchFamily="18" charset="77"/>
                <a:ea typeface="Calibri" panose="020F0502020204030204" pitchFamily="34" charset="0"/>
                <a:cs typeface="Arial" panose="020B0604020202020204" pitchFamily="34" charset="0"/>
              </a:rPr>
              <a:t> </a:t>
            </a:r>
            <a:r>
              <a:rPr lang="fr-FR" sz="2800" kern="100" dirty="0" err="1">
                <a:effectLst/>
                <a:latin typeface="Bernard MT Condensed" panose="02050806060905020404" pitchFamily="18" charset="77"/>
                <a:ea typeface="Calibri" panose="020F0502020204030204" pitchFamily="34" charset="0"/>
                <a:cs typeface="Arial" panose="020B0604020202020204" pitchFamily="34" charset="0"/>
              </a:rPr>
              <a:t>potential</a:t>
            </a:r>
            <a:r>
              <a:rPr lang="fr-FR" sz="2800" kern="100" dirty="0">
                <a:effectLst/>
                <a:latin typeface="Bernard MT Condensed" panose="02050806060905020404" pitchFamily="18" charset="77"/>
                <a:ea typeface="Calibri" panose="020F0502020204030204" pitchFamily="34" charset="0"/>
                <a:cs typeface="Arial" panose="020B0604020202020204" pitchFamily="34" charset="0"/>
              </a:rPr>
              <a:t>. </a:t>
            </a:r>
            <a:r>
              <a:rPr lang="fr-FR" sz="2800" kern="100" dirty="0" err="1">
                <a:effectLst/>
                <a:latin typeface="Bernard MT Condensed" panose="02050806060905020404" pitchFamily="18" charset="77"/>
                <a:ea typeface="Calibri" panose="020F0502020204030204" pitchFamily="34" charset="0"/>
                <a:cs typeface="Arial" panose="020B0604020202020204" pitchFamily="34" charset="0"/>
              </a:rPr>
              <a:t>However</a:t>
            </a:r>
            <a:r>
              <a:rPr lang="fr-FR" sz="2800" kern="100" dirty="0">
                <a:effectLst/>
                <a:latin typeface="Bernard MT Condensed" panose="02050806060905020404" pitchFamily="18" charset="77"/>
                <a:ea typeface="Calibri" panose="020F0502020204030204" pitchFamily="34" charset="0"/>
                <a:cs typeface="Arial" panose="020B0604020202020204" pitchFamily="34" charset="0"/>
              </a:rPr>
              <a:t>, </a:t>
            </a:r>
            <a:r>
              <a:rPr lang="fr-FR" sz="2800" kern="100" dirty="0" err="1">
                <a:effectLst/>
                <a:latin typeface="Bernard MT Condensed" panose="02050806060905020404" pitchFamily="18" charset="77"/>
                <a:ea typeface="Calibri" panose="020F0502020204030204" pitchFamily="34" charset="0"/>
                <a:cs typeface="Arial" panose="020B0604020202020204" pitchFamily="34" charset="0"/>
              </a:rPr>
              <a:t>this</a:t>
            </a:r>
            <a:r>
              <a:rPr lang="fr-FR" sz="2800" kern="100" dirty="0">
                <a:effectLst/>
                <a:latin typeface="Bernard MT Condensed" panose="02050806060905020404" pitchFamily="18" charset="77"/>
                <a:ea typeface="Calibri" panose="020F0502020204030204" pitchFamily="34" charset="0"/>
                <a:cs typeface="Arial" panose="020B0604020202020204" pitchFamily="34" charset="0"/>
              </a:rPr>
              <a:t> </a:t>
            </a:r>
            <a:r>
              <a:rPr lang="fr-FR" sz="2800" kern="100" dirty="0" err="1">
                <a:effectLst/>
                <a:latin typeface="Bernard MT Condensed" panose="02050806060905020404" pitchFamily="18" charset="77"/>
                <a:ea typeface="Calibri" panose="020F0502020204030204" pitchFamily="34" charset="0"/>
                <a:cs typeface="Arial" panose="020B0604020202020204" pitchFamily="34" charset="0"/>
              </a:rPr>
              <a:t>requires</a:t>
            </a:r>
            <a:r>
              <a:rPr lang="fr-FR" sz="2800" kern="100" dirty="0">
                <a:effectLst/>
                <a:latin typeface="Bernard MT Condensed" panose="02050806060905020404" pitchFamily="18" charset="77"/>
                <a:ea typeface="Calibri" panose="020F0502020204030204" pitchFamily="34" charset="0"/>
                <a:cs typeface="Arial" panose="020B0604020202020204" pitchFamily="34" charset="0"/>
              </a:rPr>
              <a:t> an </a:t>
            </a:r>
            <a:r>
              <a:rPr lang="fr-FR" sz="2800" kern="100" dirty="0" err="1">
                <a:effectLst/>
                <a:latin typeface="Bernard MT Condensed" panose="02050806060905020404" pitchFamily="18" charset="77"/>
                <a:ea typeface="Calibri" panose="020F0502020204030204" pitchFamily="34" charset="0"/>
                <a:cs typeface="Arial" panose="020B0604020202020204" pitchFamily="34" charset="0"/>
              </a:rPr>
              <a:t>ongoing</a:t>
            </a:r>
            <a:br>
              <a:rPr lang="en-DZ" sz="2800" kern="100" dirty="0">
                <a:effectLst/>
                <a:latin typeface="Bernard MT Condensed" panose="02050806060905020404" pitchFamily="18" charset="77"/>
                <a:ea typeface="Calibri" panose="020F0502020204030204" pitchFamily="34" charset="0"/>
                <a:cs typeface="Arial" panose="020B0604020202020204" pitchFamily="34" charset="0"/>
              </a:rPr>
            </a:br>
            <a:r>
              <a:rPr lang="fr-FR" sz="2800" kern="100" dirty="0" err="1">
                <a:effectLst/>
                <a:latin typeface="Bernard MT Condensed" panose="02050806060905020404" pitchFamily="18" charset="77"/>
                <a:ea typeface="Calibri" panose="020F0502020204030204" pitchFamily="34" charset="0"/>
                <a:cs typeface="Arial" panose="020B0604020202020204" pitchFamily="34" charset="0"/>
              </a:rPr>
              <a:t>commitment</a:t>
            </a:r>
            <a:r>
              <a:rPr lang="fr-FR" sz="2800" kern="100" dirty="0">
                <a:effectLst/>
                <a:latin typeface="Bernard MT Condensed" panose="02050806060905020404" pitchFamily="18" charset="77"/>
                <a:ea typeface="Calibri" panose="020F0502020204030204" pitchFamily="34" charset="0"/>
                <a:cs typeface="Arial" panose="020B0604020202020204" pitchFamily="34" charset="0"/>
              </a:rPr>
              <a:t> to training, </a:t>
            </a:r>
            <a:r>
              <a:rPr lang="fr-FR" sz="2800" kern="100" dirty="0" err="1">
                <a:effectLst/>
                <a:latin typeface="Bernard MT Condensed" panose="02050806060905020404" pitchFamily="18" charset="77"/>
                <a:ea typeface="Calibri" panose="020F0502020204030204" pitchFamily="34" charset="0"/>
                <a:cs typeface="Arial" panose="020B0604020202020204" pitchFamily="34" charset="0"/>
              </a:rPr>
              <a:t>safety</a:t>
            </a:r>
            <a:r>
              <a:rPr lang="fr-FR" sz="2800" kern="100" dirty="0">
                <a:effectLst/>
                <a:latin typeface="Bernard MT Condensed" panose="02050806060905020404" pitchFamily="18" charset="77"/>
                <a:ea typeface="Calibri" panose="020F0502020204030204" pitchFamily="34" charset="0"/>
                <a:cs typeface="Arial" panose="020B0604020202020204" pitchFamily="34" charset="0"/>
              </a:rPr>
              <a:t>, and </a:t>
            </a:r>
            <a:r>
              <a:rPr lang="fr-FR" sz="2800" kern="100" dirty="0" err="1">
                <a:effectLst/>
                <a:latin typeface="Bernard MT Condensed" panose="02050806060905020404" pitchFamily="18" charset="77"/>
                <a:ea typeface="Calibri" panose="020F0502020204030204" pitchFamily="34" charset="0"/>
                <a:cs typeface="Arial" panose="020B0604020202020204" pitchFamily="34" charset="0"/>
              </a:rPr>
              <a:t>judicious</a:t>
            </a:r>
            <a:r>
              <a:rPr lang="fr-FR" sz="2800" kern="100" dirty="0">
                <a:effectLst/>
                <a:latin typeface="Bernard MT Condensed" panose="02050806060905020404" pitchFamily="18" charset="77"/>
                <a:ea typeface="Calibri" panose="020F0502020204030204" pitchFamily="34" charset="0"/>
                <a:cs typeface="Arial" panose="020B0604020202020204" pitchFamily="34" charset="0"/>
              </a:rPr>
              <a:t> change management. </a:t>
            </a:r>
            <a:r>
              <a:rPr lang="fr-FR" sz="2800" kern="100" dirty="0" err="1">
                <a:effectLst/>
                <a:latin typeface="Bernard MT Condensed" panose="02050806060905020404" pitchFamily="18" charset="77"/>
                <a:ea typeface="Calibri" panose="020F0502020204030204" pitchFamily="34" charset="0"/>
                <a:cs typeface="Arial" panose="020B0604020202020204" pitchFamily="34" charset="0"/>
              </a:rPr>
              <a:t>Benefits</a:t>
            </a:r>
            <a:r>
              <a:rPr lang="fr-FR" sz="2800" kern="100" dirty="0">
                <a:effectLst/>
                <a:latin typeface="Bernard MT Condensed" panose="02050806060905020404" pitchFamily="18" charset="77"/>
                <a:ea typeface="Calibri" panose="020F0502020204030204" pitchFamily="34" charset="0"/>
                <a:cs typeface="Arial" panose="020B0604020202020204" pitchFamily="34" charset="0"/>
              </a:rPr>
              <a:t>,</a:t>
            </a:r>
            <a:br>
              <a:rPr lang="en-DZ" sz="2800" kern="100" dirty="0">
                <a:effectLst/>
                <a:latin typeface="Bernard MT Condensed" panose="02050806060905020404" pitchFamily="18" charset="77"/>
                <a:ea typeface="Calibri" panose="020F0502020204030204" pitchFamily="34" charset="0"/>
                <a:cs typeface="Arial" panose="020B0604020202020204" pitchFamily="34" charset="0"/>
              </a:rPr>
            </a:br>
            <a:r>
              <a:rPr lang="fr-FR" sz="2800" kern="100" dirty="0" err="1">
                <a:effectLst/>
                <a:latin typeface="Bernard MT Condensed" panose="02050806060905020404" pitchFamily="18" charset="77"/>
                <a:ea typeface="Calibri" panose="020F0502020204030204" pitchFamily="34" charset="0"/>
                <a:cs typeface="Arial" panose="020B0604020202020204" pitchFamily="34" charset="0"/>
              </a:rPr>
              <a:t>such</a:t>
            </a:r>
            <a:r>
              <a:rPr lang="fr-FR" sz="2800" kern="100" dirty="0">
                <a:effectLst/>
                <a:latin typeface="Bernard MT Condensed" panose="02050806060905020404" pitchFamily="18" charset="77"/>
                <a:ea typeface="Calibri" panose="020F0502020204030204" pitchFamily="34" charset="0"/>
                <a:cs typeface="Arial" panose="020B0604020202020204" pitchFamily="34" charset="0"/>
              </a:rPr>
              <a:t> as </a:t>
            </a:r>
            <a:r>
              <a:rPr lang="fr-FR" sz="2800" kern="100" dirty="0" err="1">
                <a:effectLst/>
                <a:latin typeface="Bernard MT Condensed" panose="02050806060905020404" pitchFamily="18" charset="77"/>
                <a:ea typeface="Calibri" panose="020F0502020204030204" pitchFamily="34" charset="0"/>
                <a:cs typeface="Arial" panose="020B0604020202020204" pitchFamily="34" charset="0"/>
              </a:rPr>
              <a:t>improved</a:t>
            </a:r>
            <a:r>
              <a:rPr lang="fr-FR" sz="2800" kern="100" dirty="0">
                <a:effectLst/>
                <a:latin typeface="Bernard MT Condensed" panose="02050806060905020404" pitchFamily="18" charset="77"/>
                <a:ea typeface="Calibri" panose="020F0502020204030204" pitchFamily="34" charset="0"/>
                <a:cs typeface="Arial" panose="020B0604020202020204" pitchFamily="34" charset="0"/>
              </a:rPr>
              <a:t> </a:t>
            </a:r>
            <a:r>
              <a:rPr lang="fr-FR" sz="2800" kern="100" dirty="0" err="1">
                <a:effectLst/>
                <a:latin typeface="Bernard MT Condensed" panose="02050806060905020404" pitchFamily="18" charset="77"/>
                <a:ea typeface="Calibri" panose="020F0502020204030204" pitchFamily="34" charset="0"/>
                <a:cs typeface="Arial" panose="020B0604020202020204" pitchFamily="34" charset="0"/>
              </a:rPr>
              <a:t>efficiency</a:t>
            </a:r>
            <a:r>
              <a:rPr lang="fr-FR" sz="2800" kern="100" dirty="0">
                <a:effectLst/>
                <a:latin typeface="Bernard MT Condensed" panose="02050806060905020404" pitchFamily="18" charset="77"/>
                <a:ea typeface="Calibri" panose="020F0502020204030204" pitchFamily="34" charset="0"/>
                <a:cs typeface="Arial" panose="020B0604020202020204" pitchFamily="34" charset="0"/>
              </a:rPr>
              <a:t>, </a:t>
            </a:r>
            <a:r>
              <a:rPr lang="fr-FR" sz="2800" kern="100" dirty="0" err="1">
                <a:effectLst/>
                <a:latin typeface="Bernard MT Condensed" panose="02050806060905020404" pitchFamily="18" charset="77"/>
                <a:ea typeface="Calibri" panose="020F0502020204030204" pitchFamily="34" charset="0"/>
                <a:cs typeface="Arial" panose="020B0604020202020204" pitchFamily="34" charset="0"/>
              </a:rPr>
              <a:t>faster</a:t>
            </a:r>
            <a:r>
              <a:rPr lang="fr-FR" sz="2800" kern="100" dirty="0">
                <a:effectLst/>
                <a:latin typeface="Bernard MT Condensed" panose="02050806060905020404" pitchFamily="18" charset="77"/>
                <a:ea typeface="Calibri" panose="020F0502020204030204" pitchFamily="34" charset="0"/>
                <a:cs typeface="Arial" panose="020B0604020202020204" pitchFamily="34" charset="0"/>
              </a:rPr>
              <a:t> </a:t>
            </a:r>
            <a:r>
              <a:rPr lang="fr-FR" sz="2800" kern="100" dirty="0" err="1">
                <a:effectLst/>
                <a:latin typeface="Bernard MT Condensed" panose="02050806060905020404" pitchFamily="18" charset="77"/>
                <a:ea typeface="Calibri" panose="020F0502020204030204" pitchFamily="34" charset="0"/>
                <a:cs typeface="Arial" panose="020B0604020202020204" pitchFamily="34" charset="0"/>
              </a:rPr>
              <a:t>decision-making</a:t>
            </a:r>
            <a:r>
              <a:rPr lang="fr-FR" sz="2800" kern="100" dirty="0">
                <a:effectLst/>
                <a:latin typeface="Bernard MT Condensed" panose="02050806060905020404" pitchFamily="18" charset="77"/>
                <a:ea typeface="Calibri" panose="020F0502020204030204" pitchFamily="34" charset="0"/>
                <a:cs typeface="Arial" panose="020B0604020202020204" pitchFamily="34" charset="0"/>
              </a:rPr>
              <a:t>, and </a:t>
            </a:r>
            <a:r>
              <a:rPr lang="fr-FR" sz="2800" kern="100" dirty="0" err="1">
                <a:effectLst/>
                <a:latin typeface="Bernard MT Condensed" panose="02050806060905020404" pitchFamily="18" charset="77"/>
                <a:ea typeface="Calibri" panose="020F0502020204030204" pitchFamily="34" charset="0"/>
                <a:cs typeface="Arial" panose="020B0604020202020204" pitchFamily="34" charset="0"/>
              </a:rPr>
              <a:t>improved</a:t>
            </a:r>
            <a:br>
              <a:rPr lang="en-DZ" sz="2800" kern="100" dirty="0">
                <a:effectLst/>
                <a:latin typeface="Bernard MT Condensed" panose="02050806060905020404" pitchFamily="18" charset="77"/>
                <a:ea typeface="Calibri" panose="020F0502020204030204" pitchFamily="34" charset="0"/>
                <a:cs typeface="Arial" panose="020B0604020202020204" pitchFamily="34" charset="0"/>
              </a:rPr>
            </a:br>
            <a:r>
              <a:rPr lang="fr-FR" sz="2800" kern="100" dirty="0">
                <a:effectLst/>
                <a:latin typeface="Bernard MT Condensed" panose="02050806060905020404" pitchFamily="18" charset="77"/>
                <a:ea typeface="Calibri" panose="020F0502020204030204" pitchFamily="34" charset="0"/>
                <a:cs typeface="Arial" panose="020B0604020202020204" pitchFamily="34" charset="0"/>
              </a:rPr>
              <a:t>collaboration, </a:t>
            </a:r>
            <a:r>
              <a:rPr lang="fr-FR" sz="2800" kern="100" dirty="0" err="1">
                <a:effectLst/>
                <a:latin typeface="Bernard MT Condensed" panose="02050806060905020404" pitchFamily="18" charset="77"/>
                <a:ea typeface="Calibri" panose="020F0502020204030204" pitchFamily="34" charset="0"/>
                <a:cs typeface="Arial" panose="020B0604020202020204" pitchFamily="34" charset="0"/>
              </a:rPr>
              <a:t>make</a:t>
            </a:r>
            <a:r>
              <a:rPr lang="fr-FR" sz="2800" kern="100" dirty="0">
                <a:effectLst/>
                <a:latin typeface="Bernard MT Condensed" panose="02050806060905020404" pitchFamily="18" charset="77"/>
                <a:ea typeface="Calibri" panose="020F0502020204030204" pitchFamily="34" charset="0"/>
                <a:cs typeface="Arial" panose="020B0604020202020204" pitchFamily="34" charset="0"/>
              </a:rPr>
              <a:t> ICT a </a:t>
            </a:r>
            <a:r>
              <a:rPr lang="fr-FR" sz="2800" kern="100" dirty="0" err="1">
                <a:effectLst/>
                <a:latin typeface="Bernard MT Condensed" panose="02050806060905020404" pitchFamily="18" charset="77"/>
                <a:ea typeface="Calibri" panose="020F0502020204030204" pitchFamily="34" charset="0"/>
                <a:cs typeface="Arial" panose="020B0604020202020204" pitchFamily="34" charset="0"/>
              </a:rPr>
              <a:t>strategic</a:t>
            </a:r>
            <a:r>
              <a:rPr lang="fr-FR" sz="2800" kern="100" dirty="0">
                <a:effectLst/>
                <a:latin typeface="Bernard MT Condensed" panose="02050806060905020404" pitchFamily="18" charset="77"/>
                <a:ea typeface="Calibri" panose="020F0502020204030204" pitchFamily="34" charset="0"/>
                <a:cs typeface="Arial" panose="020B0604020202020204" pitchFamily="34" charset="0"/>
              </a:rPr>
              <a:t> </a:t>
            </a:r>
            <a:r>
              <a:rPr lang="fr-FR" sz="2800" kern="100" dirty="0" err="1">
                <a:effectLst/>
                <a:latin typeface="Bernard MT Condensed" panose="02050806060905020404" pitchFamily="18" charset="77"/>
                <a:ea typeface="Calibri" panose="020F0502020204030204" pitchFamily="34" charset="0"/>
                <a:cs typeface="Arial" panose="020B0604020202020204" pitchFamily="34" charset="0"/>
              </a:rPr>
              <a:t>investment</a:t>
            </a:r>
            <a:r>
              <a:rPr lang="fr-FR" sz="2800" kern="100" dirty="0">
                <a:effectLst/>
                <a:latin typeface="Bernard MT Condensed" panose="02050806060905020404" pitchFamily="18" charset="77"/>
                <a:ea typeface="Calibri" panose="020F0502020204030204" pitchFamily="34" charset="0"/>
                <a:cs typeface="Arial" panose="020B0604020202020204" pitchFamily="34" charset="0"/>
              </a:rPr>
              <a:t> for modern </a:t>
            </a:r>
            <a:r>
              <a:rPr lang="fr-FR" sz="2800" kern="100" dirty="0" err="1">
                <a:effectLst/>
                <a:latin typeface="Bernard MT Condensed" panose="02050806060905020404" pitchFamily="18" charset="77"/>
                <a:ea typeface="Calibri" panose="020F0502020204030204" pitchFamily="34" charset="0"/>
                <a:cs typeface="Arial" panose="020B0604020202020204" pitchFamily="34" charset="0"/>
              </a:rPr>
              <a:t>organizations</a:t>
            </a:r>
            <a:r>
              <a:rPr lang="fr-FR" sz="2800" kern="100" dirty="0">
                <a:effectLst/>
                <a:latin typeface="Bernard MT Condensed" panose="02050806060905020404" pitchFamily="18" charset="77"/>
                <a:ea typeface="Calibri" panose="020F0502020204030204" pitchFamily="34" charset="0"/>
                <a:cs typeface="Arial" panose="020B0604020202020204" pitchFamily="34" charset="0"/>
              </a:rPr>
              <a:t>.</a:t>
            </a:r>
            <a:br>
              <a:rPr lang="en-DZ" sz="2800" kern="100" dirty="0">
                <a:effectLst/>
                <a:latin typeface="Bernard MT Condensed" panose="02050806060905020404" pitchFamily="18" charset="77"/>
                <a:ea typeface="Calibri" panose="020F0502020204030204" pitchFamily="34" charset="0"/>
                <a:cs typeface="Arial" panose="020B0604020202020204" pitchFamily="34" charset="0"/>
              </a:rPr>
            </a:br>
            <a:r>
              <a:rPr lang="fr-FR" sz="2800" kern="100" dirty="0">
                <a:effectLst/>
                <a:latin typeface="Bernard MT Condensed" panose="02050806060905020404" pitchFamily="18" charset="77"/>
                <a:ea typeface="Calibri" panose="020F0502020204030204" pitchFamily="34" charset="0"/>
                <a:cs typeface="Arial" panose="020B0604020202020204" pitchFamily="34" charset="0"/>
              </a:rPr>
              <a:t> </a:t>
            </a:r>
            <a:br>
              <a:rPr lang="en-DZ" sz="2800" kern="100" dirty="0">
                <a:effectLst/>
                <a:latin typeface="Bernard MT Condensed" panose="02050806060905020404" pitchFamily="18" charset="77"/>
                <a:ea typeface="Calibri" panose="020F0502020204030204" pitchFamily="34" charset="0"/>
                <a:cs typeface="Arial" panose="020B0604020202020204" pitchFamily="34" charset="0"/>
              </a:rPr>
            </a:br>
            <a:endParaRPr lang="en-DZ" sz="2800" dirty="0">
              <a:latin typeface="Bernard MT Condensed" panose="02050806060905020404" pitchFamily="18" charset="77"/>
            </a:endParaRPr>
          </a:p>
        </p:txBody>
      </p:sp>
      <p:sp>
        <p:nvSpPr>
          <p:cNvPr id="3" name="Text Placeholder 2">
            <a:extLst>
              <a:ext uri="{FF2B5EF4-FFF2-40B4-BE49-F238E27FC236}">
                <a16:creationId xmlns:a16="http://schemas.microsoft.com/office/drawing/2014/main" id="{B8C8D7D5-B2EF-B7A5-846B-02982C60497A}"/>
              </a:ext>
            </a:extLst>
          </p:cNvPr>
          <p:cNvSpPr>
            <a:spLocks noGrp="1"/>
          </p:cNvSpPr>
          <p:nvPr>
            <p:ph type="body" idx="1"/>
          </p:nvPr>
        </p:nvSpPr>
        <p:spPr>
          <a:xfrm>
            <a:off x="1249968" y="220082"/>
            <a:ext cx="7791931" cy="878468"/>
          </a:xfrm>
        </p:spPr>
        <p:txBody>
          <a:bodyPr>
            <a:normAutofit/>
          </a:bodyPr>
          <a:lstStyle/>
          <a:p>
            <a:pPr marL="857250" indent="-857250" algn="l" defTabSz="914400" rtl="0" eaLnBrk="1" latinLnBrk="0" hangingPunct="1">
              <a:lnSpc>
                <a:spcPct val="120000"/>
              </a:lnSpc>
              <a:spcBef>
                <a:spcPts val="1000"/>
              </a:spcBef>
              <a:spcAft>
                <a:spcPts val="600"/>
              </a:spcAft>
              <a:buClr>
                <a:schemeClr val="accent1">
                  <a:lumMod val="50000"/>
                </a:schemeClr>
              </a:buClr>
              <a:buSzPct val="90000"/>
              <a:buFont typeface="+mj-lt"/>
              <a:buAutoNum type="romanUcPeriod" startAt="5"/>
            </a:pPr>
            <a:r>
              <a:rPr lang="en-DZ" sz="3600" u="sng" dirty="0">
                <a:solidFill>
                  <a:schemeClr val="accent1">
                    <a:lumMod val="50000"/>
                  </a:schemeClr>
                </a:solidFill>
                <a:latin typeface="Bernard MT Condensed" panose="02050806060905020404" pitchFamily="18" charset="77"/>
              </a:rPr>
              <a:t>CONLUSION :</a:t>
            </a:r>
          </a:p>
        </p:txBody>
      </p:sp>
      <p:pic>
        <p:nvPicPr>
          <p:cNvPr id="4" name="Image 15" descr="IMG_256">
            <a:extLst>
              <a:ext uri="{FF2B5EF4-FFF2-40B4-BE49-F238E27FC236}">
                <a16:creationId xmlns:a16="http://schemas.microsoft.com/office/drawing/2014/main" id="{3438C729-BCA3-5259-15A9-FB83F322AB71}"/>
              </a:ext>
            </a:extLst>
          </p:cNvPr>
          <p:cNvPicPr>
            <a:picLocks noChangeAspect="1"/>
          </p:cNvPicPr>
          <p:nvPr/>
        </p:nvPicPr>
        <p:blipFill>
          <a:blip r:embed="rId2"/>
          <a:stretch>
            <a:fillRect/>
          </a:stretch>
        </p:blipFill>
        <p:spPr>
          <a:xfrm>
            <a:off x="3949700" y="4260850"/>
            <a:ext cx="3975100" cy="2298700"/>
          </a:xfrm>
          <a:prstGeom prst="rect">
            <a:avLst/>
          </a:prstGeom>
          <a:noFill/>
          <a:ln w="9525">
            <a:noFill/>
          </a:ln>
        </p:spPr>
      </p:pic>
    </p:spTree>
    <p:extLst>
      <p:ext uri="{BB962C8B-B14F-4D97-AF65-F5344CB8AC3E}">
        <p14:creationId xmlns:p14="http://schemas.microsoft.com/office/powerpoint/2010/main" val="29118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{DC97C481-5FED-EA44-91EA-1BF05809559F}tf16401378</Template>
  <TotalTime>141</TotalTime>
  <Words>631</Words>
  <Application>Microsoft Macintosh PowerPoint</Application>
  <PresentationFormat>Widescreen</PresentationFormat>
  <Paragraphs>70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Bernard MT Condensed</vt:lpstr>
      <vt:lpstr>Calibri</vt:lpstr>
      <vt:lpstr>MS Shell Dlg 2</vt:lpstr>
      <vt:lpstr>Wingdings</vt:lpstr>
      <vt:lpstr>Wingdings 3</vt:lpstr>
      <vt:lpstr>Madison</vt:lpstr>
      <vt:lpstr>RESEARCH ABOUT TIC (INFORMATION AND COMMUNICATION TECHNOLOGIES .     </vt:lpstr>
      <vt:lpstr>PowerPoint Presentation</vt:lpstr>
      <vt:lpstr>INTRODUCTION TO TIC :</vt:lpstr>
      <vt:lpstr>PowerPoint Presentation</vt:lpstr>
      <vt:lpstr>MICROSOFT TOOLS :</vt:lpstr>
      <vt:lpstr> Version Control with Git : Fundamentals  : Git basics, including repositories and branches, underpin efficient version control. Distributed Version Control : Git&amp;#39;s decentralized model supports offline work and independent contributions, fostering collaboration.  GitHub as a Collaboration Platform : Repository Management : GitHub’s  repository features, like issues and pull requests, organize projects and facilitate communication. CI/CD Integration : GitHub Actions and CI/CD integrations automate testing and deployment, enhancing the development pipeline.  Importance in Software Development: Collaboration in Software Projects :  Git and GitHub seamlessly enable collaboration in software development, even across distributed teams.  Open Source Contributions :  GitHub’s role in open-source projects fosters a global community, exemplified by successful open-source initiatives. </vt:lpstr>
      <vt:lpstr> </vt:lpstr>
      <vt:lpstr>In conclusion, the successful integration of TIC and related technologies offers significant transformational potential. However, this requires an ongoing commitment to training, safety, and judicious change management. Benefits, such as improved efficiency, faster decision-making, and improved collaboration, make ICT a strategic investment for modern organizations.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ABOUT TIC (INFORMATION AND COMMUNICATION TECHNOLOGIES .     </dc:title>
  <dc:creator>moufoukinour@gmail.com</dc:creator>
  <cp:lastModifiedBy>moufoukinour@gmail.com</cp:lastModifiedBy>
  <cp:revision>1</cp:revision>
  <dcterms:created xsi:type="dcterms:W3CDTF">2024-01-02T17:07:04Z</dcterms:created>
  <dcterms:modified xsi:type="dcterms:W3CDTF">2024-01-04T13:25:53Z</dcterms:modified>
</cp:coreProperties>
</file>