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E1467-16EE-4F3B-9099-0C57F8F20BE1}" v="67" dt="2025-10-04T21:39:15.4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889" y="1117261"/>
            <a:ext cx="6766161" cy="3592737"/>
          </a:xfrm>
        </p:spPr>
        <p:txBody>
          <a:bodyPr anchor="b"/>
          <a:lstStyle>
            <a:lvl1pPr algn="l">
              <a:defRPr sz="396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889" y="5342289"/>
            <a:ext cx="6766161" cy="1196445"/>
          </a:xfrm>
        </p:spPr>
        <p:txBody>
          <a:bodyPr>
            <a:normAutofit/>
          </a:bodyPr>
          <a:lstStyle>
            <a:lvl1pPr marL="0" indent="0" algn="l">
              <a:buNone/>
              <a:defRPr sz="2547"/>
            </a:lvl1pPr>
            <a:lvl2pPr marL="646984" indent="0" algn="ctr">
              <a:buNone/>
              <a:defRPr sz="2547"/>
            </a:lvl2pPr>
            <a:lvl3pPr marL="1293967" indent="0" algn="ctr">
              <a:buNone/>
              <a:defRPr sz="2547"/>
            </a:lvl3pPr>
            <a:lvl4pPr marL="1940951" indent="0" algn="ctr">
              <a:buNone/>
              <a:defRPr sz="2264"/>
            </a:lvl4pPr>
            <a:lvl5pPr marL="2587935" indent="0" algn="ctr">
              <a:buNone/>
              <a:defRPr sz="2264"/>
            </a:lvl5pPr>
            <a:lvl6pPr marL="3234919" indent="0" algn="ctr">
              <a:buNone/>
              <a:defRPr sz="2264"/>
            </a:lvl6pPr>
            <a:lvl7pPr marL="3881902" indent="0" algn="ctr">
              <a:buNone/>
              <a:defRPr sz="2264"/>
            </a:lvl7pPr>
            <a:lvl8pPr marL="4528886" indent="0" algn="ctr">
              <a:buNone/>
              <a:defRPr sz="2264"/>
            </a:lvl8pPr>
            <a:lvl9pPr marL="5175870" indent="0" algn="ctr">
              <a:buNone/>
              <a:defRPr sz="226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336675" y="5037122"/>
            <a:ext cx="8517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8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3849" y="2457083"/>
            <a:ext cx="8102876" cy="425980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1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20050" y="1617187"/>
            <a:ext cx="1542317" cy="509970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6986" y="1617187"/>
            <a:ext cx="6875789" cy="509970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5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49" y="1151926"/>
            <a:ext cx="8102876" cy="94490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849" y="2518833"/>
            <a:ext cx="8102876" cy="41980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3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89" y="1418694"/>
            <a:ext cx="7266603" cy="3430135"/>
          </a:xfrm>
        </p:spPr>
        <p:txBody>
          <a:bodyPr anchor="t"/>
          <a:lstStyle>
            <a:lvl1pPr>
              <a:defRPr sz="622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988" y="5090233"/>
            <a:ext cx="6773062" cy="1626656"/>
          </a:xfrm>
        </p:spPr>
        <p:txBody>
          <a:bodyPr anchor="b">
            <a:normAutofit/>
          </a:bodyPr>
          <a:lstStyle>
            <a:lvl1pPr marL="0" indent="0">
              <a:buNone/>
              <a:defRPr sz="2547">
                <a:solidFill>
                  <a:schemeClr val="tx1">
                    <a:tint val="75000"/>
                  </a:schemeClr>
                </a:solidFill>
              </a:defRPr>
            </a:lvl1pPr>
            <a:lvl2pPr marL="646984" indent="0">
              <a:buNone/>
              <a:defRPr sz="2547">
                <a:solidFill>
                  <a:schemeClr val="tx1">
                    <a:tint val="75000"/>
                  </a:schemeClr>
                </a:solidFill>
              </a:defRPr>
            </a:lvl2pPr>
            <a:lvl3pPr marL="1293967" indent="0">
              <a:buNone/>
              <a:defRPr sz="2547">
                <a:solidFill>
                  <a:schemeClr val="tx1">
                    <a:tint val="75000"/>
                  </a:schemeClr>
                </a:solidFill>
              </a:defRPr>
            </a:lvl3pPr>
            <a:lvl4pPr marL="1940951" indent="0">
              <a:buNone/>
              <a:defRPr sz="2264">
                <a:solidFill>
                  <a:schemeClr val="tx1">
                    <a:tint val="75000"/>
                  </a:schemeClr>
                </a:solidFill>
              </a:defRPr>
            </a:lvl4pPr>
            <a:lvl5pPr marL="2587935" indent="0">
              <a:buNone/>
              <a:defRPr sz="2264">
                <a:solidFill>
                  <a:schemeClr val="tx1">
                    <a:tint val="75000"/>
                  </a:schemeClr>
                </a:solidFill>
              </a:defRPr>
            </a:lvl5pPr>
            <a:lvl6pPr marL="3234919" indent="0">
              <a:buNone/>
              <a:defRPr sz="2264">
                <a:solidFill>
                  <a:schemeClr val="tx1">
                    <a:tint val="75000"/>
                  </a:schemeClr>
                </a:solidFill>
              </a:defRPr>
            </a:lvl6pPr>
            <a:lvl7pPr marL="3881902" indent="0">
              <a:buNone/>
              <a:defRPr sz="2264">
                <a:solidFill>
                  <a:schemeClr val="tx1">
                    <a:tint val="75000"/>
                  </a:schemeClr>
                </a:solidFill>
              </a:defRPr>
            </a:lvl7pPr>
            <a:lvl8pPr marL="4528886" indent="0">
              <a:buNone/>
              <a:defRPr sz="2264">
                <a:solidFill>
                  <a:schemeClr val="tx1">
                    <a:tint val="75000"/>
                  </a:schemeClr>
                </a:solidFill>
              </a:defRPr>
            </a:lvl8pPr>
            <a:lvl9pPr marL="5175870" indent="0">
              <a:buNone/>
              <a:defRPr sz="2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1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49" y="1116629"/>
            <a:ext cx="8102876" cy="9801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3849" y="2353077"/>
            <a:ext cx="3943191" cy="43638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353077"/>
            <a:ext cx="3943191" cy="43638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8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49" y="1189063"/>
            <a:ext cx="8102876" cy="90782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3850" y="2218267"/>
            <a:ext cx="3943190" cy="775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547" b="0" cap="all" spc="425" baseline="0">
                <a:solidFill>
                  <a:schemeClr val="tx1"/>
                </a:solidFill>
                <a:latin typeface="+mj-lt"/>
              </a:defRPr>
            </a:lvl1pPr>
            <a:lvl2pPr marL="646984" indent="0">
              <a:buNone/>
              <a:defRPr sz="2547" b="1"/>
            </a:lvl2pPr>
            <a:lvl3pPr marL="1293967" indent="0">
              <a:buNone/>
              <a:defRPr sz="2547" b="1"/>
            </a:lvl3pPr>
            <a:lvl4pPr marL="1940951" indent="0">
              <a:buNone/>
              <a:defRPr sz="2264" b="1"/>
            </a:lvl4pPr>
            <a:lvl5pPr marL="2587935" indent="0">
              <a:buNone/>
              <a:defRPr sz="2264" b="1"/>
            </a:lvl5pPr>
            <a:lvl6pPr marL="3234919" indent="0">
              <a:buNone/>
              <a:defRPr sz="2264" b="1"/>
            </a:lvl6pPr>
            <a:lvl7pPr marL="3881902" indent="0">
              <a:buNone/>
              <a:defRPr sz="2264" b="1"/>
            </a:lvl7pPr>
            <a:lvl8pPr marL="4528886" indent="0">
              <a:buNone/>
              <a:defRPr sz="2264" b="1"/>
            </a:lvl8pPr>
            <a:lvl9pPr marL="5175870" indent="0">
              <a:buNone/>
              <a:defRPr sz="226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3850" y="3358445"/>
            <a:ext cx="3943191" cy="33584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2218265"/>
            <a:ext cx="3943191" cy="77596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547" b="0" cap="all" spc="425" baseline="0">
                <a:solidFill>
                  <a:schemeClr val="tx1"/>
                </a:solidFill>
                <a:latin typeface="+mj-lt"/>
              </a:defRPr>
            </a:lvl1pPr>
            <a:lvl2pPr marL="646984" indent="0">
              <a:buNone/>
              <a:defRPr sz="2547" b="1"/>
            </a:lvl2pPr>
            <a:lvl3pPr marL="1293967" indent="0">
              <a:buNone/>
              <a:defRPr sz="2547" b="1"/>
            </a:lvl3pPr>
            <a:lvl4pPr marL="1940951" indent="0">
              <a:buNone/>
              <a:defRPr sz="2264" b="1"/>
            </a:lvl4pPr>
            <a:lvl5pPr marL="2587935" indent="0">
              <a:buNone/>
              <a:defRPr sz="2264" b="1"/>
            </a:lvl5pPr>
            <a:lvl6pPr marL="3234919" indent="0">
              <a:buNone/>
              <a:defRPr sz="2264" b="1"/>
            </a:lvl6pPr>
            <a:lvl7pPr marL="3881902" indent="0">
              <a:buNone/>
              <a:defRPr sz="2264" b="1"/>
            </a:lvl7pPr>
            <a:lvl8pPr marL="4528886" indent="0">
              <a:buNone/>
              <a:defRPr sz="2264" b="1"/>
            </a:lvl8pPr>
            <a:lvl9pPr marL="5175870" indent="0">
              <a:buNone/>
              <a:defRPr sz="226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3358445"/>
            <a:ext cx="3943191" cy="33584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5499951" y="3169655"/>
            <a:ext cx="8517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027800" y="5060152"/>
            <a:ext cx="708913" cy="4294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336675" y="3169655"/>
            <a:ext cx="8517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1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81" y="1717725"/>
            <a:ext cx="2876561" cy="2054068"/>
          </a:xfrm>
        </p:spPr>
        <p:txBody>
          <a:bodyPr anchor="b"/>
          <a:lstStyle>
            <a:lvl1pPr algn="r">
              <a:defRPr sz="3962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63" y="839611"/>
            <a:ext cx="4678362" cy="5877278"/>
          </a:xfrm>
        </p:spPr>
        <p:txBody>
          <a:bodyPr anchor="ctr">
            <a:normAutofit/>
          </a:bodyPr>
          <a:lstStyle>
            <a:lvl1pPr>
              <a:defRPr sz="3962">
                <a:solidFill>
                  <a:schemeClr val="tx1"/>
                </a:solidFill>
              </a:defRPr>
            </a:lvl1pPr>
            <a:lvl2pPr>
              <a:defRPr sz="3396">
                <a:solidFill>
                  <a:schemeClr val="tx1"/>
                </a:solidFill>
              </a:defRPr>
            </a:lvl2pPr>
            <a:lvl3pPr>
              <a:defRPr sz="2830">
                <a:solidFill>
                  <a:schemeClr val="tx1"/>
                </a:solidFill>
              </a:defRPr>
            </a:lvl3pPr>
            <a:lvl4pPr>
              <a:defRPr sz="2547">
                <a:solidFill>
                  <a:schemeClr val="tx1"/>
                </a:solidFill>
              </a:defRPr>
            </a:lvl4pPr>
            <a:lvl5pPr>
              <a:defRPr sz="2547">
                <a:solidFill>
                  <a:schemeClr val="tx1"/>
                </a:solidFill>
              </a:defRPr>
            </a:lvl5pPr>
            <a:lvl6pPr>
              <a:defRPr sz="2547"/>
            </a:lvl6pPr>
            <a:lvl7pPr>
              <a:defRPr sz="2547"/>
            </a:lvl7pPr>
            <a:lvl8pPr>
              <a:defRPr sz="2547"/>
            </a:lvl8pPr>
            <a:lvl9pPr>
              <a:defRPr sz="254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6281" y="4021410"/>
            <a:ext cx="2835695" cy="2130546"/>
          </a:xfrm>
        </p:spPr>
        <p:txBody>
          <a:bodyPr/>
          <a:lstStyle>
            <a:lvl1pPr marL="0" indent="0" algn="r">
              <a:buNone/>
              <a:defRPr sz="2264">
                <a:solidFill>
                  <a:schemeClr val="tx1"/>
                </a:solidFill>
              </a:defRPr>
            </a:lvl1pPr>
            <a:lvl2pPr marL="646984" indent="0">
              <a:buNone/>
              <a:defRPr sz="1981"/>
            </a:lvl2pPr>
            <a:lvl3pPr marL="1293967" indent="0">
              <a:buNone/>
              <a:defRPr sz="1698"/>
            </a:lvl3pPr>
            <a:lvl4pPr marL="1940951" indent="0">
              <a:buNone/>
              <a:defRPr sz="1415"/>
            </a:lvl4pPr>
            <a:lvl5pPr marL="2587935" indent="0">
              <a:buNone/>
              <a:defRPr sz="1415"/>
            </a:lvl5pPr>
            <a:lvl6pPr marL="3234919" indent="0">
              <a:buNone/>
              <a:defRPr sz="1415"/>
            </a:lvl6pPr>
            <a:lvl7pPr marL="3881902" indent="0">
              <a:buNone/>
              <a:defRPr sz="1415"/>
            </a:lvl7pPr>
            <a:lvl8pPr marL="4528886" indent="0">
              <a:buNone/>
              <a:defRPr sz="1415"/>
            </a:lvl8pPr>
            <a:lvl9pPr marL="5175870" indent="0">
              <a:buNone/>
              <a:defRPr sz="141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8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37" y="1524000"/>
            <a:ext cx="2885504" cy="2254250"/>
          </a:xfrm>
        </p:spPr>
        <p:txBody>
          <a:bodyPr anchor="b"/>
          <a:lstStyle>
            <a:lvl1pPr algn="r">
              <a:defRPr sz="3962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678364" y="839611"/>
            <a:ext cx="4678362" cy="5877278"/>
          </a:xfrm>
        </p:spPr>
        <p:txBody>
          <a:bodyPr anchor="t"/>
          <a:lstStyle>
            <a:lvl1pPr marL="0" indent="0">
              <a:buNone/>
              <a:defRPr sz="4528">
                <a:solidFill>
                  <a:schemeClr val="tx1"/>
                </a:solidFill>
              </a:defRPr>
            </a:lvl1pPr>
            <a:lvl2pPr marL="646984" indent="0">
              <a:buNone/>
              <a:defRPr sz="3962"/>
            </a:lvl2pPr>
            <a:lvl3pPr marL="1293967" indent="0">
              <a:buNone/>
              <a:defRPr sz="3396"/>
            </a:lvl3pPr>
            <a:lvl4pPr marL="1940951" indent="0">
              <a:buNone/>
              <a:defRPr sz="2830"/>
            </a:lvl4pPr>
            <a:lvl5pPr marL="2587935" indent="0">
              <a:buNone/>
              <a:defRPr sz="2830"/>
            </a:lvl5pPr>
            <a:lvl6pPr marL="3234919" indent="0">
              <a:buNone/>
              <a:defRPr sz="2830"/>
            </a:lvl6pPr>
            <a:lvl7pPr marL="3881902" indent="0">
              <a:buNone/>
              <a:defRPr sz="2830"/>
            </a:lvl7pPr>
            <a:lvl8pPr marL="4528886" indent="0">
              <a:buNone/>
              <a:defRPr sz="2830"/>
            </a:lvl8pPr>
            <a:lvl9pPr marL="5175870" indent="0">
              <a:buNone/>
              <a:defRPr sz="283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7338" y="4021409"/>
            <a:ext cx="2844637" cy="1855868"/>
          </a:xfrm>
        </p:spPr>
        <p:txBody>
          <a:bodyPr/>
          <a:lstStyle>
            <a:lvl1pPr marL="0" indent="0" algn="r">
              <a:buNone/>
              <a:defRPr sz="2264">
                <a:solidFill>
                  <a:schemeClr val="tx1"/>
                </a:solidFill>
              </a:defRPr>
            </a:lvl1pPr>
            <a:lvl2pPr marL="646984" indent="0">
              <a:buNone/>
              <a:defRPr sz="1981"/>
            </a:lvl2pPr>
            <a:lvl3pPr marL="1293967" indent="0">
              <a:buNone/>
              <a:defRPr sz="1698"/>
            </a:lvl3pPr>
            <a:lvl4pPr marL="1940951" indent="0">
              <a:buNone/>
              <a:defRPr sz="1415"/>
            </a:lvl4pPr>
            <a:lvl5pPr marL="2587935" indent="0">
              <a:buNone/>
              <a:defRPr sz="1415"/>
            </a:lvl5pPr>
            <a:lvl6pPr marL="3234919" indent="0">
              <a:buNone/>
              <a:defRPr sz="1415"/>
            </a:lvl6pPr>
            <a:lvl7pPr marL="3881902" indent="0">
              <a:buNone/>
              <a:defRPr sz="1415"/>
            </a:lvl7pPr>
            <a:lvl8pPr marL="4528886" indent="0">
              <a:buNone/>
              <a:defRPr sz="1415"/>
            </a:lvl8pPr>
            <a:lvl9pPr marL="5175870" indent="0">
              <a:buNone/>
              <a:defRPr sz="141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0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49" y="1147713"/>
            <a:ext cx="8102876" cy="949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3849" y="2518833"/>
            <a:ext cx="8102876" cy="419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8883580" y="5430543"/>
            <a:ext cx="2945575" cy="320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1" b="1" cap="all" spc="425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885711" y="1814898"/>
            <a:ext cx="2941313" cy="320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 b="1" cap="all" spc="42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80239" y="3547801"/>
            <a:ext cx="552258" cy="473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4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86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9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6315" userDrawn="1">
          <p15:clr>
            <a:srgbClr val="F26B43"/>
          </p15:clr>
        </p15:guide>
        <p15:guide id="4" pos="5894" userDrawn="1">
          <p15:clr>
            <a:srgbClr val="F26B43"/>
          </p15:clr>
        </p15:guide>
        <p15:guide id="16" pos="421" userDrawn="1">
          <p15:clr>
            <a:srgbClr val="F26B43"/>
          </p15:clr>
        </p15:guide>
        <p15:guide id="23" orient="horz" pos="42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090" y="-9144"/>
            <a:ext cx="10724376" cy="7717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3" y="989418"/>
            <a:ext cx="10692991" cy="5577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0" y="910170"/>
            <a:ext cx="10702630" cy="54371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0" y="969482"/>
            <a:ext cx="10696883" cy="5427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3" y="907239"/>
            <a:ext cx="10692991" cy="5742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8293" y="953982"/>
            <a:ext cx="10717545" cy="5648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24EFFA-6C8F-D584-2A5A-A988A096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7A7-4C45-4989-A480-1E3C9FEAF275}" type="datetime1">
              <a:t>04/10/2025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0D3767-1917-32D4-BB94-D4234D04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74D5F-C129-EC68-1743-2E11B5D5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  <p:pic>
        <p:nvPicPr>
          <p:cNvPr id="5" name="Image 4" descr="Une image contenant texte, mammifère, capture d’écran, collage&#10;&#10;Le contenu généré par l’IA peut être incorrect.">
            <a:extLst>
              <a:ext uri="{FF2B5EF4-FFF2-40B4-BE49-F238E27FC236}">
                <a16:creationId xmlns:a16="http://schemas.microsoft.com/office/drawing/2014/main" id="{09C85DAB-EA39-6FBE-ADC2-AE56DF03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495"/>
            <a:ext cx="10687289" cy="59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1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C6AEF0-8148-8ECC-8291-3D655C34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E9AA-9BA0-4259-8442-8BAB507ABB66}" type="datetime1">
              <a:t>04/10/2025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9730FD-87BB-CA18-CFB2-9BD29F5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EDE071-415A-74AB-6E0B-B1F976AE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6D5BD7-78E7-50D5-ACDD-EF1DC72C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" y="-5878"/>
            <a:ext cx="10721038" cy="75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589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Personnalisé</PresentationFormat>
  <Slides>8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PortalVTI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56</cp:revision>
  <dcterms:created xsi:type="dcterms:W3CDTF">2025-10-04T21:05:10Z</dcterms:created>
  <dcterms:modified xsi:type="dcterms:W3CDTF">2025-10-04T22:58:31Z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2025-10-04T00:00:00Z</vt:filetime>
  </property>
  <property fmtid="{D5CDD505-2E9C-101B-9397-08002B2CF9AE}" pid="3" name="LastSaved">
    <vt:filetime>2025-10-04T00:00:00Z</vt:filetime>
  </property>
  <property fmtid="{D5CDD505-2E9C-101B-9397-08002B2CF9AE}" pid="4" name="Producer">
    <vt:lpwstr>3-Heights(TM) PDF Security Shell 4.8.25.2 (http://www.pdf-tools.com)</vt:lpwstr>
  </property>
</Properties>
</file>