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8C8"/>
    <a:srgbClr val="FF8585"/>
    <a:srgbClr val="008DF6"/>
    <a:srgbClr val="FFD44B"/>
    <a:srgbClr val="FFDD71"/>
    <a:srgbClr val="E6E6E6"/>
    <a:srgbClr val="AFDC7E"/>
    <a:srgbClr val="00339A"/>
    <a:srgbClr val="3FCDFF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임수진</a:t>
            </a:r>
            <a:endParaRPr lang="en-US" altLang="ko-KR" dirty="0" smtClean="0"/>
          </a:p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엄세영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이유진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이현준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유효성 검사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입력값이</a:t>
            </a:r>
            <a:r>
              <a:rPr lang="ko-KR" altLang="en-US" dirty="0" smtClean="0"/>
              <a:t> 없으면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공공데이터</a:t>
            </a:r>
            <a:r>
              <a:rPr lang="ko-KR" altLang="en-US" sz="2000" dirty="0" smtClean="0">
                <a:solidFill>
                  <a:schemeClr val="tx1"/>
                </a:solidFill>
              </a:rPr>
              <a:t> 활용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 smtClean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 smtClean="0"/>
              <a:t>시연화면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</a:rPr>
              <a:t>코드리뷰</a:t>
            </a:r>
            <a:endParaRPr lang="en-US" altLang="ko-KR" sz="40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새로 사용된 개념 설명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&lt;form&gt;: </a:t>
            </a:r>
            <a:r>
              <a:rPr lang="ko-KR" altLang="en-US" sz="3200" dirty="0" smtClean="0"/>
              <a:t>사용자 입력을 받는 데 사용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Method </a:t>
            </a:r>
            <a:r>
              <a:rPr lang="ko-KR" altLang="en-US" sz="3200" dirty="0" smtClean="0"/>
              <a:t>속성으로 </a:t>
            </a:r>
            <a:r>
              <a:rPr lang="en-US" altLang="ko-KR" sz="3200" dirty="0" smtClean="0"/>
              <a:t>get, post </a:t>
            </a:r>
            <a:r>
              <a:rPr lang="ko-KR" altLang="en-US" sz="3200" dirty="0" smtClean="0"/>
              <a:t>방식 중 선택 가능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Get: </a:t>
            </a:r>
            <a:r>
              <a:rPr lang="ko-KR" altLang="en-US" sz="3200" dirty="0" smtClean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 smtClean="0"/>
              <a:t> -</a:t>
            </a:r>
            <a:r>
              <a:rPr lang="ko-KR" altLang="en-US" sz="3200" dirty="0" smtClean="0"/>
              <a:t>빠르고 간단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캐싱</a:t>
            </a:r>
            <a:r>
              <a:rPr lang="ko-KR" altLang="en-US" sz="3200" dirty="0" smtClean="0"/>
              <a:t> 가능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보안 취약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전송되는 데이터 제한 있음</a:t>
            </a:r>
            <a:endParaRPr lang="en-US" altLang="ko-KR" sz="3200" dirty="0" smtClean="0"/>
          </a:p>
          <a:p>
            <a:r>
              <a:rPr lang="en-US" altLang="ko-KR" sz="3200" dirty="0" smtClean="0"/>
              <a:t> </a:t>
            </a:r>
          </a:p>
          <a:p>
            <a:r>
              <a:rPr lang="en-US" altLang="ko-KR" sz="3200" dirty="0" smtClean="0"/>
              <a:t>Post: </a:t>
            </a:r>
            <a:r>
              <a:rPr lang="ko-KR" altLang="en-US" sz="3200" dirty="0" smtClean="0"/>
              <a:t>주로 데이터 전송하는데 사용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보안상 안전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전송하는 데이터 크기 제한 없음</a:t>
            </a:r>
            <a:r>
              <a:rPr lang="en-US" altLang="ko-KR" sz="3200" dirty="0" smtClean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캐시</a:t>
            </a:r>
            <a:r>
              <a:rPr lang="en-US" altLang="ko-KR" sz="3200" dirty="0" smtClean="0"/>
              <a:t>(Cache) : </a:t>
            </a:r>
            <a:r>
              <a:rPr lang="ko-KR" altLang="en-US" sz="3200" dirty="0" smtClean="0"/>
              <a:t>임시 저장소</a:t>
            </a:r>
            <a:endParaRPr lang="en-US" altLang="ko-KR" sz="3200" dirty="0" smtClean="0"/>
          </a:p>
          <a:p>
            <a:r>
              <a:rPr lang="en-US" altLang="ko-KR" sz="3200" dirty="0" smtClean="0"/>
              <a:t>-</a:t>
            </a:r>
            <a:r>
              <a:rPr lang="ko-KR" altLang="en-US" sz="3200" dirty="0" smtClean="0"/>
              <a:t>다시 사용 될 가능성이 높은 데이터를 저장해 빠르게 불러올 수 있어서 성능 향상 가능</a:t>
            </a:r>
            <a:r>
              <a:rPr lang="en-US" altLang="ko-KR" sz="3200" dirty="0" smtClean="0"/>
              <a:t>!</a:t>
            </a:r>
          </a:p>
          <a:p>
            <a:r>
              <a:rPr lang="ko-KR" altLang="en-US" sz="3200" dirty="0" smtClean="0"/>
              <a:t>하지만 </a:t>
            </a:r>
            <a:r>
              <a:rPr lang="en-US" altLang="ko-KR" sz="3200" dirty="0" smtClean="0"/>
              <a:t>get </a:t>
            </a:r>
            <a:r>
              <a:rPr lang="ko-KR" altLang="en-US" sz="3200" dirty="0" smtClean="0"/>
              <a:t>방식만 가능하다</a:t>
            </a:r>
            <a:r>
              <a:rPr lang="en-US" altLang="ko-KR" sz="3200" dirty="0" smtClean="0"/>
              <a:t>,,,</a:t>
            </a:r>
          </a:p>
          <a:p>
            <a:r>
              <a:rPr lang="en-US" altLang="ko-KR" sz="3200" dirty="0" smtClean="0"/>
              <a:t>Post </a:t>
            </a:r>
            <a:r>
              <a:rPr lang="ko-KR" altLang="en-US" sz="3200" dirty="0" smtClean="0"/>
              <a:t>방식은 같은 요청이 반복되어도 항상 새로운 데이터를 받아야 하기 때문</a:t>
            </a:r>
            <a:r>
              <a:rPr lang="en-US" altLang="ko-KR" sz="3200" dirty="0" smtClean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이번 프로젝트는 </a:t>
            </a:r>
            <a:r>
              <a:rPr lang="en-US" altLang="ko-KR" sz="4400" dirty="0" smtClean="0"/>
              <a:t>DB</a:t>
            </a:r>
            <a:r>
              <a:rPr lang="ko-KR" altLang="en-US" sz="4400" dirty="0" smtClean="0"/>
              <a:t>를 사용하니</a:t>
            </a:r>
            <a:endParaRPr lang="en-US" altLang="ko-KR" sz="4400" dirty="0" smtClean="0"/>
          </a:p>
          <a:p>
            <a:r>
              <a:rPr lang="en-US" altLang="ko-KR" sz="4400" dirty="0" smtClean="0"/>
              <a:t>Form </a:t>
            </a:r>
            <a:r>
              <a:rPr lang="ko-KR" altLang="en-US" sz="4400" dirty="0" smtClean="0"/>
              <a:t>태그를 사용해</a:t>
            </a:r>
            <a:endParaRPr lang="en-US" altLang="ko-KR" sz="4400" dirty="0" smtClean="0"/>
          </a:p>
          <a:p>
            <a:r>
              <a:rPr lang="ko-KR" altLang="en-US" sz="4400" dirty="0" smtClean="0"/>
              <a:t>사용자 입력을 받아야 </a:t>
            </a:r>
            <a:r>
              <a:rPr lang="ko-KR" altLang="en-US" sz="4400" dirty="0" err="1" smtClean="0"/>
              <a:t>겠구나</a:t>
            </a:r>
            <a:r>
              <a:rPr lang="en-US" altLang="ko-KR" sz="4400" dirty="0" smtClean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의 다른 속성 </a:t>
            </a:r>
            <a:r>
              <a:rPr lang="en-US" altLang="ko-KR" dirty="0" smtClean="0"/>
              <a:t>action….</a:t>
            </a:r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데이터를 어떻게 처리할 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예를들면</a:t>
            </a:r>
            <a:r>
              <a:rPr lang="en-US" altLang="ko-KR" dirty="0" smtClean="0"/>
              <a:t>,,,,,</a:t>
            </a:r>
            <a:r>
              <a:rPr lang="ko-KR" altLang="en-US" dirty="0" smtClean="0"/>
              <a:t>로그인 페이지에서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어떻게 처리할까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와 연결하기 위한 패키지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&lt;% %&gt;</a:t>
            </a:r>
            <a:r>
              <a:rPr lang="ko-KR" altLang="en-US" dirty="0" err="1" smtClean="0">
                <a:solidFill>
                  <a:srgbClr val="00B050"/>
                </a:solidFill>
              </a:rPr>
              <a:t>스크립트릿을</a:t>
            </a:r>
            <a:r>
              <a:rPr lang="ko-KR" altLang="en-US" dirty="0" smtClean="0">
                <a:solidFill>
                  <a:srgbClr val="00B050"/>
                </a:solidFill>
              </a:rPr>
              <a:t> 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억하실까요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8585"/>
                </a:solidFill>
              </a:rPr>
              <a:t>사용자가 입력한 </a:t>
            </a:r>
            <a:r>
              <a:rPr lang="en-US" altLang="ko-KR" dirty="0" smtClean="0">
                <a:solidFill>
                  <a:srgbClr val="FF8585"/>
                </a:solidFill>
              </a:rPr>
              <a:t>id</a:t>
            </a:r>
            <a:r>
              <a:rPr lang="ko-KR" altLang="en-US" dirty="0" smtClean="0">
                <a:solidFill>
                  <a:srgbClr val="FF8585"/>
                </a:solidFill>
              </a:rPr>
              <a:t>와 </a:t>
            </a:r>
            <a:r>
              <a:rPr lang="en-US" altLang="ko-KR" dirty="0" smtClean="0">
                <a:solidFill>
                  <a:srgbClr val="FF8585"/>
                </a:solidFill>
              </a:rPr>
              <a:t>pw</a:t>
            </a:r>
            <a:r>
              <a:rPr lang="ko-KR" altLang="en-US" dirty="0" smtClean="0">
                <a:solidFill>
                  <a:srgbClr val="FF8585"/>
                </a:solidFill>
              </a:rPr>
              <a:t>를 </a:t>
            </a:r>
            <a:r>
              <a:rPr lang="en-US" altLang="ko-KR" dirty="0" err="1" smtClean="0">
                <a:solidFill>
                  <a:srgbClr val="FF8585"/>
                </a:solidFill>
              </a:rPr>
              <a:t>custid,pw</a:t>
            </a:r>
            <a:endParaRPr lang="en-US" altLang="ko-KR" dirty="0" smtClean="0">
              <a:solidFill>
                <a:srgbClr val="FF8585"/>
              </a:solidFill>
            </a:endParaRPr>
          </a:p>
          <a:p>
            <a:r>
              <a:rPr lang="en-US" altLang="ko-KR" dirty="0" smtClean="0">
                <a:solidFill>
                  <a:srgbClr val="FF8585"/>
                </a:solidFill>
              </a:rPr>
              <a:t> </a:t>
            </a:r>
            <a:r>
              <a:rPr lang="ko-KR" altLang="en-US" dirty="0" smtClean="0">
                <a:solidFill>
                  <a:srgbClr val="FF8585"/>
                </a:solidFill>
              </a:rPr>
              <a:t>변수에 저장한다</a:t>
            </a:r>
            <a:r>
              <a:rPr lang="en-US" altLang="ko-KR" dirty="0" smtClean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237</Words>
  <Application>Microsoft Office PowerPoint</Application>
  <PresentationFormat>와이드스크린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seoulit</cp:lastModifiedBy>
  <cp:revision>8</cp:revision>
  <dcterms:created xsi:type="dcterms:W3CDTF">2021-01-24T08:39:34Z</dcterms:created>
  <dcterms:modified xsi:type="dcterms:W3CDTF">2023-05-08T08:56:24Z</dcterms:modified>
</cp:coreProperties>
</file>