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79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8" r:id="rId24"/>
    <p:sldId id="277" r:id="rId25"/>
    <p:sldId id="286" r:id="rId26"/>
    <p:sldId id="283" r:id="rId27"/>
    <p:sldId id="284" r:id="rId28"/>
    <p:sldId id="287" r:id="rId29"/>
    <p:sldId id="285" r:id="rId30"/>
    <p:sldId id="282" r:id="rId31"/>
    <p:sldId id="26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9148C8"/>
    <a:srgbClr val="008DF6"/>
    <a:srgbClr val="FFD44B"/>
    <a:srgbClr val="AFDC7E"/>
    <a:srgbClr val="3FCDFF"/>
    <a:srgbClr val="FFDD71"/>
    <a:srgbClr val="E6E6E6"/>
    <a:srgbClr val="00339A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2190" autoAdjust="0"/>
  </p:normalViewPr>
  <p:slideViewPr>
    <p:cSldViewPr snapToGrid="0">
      <p:cViewPr varScale="1">
        <p:scale>
          <a:sx n="93" d="100"/>
          <a:sy n="93" d="100"/>
        </p:scale>
        <p:origin x="12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7B43E-8F51-40E0-8A13-575D818A494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304FD-D8D1-402E-8714-21D8CC9FE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8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버튼팀의 발표를 맡은 임수진 입니다</a:t>
            </a:r>
            <a:r>
              <a:rPr lang="en-US" altLang="ko-KR" dirty="0"/>
              <a:t>~~~~~ </a:t>
            </a:r>
            <a:r>
              <a:rPr lang="ko-KR" altLang="en-US" dirty="0"/>
              <a:t>저희 버튼팀은 팀장에 임수진</a:t>
            </a:r>
            <a:r>
              <a:rPr lang="en-US" altLang="ko-KR" dirty="0"/>
              <a:t>, </a:t>
            </a:r>
            <a:r>
              <a:rPr lang="ko-KR" altLang="en-US" dirty="0"/>
              <a:t>팀원에 </a:t>
            </a:r>
            <a:r>
              <a:rPr lang="ko-KR" altLang="en-US" dirty="0" err="1"/>
              <a:t>엄세영</a:t>
            </a:r>
            <a:r>
              <a:rPr lang="en-US" altLang="ko-KR" dirty="0"/>
              <a:t>, </a:t>
            </a:r>
            <a:r>
              <a:rPr lang="ko-KR" altLang="en-US" dirty="0"/>
              <a:t>이유진</a:t>
            </a:r>
            <a:r>
              <a:rPr lang="en-US" altLang="ko-KR" dirty="0"/>
              <a:t>, </a:t>
            </a:r>
            <a:r>
              <a:rPr lang="ko-KR" altLang="en-US" dirty="0"/>
              <a:t>이현준</a:t>
            </a:r>
            <a:r>
              <a:rPr lang="en-US" altLang="ko-KR" dirty="0"/>
              <a:t>, </a:t>
            </a:r>
            <a:r>
              <a:rPr lang="ko-KR" altLang="en-US" dirty="0"/>
              <a:t>최진용 다섯명이 한 팀으로 이번 프로젝트 제작에 참여했습니다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로그인 페이지의 코드입니다</a:t>
            </a:r>
            <a:r>
              <a:rPr lang="en-US" altLang="ko-KR" dirty="0"/>
              <a:t>. </a:t>
            </a:r>
            <a:r>
              <a:rPr lang="ko-KR" altLang="en-US" dirty="0"/>
              <a:t>로그인에는 아이디와 패스워드를 입력하는 간단한 창을 만들었고 </a:t>
            </a:r>
            <a:r>
              <a:rPr lang="ko-KR" altLang="en-US" dirty="0" err="1"/>
              <a:t>입력후</a:t>
            </a:r>
            <a:r>
              <a:rPr lang="ko-KR" altLang="en-US" dirty="0"/>
              <a:t> 로그인 버튼을 누르면 로그인이 되는 간단한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로그인을 하기 전</a:t>
            </a:r>
            <a:r>
              <a:rPr lang="en-US" altLang="ko-KR" dirty="0"/>
              <a:t>, </a:t>
            </a:r>
            <a:r>
              <a:rPr lang="ko-KR" altLang="en-US" dirty="0"/>
              <a:t>회원가입을 </a:t>
            </a:r>
            <a:r>
              <a:rPr lang="ko-KR" altLang="en-US" dirty="0" err="1"/>
              <a:t>해야하므로</a:t>
            </a:r>
            <a:r>
              <a:rPr lang="ko-KR" altLang="en-US" dirty="0"/>
              <a:t> 가입하기 버튼을 만들었고 </a:t>
            </a:r>
            <a:r>
              <a:rPr lang="en-US" altLang="ko-KR" dirty="0"/>
              <a:t>a</a:t>
            </a:r>
            <a:r>
              <a:rPr lang="ko-KR" altLang="en-US" dirty="0"/>
              <a:t>태그를 사용하면 됐지만 </a:t>
            </a:r>
            <a:r>
              <a:rPr lang="ko-KR" altLang="en-US" dirty="0" err="1"/>
              <a:t>온클릭</a:t>
            </a:r>
            <a:r>
              <a:rPr lang="ko-KR" altLang="en-US" dirty="0"/>
              <a:t> 이벤트로 회원가입 페이지로 이동하도록 해봤습니다</a:t>
            </a:r>
            <a:r>
              <a:rPr lang="en-US" altLang="ko-KR" dirty="0"/>
              <a:t>… </a:t>
            </a:r>
            <a:r>
              <a:rPr lang="ko-KR" altLang="en-US" dirty="0"/>
              <a:t>겉멋입니다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5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 페이지는 사용자로부터 다섯가지 입력사항을 받도록 했고 입력을 하면 회원가입 버튼을 눌러 실행시키는 방식입니다</a:t>
            </a:r>
            <a:r>
              <a:rPr lang="en-US" altLang="ko-KR" dirty="0"/>
              <a:t>. </a:t>
            </a:r>
            <a:r>
              <a:rPr lang="ko-KR" altLang="en-US" dirty="0"/>
              <a:t>회원가입을 처리하는 페이지로 넘어가기 전에 </a:t>
            </a:r>
            <a:r>
              <a:rPr lang="en-US" altLang="ko-KR" dirty="0"/>
              <a:t>submit</a:t>
            </a:r>
            <a:r>
              <a:rPr lang="ko-KR" altLang="en-US" dirty="0"/>
              <a:t>버튼에 </a:t>
            </a:r>
            <a:r>
              <a:rPr lang="ko-KR" altLang="en-US" dirty="0" err="1"/>
              <a:t>온클릭</a:t>
            </a:r>
            <a:r>
              <a:rPr lang="ko-KR" altLang="en-US" dirty="0"/>
              <a:t> 이벤트를 주어 조인체크라는</a:t>
            </a:r>
            <a:endParaRPr lang="en-US" altLang="ko-KR" dirty="0"/>
          </a:p>
          <a:p>
            <a:r>
              <a:rPr lang="ko-KR" altLang="en-US" dirty="0"/>
              <a:t>함수를 실행시키도록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6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조인체크라는 함수는 사용자가 입력한 회원가입 데이터에 대한 유효성 검사를 하는 함수입니다</a:t>
            </a:r>
            <a:r>
              <a:rPr lang="en-US" altLang="ko-KR" dirty="0"/>
              <a:t>. </a:t>
            </a:r>
            <a:r>
              <a:rPr lang="ko-KR" altLang="en-US" dirty="0"/>
              <a:t>예를 들면 이름에는 한글만 쓸 수 있도록 정규식을 썼고 아이디에는 영문과 숫자만 사용하도록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밑 줄에는 </a:t>
            </a:r>
            <a:r>
              <a:rPr lang="en-US" altLang="ko-KR" dirty="0"/>
              <a:t>length</a:t>
            </a:r>
            <a:r>
              <a:rPr lang="ko-KR" altLang="en-US" dirty="0"/>
              <a:t>를 사용해 </a:t>
            </a:r>
            <a:r>
              <a:rPr lang="ko-KR" altLang="en-US" dirty="0" err="1"/>
              <a:t>입력값이</a:t>
            </a:r>
            <a:r>
              <a:rPr lang="ko-KR" altLang="en-US" dirty="0"/>
              <a:t> 없으면 경고창이 뜨고 빈 칸이 없도록 했습니다</a:t>
            </a:r>
            <a:r>
              <a:rPr lang="en-US" altLang="ko-KR" dirty="0"/>
              <a:t>. </a:t>
            </a:r>
            <a:r>
              <a:rPr lang="ko-KR" altLang="en-US" dirty="0" err="1"/>
              <a:t>입력값이</a:t>
            </a:r>
            <a:r>
              <a:rPr lang="ko-KR" altLang="en-US" dirty="0"/>
              <a:t> 있을 경우에는 </a:t>
            </a:r>
            <a:r>
              <a:rPr lang="en-US" altLang="ko-KR" dirty="0"/>
              <a:t>else if</a:t>
            </a:r>
            <a:r>
              <a:rPr lang="ko-KR" altLang="en-US" dirty="0"/>
              <a:t>문 안에 위에 사용한 정규식을 검증하도록 했습니다</a:t>
            </a:r>
            <a:r>
              <a:rPr lang="en-US" altLang="ko-KR" dirty="0"/>
              <a:t>. </a:t>
            </a:r>
            <a:r>
              <a:rPr lang="ko-KR" altLang="en-US" dirty="0"/>
              <a:t>그래서 제대로 된 값들이 테이블에 들어가도록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유효성 검사를 통과하면 회원가입을 처리하는 페이지로 이동이 됩니다</a:t>
            </a:r>
            <a:r>
              <a:rPr lang="en-US" altLang="ko-KR" dirty="0"/>
              <a:t>. </a:t>
            </a:r>
            <a:r>
              <a:rPr lang="ko-KR" altLang="en-US" dirty="0"/>
              <a:t>실제 사용자에게 보여지지는 않고 쿼리문을 수행하게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자바에서 </a:t>
            </a:r>
            <a:r>
              <a:rPr lang="en-US" altLang="ko-KR" dirty="0"/>
              <a:t>try</a:t>
            </a:r>
            <a:r>
              <a:rPr lang="ko-KR" altLang="en-US" dirty="0"/>
              <a:t>문은 예외처리를 위해 사용되는 제어문인데 아직 배우지 않았으니 자세한 설명은 넘어가겠습니다</a:t>
            </a:r>
            <a:r>
              <a:rPr lang="en-US" altLang="ko-KR" dirty="0"/>
              <a:t>…. </a:t>
            </a:r>
            <a:r>
              <a:rPr lang="ko-KR" altLang="en-US" dirty="0"/>
              <a:t>트라이문 안에 보면 노란색 박스로 오라클과 연결되는 코드가 작성되었습니다</a:t>
            </a:r>
            <a:r>
              <a:rPr lang="en-US" altLang="ko-KR" dirty="0"/>
              <a:t>. </a:t>
            </a:r>
            <a:r>
              <a:rPr lang="ko-KR" altLang="en-US" dirty="0"/>
              <a:t>오라클 계정과 비밀번호를 입력해 접속을 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7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오라클과 접속이 되었다면 쿼리문을 통해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처리해야 하는데 로그인 페이지에서는 해당 테이블에 아이디와 패스워드가 일치하는 행이 있는지 확인합니다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행이 있으면 카운트 값은 </a:t>
            </a:r>
            <a:r>
              <a:rPr lang="en-US" altLang="ko-KR" dirty="0"/>
              <a:t>1</a:t>
            </a:r>
            <a:r>
              <a:rPr lang="ko-KR" altLang="en-US" dirty="0"/>
              <a:t>이 되겠죠</a:t>
            </a:r>
            <a:r>
              <a:rPr lang="en-US" altLang="ko-KR" dirty="0"/>
              <a:t>?? </a:t>
            </a:r>
            <a:r>
              <a:rPr lang="ko-KR" altLang="en-US" dirty="0"/>
              <a:t>저희가 사용자 테이블은 멤버라는 이름으로 만들었고 아이디는 </a:t>
            </a:r>
            <a:r>
              <a:rPr lang="en-US" altLang="ko-KR" dirty="0"/>
              <a:t>pk</a:t>
            </a:r>
            <a:r>
              <a:rPr lang="ko-KR" altLang="en-US" dirty="0"/>
              <a:t>로 줬기 때문에 카운트는 </a:t>
            </a:r>
            <a:r>
              <a:rPr lang="en-US" altLang="ko-KR" dirty="0"/>
              <a:t>0 </a:t>
            </a:r>
            <a:r>
              <a:rPr lang="ko-KR" altLang="en-US" dirty="0"/>
              <a:t>아니면 </a:t>
            </a:r>
            <a:r>
              <a:rPr lang="en-US" altLang="ko-KR" dirty="0"/>
              <a:t>1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아래 </a:t>
            </a:r>
            <a:r>
              <a:rPr lang="en-US" altLang="ko-KR" dirty="0"/>
              <a:t>if</a:t>
            </a:r>
            <a:r>
              <a:rPr lang="ko-KR" altLang="en-US" dirty="0"/>
              <a:t>문을 보시면 카운트가 </a:t>
            </a:r>
            <a:r>
              <a:rPr lang="en-US" altLang="ko-KR" dirty="0"/>
              <a:t>0 </a:t>
            </a:r>
            <a:r>
              <a:rPr lang="ko-KR" altLang="en-US" dirty="0"/>
              <a:t>이상이라고 </a:t>
            </a:r>
            <a:r>
              <a:rPr lang="ko-KR" altLang="en-US" dirty="0" err="1"/>
              <a:t>써져있지만</a:t>
            </a:r>
            <a:r>
              <a:rPr lang="ko-KR" altLang="en-US" dirty="0"/>
              <a:t> 값은 </a:t>
            </a:r>
            <a:r>
              <a:rPr lang="en-US" altLang="ko-KR" dirty="0"/>
              <a:t>1</a:t>
            </a:r>
            <a:r>
              <a:rPr lang="ko-KR" altLang="en-US" dirty="0"/>
              <a:t>일 경우를 말하는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맞는 아이디와 비밀번호가 있는 행이 있다면 로그인 한 아이디를 </a:t>
            </a:r>
            <a:r>
              <a:rPr lang="ko-KR" altLang="en-US" dirty="0" err="1"/>
              <a:t>로그인유저라는</a:t>
            </a:r>
            <a:r>
              <a:rPr lang="ko-KR" altLang="en-US" dirty="0"/>
              <a:t> 이름으로 세션에 저장하고 메인 페이지로 이동을 합니다</a:t>
            </a:r>
            <a:r>
              <a:rPr lang="en-US" altLang="ko-KR" dirty="0"/>
              <a:t>. Else</a:t>
            </a:r>
            <a:r>
              <a:rPr lang="ko-KR" altLang="en-US" dirty="0"/>
              <a:t>문에서 아이디와 비밀번호가 일치하지 않거나 없으면 경고창을 띄우고 다시 로그인 페이지로 돌아가도록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할 시에 생성되는 세션이 무엇인지 설명하겠습니다</a:t>
            </a:r>
            <a:r>
              <a:rPr lang="en-US" altLang="ko-KR" dirty="0"/>
              <a:t>. </a:t>
            </a:r>
            <a:r>
              <a:rPr lang="ko-KR" altLang="en-US" dirty="0"/>
              <a:t>세션은 서버와 클라이언트 간의 상태 정보를 유지하기 위해 사용되는 것으로 클라이언트와 연결이 지속되는 동안 클라이언트의 요청이 서버에 전송될 때마다</a:t>
            </a:r>
            <a:endParaRPr lang="en-US" altLang="ko-KR" dirty="0"/>
          </a:p>
          <a:p>
            <a:r>
              <a:rPr lang="ko-KR" altLang="en-US" dirty="0"/>
              <a:t>세션을 식별해서 해당 세션에 대한 정보를 유지하는 것입니다</a:t>
            </a:r>
            <a:r>
              <a:rPr lang="en-US" altLang="ko-KR" dirty="0"/>
              <a:t>. </a:t>
            </a:r>
            <a:r>
              <a:rPr lang="ko-KR" altLang="en-US" dirty="0"/>
              <a:t>저희가 </a:t>
            </a:r>
            <a:r>
              <a:rPr lang="ko-KR" altLang="en-US" dirty="0" err="1"/>
              <a:t>원했던건</a:t>
            </a:r>
            <a:r>
              <a:rPr lang="ko-KR" altLang="en-US" dirty="0"/>
              <a:t> 로그인을 해야 홈페이지를 볼 수 있었으면 좋겠다 생각해서 세션을 사용해 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8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페이지는 세션에 값이 있어야만 볼 수 있는 페이지로 코드 윗부분에 </a:t>
            </a:r>
            <a:r>
              <a:rPr lang="en-US" altLang="ko-KR" dirty="0"/>
              <a:t>if</a:t>
            </a:r>
            <a:r>
              <a:rPr lang="ko-KR" altLang="en-US" dirty="0"/>
              <a:t>문으로 세션이 </a:t>
            </a:r>
            <a:r>
              <a:rPr lang="en-US" altLang="ko-KR" dirty="0"/>
              <a:t>null</a:t>
            </a:r>
            <a:r>
              <a:rPr lang="ko-KR" altLang="en-US" dirty="0"/>
              <a:t>값이 아니고 로그인 </a:t>
            </a:r>
            <a:r>
              <a:rPr lang="ko-KR" altLang="en-US" dirty="0" err="1"/>
              <a:t>유저값이</a:t>
            </a:r>
            <a:r>
              <a:rPr lang="ko-KR" altLang="en-US" dirty="0"/>
              <a:t> 널이 아닌 경우에 로그인 </a:t>
            </a:r>
            <a:r>
              <a:rPr lang="ko-KR" altLang="en-US" dirty="0" err="1"/>
              <a:t>유저값을</a:t>
            </a:r>
            <a:r>
              <a:rPr lang="ko-KR" altLang="en-US" dirty="0"/>
              <a:t> 받아와서 페이지를 볼 수 있도록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보여지는 페이지 제일 밑에 </a:t>
            </a:r>
            <a:r>
              <a:rPr lang="en-US" altLang="ko-KR" dirty="0"/>
              <a:t>else</a:t>
            </a:r>
            <a:r>
              <a:rPr lang="ko-KR" altLang="en-US" dirty="0"/>
              <a:t>문을 넣어서 로그인이 안됐다면 로그인 창으로 다시 넘어가도록 코드를 짰습니다</a:t>
            </a:r>
            <a:r>
              <a:rPr lang="en-US" altLang="ko-KR" dirty="0"/>
              <a:t>.. </a:t>
            </a:r>
            <a:r>
              <a:rPr lang="ko-KR" altLang="en-US" dirty="0"/>
              <a:t>원래라면 모든 페이지에 이 코드를 썼어야 </a:t>
            </a:r>
            <a:r>
              <a:rPr lang="ko-KR" altLang="en-US" dirty="0" err="1"/>
              <a:t>헀지만</a:t>
            </a:r>
            <a:r>
              <a:rPr lang="ko-KR" altLang="en-US" dirty="0"/>
              <a:t> 코드 수정이 빈번했기 때문에 약간 귀찮아서 메인 페이지에만 넣었습니다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3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로그아웃을 누르게 되면 저장된 세션 값을 모두 </a:t>
            </a:r>
            <a:r>
              <a:rPr lang="ko-KR" altLang="en-US" dirty="0" err="1"/>
              <a:t>삭제시키도록</a:t>
            </a:r>
            <a:r>
              <a:rPr lang="ko-KR" altLang="en-US" dirty="0"/>
              <a:t> 해서 로그인 페이지로 이동을 하게 했습니다</a:t>
            </a:r>
            <a:r>
              <a:rPr lang="en-US" altLang="ko-KR" dirty="0"/>
              <a:t>…. </a:t>
            </a:r>
            <a:r>
              <a:rPr lang="ko-KR" altLang="en-US" dirty="0"/>
              <a:t>이게 로그아웃 페이지의 전체 코드로 매우 짧죠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내 정보 수정을 하는 것을 구현해 봤습니다</a:t>
            </a:r>
            <a:r>
              <a:rPr lang="en-US" altLang="ko-KR" dirty="0"/>
              <a:t>.. </a:t>
            </a:r>
            <a:r>
              <a:rPr lang="ko-KR" altLang="en-US" dirty="0"/>
              <a:t>선생님이 며칠 전에 말하셨던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속성을 저희가 사용하게 되었는데</a:t>
            </a:r>
            <a:r>
              <a:rPr lang="en-US" altLang="ko-KR" dirty="0"/>
              <a:t>, </a:t>
            </a:r>
            <a:r>
              <a:rPr lang="en-US" altLang="ko-KR" dirty="0" err="1"/>
              <a:t>readonly</a:t>
            </a:r>
            <a:r>
              <a:rPr lang="ko-KR" altLang="en-US" dirty="0"/>
              <a:t>는 수정이 불가능 하도록 막는 것입니다</a:t>
            </a:r>
            <a:r>
              <a:rPr lang="en-US" altLang="ko-KR" dirty="0"/>
              <a:t>. Id</a:t>
            </a:r>
            <a:r>
              <a:rPr lang="ko-KR" altLang="en-US" dirty="0"/>
              <a:t>는 수정하지 못하도록 </a:t>
            </a:r>
            <a:r>
              <a:rPr lang="en-US" altLang="ko-KR" dirty="0" err="1"/>
              <a:t>readonly</a:t>
            </a:r>
            <a:r>
              <a:rPr lang="ko-KR" altLang="en-US" dirty="0"/>
              <a:t>값을 줬고 아이디에는 자동적으로</a:t>
            </a:r>
            <a:endParaRPr lang="en-US" altLang="ko-KR" dirty="0"/>
          </a:p>
          <a:p>
            <a:r>
              <a:rPr lang="ko-KR" altLang="en-US" dirty="0" err="1"/>
              <a:t>로그인유저의</a:t>
            </a:r>
            <a:r>
              <a:rPr lang="ko-KR" altLang="en-US" dirty="0"/>
              <a:t> 아이디를 보여주도록 했습니다</a:t>
            </a:r>
            <a:r>
              <a:rPr lang="en-US" altLang="ko-KR" dirty="0"/>
              <a:t>. </a:t>
            </a:r>
            <a:r>
              <a:rPr lang="ko-KR" altLang="en-US" dirty="0"/>
              <a:t>내 정보 수정에서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데이터들은 다시 그것을 처리하기 위해 업데이트 </a:t>
            </a:r>
            <a:r>
              <a:rPr lang="ko-KR" altLang="en-US" dirty="0" err="1"/>
              <a:t>인포</a:t>
            </a:r>
            <a:r>
              <a:rPr lang="ko-KR" altLang="en-US" dirty="0"/>
              <a:t> 코드로 이동을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업데이트 </a:t>
            </a:r>
            <a:r>
              <a:rPr lang="ko-KR" altLang="en-US" dirty="0" err="1"/>
              <a:t>인포</a:t>
            </a:r>
            <a:r>
              <a:rPr lang="ko-KR" altLang="en-US" dirty="0"/>
              <a:t> 코드에서는 다시 </a:t>
            </a:r>
            <a:r>
              <a:rPr lang="en-US" altLang="ko-KR" dirty="0" err="1"/>
              <a:t>db</a:t>
            </a:r>
            <a:r>
              <a:rPr lang="ko-KR" altLang="en-US" dirty="0"/>
              <a:t>와 연결해 쿼리문을 사용하는 것인데요</a:t>
            </a:r>
            <a:r>
              <a:rPr lang="en-US" altLang="ko-KR" dirty="0"/>
              <a:t>, update</a:t>
            </a:r>
            <a:r>
              <a:rPr lang="ko-KR" altLang="en-US" dirty="0"/>
              <a:t>문을 사용해서 원래 테이블에 있던 값을 수정하도록 했습니다</a:t>
            </a:r>
            <a:r>
              <a:rPr lang="en-US" altLang="ko-KR" dirty="0"/>
              <a:t>. </a:t>
            </a:r>
            <a:r>
              <a:rPr lang="ko-KR" altLang="en-US" dirty="0"/>
              <a:t>뒤에 물음표에는 </a:t>
            </a:r>
            <a:r>
              <a:rPr lang="ko-KR" altLang="en-US" dirty="0" err="1"/>
              <a:t>입력받은</a:t>
            </a:r>
            <a:r>
              <a:rPr lang="ko-KR" altLang="en-US" dirty="0"/>
              <a:t> 값이 들어가는 것입니다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1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 주제는 브레인스토밍을 통해 여러 주제를 생각해 봤고</a:t>
            </a:r>
            <a:r>
              <a:rPr lang="en-US" altLang="ko-KR" dirty="0"/>
              <a:t>, </a:t>
            </a:r>
            <a:r>
              <a:rPr lang="ko-KR" altLang="en-US" dirty="0"/>
              <a:t>그 중 마포구에서 할 수 있는 취미생활에 관한 것을 하기로 했습니다</a:t>
            </a:r>
            <a:r>
              <a:rPr lang="en-US" altLang="ko-KR" dirty="0"/>
              <a:t>. </a:t>
            </a:r>
            <a:r>
              <a:rPr lang="ko-KR" altLang="en-US" dirty="0"/>
              <a:t>테이블에 들어갈 내용을 찾던 중에 서울시 공공데이터 홈페이지에 들어가니 서울시에서 제공하는 여러 데이터들을 찾을 수 있었고</a:t>
            </a:r>
            <a:r>
              <a:rPr lang="en-US" altLang="ko-KR" dirty="0"/>
              <a:t>,</a:t>
            </a:r>
            <a:r>
              <a:rPr lang="ko-KR" altLang="en-US" dirty="0"/>
              <a:t> 그 데이터를 통해 조금 더 범위를 넓혀 마포구가 아닌 서울시 전체에서 할 수 있는 취미에 관한 장소들을 보여주는 데이터를 활용하기로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29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각 주제마다 검색창을 넣었는데요</a:t>
            </a:r>
            <a:r>
              <a:rPr lang="en-US" altLang="ko-KR" dirty="0"/>
              <a:t>? </a:t>
            </a:r>
            <a:r>
              <a:rPr lang="ko-KR" altLang="en-US" dirty="0"/>
              <a:t>검색창에서 </a:t>
            </a:r>
            <a:r>
              <a:rPr lang="ko-KR" altLang="en-US" dirty="0" err="1"/>
              <a:t>입력받은</a:t>
            </a:r>
            <a:r>
              <a:rPr lang="ko-KR" altLang="en-US" dirty="0"/>
              <a:t> 값은 쿼리라고 네임을 줬고 그 값은 검색어를 처리하는 코드에서 </a:t>
            </a:r>
            <a:r>
              <a:rPr lang="ko-KR" altLang="en-US" dirty="0" err="1"/>
              <a:t>변수명</a:t>
            </a:r>
            <a:r>
              <a:rPr lang="ko-KR" altLang="en-US" dirty="0"/>
              <a:t> 쿼리에 들어가게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검색은 </a:t>
            </a:r>
            <a:r>
              <a:rPr lang="ko-KR" altLang="en-US" dirty="0" err="1"/>
              <a:t>셀렉트로</a:t>
            </a:r>
            <a:r>
              <a:rPr lang="ko-KR" altLang="en-US" dirty="0"/>
              <a:t> 쿼리문을 작성했는데요 </a:t>
            </a:r>
            <a:r>
              <a:rPr lang="en-US" altLang="ko-KR" dirty="0"/>
              <a:t>where</a:t>
            </a:r>
            <a:r>
              <a:rPr lang="ko-KR" altLang="en-US" dirty="0"/>
              <a:t>문에 각 속성에 </a:t>
            </a:r>
            <a:r>
              <a:rPr lang="en-US" altLang="ko-KR" dirty="0"/>
              <a:t>like</a:t>
            </a:r>
            <a:r>
              <a:rPr lang="ko-KR" altLang="en-US" dirty="0"/>
              <a:t> 뒤에 검색어가 들어가도록 했습니다</a:t>
            </a:r>
            <a:r>
              <a:rPr lang="en-US" altLang="ko-KR" dirty="0"/>
              <a:t>. </a:t>
            </a:r>
            <a:r>
              <a:rPr lang="ko-KR" altLang="en-US" dirty="0"/>
              <a:t>아래의 </a:t>
            </a:r>
            <a:r>
              <a:rPr lang="en-US" altLang="ko-KR" dirty="0"/>
              <a:t>for</a:t>
            </a:r>
            <a:r>
              <a:rPr lang="ko-KR" altLang="en-US" dirty="0"/>
              <a:t>문은 퍼센트 기호를 사용해 검색어가 데이터 어디에 있을지 모르니까 앞 뒤에 퍼센트를 붙여 검색하도록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그렇게 검색된 데이터들은 테이블 형식으로 나타나게 되는데 </a:t>
            </a:r>
            <a:r>
              <a:rPr lang="en-US" altLang="ko-KR" dirty="0"/>
              <a:t>while</a:t>
            </a:r>
            <a:r>
              <a:rPr lang="ko-KR" altLang="en-US" dirty="0"/>
              <a:t>문으로 모든 </a:t>
            </a:r>
            <a:r>
              <a:rPr lang="ko-KR" altLang="en-US" dirty="0" err="1"/>
              <a:t>데이터값이</a:t>
            </a:r>
            <a:r>
              <a:rPr lang="ko-KR" altLang="en-US" dirty="0"/>
              <a:t> </a:t>
            </a:r>
            <a:r>
              <a:rPr lang="ko-KR" altLang="en-US" dirty="0" err="1"/>
              <a:t>나올때까지</a:t>
            </a:r>
            <a:r>
              <a:rPr lang="ko-KR" altLang="en-US" dirty="0"/>
              <a:t> 반복하도록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97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테이블을 하나만 사용하는 페이지면 해당하는 테이블명만 넣어서 </a:t>
            </a:r>
            <a:r>
              <a:rPr lang="ko-KR" altLang="en-US" dirty="0" err="1"/>
              <a:t>셀렉트문을</a:t>
            </a:r>
            <a:r>
              <a:rPr lang="ko-KR" altLang="en-US" dirty="0"/>
              <a:t> 사용하면 됐지만</a:t>
            </a:r>
            <a:r>
              <a:rPr lang="en-US" altLang="ko-KR" dirty="0"/>
              <a:t>, </a:t>
            </a:r>
            <a:r>
              <a:rPr lang="ko-KR" altLang="en-US" dirty="0"/>
              <a:t>어떤 페이지에는 테이블을 여러 개 사용했습니다</a:t>
            </a:r>
            <a:r>
              <a:rPr lang="en-US" altLang="ko-KR" dirty="0"/>
              <a:t>. </a:t>
            </a:r>
            <a:r>
              <a:rPr lang="ko-KR" altLang="en-US" dirty="0"/>
              <a:t>그렇게 되면 쿼리문이 엄청나게 길어지더라구요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가상테이블인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를 사용해봤습니다</a:t>
            </a:r>
            <a:r>
              <a:rPr lang="en-US" altLang="ko-KR" dirty="0"/>
              <a:t>. </a:t>
            </a:r>
            <a:r>
              <a:rPr lang="ko-KR" altLang="en-US" dirty="0"/>
              <a:t>뷰를 만들어서 유니온 올로 합집합으로 연결시켜 사용하니 쿼리문이 짧아져서 편했습니다</a:t>
            </a:r>
            <a:r>
              <a:rPr lang="en-US" altLang="ko-KR" dirty="0"/>
              <a:t>.  </a:t>
            </a:r>
            <a:r>
              <a:rPr lang="ko-KR" altLang="en-US" dirty="0"/>
              <a:t>각 주제별 페이지의 검색 기능은 이렇게 구현을 했고요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3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페이지와 헤더에 있는 검색은 통합검색 기능을 만들고 싶었습니다</a:t>
            </a:r>
            <a:r>
              <a:rPr lang="en-US" altLang="ko-KR" dirty="0"/>
              <a:t>. </a:t>
            </a:r>
            <a:r>
              <a:rPr lang="ko-KR" altLang="en-US" dirty="0"/>
              <a:t>그래서 첫번째 생각으로는 </a:t>
            </a:r>
            <a:r>
              <a:rPr lang="ko-KR" altLang="en-US" dirty="0" err="1"/>
              <a:t>셀렉트</a:t>
            </a:r>
            <a:r>
              <a:rPr lang="ko-KR" altLang="en-US" dirty="0"/>
              <a:t> 태그를 사용해 옵션에 각 주제들을 넣어서 선택한 주제의 테이블만 가져와서 검색을 하려고 했습니다</a:t>
            </a:r>
            <a:r>
              <a:rPr lang="en-US" altLang="ko-KR" dirty="0"/>
              <a:t>. </a:t>
            </a:r>
            <a:r>
              <a:rPr lang="ko-KR" altLang="en-US" dirty="0"/>
              <a:t>하지만 실패했고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두번째는 위의 코드를 사용해 각 검색기능을 가진 코드를 </a:t>
            </a:r>
            <a:r>
              <a:rPr lang="ko-KR" altLang="en-US" dirty="0" err="1"/>
              <a:t>인클루드</a:t>
            </a:r>
            <a:r>
              <a:rPr lang="ko-KR" altLang="en-US" dirty="0"/>
              <a:t> 해서 가져오라고 했으나 이것도 실패했습니다</a:t>
            </a:r>
            <a:r>
              <a:rPr lang="en-US" altLang="ko-KR" dirty="0"/>
              <a:t>….</a:t>
            </a:r>
            <a:r>
              <a:rPr lang="ko-KR" altLang="en-US" dirty="0"/>
              <a:t>그래서 각 검색 페이지의 코드를 이어 붙여서 구현하는 방식으로 통합검색을 하도록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06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검색한 테이블을 결과로 사용자에게 보여줄 때 너무 길게 나오고 가독성도 안 좋아서 더보기를 클릭해서 나타낼 수 있도록 구현을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24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코드의 설명으로는 여기까지 하도록 하겠습니다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07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저희가 이번에 버전관리를 </a:t>
            </a:r>
            <a:r>
              <a:rPr lang="en-US" altLang="ko-KR" dirty="0"/>
              <a:t>git</a:t>
            </a:r>
            <a:r>
              <a:rPr lang="ko-KR" altLang="en-US" dirty="0"/>
              <a:t>을 사용해 봤는데요 제 </a:t>
            </a:r>
            <a:r>
              <a:rPr lang="ko-KR" altLang="en-US" dirty="0" err="1"/>
              <a:t>레포지토리</a:t>
            </a:r>
            <a:r>
              <a:rPr lang="ko-KR" altLang="en-US" dirty="0"/>
              <a:t> 퍼스트콜라보에 이번 프로젝트를 저장해 </a:t>
            </a:r>
            <a:r>
              <a:rPr lang="ko-KR" altLang="en-US" dirty="0" err="1"/>
              <a:t>놨구요</a:t>
            </a:r>
            <a:r>
              <a:rPr lang="en-US" altLang="ko-KR" dirty="0"/>
              <a:t>,,, </a:t>
            </a:r>
            <a:r>
              <a:rPr lang="ko-KR" altLang="en-US" dirty="0"/>
              <a:t>깃을 사용하면서 기본적인 </a:t>
            </a:r>
            <a:r>
              <a:rPr lang="ko-KR" altLang="en-US" dirty="0" err="1"/>
              <a:t>스테이징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/>
              <a:t>풀</a:t>
            </a:r>
            <a:r>
              <a:rPr lang="en-US" altLang="ko-KR" dirty="0"/>
              <a:t>, </a:t>
            </a:r>
            <a:r>
              <a:rPr lang="ko-KR" altLang="en-US" dirty="0" err="1"/>
              <a:t>푸쉬들은</a:t>
            </a:r>
            <a:r>
              <a:rPr lang="ko-KR" altLang="en-US" dirty="0"/>
              <a:t> 더 손에 익은 것 같고요</a:t>
            </a:r>
            <a:r>
              <a:rPr lang="en-US" altLang="ko-KR" dirty="0"/>
              <a:t>..</a:t>
            </a:r>
          </a:p>
          <a:p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풀 </a:t>
            </a:r>
            <a:r>
              <a:rPr lang="ko-KR" altLang="en-US" dirty="0" err="1"/>
              <a:t>리퀘스트도</a:t>
            </a:r>
            <a:r>
              <a:rPr lang="ko-KR" altLang="en-US" dirty="0"/>
              <a:t> 사용해 보면서 협업하기가 참 힘들구나</a:t>
            </a:r>
            <a:r>
              <a:rPr lang="en-US" altLang="ko-KR" dirty="0"/>
              <a:t>…..</a:t>
            </a:r>
            <a:r>
              <a:rPr lang="ko-KR" altLang="en-US" dirty="0"/>
              <a:t>생각을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32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깃에서 문제가 </a:t>
            </a:r>
            <a:r>
              <a:rPr lang="ko-KR" altLang="en-US" dirty="0" err="1"/>
              <a:t>됐던건</a:t>
            </a:r>
            <a:r>
              <a:rPr lang="ko-KR" altLang="en-US" dirty="0"/>
              <a:t> 처음에 </a:t>
            </a:r>
            <a:r>
              <a:rPr lang="ko-KR" altLang="en-US" dirty="0" err="1"/>
              <a:t>브랜치</a:t>
            </a:r>
            <a:r>
              <a:rPr lang="ko-KR" altLang="en-US" dirty="0"/>
              <a:t> 개념을 제대로 잡지 못했던 것입니다</a:t>
            </a:r>
            <a:r>
              <a:rPr lang="en-US" altLang="ko-KR" dirty="0"/>
              <a:t>….</a:t>
            </a:r>
            <a:r>
              <a:rPr lang="ko-KR" altLang="en-US" dirty="0"/>
              <a:t>처음에 저장소를 만들고 팀원들을 </a:t>
            </a:r>
            <a:r>
              <a:rPr lang="ko-KR" altLang="en-US" dirty="0" err="1"/>
              <a:t>초대했을때</a:t>
            </a:r>
            <a:r>
              <a:rPr lang="ko-KR" altLang="en-US" dirty="0"/>
              <a:t> 멍청하게 </a:t>
            </a:r>
            <a:r>
              <a:rPr lang="ko-KR" altLang="en-US" dirty="0" err="1"/>
              <a:t>브랜치를</a:t>
            </a:r>
            <a:r>
              <a:rPr lang="ko-KR" altLang="en-US" dirty="0"/>
              <a:t> 그 때 </a:t>
            </a:r>
            <a:r>
              <a:rPr lang="ko-KR" altLang="en-US" dirty="0" err="1"/>
              <a:t>만들어놔가지고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오른쪽 손그림에서 보듯이 한참 작업을 하다가 분기가 나눠져야 할 시점에 </a:t>
            </a:r>
            <a:r>
              <a:rPr lang="ko-KR" altLang="en-US" dirty="0" err="1"/>
              <a:t>브랜치를</a:t>
            </a:r>
            <a:r>
              <a:rPr lang="ko-KR" altLang="en-US" dirty="0"/>
              <a:t> 만들고 작업을 </a:t>
            </a:r>
            <a:r>
              <a:rPr lang="ko-KR" altLang="en-US" dirty="0" err="1"/>
              <a:t>했었어야</a:t>
            </a:r>
            <a:r>
              <a:rPr lang="ko-KR" altLang="en-US" dirty="0"/>
              <a:t> </a:t>
            </a:r>
            <a:r>
              <a:rPr lang="ko-KR" altLang="en-US" dirty="0" err="1"/>
              <a:t>헀는데</a:t>
            </a:r>
            <a:r>
              <a:rPr lang="ko-KR" altLang="en-US" dirty="0"/>
              <a:t> 전에 </a:t>
            </a:r>
            <a:r>
              <a:rPr lang="ko-KR" altLang="en-US" dirty="0" err="1"/>
              <a:t>만들어놨던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쓰니 우왕좌왕하게 되었습니다</a:t>
            </a:r>
            <a:r>
              <a:rPr lang="en-US" altLang="ko-KR" dirty="0"/>
              <a:t>…. </a:t>
            </a:r>
            <a:r>
              <a:rPr lang="ko-KR" altLang="en-US" dirty="0"/>
              <a:t>하지만 이렇게 하면서 </a:t>
            </a:r>
            <a:r>
              <a:rPr lang="ko-KR" altLang="en-US" dirty="0" err="1"/>
              <a:t>브랜치도</a:t>
            </a:r>
            <a:r>
              <a:rPr lang="ko-KR" altLang="en-US" dirty="0"/>
              <a:t> 어떻게 써야 하는지 배우게 되었습니다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41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브랜치를</a:t>
            </a:r>
            <a:r>
              <a:rPr lang="ko-KR" altLang="en-US" dirty="0"/>
              <a:t> 나눠서 작업한 것을 깃에서 로그로 확인도 해봤습니다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6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프로젝트를 하면서 </a:t>
            </a:r>
            <a:r>
              <a:rPr lang="en-US" altLang="ko-KR" dirty="0" err="1"/>
              <a:t>db</a:t>
            </a:r>
            <a:r>
              <a:rPr lang="ko-KR" altLang="en-US" dirty="0"/>
              <a:t>를 사용하게 됐는데 연결하는 것은 연결을 위한 패키지 추가와 두 줄 정도의 자바 코드를 추가해서 바로 연결이 되어서 쉬웠습니다</a:t>
            </a:r>
            <a:r>
              <a:rPr lang="en-US" altLang="ko-KR" dirty="0"/>
              <a:t>… </a:t>
            </a:r>
            <a:r>
              <a:rPr lang="ko-KR" altLang="en-US" dirty="0" err="1"/>
              <a:t>로컬호스트로</a:t>
            </a:r>
            <a:r>
              <a:rPr lang="ko-KR" altLang="en-US" dirty="0"/>
              <a:t> 자기 컴퓨터에 있는 </a:t>
            </a:r>
            <a:r>
              <a:rPr lang="en-US" altLang="ko-KR" dirty="0" err="1"/>
              <a:t>db</a:t>
            </a:r>
            <a:r>
              <a:rPr lang="ko-KR" altLang="en-US" dirty="0"/>
              <a:t>를 연결하는 것은 쉬웠지만</a:t>
            </a:r>
            <a:endParaRPr lang="en-US" altLang="ko-KR" dirty="0"/>
          </a:p>
          <a:p>
            <a:r>
              <a:rPr lang="ko-KR" altLang="en-US" dirty="0"/>
              <a:t>저희가 처음에 한 컴퓨터에 서버컴퓨터를 만들어서 거기에만 테이블을 만들고 데이터를 넣어서 작업하려고 </a:t>
            </a:r>
            <a:r>
              <a:rPr lang="ko-KR" altLang="en-US" dirty="0" err="1"/>
              <a:t>헀는데</a:t>
            </a:r>
            <a:r>
              <a:rPr lang="en-US" altLang="ko-KR" dirty="0"/>
              <a:t>…</a:t>
            </a:r>
            <a:r>
              <a:rPr lang="ko-KR" altLang="en-US" dirty="0"/>
              <a:t>잘 안돼서 끝까지 못한 게 아쉽습니다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또한 이번에 쿼리문도 사용하게 됐는데 간단한 기능만 구현해서 그런지 </a:t>
            </a:r>
            <a:r>
              <a:rPr lang="en-US" altLang="ko-KR" dirty="0"/>
              <a:t>where</a:t>
            </a:r>
            <a:r>
              <a:rPr lang="ko-KR" altLang="en-US" dirty="0"/>
              <a:t>문만 썼고 그것도 굉장히 쉬운 문법으로만 작성해서 수업시간에 배웠던 것들을 사용하지 못해 조금 아쉬웠습니다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깃허브로</a:t>
            </a:r>
            <a:r>
              <a:rPr lang="ko-KR" altLang="en-US" dirty="0"/>
              <a:t> 협업은 처음이라 초반에 어렵고 헷갈렸었는데 이제 우리 팀은 잘 사용할 수 있을 것 같습니다</a:t>
            </a:r>
            <a:r>
              <a:rPr lang="en-US" altLang="ko-KR" dirty="0"/>
              <a:t>…..</a:t>
            </a:r>
            <a:r>
              <a:rPr lang="ko-KR" altLang="en-US" dirty="0"/>
              <a:t>제일 중요한 것은 뭘 하기 전에 무조건 </a:t>
            </a:r>
            <a:r>
              <a:rPr lang="en-US" altLang="ko-KR" dirty="0"/>
              <a:t>pull</a:t>
            </a:r>
            <a:r>
              <a:rPr lang="ko-KR" altLang="en-US" dirty="0"/>
              <a:t>을 </a:t>
            </a:r>
            <a:r>
              <a:rPr lang="ko-KR" altLang="en-US" dirty="0" err="1"/>
              <a:t>해야한다</a:t>
            </a:r>
            <a:r>
              <a:rPr lang="en-US" altLang="ko-KR" dirty="0"/>
              <a:t>….</a:t>
            </a:r>
            <a:r>
              <a:rPr lang="ko-KR" altLang="en-US" dirty="0"/>
              <a:t>라는 것을 </a:t>
            </a:r>
            <a:r>
              <a:rPr lang="ko-KR" altLang="en-US" dirty="0" err="1"/>
              <a:t>꺠달았습니다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기능을 그렇게 많이 넣지 않아서 조금 아쉽지만 그래도 할 수 있는 선에서 했다고 생각해서 우리 팀에게 감사하다고 생각합니다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먼저 프로젝트 </a:t>
            </a:r>
            <a:r>
              <a:rPr lang="ko-KR" altLang="en-US" dirty="0" err="1"/>
              <a:t>완성본</a:t>
            </a:r>
            <a:r>
              <a:rPr lang="ko-KR" altLang="en-US" dirty="0"/>
              <a:t> 시연을 하고 그 후 코드 리뷰하는 시간을 갖도록 하겠습니다</a:t>
            </a:r>
            <a:r>
              <a:rPr lang="en-US" altLang="ko-KR" dirty="0"/>
              <a:t>. </a:t>
            </a:r>
            <a:r>
              <a:rPr lang="ko-KR" altLang="en-US" dirty="0"/>
              <a:t>홈페이지 보여주기</a:t>
            </a:r>
            <a:r>
              <a:rPr lang="en-US" altLang="ko-KR" dirty="0"/>
              <a:t>~~~~~~~~~~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4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코드리뷰는 이렇게 마치고 혹시 질문사항이 있으시면 받겠습니다</a:t>
            </a:r>
            <a:r>
              <a:rPr lang="en-US" altLang="ko-KR" dirty="0"/>
              <a:t>….</a:t>
            </a:r>
            <a:r>
              <a:rPr lang="ko-KR" altLang="en-US" dirty="0"/>
              <a:t>없겠지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3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버튼팀</a:t>
            </a:r>
            <a:r>
              <a:rPr lang="ko-KR" altLang="en-US" dirty="0"/>
              <a:t> 발표는 </a:t>
            </a:r>
            <a:r>
              <a:rPr lang="ko-KR" altLang="en-US" dirty="0" err="1"/>
              <a:t>여기까지였구요</a:t>
            </a:r>
            <a:r>
              <a:rPr lang="ko-KR" altLang="en-US" dirty="0"/>
              <a:t> 저는 발표의 버튼 팀 팀장 임수진이었습니다 감사합니다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5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이번 프로젝트에서 사용한 </a:t>
            </a:r>
            <a:r>
              <a:rPr lang="ko-KR" altLang="en-US" dirty="0" err="1"/>
              <a:t>툴으로는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에 이클립스를 사용했고</a:t>
            </a:r>
            <a:r>
              <a:rPr lang="en-US" altLang="ko-KR" dirty="0"/>
              <a:t>, </a:t>
            </a:r>
            <a:r>
              <a:rPr lang="ko-KR" altLang="en-US" dirty="0"/>
              <a:t>사용 언어로는 </a:t>
            </a:r>
            <a:r>
              <a:rPr lang="en-US" altLang="ko-KR" dirty="0" err="1"/>
              <a:t>html,css</a:t>
            </a:r>
            <a:r>
              <a:rPr lang="en-US" altLang="ko-KR" dirty="0"/>
              <a:t>,</a:t>
            </a:r>
            <a:r>
              <a:rPr lang="ko-KR" altLang="en-US" dirty="0"/>
              <a:t>자바스크립트</a:t>
            </a:r>
            <a:r>
              <a:rPr lang="en-US" altLang="ko-KR" dirty="0"/>
              <a:t>,</a:t>
            </a:r>
            <a:r>
              <a:rPr lang="ko-KR" altLang="en-US" dirty="0"/>
              <a:t>자바를 썼습니다</a:t>
            </a:r>
            <a:r>
              <a:rPr lang="en-US" altLang="ko-KR" dirty="0"/>
              <a:t>. </a:t>
            </a:r>
            <a:r>
              <a:rPr lang="ko-KR" altLang="en-US" dirty="0"/>
              <a:t>또한 데이터베이스는 오라클을 사용했습니다</a:t>
            </a:r>
            <a:r>
              <a:rPr lang="en-US" altLang="ko-KR" dirty="0"/>
              <a:t>. </a:t>
            </a:r>
            <a:r>
              <a:rPr lang="ko-KR" altLang="en-US" dirty="0"/>
              <a:t>그리고 버전관리 도구에 </a:t>
            </a:r>
            <a:r>
              <a:rPr lang="en-US" altLang="ko-KR" dirty="0"/>
              <a:t>git</a:t>
            </a:r>
            <a:r>
              <a:rPr lang="ko-KR" altLang="en-US" dirty="0"/>
              <a:t>을 사용해서 </a:t>
            </a:r>
            <a:r>
              <a:rPr lang="en-US" altLang="ko-KR" dirty="0" err="1"/>
              <a:t>github</a:t>
            </a:r>
            <a:r>
              <a:rPr lang="ko-KR" altLang="en-US" dirty="0"/>
              <a:t>로 협업을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</a:t>
            </a:r>
            <a:r>
              <a:rPr lang="en-US" altLang="ko-KR" dirty="0" err="1"/>
              <a:t>vscode</a:t>
            </a:r>
            <a:r>
              <a:rPr lang="ko-KR" altLang="en-US" dirty="0"/>
              <a:t>를 사용하려고 했는데 </a:t>
            </a:r>
            <a:r>
              <a:rPr lang="en-US" altLang="ko-KR" dirty="0" err="1"/>
              <a:t>jdk</a:t>
            </a:r>
            <a:r>
              <a:rPr lang="ko-KR" altLang="en-US" dirty="0"/>
              <a:t>버전을 </a:t>
            </a:r>
            <a:r>
              <a:rPr lang="ko-KR" altLang="en-US" dirty="0" err="1"/>
              <a:t>높여야하고</a:t>
            </a:r>
            <a:r>
              <a:rPr lang="en-US" altLang="ko-KR" dirty="0"/>
              <a:t>,</a:t>
            </a:r>
            <a:r>
              <a:rPr lang="ko-KR" altLang="en-US" dirty="0"/>
              <a:t> 확장프로그램을 </a:t>
            </a:r>
            <a:r>
              <a:rPr lang="ko-KR" altLang="en-US" dirty="0" err="1"/>
              <a:t>깔아야해서</a:t>
            </a:r>
            <a:r>
              <a:rPr lang="ko-KR" altLang="en-US" dirty="0"/>
              <a:t> 어떤 일이 발생할 지 몰라 그냥 이클립스를 사용하는 방향으로 정해졌습니다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3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</a:t>
            </a:r>
            <a:r>
              <a:rPr lang="en-US" altLang="ko-KR" dirty="0" err="1"/>
              <a:t>db</a:t>
            </a:r>
            <a:r>
              <a:rPr lang="ko-KR" altLang="en-US" dirty="0"/>
              <a:t>를 사용하기 때문에 홈페이지에서 사용자 입력을 받아 </a:t>
            </a:r>
            <a:r>
              <a:rPr lang="en-US" altLang="ko-KR" dirty="0" err="1"/>
              <a:t>db</a:t>
            </a:r>
            <a:r>
              <a:rPr lang="ko-KR" altLang="en-US" dirty="0"/>
              <a:t>의 데이터를 출력하도록 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form</a:t>
            </a:r>
            <a:r>
              <a:rPr lang="ko-KR" altLang="en-US" dirty="0"/>
              <a:t>태그를 사용해서 사용자 입력을 받았습니다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9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폼 태그는 사용자 입력을 받는데 사용하고</a:t>
            </a:r>
            <a:r>
              <a:rPr lang="en-US" altLang="ko-KR" dirty="0"/>
              <a:t>, </a:t>
            </a:r>
            <a:r>
              <a:rPr lang="ko-KR" altLang="en-US" dirty="0"/>
              <a:t>폼 태그의 메서드 속성으로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 </a:t>
            </a:r>
            <a:r>
              <a:rPr lang="ko-KR" altLang="en-US" dirty="0" err="1"/>
              <a:t>방식중에</a:t>
            </a:r>
            <a:r>
              <a:rPr lang="ko-KR" altLang="en-US" dirty="0"/>
              <a:t> 각 페이지마다 더 유용한 방식을 사용했습니다</a:t>
            </a:r>
            <a:r>
              <a:rPr lang="en-US" altLang="ko-KR" dirty="0"/>
              <a:t>. Get </a:t>
            </a:r>
            <a:r>
              <a:rPr lang="ko-KR" altLang="en-US" dirty="0"/>
              <a:t>방식은 주로 데이터를 가져오기 위해 사용하는 것으로 빠르고 간단하며 </a:t>
            </a:r>
            <a:r>
              <a:rPr lang="ko-KR" altLang="en-US" dirty="0" err="1"/>
              <a:t>캐싱이</a:t>
            </a:r>
            <a:r>
              <a:rPr lang="ko-KR" altLang="en-US" dirty="0"/>
              <a:t> 가능하지만 </a:t>
            </a:r>
            <a:endParaRPr lang="en-US" altLang="ko-KR" dirty="0"/>
          </a:p>
          <a:p>
            <a:r>
              <a:rPr lang="ko-KR" altLang="en-US" dirty="0"/>
              <a:t>보안에 취약하고 전송되는 데이터 제한이 있습니다</a:t>
            </a:r>
            <a:r>
              <a:rPr lang="en-US" altLang="ko-KR" dirty="0"/>
              <a:t>. Html </a:t>
            </a:r>
            <a:r>
              <a:rPr lang="ko-KR" altLang="en-US" dirty="0"/>
              <a:t>수업에서 배웠듯이 </a:t>
            </a:r>
            <a:r>
              <a:rPr lang="en-US" altLang="ko-KR" dirty="0"/>
              <a:t>get </a:t>
            </a:r>
            <a:r>
              <a:rPr lang="ko-KR" altLang="en-US" dirty="0"/>
              <a:t>방식을 사용하면 검색시에 홈페이지 주소 뒤에 검색어가 나오게 됩니다</a:t>
            </a:r>
            <a:r>
              <a:rPr lang="en-US" altLang="ko-KR" dirty="0"/>
              <a:t>. </a:t>
            </a:r>
            <a:r>
              <a:rPr lang="ko-KR" altLang="en-US" dirty="0"/>
              <a:t>각 브라우저마다 다르지만 홈페이지 주소가 </a:t>
            </a:r>
            <a:r>
              <a:rPr lang="en-US" altLang="ko-KR" dirty="0"/>
              <a:t>2</a:t>
            </a:r>
            <a:r>
              <a:rPr lang="ko-KR" altLang="en-US" dirty="0"/>
              <a:t>천자 정도 제한이 있다고 합니다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겟</a:t>
            </a:r>
            <a:r>
              <a:rPr lang="ko-KR" altLang="en-US" dirty="0"/>
              <a:t> 방식에 데이터 제한이 있다고 하는 것 같고요</a:t>
            </a:r>
            <a:r>
              <a:rPr lang="en-US" altLang="ko-KR" dirty="0"/>
              <a:t>  </a:t>
            </a:r>
            <a:r>
              <a:rPr lang="ko-KR" altLang="en-US" dirty="0"/>
              <a:t>또 포스트 방식은 주로 데이터를 전송하는데 사용되며 검색어가 홈페이지 주소에 나타나지 않습니다</a:t>
            </a:r>
            <a:r>
              <a:rPr lang="en-US" altLang="ko-KR" dirty="0"/>
              <a:t>. </a:t>
            </a:r>
            <a:r>
              <a:rPr lang="ko-KR" altLang="en-US" dirty="0"/>
              <a:t>그래서 보안상 안전하며 전송하는 데이터 크기의 제한이 없습니다</a:t>
            </a:r>
            <a:r>
              <a:rPr lang="en-US" altLang="ko-KR" dirty="0"/>
              <a:t>. </a:t>
            </a:r>
            <a:r>
              <a:rPr lang="ko-KR" altLang="en-US" dirty="0"/>
              <a:t>저희는 로그인 회원가입 창에는 </a:t>
            </a:r>
            <a:r>
              <a:rPr lang="en-US" altLang="ko-KR" dirty="0"/>
              <a:t>post</a:t>
            </a:r>
            <a:r>
              <a:rPr lang="ko-KR" altLang="en-US" dirty="0"/>
              <a:t>방식을 썼고</a:t>
            </a:r>
            <a:r>
              <a:rPr lang="en-US" altLang="ko-KR" dirty="0"/>
              <a:t>, </a:t>
            </a:r>
            <a:r>
              <a:rPr lang="ko-KR" altLang="en-US" dirty="0"/>
              <a:t>검색창에는 </a:t>
            </a:r>
            <a:r>
              <a:rPr lang="en-US" altLang="ko-KR" dirty="0"/>
              <a:t>get</a:t>
            </a:r>
            <a:r>
              <a:rPr lang="ko-KR" altLang="en-US" dirty="0"/>
              <a:t>방식을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0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방식에서 나온 캐시라는 개념은 쉽게 말해 임시 저장소를 뜻합니다</a:t>
            </a:r>
            <a:r>
              <a:rPr lang="en-US" altLang="ko-KR" dirty="0"/>
              <a:t>. </a:t>
            </a:r>
            <a:r>
              <a:rPr lang="ko-KR" altLang="en-US" dirty="0"/>
              <a:t>다시 사용될 가능성이 높은 데이터를 저장해 빠르게 불러올 수 있어서 성능 향상이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포스트 방식은 같은 요청이 반복되어도 항상 새로운 데이터를 받아야 하기 때문에 캐시를 사용할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3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폼 태그의 다른 속성 </a:t>
            </a:r>
            <a:r>
              <a:rPr lang="en-US" altLang="ko-KR" dirty="0"/>
              <a:t>action</a:t>
            </a:r>
            <a:r>
              <a:rPr lang="ko-KR" altLang="en-US" dirty="0"/>
              <a:t>은 폼에서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어디로 보낼지 정하는 속성으로</a:t>
            </a:r>
            <a:r>
              <a:rPr lang="en-US" altLang="ko-KR" dirty="0"/>
              <a:t>, </a:t>
            </a:r>
            <a:r>
              <a:rPr lang="ko-KR" altLang="en-US" dirty="0"/>
              <a:t>예를 들어서 로그인 페이지에서 아이디와 패스워드를 </a:t>
            </a:r>
            <a:r>
              <a:rPr lang="ko-KR" altLang="en-US" dirty="0" err="1"/>
              <a:t>입력받은</a:t>
            </a:r>
            <a:r>
              <a:rPr lang="ko-KR" altLang="en-US" dirty="0"/>
              <a:t> 후에 어떻게 그 정보들을 사용하는지에 대해 적힌 코드로 이동을 시키는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보면 </a:t>
            </a:r>
            <a:r>
              <a:rPr lang="en-US" altLang="ko-KR" dirty="0"/>
              <a:t>input</a:t>
            </a:r>
            <a:r>
              <a:rPr lang="ko-KR" altLang="en-US" dirty="0"/>
              <a:t>태그에 아이디는 </a:t>
            </a:r>
            <a:r>
              <a:rPr lang="en-US" altLang="ko-KR" dirty="0" err="1"/>
              <a:t>custid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 err="1"/>
              <a:t>custpw</a:t>
            </a:r>
            <a:r>
              <a:rPr lang="ko-KR" altLang="en-US" dirty="0"/>
              <a:t>로 </a:t>
            </a:r>
            <a:r>
              <a:rPr lang="en-US" altLang="ko-KR" dirty="0"/>
              <a:t>name </a:t>
            </a:r>
            <a:r>
              <a:rPr lang="ko-KR" altLang="en-US" dirty="0"/>
              <a:t>속성을 주고 이렇게 전달받은 데이터는 폼 태그의 액션으로 연결된 </a:t>
            </a:r>
            <a:r>
              <a:rPr lang="ko-KR" altLang="en-US" dirty="0" err="1"/>
              <a:t>로그인체크페이지로</a:t>
            </a:r>
            <a:r>
              <a:rPr lang="ko-KR" altLang="en-US" dirty="0"/>
              <a:t> 이동이 됩니다</a:t>
            </a:r>
            <a:r>
              <a:rPr lang="en-US" altLang="ko-KR" dirty="0"/>
              <a:t>. </a:t>
            </a:r>
            <a:r>
              <a:rPr lang="ko-KR" altLang="en-US" dirty="0"/>
              <a:t>이렇게 폼 태그를 </a:t>
            </a:r>
            <a:r>
              <a:rPr lang="ko-KR" altLang="en-US" dirty="0" err="1"/>
              <a:t>사용했을때는</a:t>
            </a:r>
            <a:r>
              <a:rPr lang="ko-KR" altLang="en-US" dirty="0"/>
              <a:t> 꼭 </a:t>
            </a:r>
            <a:r>
              <a:rPr lang="en-US" altLang="ko-KR" dirty="0"/>
              <a:t>submit </a:t>
            </a:r>
            <a:r>
              <a:rPr lang="ko-KR" altLang="en-US" dirty="0"/>
              <a:t>버튼이 있어야 합니다</a:t>
            </a:r>
            <a:r>
              <a:rPr lang="en-US" altLang="ko-KR" dirty="0"/>
              <a:t>…submit</a:t>
            </a:r>
            <a:r>
              <a:rPr lang="ko-KR" altLang="en-US" dirty="0"/>
              <a:t>을 눌러야 데이터가 전송이 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코드는 저희가 </a:t>
            </a:r>
            <a:r>
              <a:rPr lang="en-US" altLang="ko-KR" dirty="0" err="1"/>
              <a:t>db</a:t>
            </a:r>
            <a:r>
              <a:rPr lang="ko-KR" altLang="en-US" dirty="0"/>
              <a:t>와 연결하기 위해서 쓴 코드입니다</a:t>
            </a:r>
            <a:r>
              <a:rPr lang="en-US" altLang="ko-KR" dirty="0"/>
              <a:t>. </a:t>
            </a:r>
            <a:r>
              <a:rPr lang="ko-KR" altLang="en-US" dirty="0"/>
              <a:t>스크립트 </a:t>
            </a:r>
            <a:r>
              <a:rPr lang="ko-KR" altLang="en-US" dirty="0" err="1"/>
              <a:t>릿은</a:t>
            </a:r>
            <a:r>
              <a:rPr lang="ko-KR" altLang="en-US" dirty="0"/>
              <a:t> 첫 주차에 코드를 따라 치면서 썼던 것인데 기억이 </a:t>
            </a:r>
            <a:r>
              <a:rPr lang="ko-KR" altLang="en-US" dirty="0" err="1"/>
              <a:t>나실까요</a:t>
            </a:r>
            <a:r>
              <a:rPr lang="en-US" altLang="ko-KR" dirty="0"/>
              <a:t>???? </a:t>
            </a:r>
            <a:r>
              <a:rPr lang="ko-KR" altLang="en-US" dirty="0"/>
              <a:t>스크립트 </a:t>
            </a:r>
            <a:r>
              <a:rPr lang="ko-KR" altLang="en-US" dirty="0" err="1"/>
              <a:t>릿은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코드 안에서 자바코드를 사용할 수 있게 해주는 태그입니다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스크립트 </a:t>
            </a:r>
            <a:r>
              <a:rPr lang="ko-KR" altLang="en-US" dirty="0" err="1"/>
              <a:t>릿</a:t>
            </a:r>
            <a:r>
              <a:rPr lang="ko-KR" altLang="en-US" dirty="0"/>
              <a:t> 안에 </a:t>
            </a:r>
            <a:r>
              <a:rPr lang="en-US" altLang="ko-KR" dirty="0" err="1"/>
              <a:t>db</a:t>
            </a:r>
            <a:r>
              <a:rPr lang="ko-KR" altLang="en-US" dirty="0"/>
              <a:t>와 연결하기 위한 패키지를 </a:t>
            </a:r>
            <a:r>
              <a:rPr lang="ko-KR" altLang="en-US" dirty="0" err="1"/>
              <a:t>임포트</a:t>
            </a:r>
            <a:r>
              <a:rPr lang="ko-KR" altLang="en-US" dirty="0"/>
              <a:t> 하는 코드를 썼고</a:t>
            </a:r>
            <a:r>
              <a:rPr lang="en-US" altLang="ko-KR" dirty="0"/>
              <a:t>, </a:t>
            </a:r>
            <a:r>
              <a:rPr lang="ko-KR" altLang="en-US" dirty="0"/>
              <a:t>아랫부분 코드는 앞에서 폼 태그 안에 사용자가 썼던 데이터를 변수를 생성해 그 변수 안에 넣도록 하는 자바코드를 작성했습니다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5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Button</a:t>
            </a: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발표 시작 </a:t>
            </a:r>
            <a:r>
              <a:rPr lang="ko-KR" altLang="en-US" sz="4000" dirty="0" err="1">
                <a:solidFill>
                  <a:schemeClr val="tx1"/>
                </a:solidFill>
              </a:rPr>
              <a:t>할게용</a:t>
            </a:r>
            <a:r>
              <a:rPr lang="en-US" altLang="ko-KR" sz="4000" dirty="0">
                <a:solidFill>
                  <a:schemeClr val="tx1"/>
                </a:solidFill>
              </a:rPr>
              <a:t>~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2" y="4758243"/>
            <a:ext cx="189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임수진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엄세영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이유진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이현준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최진용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70" y="1003542"/>
            <a:ext cx="10575067" cy="390194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078532" y="4335332"/>
            <a:ext cx="4034117" cy="4518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6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751587" y="2750812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833044"/>
            <a:ext cx="10360247" cy="592014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637468" y="6217920"/>
            <a:ext cx="3281083" cy="535265"/>
          </a:xfrm>
          <a:prstGeom prst="ellipse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8309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유효성 검사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(joinCheck.js)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832036"/>
            <a:ext cx="9081341" cy="5740885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>
            <a:off x="2173045" y="2409713"/>
            <a:ext cx="2269864" cy="1032734"/>
          </a:xfrm>
          <a:prstGeom prst="trapezoid">
            <a:avLst/>
          </a:prstGeom>
          <a:noFill/>
          <a:ln w="38100"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1219" y="4206240"/>
            <a:ext cx="2183802" cy="3012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0162" y="4098664"/>
            <a:ext cx="24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없으면 불가능</a:t>
            </a:r>
          </a:p>
        </p:txBody>
      </p:sp>
    </p:spTree>
    <p:extLst>
      <p:ext uri="{BB962C8B-B14F-4D97-AF65-F5344CB8AC3E}">
        <p14:creationId xmlns:p14="http://schemas.microsoft.com/office/powerpoint/2010/main" val="383880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2156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6" y="961744"/>
            <a:ext cx="10959355" cy="42467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188" y="3227294"/>
            <a:ext cx="9941859" cy="63649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쿼리문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349046" y="166461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1167093"/>
            <a:ext cx="9410408" cy="50992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6518" y="1167093"/>
            <a:ext cx="9072282" cy="4286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60141" y="1703294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쿼리문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안에 </a:t>
            </a:r>
            <a:r>
              <a:rPr lang="ko-KR" altLang="en-US" dirty="0" err="1">
                <a:solidFill>
                  <a:srgbClr val="FF0000"/>
                </a:solidFill>
              </a:rPr>
              <a:t>입력받은</a:t>
            </a:r>
            <a:r>
              <a:rPr lang="ko-KR" altLang="en-US" dirty="0">
                <a:solidFill>
                  <a:srgbClr val="FF0000"/>
                </a:solidFill>
              </a:rPr>
              <a:t> 데이터 사용</a:t>
            </a:r>
          </a:p>
        </p:txBody>
      </p:sp>
      <p:sp>
        <p:nvSpPr>
          <p:cNvPr id="7" name="타원 6"/>
          <p:cNvSpPr/>
          <p:nvPr/>
        </p:nvSpPr>
        <p:spPr>
          <a:xfrm>
            <a:off x="3935506" y="1264024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219203" y="3128686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02188" y="2940424"/>
            <a:ext cx="25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3FCDFF"/>
                </a:solidFill>
              </a:rPr>
              <a:t>cnt</a:t>
            </a:r>
            <a:r>
              <a:rPr lang="ko-KR" altLang="en-US" dirty="0">
                <a:solidFill>
                  <a:srgbClr val="3FCDFF"/>
                </a:solidFill>
              </a:rPr>
              <a:t>값이 있을 경우 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로그인 정보를 세션에 저장</a:t>
            </a:r>
            <a:r>
              <a:rPr lang="en-US" altLang="ko-KR" dirty="0">
                <a:solidFill>
                  <a:srgbClr val="3FCDFF"/>
                </a:solidFill>
              </a:rPr>
              <a:t>!</a:t>
            </a:r>
            <a:endParaRPr lang="ko-KR" altLang="en-US" dirty="0">
              <a:solidFill>
                <a:srgbClr val="3FCD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376" y="4437529"/>
            <a:ext cx="3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: </a:t>
            </a:r>
            <a:r>
              <a:rPr lang="en-US" altLang="ko-KR" dirty="0" err="1"/>
              <a:t>cnt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이면 로그인 실패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8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2306" y="1066800"/>
            <a:ext cx="8659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세션</a:t>
            </a:r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????</a:t>
            </a:r>
          </a:p>
          <a:p>
            <a:r>
              <a:rPr lang="ko-KR" altLang="en-US" dirty="0"/>
              <a:t>서버와 클라이언트 간의 상태 정보를 유지하기 위해 사용</a:t>
            </a:r>
            <a:endParaRPr lang="en-US" altLang="ko-KR" dirty="0"/>
          </a:p>
          <a:p>
            <a:r>
              <a:rPr lang="ko-KR" altLang="en-US" dirty="0"/>
              <a:t>클라이언트와 연결이 지속되는 동안 클라이언트의 요청이 서버에 전송될 때 마다</a:t>
            </a:r>
            <a:endParaRPr lang="en-US" altLang="ko-KR" dirty="0"/>
          </a:p>
          <a:p>
            <a:r>
              <a:rPr lang="ko-KR" altLang="en-US" dirty="0"/>
              <a:t>세션을 식별하여 해당 세션에 대한 정보를 유지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258" y="3703695"/>
            <a:ext cx="7763435" cy="1133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8" y="3057364"/>
            <a:ext cx="24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로그인 페이지에서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세션을 생성</a:t>
            </a:r>
          </a:p>
        </p:txBody>
      </p:sp>
    </p:spTree>
    <p:extLst>
      <p:ext uri="{BB962C8B-B14F-4D97-AF65-F5344CB8AC3E}">
        <p14:creationId xmlns:p14="http://schemas.microsoft.com/office/powerpoint/2010/main" val="47298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76" y="2121553"/>
            <a:ext cx="7167300" cy="1051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176" y="108472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– </a:t>
            </a:r>
            <a:r>
              <a:rPr lang="ko-KR" altLang="en-US" dirty="0"/>
              <a:t>세션 정보를 가져온다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76" y="3724606"/>
            <a:ext cx="4652683" cy="1255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929" y="1604682"/>
            <a:ext cx="58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세션이 있어 값을 저장하고 페이지를 볼 수 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176" y="3281082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세션이 없으면 로그인 페이지로 돌아감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3944" y="4195482"/>
            <a:ext cx="285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메인에만</a:t>
            </a:r>
            <a:r>
              <a:rPr lang="ko-KR" altLang="en-US" dirty="0"/>
              <a:t> 이 코드 </a:t>
            </a:r>
            <a:r>
              <a:rPr lang="ko-KR" altLang="en-US" dirty="0" err="1"/>
              <a:t>넣엇습니다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코드 수정할 때 마다 로그인 해야해서 귀찮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8493944" y="3989294"/>
            <a:ext cx="3258785" cy="1698356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6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7924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로그아웃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세션 삭제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logout.jsp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047130"/>
            <a:ext cx="1693518" cy="16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985" y="1708617"/>
            <a:ext cx="8883497" cy="309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9162" y="5208494"/>
            <a:ext cx="16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너무 </a:t>
            </a:r>
            <a:r>
              <a:rPr lang="ko-KR" altLang="en-US" dirty="0" err="1">
                <a:solidFill>
                  <a:srgbClr val="C00000"/>
                </a:solidFill>
              </a:rPr>
              <a:t>간단헤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7315200" y="4984376"/>
            <a:ext cx="2091681" cy="950259"/>
          </a:xfrm>
          <a:prstGeom prst="cloud">
            <a:avLst/>
          </a:prstGeom>
          <a:noFill/>
          <a:ln w="57150">
            <a:solidFill>
              <a:srgbClr val="008D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341224" y="5818094"/>
            <a:ext cx="188258" cy="2330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1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내 정보 수정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2" y="1153365"/>
            <a:ext cx="9977191" cy="45441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08494" y="1909482"/>
            <a:ext cx="806824" cy="233083"/>
          </a:xfrm>
          <a:prstGeom prst="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14565" y="2142565"/>
            <a:ext cx="34872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5318" y="2671482"/>
            <a:ext cx="3827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내 정보 수정에서 </a:t>
            </a:r>
            <a:endParaRPr lang="en-US" altLang="ko-KR" sz="3600" dirty="0"/>
          </a:p>
          <a:p>
            <a:r>
              <a:rPr lang="ko-KR" altLang="en-US" sz="3600" dirty="0"/>
              <a:t>아이디만 수정할 수 없게 </a:t>
            </a:r>
            <a:r>
              <a:rPr lang="ko-KR" altLang="en-US" sz="3600" dirty="0" err="1"/>
              <a:t>만듬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220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4262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회원정보 수정 처리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updateinfo.jsp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95482"/>
            <a:ext cx="2570599" cy="24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65" y="1005426"/>
            <a:ext cx="9039785" cy="4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주제 정하기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서울시 </a:t>
            </a:r>
            <a:r>
              <a:rPr lang="ko-KR" altLang="en-US" sz="2000" dirty="0" err="1">
                <a:solidFill>
                  <a:schemeClr val="tx1"/>
                </a:solidFill>
              </a:rPr>
              <a:t>공공데이터</a:t>
            </a:r>
            <a:r>
              <a:rPr lang="ko-KR" altLang="en-US" sz="2000" dirty="0">
                <a:solidFill>
                  <a:schemeClr val="tx1"/>
                </a:solidFill>
              </a:rPr>
              <a:t> 활용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서울 여러 시설물 소개</a:t>
            </a:r>
            <a:r>
              <a:rPr lang="en-US" altLang="ko-KR" sz="2000" dirty="0">
                <a:solidFill>
                  <a:schemeClr val="tx1"/>
                </a:solidFill>
              </a:rPr>
              <a:t>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1" y="750190"/>
            <a:ext cx="5093617" cy="224512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91435" y="35818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51128" descr="EMB000027883aa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3" y="3142546"/>
            <a:ext cx="5237257" cy="37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각 주제마다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6956613" y="3308434"/>
            <a:ext cx="3484138" cy="33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1" y="1498226"/>
            <a:ext cx="8710495" cy="188146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2375647" y="1766047"/>
            <a:ext cx="2770094" cy="0"/>
          </a:xfrm>
          <a:prstGeom prst="line">
            <a:avLst/>
          </a:prstGeom>
          <a:ln w="57150">
            <a:solidFill>
              <a:srgbClr val="AFD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073153" y="2492188"/>
            <a:ext cx="1541929" cy="3406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230471" y="3110753"/>
            <a:ext cx="8426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31" y="4365163"/>
            <a:ext cx="5099209" cy="33701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6424" y="4282659"/>
            <a:ext cx="5241221" cy="502023"/>
          </a:xfrm>
          <a:prstGeom prst="rect">
            <a:avLst/>
          </a:prstGeom>
          <a:noFill/>
          <a:ln w="57150">
            <a:solidFill>
              <a:srgbClr val="FFD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8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검색 기능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(search~~.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90" y="977433"/>
            <a:ext cx="11260345" cy="506885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37129" y="2375647"/>
            <a:ext cx="6750424" cy="89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한쪽 모서리는 잘리고 다른 쪽 모서리는 둥근 사각형 4"/>
          <p:cNvSpPr/>
          <p:nvPr/>
        </p:nvSpPr>
        <p:spPr>
          <a:xfrm>
            <a:off x="672353" y="2698376"/>
            <a:ext cx="3702423" cy="654424"/>
          </a:xfrm>
          <a:prstGeom prst="snipRound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54071" y="2698376"/>
            <a:ext cx="343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/>
              <a:t>에 들어갈 때 검색어가 어디에 있을지 모르니 </a:t>
            </a:r>
            <a:r>
              <a:rPr lang="en-US" altLang="ko-KR" dirty="0"/>
              <a:t>%</a:t>
            </a:r>
            <a:r>
              <a:rPr lang="ko-KR" altLang="en-US" dirty="0"/>
              <a:t>를 추가하자</a:t>
            </a:r>
            <a:r>
              <a:rPr lang="en-US" altLang="ko-KR" dirty="0"/>
              <a:t>,,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0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여러가지 테이블 사용시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005C54-35FE-4458-BEE8-6210A89BE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00" y="3187677"/>
            <a:ext cx="3929989" cy="2384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844503-E17B-4B2B-96AD-A956DF5F6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45711"/>
            <a:ext cx="12192000" cy="370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73528-ABA8-4EF8-806B-C2FAD8306AA2}"/>
              </a:ext>
            </a:extLst>
          </p:cNvPr>
          <p:cNvSpPr txBox="1"/>
          <p:nvPr/>
        </p:nvSpPr>
        <p:spPr>
          <a:xfrm>
            <a:off x="872455" y="1795244"/>
            <a:ext cx="89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테이블을 세 개 사용하면 위의 </a:t>
            </a:r>
            <a:r>
              <a:rPr lang="ko-KR" altLang="en-US" dirty="0" err="1">
                <a:solidFill>
                  <a:srgbClr val="0070C0"/>
                </a:solidFill>
              </a:rPr>
              <a:t>쿼리문</a:t>
            </a:r>
            <a:r>
              <a:rPr lang="ko-KR" altLang="en-US" dirty="0">
                <a:solidFill>
                  <a:srgbClr val="0070C0"/>
                </a:solidFill>
              </a:rPr>
              <a:t> 길이 </a:t>
            </a:r>
            <a:r>
              <a:rPr lang="en-US" altLang="ko-KR" dirty="0">
                <a:solidFill>
                  <a:srgbClr val="0070C0"/>
                </a:solidFill>
              </a:rPr>
              <a:t>x3….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CA11-1096-4CA4-9B91-7B64BC7E2509}"/>
              </a:ext>
            </a:extLst>
          </p:cNvPr>
          <p:cNvSpPr/>
          <p:nvPr/>
        </p:nvSpPr>
        <p:spPr>
          <a:xfrm>
            <a:off x="1761688" y="3246539"/>
            <a:ext cx="503340" cy="1824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46448-2AE7-497D-B234-3AD64F1D7512}"/>
              </a:ext>
            </a:extLst>
          </p:cNvPr>
          <p:cNvSpPr/>
          <p:nvPr/>
        </p:nvSpPr>
        <p:spPr>
          <a:xfrm>
            <a:off x="1029000" y="4001549"/>
            <a:ext cx="1059859" cy="25166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8C99B6-1BCF-4C1B-94A0-3C6BD0A1A010}"/>
              </a:ext>
            </a:extLst>
          </p:cNvPr>
          <p:cNvSpPr/>
          <p:nvPr/>
        </p:nvSpPr>
        <p:spPr>
          <a:xfrm>
            <a:off x="1028999" y="4716139"/>
            <a:ext cx="1059859" cy="25166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C0187-448A-4440-B6DE-CF7CFC4A57F0}"/>
              </a:ext>
            </a:extLst>
          </p:cNvPr>
          <p:cNvSpPr txBox="1"/>
          <p:nvPr/>
        </p:nvSpPr>
        <p:spPr>
          <a:xfrm>
            <a:off x="5339592" y="3246539"/>
            <a:ext cx="384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테이블 합집합으로 연결</a:t>
            </a:r>
            <a:r>
              <a:rPr lang="en-US" altLang="ko-KR" dirty="0"/>
              <a:t>~~~</a:t>
            </a:r>
          </a:p>
          <a:p>
            <a:endParaRPr lang="en-US" altLang="ko-KR" dirty="0"/>
          </a:p>
          <a:p>
            <a:r>
              <a:rPr lang="ko-KR" altLang="en-US" i="1" dirty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참 편하다</a:t>
            </a:r>
          </a:p>
        </p:txBody>
      </p:sp>
    </p:spTree>
    <p:extLst>
      <p:ext uri="{BB962C8B-B14F-4D97-AF65-F5344CB8AC3E}">
        <p14:creationId xmlns:p14="http://schemas.microsoft.com/office/powerpoint/2010/main" val="273717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통합검색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162" y="1192306"/>
            <a:ext cx="10093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: &lt;Select&gt;</a:t>
            </a:r>
            <a:r>
              <a:rPr lang="ko-KR" altLang="en-US" dirty="0"/>
              <a:t>태그로 각 분류를 선택해서 </a:t>
            </a:r>
            <a:r>
              <a:rPr lang="ko-KR" altLang="en-US" dirty="0" err="1"/>
              <a:t>분류별</a:t>
            </a:r>
            <a:r>
              <a:rPr lang="ko-KR" altLang="en-US" dirty="0"/>
              <a:t> 테이블을 가져와서 검색한다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실패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: 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en-US" altLang="ko-KR" dirty="0" err="1"/>
              <a:t>search_exercise.jsp</a:t>
            </a:r>
            <a:r>
              <a:rPr lang="en-US" altLang="ko-KR" dirty="0"/>
              <a:t>" /&gt; </a:t>
            </a:r>
            <a:r>
              <a:rPr lang="ko-KR" altLang="en-US" dirty="0"/>
              <a:t>코드를 사용해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include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검색이 안 돼 실패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accent2">
                  <a:lumMod val="75000"/>
                </a:schemeClr>
              </a:solidFill>
              <a:ea typeface="휴먼매직체" panose="02030504000101010101" pitchFamily="18" charset="-127"/>
            </a:endParaRPr>
          </a:p>
          <a:p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안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각 검색 페이지의 코드를 이어 붙인다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           =&gt; </a:t>
            </a:r>
            <a:r>
              <a:rPr lang="ko-KR" altLang="en-US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성공</a:t>
            </a:r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!</a:t>
            </a:r>
          </a:p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88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0" y="1183060"/>
            <a:ext cx="7452927" cy="42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9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7" y="1189829"/>
            <a:ext cx="10350473" cy="18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30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165412"/>
            <a:ext cx="927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https://github.com/Sujin-Lim/firstCollabor.git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906" y="2474259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사용하여 버전 관리 </a:t>
            </a:r>
            <a:r>
              <a:rPr lang="en-US" altLang="ko-KR" dirty="0"/>
              <a:t>-&gt; branch </a:t>
            </a:r>
            <a:r>
              <a:rPr lang="ko-KR" altLang="en-US" dirty="0"/>
              <a:t>개념</a:t>
            </a:r>
            <a:r>
              <a:rPr lang="en-US" altLang="ko-KR" dirty="0"/>
              <a:t>, merge, pull request </a:t>
            </a:r>
            <a:r>
              <a:rPr lang="ko-KR" altLang="en-US" dirty="0"/>
              <a:t>사용법 숙지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906" y="3099554"/>
            <a:ext cx="6276531" cy="33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8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18693" y="5563440"/>
            <a:ext cx="1323872" cy="12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30" y="1420065"/>
            <a:ext cx="3886200" cy="4143375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1653989" y="4787993"/>
            <a:ext cx="1909482" cy="15508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571060" y="719936"/>
            <a:ext cx="2044117" cy="19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949" y="3063128"/>
            <a:ext cx="5838825" cy="1266825"/>
          </a:xfrm>
          <a:prstGeom prst="rect">
            <a:avLst/>
          </a:prstGeom>
        </p:spPr>
      </p:pic>
      <p:sp>
        <p:nvSpPr>
          <p:cNvPr id="5" name="폭발 1 4"/>
          <p:cNvSpPr/>
          <p:nvPr/>
        </p:nvSpPr>
        <p:spPr>
          <a:xfrm>
            <a:off x="6750424" y="428071"/>
            <a:ext cx="3505200" cy="180286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2213" y="719936"/>
            <a:ext cx="1308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</a:rPr>
              <a:t>아뿔싸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4679576"/>
            <a:ext cx="581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분기를 나누어야 할 때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ko-KR" altLang="en-US" dirty="0" err="1"/>
              <a:t>생성했어야</a:t>
            </a:r>
            <a:r>
              <a:rPr lang="ko-KR" altLang="en-US" dirty="0"/>
              <a:t> 했는데</a:t>
            </a:r>
            <a:endParaRPr lang="en-US" altLang="ko-KR" dirty="0"/>
          </a:p>
          <a:p>
            <a:r>
              <a:rPr lang="ko-KR" altLang="en-US" dirty="0"/>
              <a:t>처음에 만들어 놨음</a:t>
            </a:r>
            <a:r>
              <a:rPr lang="en-US" altLang="ko-KR" dirty="0"/>
              <a:t>….</a:t>
            </a:r>
            <a:r>
              <a:rPr lang="ko-KR" altLang="en-US" dirty="0"/>
              <a:t>나의 </a:t>
            </a:r>
            <a:r>
              <a:rPr lang="en-US" altLang="ko-KR" dirty="0"/>
              <a:t>mistake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68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328557" y="4112833"/>
            <a:ext cx="2713017" cy="263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E5D755-5CFC-4119-86A1-B5371B96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79" y="952413"/>
            <a:ext cx="7917372" cy="46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느낀점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718" y="1165412"/>
            <a:ext cx="9607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연결은 연결을 위한 패키지 추가와 간단한 </a:t>
            </a:r>
            <a:r>
              <a:rPr lang="en-US" altLang="ko-KR" dirty="0"/>
              <a:t>JAVA </a:t>
            </a:r>
            <a:r>
              <a:rPr lang="ko-KR" altLang="en-US" dirty="0"/>
              <a:t>코드로 구현이 가능해서 쉬웠다</a:t>
            </a:r>
            <a:endParaRPr lang="en-US" altLang="ko-KR" dirty="0"/>
          </a:p>
          <a:p>
            <a:r>
              <a:rPr lang="en-US" altLang="ko-KR" dirty="0"/>
              <a:t>    &gt; localhost</a:t>
            </a:r>
            <a:r>
              <a:rPr lang="ko-KR" altLang="en-US" dirty="0"/>
              <a:t>의 연결은 쉬웠으나 외부에 </a:t>
            </a:r>
            <a:r>
              <a:rPr lang="en-US" altLang="ko-KR" dirty="0"/>
              <a:t>server</a:t>
            </a:r>
            <a:r>
              <a:rPr lang="ko-KR" altLang="en-US" dirty="0"/>
              <a:t>를 만든다고 가정했을 때 연결하기가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어려웠음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쿼리문은</a:t>
            </a:r>
            <a:r>
              <a:rPr lang="ko-KR" altLang="en-US" dirty="0"/>
              <a:t> 조인</a:t>
            </a:r>
            <a:r>
              <a:rPr lang="en-US" altLang="ko-KR" dirty="0"/>
              <a:t>, group by, having </a:t>
            </a:r>
            <a:r>
              <a:rPr lang="ko-KR" altLang="en-US" dirty="0"/>
              <a:t>같은 옵션은 쓰지 않고 간단하게 </a:t>
            </a:r>
            <a:r>
              <a:rPr lang="en-US" altLang="ko-KR" dirty="0"/>
              <a:t>where </a:t>
            </a:r>
            <a:r>
              <a:rPr lang="ko-KR" altLang="en-US" dirty="0"/>
              <a:t>절만 사용했기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때문에 다른 옵션은 언제 사용하는지 모르겠음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협업은 처음이라 초반에 어려웠었음</a:t>
            </a:r>
            <a:endParaRPr lang="en-US" altLang="ko-KR" dirty="0"/>
          </a:p>
          <a:p>
            <a:r>
              <a:rPr lang="en-US" altLang="ko-KR" dirty="0"/>
              <a:t>     -&gt; pull</a:t>
            </a:r>
            <a:r>
              <a:rPr lang="ko-KR" altLang="en-US" dirty="0"/>
              <a:t>의 중요성</a:t>
            </a:r>
            <a:r>
              <a:rPr lang="en-US" altLang="ko-KR" dirty="0"/>
              <a:t>, branch </a:t>
            </a:r>
            <a:r>
              <a:rPr lang="ko-KR" altLang="en-US" dirty="0"/>
              <a:t>나눠서 사용하기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A7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94052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0883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01598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3651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1163" y="3256618"/>
            <a:ext cx="15512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</a:rPr>
              <a:t>프로젝트 시연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 err="1"/>
              <a:t>시연화면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971" y="2775857"/>
            <a:ext cx="2253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</a:rPr>
              <a:t>코드리뷰</a:t>
            </a:r>
            <a:endParaRPr lang="en-US" altLang="ko-KR" sz="40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새로 사용된 개념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78686" y="3256618"/>
            <a:ext cx="16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마치며</a:t>
            </a:r>
            <a:r>
              <a:rPr lang="en-US" altLang="ko-KR" dirty="0"/>
              <a:t>..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질문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8585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661647" y="1080019"/>
            <a:ext cx="5779103" cy="56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9506" y="1210235"/>
            <a:ext cx="9395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7200" dirty="0">
                <a:solidFill>
                  <a:srgbClr val="FF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질</a:t>
            </a:r>
            <a:r>
              <a:rPr lang="ko-KR" altLang="en-US" sz="7200" dirty="0">
                <a:solidFill>
                  <a:srgbClr val="FFC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</a:t>
            </a:r>
            <a:r>
              <a:rPr lang="ko-KR" altLang="en-US" sz="7200" dirty="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</a:t>
            </a:r>
            <a:r>
              <a:rPr lang="ko-KR" altLang="en-US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7200" dirty="0" err="1">
                <a:solidFill>
                  <a:srgbClr val="00B05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잇</a:t>
            </a:r>
            <a:r>
              <a:rPr lang="ko-KR" altLang="en-US" sz="7200" dirty="0" err="1">
                <a:solidFill>
                  <a:srgbClr val="008DF6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으</a:t>
            </a:r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</a:t>
            </a:r>
            <a:r>
              <a:rPr lang="ko-KR" altLang="en-US" sz="7200" dirty="0" err="1">
                <a:solidFill>
                  <a:srgbClr val="9148C8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</a:t>
            </a:r>
            <a:r>
              <a:rPr lang="ko-KR" altLang="en-US" sz="7200" dirty="0" err="1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</a:t>
            </a:r>
            <a:r>
              <a:rPr lang="en-US" altLang="ko-KR" sz="7200" dirty="0">
                <a:solidFill>
                  <a:srgbClr val="FF858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  <a:endParaRPr lang="ko-KR" altLang="en-US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52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사용한 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257913" y="3924022"/>
            <a:ext cx="2850167" cy="27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909" y="2330825"/>
            <a:ext cx="8394402" cy="1593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5459" y="3209365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이클립스</a:t>
            </a:r>
          </a:p>
        </p:txBody>
      </p:sp>
      <p:sp>
        <p:nvSpPr>
          <p:cNvPr id="4" name="눈물 방울 3"/>
          <p:cNvSpPr/>
          <p:nvPr/>
        </p:nvSpPr>
        <p:spPr>
          <a:xfrm>
            <a:off x="8014448" y="4975412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>
            <a:off x="7965852" y="5573498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177280" y="1433926"/>
            <a:ext cx="2462735" cy="23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6585" y="861646"/>
            <a:ext cx="650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!!!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58862" y="1090246"/>
            <a:ext cx="601393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이번 프로젝트는 </a:t>
            </a:r>
            <a:r>
              <a:rPr lang="en-US" altLang="ko-KR" sz="4400" dirty="0"/>
              <a:t>DB</a:t>
            </a:r>
            <a:r>
              <a:rPr lang="ko-KR" altLang="en-US" sz="4400" dirty="0"/>
              <a:t>를 사용하니</a:t>
            </a:r>
            <a:endParaRPr lang="en-US" altLang="ko-KR" sz="4400" dirty="0"/>
          </a:p>
          <a:p>
            <a:r>
              <a:rPr lang="ko-KR" altLang="en-US" sz="4400" dirty="0"/>
              <a:t>사용자의 </a:t>
            </a:r>
            <a:r>
              <a:rPr lang="ko-KR" altLang="en-US" sz="4400" dirty="0" err="1"/>
              <a:t>입력값을</a:t>
            </a:r>
            <a:r>
              <a:rPr lang="ko-KR" altLang="en-US" sz="4400" dirty="0"/>
              <a:t> 받아야 </a:t>
            </a:r>
            <a:r>
              <a:rPr lang="ko-KR" altLang="en-US" sz="4400" dirty="0" err="1"/>
              <a:t>겠구나</a:t>
            </a:r>
            <a:r>
              <a:rPr lang="en-US" altLang="ko-KR" sz="4400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22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2614" y="1240971"/>
            <a:ext cx="10195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&lt;form&gt;: </a:t>
            </a:r>
            <a:r>
              <a:rPr lang="ko-KR" altLang="en-US" sz="3200" dirty="0"/>
              <a:t>사용자 입력을 받는 데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Method </a:t>
            </a:r>
            <a:r>
              <a:rPr lang="ko-KR" altLang="en-US" sz="3200" dirty="0"/>
              <a:t>속성으로 </a:t>
            </a:r>
            <a:r>
              <a:rPr lang="en-US" altLang="ko-KR" sz="3200" dirty="0"/>
              <a:t>get, post </a:t>
            </a:r>
            <a:r>
              <a:rPr lang="ko-KR" altLang="en-US" sz="3200" dirty="0"/>
              <a:t>방식 중 선택 가능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Get: </a:t>
            </a:r>
            <a:r>
              <a:rPr lang="ko-KR" altLang="en-US" sz="3200" dirty="0"/>
              <a:t>주로 데이터 가져오기 위해 사용</a:t>
            </a:r>
            <a:endParaRPr lang="en-US" altLang="ko-KR" sz="3200" dirty="0"/>
          </a:p>
          <a:p>
            <a:r>
              <a:rPr lang="en-US" altLang="ko-KR" sz="3200" dirty="0"/>
              <a:t> -</a:t>
            </a:r>
            <a:r>
              <a:rPr lang="ko-KR" altLang="en-US" sz="3200" dirty="0"/>
              <a:t>빠르고 간단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캐싱</a:t>
            </a:r>
            <a:r>
              <a:rPr lang="ko-KR" altLang="en-US" sz="3200" dirty="0"/>
              <a:t> 가능</a:t>
            </a:r>
            <a:r>
              <a:rPr lang="en-US" altLang="ko-KR" sz="3200" dirty="0"/>
              <a:t>, </a:t>
            </a:r>
            <a:r>
              <a:rPr lang="ko-KR" altLang="en-US" sz="3200" dirty="0"/>
              <a:t>보안 취약</a:t>
            </a:r>
            <a:r>
              <a:rPr lang="en-US" altLang="ko-KR" sz="3200" dirty="0"/>
              <a:t>, </a:t>
            </a:r>
            <a:r>
              <a:rPr lang="ko-KR" altLang="en-US" sz="3200" dirty="0"/>
              <a:t>전송되는 데이터 제한 있음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Post: </a:t>
            </a:r>
            <a:r>
              <a:rPr lang="ko-KR" altLang="en-US" sz="3200" dirty="0"/>
              <a:t>주로 데이터 전송하는데 사용</a:t>
            </a:r>
            <a:endParaRPr lang="en-US" altLang="ko-KR" sz="3200" dirty="0"/>
          </a:p>
          <a:p>
            <a:r>
              <a:rPr lang="en-US" altLang="ko-KR" sz="3200" dirty="0"/>
              <a:t> - </a:t>
            </a:r>
            <a:r>
              <a:rPr lang="ko-KR" altLang="en-US" sz="3200" dirty="0"/>
              <a:t>보안상 안전</a:t>
            </a:r>
            <a:r>
              <a:rPr lang="en-US" altLang="ko-KR" sz="3200" dirty="0"/>
              <a:t>, </a:t>
            </a:r>
            <a:r>
              <a:rPr lang="ko-KR" altLang="en-US" sz="3200" dirty="0"/>
              <a:t>전송하는 데이터 크기 제한 없음</a:t>
            </a:r>
            <a:r>
              <a:rPr lang="en-US" altLang="ko-KR" sz="3200" dirty="0"/>
              <a:t>, </a:t>
            </a:r>
            <a:endParaRPr lang="ko-KR" altLang="en-US" sz="3200" dirty="0"/>
          </a:p>
        </p:txBody>
      </p:sp>
      <p:sp>
        <p:nvSpPr>
          <p:cNvPr id="4" name="오른쪽 화살표 3"/>
          <p:cNvSpPr/>
          <p:nvPr/>
        </p:nvSpPr>
        <p:spPr>
          <a:xfrm>
            <a:off x="860612" y="1407459"/>
            <a:ext cx="462002" cy="295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32386"/>
            <a:ext cx="2635580" cy="25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2323" y="1125415"/>
            <a:ext cx="8669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캐시</a:t>
            </a:r>
            <a:r>
              <a:rPr lang="en-US" altLang="ko-KR" sz="3200" dirty="0"/>
              <a:t>(Cache) : </a:t>
            </a:r>
            <a:r>
              <a:rPr lang="ko-KR" altLang="en-US" sz="3200" dirty="0"/>
              <a:t>임시 저장소</a:t>
            </a:r>
            <a:endParaRPr lang="en-US" altLang="ko-KR" sz="3200" dirty="0"/>
          </a:p>
          <a:p>
            <a:r>
              <a:rPr lang="en-US" altLang="ko-KR" sz="3200" dirty="0"/>
              <a:t>-</a:t>
            </a:r>
            <a:r>
              <a:rPr lang="ko-KR" altLang="en-US" sz="3200" dirty="0"/>
              <a:t>다시 사용 될 가능성이 높은 데이터를 저장해 빠르게 불러올 수 있어서 성능 향상 가능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하지만 </a:t>
            </a:r>
            <a:r>
              <a:rPr lang="en-US" altLang="ko-KR" sz="3200" dirty="0"/>
              <a:t>get </a:t>
            </a:r>
            <a:r>
              <a:rPr lang="ko-KR" altLang="en-US" sz="3200" dirty="0"/>
              <a:t>방식만 가능하다</a:t>
            </a:r>
            <a:r>
              <a:rPr lang="en-US" altLang="ko-KR" sz="3200" dirty="0"/>
              <a:t>,,,</a:t>
            </a:r>
          </a:p>
          <a:p>
            <a:r>
              <a:rPr lang="en-US" altLang="ko-KR" sz="3200" dirty="0"/>
              <a:t>Post </a:t>
            </a:r>
            <a:r>
              <a:rPr lang="ko-KR" altLang="en-US" sz="3200" dirty="0"/>
              <a:t>방식은 같은 요청이 반복되어도 항상 새로운 데이터를 받아야 하기 때문</a:t>
            </a:r>
            <a:r>
              <a:rPr lang="en-US" altLang="ko-KR" sz="3200" dirty="0"/>
              <a:t>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96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191727" y="170734"/>
            <a:ext cx="2636095" cy="25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062" y="1143000"/>
            <a:ext cx="1084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의 다른 속성 </a:t>
            </a:r>
            <a:r>
              <a:rPr lang="en-US" altLang="ko-KR" dirty="0"/>
              <a:t>action….</a:t>
            </a:r>
          </a:p>
          <a:p>
            <a:r>
              <a:rPr lang="en-US" altLang="ko-KR" dirty="0"/>
              <a:t>Form</a:t>
            </a:r>
            <a:r>
              <a:rPr lang="ko-KR" altLang="en-US" dirty="0"/>
              <a:t>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어떻게 처리할 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예를들면</a:t>
            </a:r>
            <a:r>
              <a:rPr lang="en-US" altLang="ko-KR" dirty="0"/>
              <a:t>,,,,,</a:t>
            </a:r>
            <a:r>
              <a:rPr lang="ko-KR" altLang="en-US" dirty="0"/>
              <a:t>로그인 페이지에서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어떻게 처리할까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261" y="2768230"/>
            <a:ext cx="10359592" cy="2650504"/>
          </a:xfrm>
          <a:prstGeom prst="rect">
            <a:avLst/>
          </a:prstGeom>
        </p:spPr>
      </p:pic>
      <p:sp>
        <p:nvSpPr>
          <p:cNvPr id="15" name="폭발 1 14"/>
          <p:cNvSpPr/>
          <p:nvPr/>
        </p:nvSpPr>
        <p:spPr>
          <a:xfrm>
            <a:off x="5853953" y="4751929"/>
            <a:ext cx="546847" cy="38548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0831539">
            <a:off x="5620871" y="4761158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매우중요하다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2988" y="3527989"/>
            <a:ext cx="1662057" cy="54368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30988" y="4326791"/>
            <a:ext cx="1692541" cy="359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173045" y="2897326"/>
            <a:ext cx="4410635" cy="32996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0" y="1205645"/>
            <a:ext cx="10015904" cy="4091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1190" y="1278198"/>
            <a:ext cx="453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와 연결하기 위한 패키지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포인트가 4개인 별 3"/>
          <p:cNvSpPr/>
          <p:nvPr/>
        </p:nvSpPr>
        <p:spPr>
          <a:xfrm>
            <a:off x="4988967" y="1205645"/>
            <a:ext cx="404446" cy="23083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7431" y="1624405"/>
            <a:ext cx="4233759" cy="1154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7924" y="2255827"/>
            <a:ext cx="213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&lt;% %&gt;</a:t>
            </a:r>
            <a:r>
              <a:rPr lang="ko-KR" altLang="en-US" dirty="0" err="1">
                <a:solidFill>
                  <a:srgbClr val="00B050"/>
                </a:solidFill>
              </a:rPr>
              <a:t>스크립트릿을</a:t>
            </a:r>
            <a:r>
              <a:rPr lang="ko-KR" altLang="en-US" dirty="0">
                <a:solidFill>
                  <a:srgbClr val="00B050"/>
                </a:solidFill>
              </a:rPr>
              <a:t> 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>
                <a:solidFill>
                  <a:srgbClr val="00B050"/>
                </a:solidFill>
              </a:rPr>
              <a:t>억하실까요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5614" y="3179157"/>
            <a:ext cx="7035501" cy="8011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55802" y="4152452"/>
            <a:ext cx="265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8585"/>
                </a:solidFill>
              </a:rPr>
              <a:t>사용자가 입력한 </a:t>
            </a:r>
            <a:r>
              <a:rPr lang="en-US" altLang="ko-KR" dirty="0">
                <a:solidFill>
                  <a:srgbClr val="FF8585"/>
                </a:solidFill>
              </a:rPr>
              <a:t>id</a:t>
            </a:r>
            <a:r>
              <a:rPr lang="ko-KR" altLang="en-US" dirty="0">
                <a:solidFill>
                  <a:srgbClr val="FF8585"/>
                </a:solidFill>
              </a:rPr>
              <a:t>와 </a:t>
            </a:r>
            <a:r>
              <a:rPr lang="en-US" altLang="ko-KR" dirty="0">
                <a:solidFill>
                  <a:srgbClr val="FF8585"/>
                </a:solidFill>
              </a:rPr>
              <a:t>pw</a:t>
            </a:r>
            <a:r>
              <a:rPr lang="ko-KR" altLang="en-US" dirty="0">
                <a:solidFill>
                  <a:srgbClr val="FF8585"/>
                </a:solidFill>
              </a:rPr>
              <a:t>를 </a:t>
            </a:r>
            <a:r>
              <a:rPr lang="en-US" altLang="ko-KR" dirty="0" err="1">
                <a:solidFill>
                  <a:srgbClr val="FF8585"/>
                </a:solidFill>
              </a:rPr>
              <a:t>custid,pw</a:t>
            </a:r>
            <a:endParaRPr lang="en-US" altLang="ko-KR" dirty="0">
              <a:solidFill>
                <a:srgbClr val="FF8585"/>
              </a:solidFill>
            </a:endParaRPr>
          </a:p>
          <a:p>
            <a:r>
              <a:rPr lang="en-US" altLang="ko-KR" dirty="0">
                <a:solidFill>
                  <a:srgbClr val="FF8585"/>
                </a:solidFill>
              </a:rPr>
              <a:t> </a:t>
            </a:r>
            <a:r>
              <a:rPr lang="ko-KR" altLang="en-US" dirty="0">
                <a:solidFill>
                  <a:srgbClr val="FF8585"/>
                </a:solidFill>
              </a:rPr>
              <a:t>변수에 저장한다</a:t>
            </a:r>
            <a:r>
              <a:rPr lang="en-US" altLang="ko-KR" dirty="0">
                <a:solidFill>
                  <a:srgbClr val="FF8585"/>
                </a:solidFill>
              </a:rPr>
              <a:t>!</a:t>
            </a:r>
            <a:endParaRPr lang="ko-KR" altLang="en-US" dirty="0">
              <a:solidFill>
                <a:srgbClr val="FF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9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2151</Words>
  <Application>Microsoft Office PowerPoint</Application>
  <PresentationFormat>와이드스크린</PresentationFormat>
  <Paragraphs>208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HY엽서M</vt:lpstr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seoulit</dc:creator>
  <cp:lastModifiedBy>임 현진</cp:lastModifiedBy>
  <cp:revision>29</cp:revision>
  <dcterms:created xsi:type="dcterms:W3CDTF">2021-01-24T08:39:34Z</dcterms:created>
  <dcterms:modified xsi:type="dcterms:W3CDTF">2023-05-10T13:22:21Z</dcterms:modified>
</cp:coreProperties>
</file>