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6" r:id="rId25"/>
    <p:sldId id="283" r:id="rId26"/>
    <p:sldId id="284" r:id="rId27"/>
    <p:sldId id="285" r:id="rId28"/>
    <p:sldId id="282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9148C8"/>
    <a:srgbClr val="008DF6"/>
    <a:srgbClr val="FFD44B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임수진</a:t>
            </a:r>
            <a:endParaRPr lang="en-US" altLang="ko-KR" dirty="0" smtClean="0"/>
          </a:p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엄세영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이유진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이현준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입력값이</a:t>
            </a:r>
            <a:r>
              <a:rPr lang="ko-KR" altLang="en-US" dirty="0" smtClean="0"/>
              <a:t> 없으면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안에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입력받은</a:t>
            </a:r>
            <a:r>
              <a:rPr lang="ko-KR" altLang="en-US" dirty="0" smtClean="0">
                <a:solidFill>
                  <a:srgbClr val="FF0000"/>
                </a:solidFill>
              </a:rPr>
              <a:t> 데이터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FCDFF"/>
                </a:solidFill>
              </a:rPr>
              <a:t>cnt</a:t>
            </a:r>
            <a:r>
              <a:rPr lang="ko-KR" altLang="en-US" dirty="0" smtClean="0">
                <a:solidFill>
                  <a:srgbClr val="3FCDFF"/>
                </a:solidFill>
              </a:rPr>
              <a:t>값이 있을 경우 </a:t>
            </a:r>
            <a:endParaRPr lang="en-US" altLang="ko-KR" dirty="0" smtClean="0">
              <a:solidFill>
                <a:srgbClr val="3FCDFF"/>
              </a:solidFill>
            </a:endParaRPr>
          </a:p>
          <a:p>
            <a:r>
              <a:rPr lang="ko-KR" altLang="en-US" dirty="0" smtClean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 smtClean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Else :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로그인 실패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 smtClean="0"/>
              <a:t>서버와 클라이언트 간의 상태 정보를 유지하기 위해 사용</a:t>
            </a:r>
            <a:endParaRPr lang="en-US" altLang="ko-KR" dirty="0" smtClean="0"/>
          </a:p>
          <a:p>
            <a:r>
              <a:rPr lang="ko-KR" altLang="en-US" dirty="0" smtClean="0"/>
              <a:t>클라이언트와 연결이 지속되는 동안 클라이언트의 요청이 서버에 전송될 때 마다</a:t>
            </a:r>
            <a:endParaRPr lang="en-US" altLang="ko-KR" dirty="0" smtClean="0"/>
          </a:p>
          <a:p>
            <a:r>
              <a:rPr lang="ko-KR" altLang="en-US" dirty="0" smtClean="0"/>
              <a:t>세션을 식별하여 해당 세션에 대한 정보를 유지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FCDFF"/>
                </a:solidFill>
              </a:rPr>
              <a:t>로그인 페이지에서</a:t>
            </a:r>
            <a:endParaRPr lang="en-US" altLang="ko-KR" dirty="0" smtClean="0">
              <a:solidFill>
                <a:srgbClr val="3FCDFF"/>
              </a:solidFill>
            </a:endParaRPr>
          </a:p>
          <a:p>
            <a:r>
              <a:rPr lang="ko-KR" altLang="en-US" dirty="0" smtClean="0">
                <a:solidFill>
                  <a:srgbClr val="3FCDFF"/>
                </a:solidFill>
              </a:rPr>
              <a:t>세션을 생성</a:t>
            </a:r>
            <a:endParaRPr lang="ko-KR" altLang="en-US" dirty="0">
              <a:solidFill>
                <a:srgbClr val="3FC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세션 정보를 가져온다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FCDFF"/>
                </a:solidFill>
              </a:rPr>
              <a:t>세션이 있어 값을 저장하고 페이지를 볼 수 있다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메인에만</a:t>
            </a:r>
            <a:r>
              <a:rPr lang="ko-KR" altLang="en-US" dirty="0" smtClean="0"/>
              <a:t> 이 코드 </a:t>
            </a:r>
            <a:r>
              <a:rPr lang="ko-KR" altLang="en-US" dirty="0" err="1" smtClean="0"/>
              <a:t>넣엇습니다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코드 수정할 때 마다 로그인 해야해서 귀찮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너무 </a:t>
            </a:r>
            <a:r>
              <a:rPr lang="ko-KR" altLang="en-US" dirty="0" err="1" smtClean="0">
                <a:solidFill>
                  <a:srgbClr val="C00000"/>
                </a:solidFill>
              </a:rPr>
              <a:t>간단헤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내 정보 수정에서 </a:t>
            </a:r>
            <a:endParaRPr lang="en-US" altLang="ko-KR" sz="3600" dirty="0" smtClean="0"/>
          </a:p>
          <a:p>
            <a:r>
              <a:rPr lang="ko-KR" altLang="en-US" sz="3600" dirty="0" smtClean="0"/>
              <a:t>아이디만 수정할 수 없게 </a:t>
            </a:r>
            <a:r>
              <a:rPr lang="ko-KR" altLang="en-US" sz="3600" dirty="0" err="1" smtClean="0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공공데이터</a:t>
            </a:r>
            <a:r>
              <a:rPr lang="ko-KR" altLang="en-US" sz="2000" dirty="0" smtClean="0">
                <a:solidFill>
                  <a:schemeClr val="tx1"/>
                </a:solidFill>
              </a:rPr>
              <a:t> 활용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 smtClean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 </a:t>
            </a:r>
            <a:r>
              <a:rPr lang="ko-KR" altLang="en-US" dirty="0" smtClean="0"/>
              <a:t>에 들어갈 때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안에 검색어가 들어가야 하니까</a:t>
            </a:r>
            <a:r>
              <a:rPr lang="en-US" altLang="ko-KR" dirty="0" smtClean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/>
              <a:t>:</a:t>
            </a:r>
            <a:r>
              <a:rPr lang="en-US" altLang="ko-KR" dirty="0" smtClean="0"/>
              <a:t> &lt;Select&gt;</a:t>
            </a:r>
            <a:r>
              <a:rPr lang="ko-KR" altLang="en-US" dirty="0" smtClean="0"/>
              <a:t>태그로 각 분류를 선택해서 </a:t>
            </a:r>
            <a:r>
              <a:rPr lang="ko-KR" altLang="en-US" dirty="0" err="1" smtClean="0"/>
              <a:t>분류별</a:t>
            </a:r>
            <a:r>
              <a:rPr lang="ko-KR" altLang="en-US" dirty="0" smtClean="0"/>
              <a:t> 테이블을 가져와서 검색한다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</a:t>
            </a:r>
            <a:r>
              <a:rPr lang="en-US" altLang="ko-KR" dirty="0" smtClean="0"/>
              <a:t>/&gt; </a:t>
            </a:r>
            <a:r>
              <a:rPr lang="ko-KR" altLang="en-US" dirty="0" smtClean="0"/>
              <a:t>코드를 사용해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안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단순무식으로 각 페이지의 코드를 이어 붙인다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rgbClr val="0070C0"/>
                </a:solidFill>
                <a:ea typeface="휴먼매직체" panose="02030504000101010101" pitchFamily="18" charset="-127"/>
              </a:rPr>
              <a:t>          =&gt; </a:t>
            </a:r>
            <a:r>
              <a:rPr lang="ko-KR" altLang="en-US" sz="3200" dirty="0" smtClean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 smtClean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  <a:endParaRPr lang="en-US" altLang="ko-KR" sz="3200" dirty="0">
              <a:solidFill>
                <a:srgbClr val="0070C0"/>
              </a:solidFill>
              <a:ea typeface="휴먼매직체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0" y="1183060"/>
            <a:ext cx="7452927" cy="4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" y="1189829"/>
            <a:ext cx="10350473" cy="1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사용하여 버전 관리 </a:t>
            </a:r>
            <a:r>
              <a:rPr lang="en-US" altLang="ko-KR" dirty="0" smtClean="0"/>
              <a:t>-&gt; branch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merge, pull request </a:t>
            </a:r>
            <a:r>
              <a:rPr lang="ko-KR" altLang="en-US" dirty="0" smtClean="0"/>
              <a:t>사용법 숙지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050"/>
                </a:solidFill>
              </a:rPr>
              <a:t>아뿔싸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분기를 나누어야 할 때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생성했어야</a:t>
            </a:r>
            <a:r>
              <a:rPr lang="ko-KR" altLang="en-US" dirty="0" smtClean="0"/>
              <a:t> 했는데</a:t>
            </a:r>
            <a:endParaRPr lang="en-US" altLang="ko-KR" dirty="0" smtClean="0"/>
          </a:p>
          <a:p>
            <a:r>
              <a:rPr lang="ko-KR" altLang="en-US" dirty="0" smtClean="0"/>
              <a:t>처음에 만들어 놨음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DB </a:t>
            </a:r>
            <a:r>
              <a:rPr lang="ko-KR" altLang="en-US" dirty="0" smtClean="0"/>
              <a:t>연결은 연결을 위한 패키지 추가와 간단한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코드로 구현이 가능해서 쉬웠다</a:t>
            </a:r>
            <a:endParaRPr lang="en-US" altLang="ko-KR" dirty="0" smtClean="0"/>
          </a:p>
          <a:p>
            <a:r>
              <a:rPr lang="en-US" altLang="ko-KR" dirty="0" smtClean="0"/>
              <a:t>    &gt; localhost</a:t>
            </a:r>
            <a:r>
              <a:rPr lang="ko-KR" altLang="en-US" dirty="0" smtClean="0"/>
              <a:t>의 연결은 쉬웠으나 외부에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를 만든다고 가정했을 때 연결하기가 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어려웠음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조인</a:t>
            </a:r>
            <a:r>
              <a:rPr lang="en-US" altLang="ko-KR" dirty="0" smtClean="0"/>
              <a:t>, group by, having </a:t>
            </a:r>
            <a:r>
              <a:rPr lang="ko-KR" altLang="en-US" dirty="0" smtClean="0"/>
              <a:t>같은 옵션은 쓰지 않고 간단하게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절만 사용했기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다른 옵션은 언제 사용하는지 모르겠음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협업은 처음이라 초반에 어려웠었음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pull</a:t>
            </a:r>
            <a:r>
              <a:rPr lang="ko-KR" altLang="en-US" dirty="0" smtClean="0"/>
              <a:t>의 중요성</a:t>
            </a:r>
            <a:r>
              <a:rPr lang="en-US" altLang="ko-KR" dirty="0" smtClean="0"/>
              <a:t>, branch </a:t>
            </a:r>
            <a:r>
              <a:rPr lang="ko-KR" altLang="en-US" dirty="0" smtClean="0"/>
              <a:t>나눠서 사용하기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sz="7200" dirty="0" smtClean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 smtClean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 smtClean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 smtClean="0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 smtClean="0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 smtClean="0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 smtClean="0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 smtClean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 smtClean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 smtClean="0"/>
              <a:t>시연화면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</a:rPr>
              <a:t>코드리뷰</a:t>
            </a:r>
            <a:endParaRPr lang="en-US" altLang="ko-KR" sz="40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새로 사용된 개념 설명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이클립스</a:t>
            </a:r>
            <a:endParaRPr lang="ko-KR" altLang="en-US" dirty="0"/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이번 프로젝트는 </a:t>
            </a:r>
            <a:r>
              <a:rPr lang="en-US" altLang="ko-KR" sz="4400" dirty="0" smtClean="0"/>
              <a:t>DB</a:t>
            </a:r>
            <a:r>
              <a:rPr lang="ko-KR" altLang="en-US" sz="4400" dirty="0" smtClean="0"/>
              <a:t>를 사용하니</a:t>
            </a:r>
            <a:endParaRPr lang="en-US" altLang="ko-KR" sz="4400" dirty="0" smtClean="0"/>
          </a:p>
          <a:p>
            <a:r>
              <a:rPr lang="en-US" altLang="ko-KR" sz="4400" dirty="0" smtClean="0"/>
              <a:t>Form </a:t>
            </a:r>
            <a:r>
              <a:rPr lang="ko-KR" altLang="en-US" sz="4400" dirty="0" smtClean="0"/>
              <a:t>태그를 사용해</a:t>
            </a:r>
            <a:endParaRPr lang="en-US" altLang="ko-KR" sz="4400" dirty="0" smtClean="0"/>
          </a:p>
          <a:p>
            <a:r>
              <a:rPr lang="ko-KR" altLang="en-US" sz="4400" dirty="0" smtClean="0"/>
              <a:t>사용자 입력을 받아야 </a:t>
            </a:r>
            <a:r>
              <a:rPr lang="ko-KR" altLang="en-US" sz="4400" dirty="0" err="1" smtClean="0"/>
              <a:t>겠구나</a:t>
            </a:r>
            <a:r>
              <a:rPr lang="en-US" altLang="ko-KR" sz="4400" dirty="0" smtClean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&lt;form&gt;: </a:t>
            </a:r>
            <a:r>
              <a:rPr lang="ko-KR" altLang="en-US" sz="3200" dirty="0" smtClean="0"/>
              <a:t>사용자 입력을 받는 데 사용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Method </a:t>
            </a:r>
            <a:r>
              <a:rPr lang="ko-KR" altLang="en-US" sz="3200" dirty="0" smtClean="0"/>
              <a:t>속성으로 </a:t>
            </a:r>
            <a:r>
              <a:rPr lang="en-US" altLang="ko-KR" sz="3200" dirty="0" smtClean="0"/>
              <a:t>get, post </a:t>
            </a:r>
            <a:r>
              <a:rPr lang="ko-KR" altLang="en-US" sz="3200" dirty="0" smtClean="0"/>
              <a:t>방식 중 선택 가능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Get: </a:t>
            </a:r>
            <a:r>
              <a:rPr lang="ko-KR" altLang="en-US" sz="3200" dirty="0" smtClean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 smtClean="0"/>
              <a:t> -</a:t>
            </a:r>
            <a:r>
              <a:rPr lang="ko-KR" altLang="en-US" sz="3200" dirty="0" smtClean="0"/>
              <a:t>빠르고 간단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캐싱</a:t>
            </a:r>
            <a:r>
              <a:rPr lang="ko-KR" altLang="en-US" sz="3200" dirty="0" smtClean="0"/>
              <a:t> 가능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보안 취약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전송되는 데이터 제한 있음</a:t>
            </a:r>
            <a:endParaRPr lang="en-US" altLang="ko-KR" sz="3200" dirty="0" smtClean="0"/>
          </a:p>
          <a:p>
            <a:r>
              <a:rPr lang="en-US" altLang="ko-KR" sz="3200" dirty="0" smtClean="0"/>
              <a:t> </a:t>
            </a:r>
          </a:p>
          <a:p>
            <a:r>
              <a:rPr lang="en-US" altLang="ko-KR" sz="3200" dirty="0" smtClean="0"/>
              <a:t>Post: </a:t>
            </a:r>
            <a:r>
              <a:rPr lang="ko-KR" altLang="en-US" sz="3200" dirty="0" smtClean="0"/>
              <a:t>주로 데이터 전송하는데 사용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보안상 안전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전송하는 데이터 크기 제한 없음</a:t>
            </a:r>
            <a:r>
              <a:rPr lang="en-US" altLang="ko-KR" sz="3200" dirty="0" smtClean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캐시</a:t>
            </a:r>
            <a:r>
              <a:rPr lang="en-US" altLang="ko-KR" sz="3200" dirty="0" smtClean="0"/>
              <a:t>(Cache) : </a:t>
            </a:r>
            <a:r>
              <a:rPr lang="ko-KR" altLang="en-US" sz="3200" dirty="0" smtClean="0"/>
              <a:t>임시 저장소</a:t>
            </a:r>
            <a:endParaRPr lang="en-US" altLang="ko-KR" sz="3200" dirty="0" smtClean="0"/>
          </a:p>
          <a:p>
            <a:r>
              <a:rPr lang="en-US" altLang="ko-KR" sz="3200" dirty="0" smtClean="0"/>
              <a:t>-</a:t>
            </a:r>
            <a:r>
              <a:rPr lang="ko-KR" altLang="en-US" sz="3200" dirty="0" smtClean="0"/>
              <a:t>다시 사용 될 가능성이 높은 데이터를 저장해 빠르게 불러올 수 있어서 성능 향상 가능</a:t>
            </a:r>
            <a:r>
              <a:rPr lang="en-US" altLang="ko-KR" sz="3200" dirty="0" smtClean="0"/>
              <a:t>!</a:t>
            </a:r>
          </a:p>
          <a:p>
            <a:r>
              <a:rPr lang="ko-KR" altLang="en-US" sz="3200" dirty="0" smtClean="0"/>
              <a:t>하지만 </a:t>
            </a:r>
            <a:r>
              <a:rPr lang="en-US" altLang="ko-KR" sz="3200" dirty="0" smtClean="0"/>
              <a:t>get </a:t>
            </a:r>
            <a:r>
              <a:rPr lang="ko-KR" altLang="en-US" sz="3200" dirty="0" smtClean="0"/>
              <a:t>방식만 가능하다</a:t>
            </a:r>
            <a:r>
              <a:rPr lang="en-US" altLang="ko-KR" sz="3200" dirty="0" smtClean="0"/>
              <a:t>,,,</a:t>
            </a:r>
          </a:p>
          <a:p>
            <a:r>
              <a:rPr lang="en-US" altLang="ko-KR" sz="3200" dirty="0" smtClean="0"/>
              <a:t>Post </a:t>
            </a:r>
            <a:r>
              <a:rPr lang="ko-KR" altLang="en-US" sz="3200" dirty="0" smtClean="0"/>
              <a:t>방식은 같은 요청이 반복되어도 항상 새로운 데이터를 받아야 하기 때문</a:t>
            </a:r>
            <a:r>
              <a:rPr lang="en-US" altLang="ko-KR" sz="3200" dirty="0" smtClean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&lt;form&gt; </a:t>
            </a:r>
            <a:r>
              <a:rPr lang="ko-KR" altLang="en-US" dirty="0" smtClean="0"/>
              <a:t>의 다른 속성 </a:t>
            </a:r>
            <a:r>
              <a:rPr lang="en-US" altLang="ko-KR" dirty="0" smtClean="0"/>
              <a:t>action….</a:t>
            </a:r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데이터를 어떻게 처리할 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예를들면</a:t>
            </a:r>
            <a:r>
              <a:rPr lang="en-US" altLang="ko-KR" dirty="0" smtClean="0"/>
              <a:t>,,,,,</a:t>
            </a:r>
            <a:r>
              <a:rPr lang="ko-KR" altLang="en-US" dirty="0" smtClean="0"/>
              <a:t>로그인 페이지에서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어떻게 처리할까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 smtClean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JDBC</a:t>
            </a:r>
            <a:r>
              <a:rPr lang="ko-KR" altLang="en-US" sz="2400" dirty="0" smtClean="0"/>
              <a:t>와 연결하기 위한 패키지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&lt;% %&gt;</a:t>
            </a:r>
            <a:r>
              <a:rPr lang="ko-KR" altLang="en-US" dirty="0" err="1" smtClean="0">
                <a:solidFill>
                  <a:srgbClr val="00B050"/>
                </a:solidFill>
              </a:rPr>
              <a:t>스크립트릿을</a:t>
            </a:r>
            <a:r>
              <a:rPr lang="ko-KR" altLang="en-US" dirty="0" smtClean="0">
                <a:solidFill>
                  <a:srgbClr val="00B050"/>
                </a:solidFill>
              </a:rPr>
              <a:t> 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억하실까요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8585"/>
                </a:solidFill>
              </a:rPr>
              <a:t>사용자가 입력한 </a:t>
            </a:r>
            <a:r>
              <a:rPr lang="en-US" altLang="ko-KR" dirty="0" smtClean="0">
                <a:solidFill>
                  <a:srgbClr val="FF8585"/>
                </a:solidFill>
              </a:rPr>
              <a:t>id</a:t>
            </a:r>
            <a:r>
              <a:rPr lang="ko-KR" altLang="en-US" dirty="0" smtClean="0">
                <a:solidFill>
                  <a:srgbClr val="FF8585"/>
                </a:solidFill>
              </a:rPr>
              <a:t>와 </a:t>
            </a:r>
            <a:r>
              <a:rPr lang="en-US" altLang="ko-KR" dirty="0" smtClean="0">
                <a:solidFill>
                  <a:srgbClr val="FF8585"/>
                </a:solidFill>
              </a:rPr>
              <a:t>pw</a:t>
            </a:r>
            <a:r>
              <a:rPr lang="ko-KR" altLang="en-US" dirty="0" smtClean="0">
                <a:solidFill>
                  <a:srgbClr val="FF8585"/>
                </a:solidFill>
              </a:rPr>
              <a:t>를 </a:t>
            </a:r>
            <a:r>
              <a:rPr lang="en-US" altLang="ko-KR" dirty="0" err="1" smtClean="0">
                <a:solidFill>
                  <a:srgbClr val="FF8585"/>
                </a:solidFill>
              </a:rPr>
              <a:t>custid,pw</a:t>
            </a:r>
            <a:endParaRPr lang="en-US" altLang="ko-KR" dirty="0" smtClean="0">
              <a:solidFill>
                <a:srgbClr val="FF8585"/>
              </a:solidFill>
            </a:endParaRPr>
          </a:p>
          <a:p>
            <a:r>
              <a:rPr lang="en-US" altLang="ko-KR" dirty="0" smtClean="0">
                <a:solidFill>
                  <a:srgbClr val="FF8585"/>
                </a:solidFill>
              </a:rPr>
              <a:t> </a:t>
            </a:r>
            <a:r>
              <a:rPr lang="ko-KR" altLang="en-US" dirty="0" smtClean="0">
                <a:solidFill>
                  <a:srgbClr val="FF8585"/>
                </a:solidFill>
              </a:rPr>
              <a:t>변수에 저장한다</a:t>
            </a:r>
            <a:r>
              <a:rPr lang="en-US" altLang="ko-KR" dirty="0" smtClean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604</Words>
  <Application>Microsoft Office PowerPoint</Application>
  <PresentationFormat>와이드스크린</PresentationFormat>
  <Paragraphs>117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seoulit</cp:lastModifiedBy>
  <cp:revision>22</cp:revision>
  <dcterms:created xsi:type="dcterms:W3CDTF">2021-01-24T08:39:34Z</dcterms:created>
  <dcterms:modified xsi:type="dcterms:W3CDTF">2023-05-09T07:58:38Z</dcterms:modified>
</cp:coreProperties>
</file>