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9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6" r:id="rId25"/>
    <p:sldId id="283" r:id="rId26"/>
    <p:sldId id="284" r:id="rId27"/>
    <p:sldId id="287" r:id="rId28"/>
    <p:sldId id="285" r:id="rId29"/>
    <p:sldId id="282" r:id="rId30"/>
    <p:sldId id="26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9148C8"/>
    <a:srgbClr val="008DF6"/>
    <a:srgbClr val="FFD44B"/>
    <a:srgbClr val="AFDC7E"/>
    <a:srgbClr val="3FCDFF"/>
    <a:srgbClr val="FFDD71"/>
    <a:srgbClr val="E6E6E6"/>
    <a:srgbClr val="00339A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임수진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엄세영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이유진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이현준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8309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유효성 검사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(joinCheck.js)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없으면 불가능</a:t>
            </a:r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2156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6" y="961744"/>
            <a:ext cx="10959355" cy="424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188" y="3227294"/>
            <a:ext cx="9941859" cy="636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쿼리문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49046" y="166461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1" y="1167093"/>
            <a:ext cx="9410408" cy="509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518" y="1167093"/>
            <a:ext cx="9072282" cy="428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0141" y="170329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쿼리문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안에 </a:t>
            </a:r>
            <a:r>
              <a:rPr lang="ko-KR" altLang="en-US" dirty="0" err="1">
                <a:solidFill>
                  <a:srgbClr val="FF0000"/>
                </a:solidFill>
              </a:rPr>
              <a:t>입력받은</a:t>
            </a:r>
            <a:r>
              <a:rPr lang="ko-KR" altLang="en-US" dirty="0">
                <a:solidFill>
                  <a:srgbClr val="FF0000"/>
                </a:solidFill>
              </a:rPr>
              <a:t> 데이터 사용</a:t>
            </a:r>
          </a:p>
        </p:txBody>
      </p:sp>
      <p:sp>
        <p:nvSpPr>
          <p:cNvPr id="7" name="타원 6"/>
          <p:cNvSpPr/>
          <p:nvPr/>
        </p:nvSpPr>
        <p:spPr>
          <a:xfrm>
            <a:off x="3935506" y="1264024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9203" y="3128686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2188" y="2940424"/>
            <a:ext cx="25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FCDFF"/>
                </a:solidFill>
              </a:rPr>
              <a:t>cnt</a:t>
            </a:r>
            <a:r>
              <a:rPr lang="ko-KR" altLang="en-US" dirty="0">
                <a:solidFill>
                  <a:srgbClr val="3FCDFF"/>
                </a:solidFill>
              </a:rPr>
              <a:t>값이 있을 경우 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로그인 정보를 세션에 저장</a:t>
            </a:r>
            <a:r>
              <a:rPr lang="en-US" altLang="ko-KR" dirty="0">
                <a:solidFill>
                  <a:srgbClr val="3FCDFF"/>
                </a:solidFill>
              </a:rPr>
              <a:t>!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376" y="4437529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: </a:t>
            </a:r>
            <a:r>
              <a:rPr lang="en-US" altLang="ko-KR" dirty="0" err="1"/>
              <a:t>cnt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로그인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306" y="1066800"/>
            <a:ext cx="8659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세션</a:t>
            </a:r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????</a:t>
            </a:r>
          </a:p>
          <a:p>
            <a:r>
              <a:rPr lang="ko-KR" altLang="en-US" dirty="0"/>
              <a:t>서버와 클라이언트 간의 상태 정보를 유지하기 위해 사용</a:t>
            </a:r>
            <a:endParaRPr lang="en-US" altLang="ko-KR" dirty="0"/>
          </a:p>
          <a:p>
            <a:r>
              <a:rPr lang="ko-KR" altLang="en-US" dirty="0"/>
              <a:t>클라이언트와 연결이 지속되는 동안 클라이언트의 요청이 서버에 전송될 때 마다</a:t>
            </a:r>
            <a:endParaRPr lang="en-US" altLang="ko-KR" dirty="0"/>
          </a:p>
          <a:p>
            <a:r>
              <a:rPr lang="ko-KR" altLang="en-US" dirty="0"/>
              <a:t>세션을 식별하여 해당 세션에 대한 정보를 유지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58" y="3703695"/>
            <a:ext cx="7763435" cy="1133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057364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로그인 페이지에서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세션을 생성</a:t>
            </a:r>
          </a:p>
        </p:txBody>
      </p:sp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" y="2121553"/>
            <a:ext cx="7167300" cy="1051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176" y="108472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– </a:t>
            </a:r>
            <a:r>
              <a:rPr lang="ko-KR" altLang="en-US" dirty="0"/>
              <a:t>세션 정보를 가져온다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" y="3724606"/>
            <a:ext cx="4652683" cy="1255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1604682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세션이 있어 값을 저장하고 페이지를 볼 수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76" y="328108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세션이 없으면 로그인 페이지로 돌아감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944" y="4195482"/>
            <a:ext cx="285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메인에만</a:t>
            </a:r>
            <a:r>
              <a:rPr lang="ko-KR" altLang="en-US" dirty="0"/>
              <a:t> 이 코드 </a:t>
            </a:r>
            <a:r>
              <a:rPr lang="ko-KR" altLang="en-US" dirty="0" err="1"/>
              <a:t>넣엇습니다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코드 수정할 때 마다 로그인 해야해서 귀찮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8493944" y="3989294"/>
            <a:ext cx="3258785" cy="1698356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7924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로그아웃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세션 삭제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logout.jsp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047130"/>
            <a:ext cx="1693518" cy="16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85" y="1708617"/>
            <a:ext cx="8883497" cy="309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9162" y="5208494"/>
            <a:ext cx="16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너무 </a:t>
            </a:r>
            <a:r>
              <a:rPr lang="ko-KR" altLang="en-US" dirty="0" err="1">
                <a:solidFill>
                  <a:srgbClr val="C00000"/>
                </a:solidFill>
              </a:rPr>
              <a:t>간단헤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7315200" y="4984376"/>
            <a:ext cx="2091681" cy="950259"/>
          </a:xfrm>
          <a:prstGeom prst="cloud">
            <a:avLst/>
          </a:prstGeom>
          <a:noFill/>
          <a:ln w="57150">
            <a:solidFill>
              <a:srgbClr val="008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41224" y="5818094"/>
            <a:ext cx="188258" cy="233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 정보 수정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2" y="1153365"/>
            <a:ext cx="9977191" cy="45441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8494" y="1909482"/>
            <a:ext cx="806824" cy="233083"/>
          </a:xfrm>
          <a:prstGeom prst="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14565" y="2142565"/>
            <a:ext cx="34872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5318" y="2671482"/>
            <a:ext cx="382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내 정보 수정에서 </a:t>
            </a:r>
            <a:endParaRPr lang="en-US" altLang="ko-KR" sz="3600" dirty="0"/>
          </a:p>
          <a:p>
            <a:r>
              <a:rPr lang="ko-KR" altLang="en-US" sz="3600" dirty="0"/>
              <a:t>아이디만 수정할 수 없게 </a:t>
            </a:r>
            <a:r>
              <a:rPr lang="ko-KR" altLang="en-US" sz="3600" dirty="0" err="1"/>
              <a:t>만듬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4262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회원정보 수정 처리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95482"/>
            <a:ext cx="2570599" cy="2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5" y="1005426"/>
            <a:ext cx="9039785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>
                <a:solidFill>
                  <a:schemeClr val="tx1"/>
                </a:solidFill>
              </a:rPr>
              <a:t>공공데이터</a:t>
            </a:r>
            <a:r>
              <a:rPr lang="ko-KR" altLang="en-US" sz="2000" dirty="0">
                <a:solidFill>
                  <a:schemeClr val="tx1"/>
                </a:solidFill>
              </a:rPr>
              <a:t> 활용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주제마다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6956613" y="3308434"/>
            <a:ext cx="3484138" cy="33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1" y="1498226"/>
            <a:ext cx="8710495" cy="188146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2375647" y="1766047"/>
            <a:ext cx="2770094" cy="0"/>
          </a:xfrm>
          <a:prstGeom prst="line">
            <a:avLst/>
          </a:prstGeom>
          <a:ln w="571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73153" y="2492188"/>
            <a:ext cx="1541929" cy="3406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30471" y="3110753"/>
            <a:ext cx="842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1" y="4365163"/>
            <a:ext cx="5099209" cy="3370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424" y="4282659"/>
            <a:ext cx="5241221" cy="502023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 기능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(search~~.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0" y="977433"/>
            <a:ext cx="11260345" cy="50688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37129" y="2375647"/>
            <a:ext cx="6750424" cy="89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는 잘리고 다른 쪽 모서리는 둥근 사각형 4"/>
          <p:cNvSpPr/>
          <p:nvPr/>
        </p:nvSpPr>
        <p:spPr>
          <a:xfrm>
            <a:off x="672353" y="2698376"/>
            <a:ext cx="3702423" cy="654424"/>
          </a:xfrm>
          <a:prstGeom prst="snipRound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071" y="2698376"/>
            <a:ext cx="343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에 들어갈 때 검색어가 어디에 있을지 모르니 </a:t>
            </a:r>
            <a:r>
              <a:rPr lang="en-US" altLang="ko-KR" dirty="0"/>
              <a:t>%</a:t>
            </a:r>
            <a:r>
              <a:rPr lang="ko-KR" altLang="en-US" dirty="0"/>
              <a:t>를 추가하자</a:t>
            </a:r>
            <a:r>
              <a:rPr lang="en-US" altLang="ko-KR" dirty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통합검색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162" y="1192306"/>
            <a:ext cx="10093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: &lt;Select&gt;</a:t>
            </a:r>
            <a:r>
              <a:rPr lang="ko-KR" altLang="en-US" dirty="0"/>
              <a:t>태그로 각 분류를 선택해서 </a:t>
            </a:r>
            <a:r>
              <a:rPr lang="ko-KR" altLang="en-US" dirty="0" err="1"/>
              <a:t>분류별</a:t>
            </a:r>
            <a:r>
              <a:rPr lang="ko-KR" altLang="en-US" dirty="0"/>
              <a:t> 테이블을 가져와서 검색한다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실패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search_exercise.jsp</a:t>
            </a:r>
            <a:r>
              <a:rPr lang="en-US" altLang="ko-KR" dirty="0"/>
              <a:t>" /&gt; </a:t>
            </a:r>
            <a:r>
              <a:rPr lang="ko-KR" altLang="en-US" dirty="0"/>
              <a:t>코드를 사용해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검색이 안 돼 실패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ea typeface="휴먼매직체" panose="02030504000101010101" pitchFamily="18" charset="-127"/>
            </a:endParaRPr>
          </a:p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안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단순무식으로 각 페이지의 코드를 이어 붙인다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           =&gt; </a:t>
            </a:r>
            <a:r>
              <a:rPr lang="ko-KR" altLang="en-US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성공</a:t>
            </a:r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8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0" y="1183060"/>
            <a:ext cx="7452927" cy="42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" y="1189829"/>
            <a:ext cx="10350473" cy="18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0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65412"/>
            <a:ext cx="92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https://github.com/Sujin-Lim/firstCollabor.git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906" y="2474259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사용하여 버전 관리 </a:t>
            </a:r>
            <a:r>
              <a:rPr lang="en-US" altLang="ko-KR" dirty="0"/>
              <a:t>-&gt; branch </a:t>
            </a:r>
            <a:r>
              <a:rPr lang="ko-KR" altLang="en-US" dirty="0"/>
              <a:t>개념</a:t>
            </a:r>
            <a:r>
              <a:rPr lang="en-US" altLang="ko-KR" dirty="0"/>
              <a:t>, merge, pull request </a:t>
            </a:r>
            <a:r>
              <a:rPr lang="ko-KR" altLang="en-US" dirty="0"/>
              <a:t>사용법 숙지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06" y="3099554"/>
            <a:ext cx="6276531" cy="33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18693" y="5563440"/>
            <a:ext cx="1323872" cy="12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30" y="1420065"/>
            <a:ext cx="3886200" cy="4143375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1653989" y="4787993"/>
            <a:ext cx="1909482" cy="1550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571060" y="719936"/>
            <a:ext cx="2044117" cy="19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949" y="3063128"/>
            <a:ext cx="5838825" cy="1266825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6750424" y="428071"/>
            <a:ext cx="3505200" cy="180286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2213" y="719936"/>
            <a:ext cx="130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</a:rPr>
              <a:t>아뿔싸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679576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분기를 나누어야 할 때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ko-KR" altLang="en-US" dirty="0" err="1"/>
              <a:t>생성했어야</a:t>
            </a:r>
            <a:r>
              <a:rPr lang="ko-KR" altLang="en-US" dirty="0"/>
              <a:t> 했는데</a:t>
            </a:r>
            <a:endParaRPr lang="en-US" altLang="ko-KR" dirty="0"/>
          </a:p>
          <a:p>
            <a:r>
              <a:rPr lang="ko-KR" altLang="en-US" dirty="0"/>
              <a:t>처음에 만들어 놨음</a:t>
            </a:r>
            <a:r>
              <a:rPr lang="en-US" altLang="ko-KR" dirty="0"/>
              <a:t>….</a:t>
            </a:r>
            <a:r>
              <a:rPr lang="ko-KR" altLang="en-US" dirty="0"/>
              <a:t>나의 </a:t>
            </a:r>
            <a:r>
              <a:rPr lang="en-US" altLang="ko-KR" dirty="0"/>
              <a:t>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8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328557" y="4112833"/>
            <a:ext cx="2713017" cy="26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5D755-5CFC-4119-86A1-B5371B96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79" y="952413"/>
            <a:ext cx="7917372" cy="4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느낀점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165412"/>
            <a:ext cx="960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연결은 연결을 위한 패키지 추가와 간단한 </a:t>
            </a:r>
            <a:r>
              <a:rPr lang="en-US" altLang="ko-KR" dirty="0"/>
              <a:t>JAVA </a:t>
            </a:r>
            <a:r>
              <a:rPr lang="ko-KR" altLang="en-US" dirty="0"/>
              <a:t>코드로 구현이 가능해서 쉬웠다</a:t>
            </a:r>
            <a:endParaRPr lang="en-US" altLang="ko-KR" dirty="0"/>
          </a:p>
          <a:p>
            <a:r>
              <a:rPr lang="en-US" altLang="ko-KR" dirty="0"/>
              <a:t>    &gt; localhost</a:t>
            </a:r>
            <a:r>
              <a:rPr lang="ko-KR" altLang="en-US" dirty="0"/>
              <a:t>의 연결은 쉬웠으나 외부에 </a:t>
            </a:r>
            <a:r>
              <a:rPr lang="en-US" altLang="ko-KR" dirty="0"/>
              <a:t>server</a:t>
            </a:r>
            <a:r>
              <a:rPr lang="ko-KR" altLang="en-US" dirty="0"/>
              <a:t>를 만든다고 가정했을 때 연결하기가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쿼리문은</a:t>
            </a:r>
            <a:r>
              <a:rPr lang="ko-KR" altLang="en-US" dirty="0"/>
              <a:t> 조인</a:t>
            </a:r>
            <a:r>
              <a:rPr lang="en-US" altLang="ko-KR" dirty="0"/>
              <a:t>, group by, having </a:t>
            </a:r>
            <a:r>
              <a:rPr lang="ko-KR" altLang="en-US" dirty="0"/>
              <a:t>같은 옵션은 쓰지 않고 간단하게 </a:t>
            </a:r>
            <a:r>
              <a:rPr lang="en-US" altLang="ko-KR" dirty="0"/>
              <a:t>where </a:t>
            </a:r>
            <a:r>
              <a:rPr lang="ko-KR" altLang="en-US" dirty="0"/>
              <a:t>절만 사용했기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때문에 다른 옵션은 언제 사용하는지 모르겠음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협업은 처음이라 초반에 어려웠었음</a:t>
            </a:r>
            <a:endParaRPr lang="en-US" altLang="ko-KR" dirty="0"/>
          </a:p>
          <a:p>
            <a:r>
              <a:rPr lang="en-US" altLang="ko-KR" dirty="0"/>
              <a:t>     -&gt; pull</a:t>
            </a:r>
            <a:r>
              <a:rPr lang="ko-KR" altLang="en-US" dirty="0"/>
              <a:t>의 중요성</a:t>
            </a:r>
            <a:r>
              <a:rPr lang="en-US" altLang="ko-KR" dirty="0"/>
              <a:t>, branch </a:t>
            </a:r>
            <a:r>
              <a:rPr lang="ko-KR" altLang="en-US" dirty="0"/>
              <a:t>나눠서 사용하기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75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질문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858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661647" y="1080019"/>
            <a:ext cx="5779103" cy="56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9506" y="1210235"/>
            <a:ext cx="939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7200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질</a:t>
            </a:r>
            <a:r>
              <a:rPr lang="ko-KR" altLang="en-US" sz="7200" dirty="0">
                <a:solidFill>
                  <a:srgbClr val="FFC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</a:t>
            </a:r>
            <a:r>
              <a:rPr lang="ko-KR" altLang="en-US" sz="7200" dirty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7200" dirty="0" err="1">
                <a:solidFill>
                  <a:srgbClr val="00B05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잇</a:t>
            </a:r>
            <a:r>
              <a:rPr lang="ko-KR" altLang="en-US" sz="7200" dirty="0" err="1">
                <a:solidFill>
                  <a:srgbClr val="008DF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</a:t>
            </a:r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</a:t>
            </a:r>
            <a:r>
              <a:rPr lang="ko-KR" altLang="en-US" sz="7200" dirty="0" err="1">
                <a:solidFill>
                  <a:srgbClr val="9148C8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</a:t>
            </a:r>
            <a:r>
              <a:rPr lang="ko-KR" altLang="en-US" sz="72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</a:t>
            </a:r>
            <a:r>
              <a:rPr lang="en-US" altLang="ko-KR" sz="7200" dirty="0">
                <a:solidFill>
                  <a:srgbClr val="FF858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2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/>
              <a:t>시연화면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</a:rPr>
              <a:t>코드리뷰</a:t>
            </a:r>
            <a:endParaRPr lang="en-US" altLang="ko-KR" sz="40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새로 사용된 개념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마치며</a:t>
            </a:r>
            <a:r>
              <a:rPr lang="en-US" altLang="ko-KR" dirty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사용한 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257913" y="3924022"/>
            <a:ext cx="2850167" cy="27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909" y="2330825"/>
            <a:ext cx="8394402" cy="1593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59" y="3209365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이클립스</a:t>
            </a:r>
          </a:p>
        </p:txBody>
      </p:sp>
      <p:sp>
        <p:nvSpPr>
          <p:cNvPr id="4" name="눈물 방울 3"/>
          <p:cNvSpPr/>
          <p:nvPr/>
        </p:nvSpPr>
        <p:spPr>
          <a:xfrm>
            <a:off x="8014448" y="4975412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>
            <a:off x="7965852" y="5573498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이번 프로젝트는 </a:t>
            </a:r>
            <a:r>
              <a:rPr lang="en-US" altLang="ko-KR" sz="4400" dirty="0"/>
              <a:t>DB</a:t>
            </a:r>
            <a:r>
              <a:rPr lang="ko-KR" altLang="en-US" sz="4400" dirty="0"/>
              <a:t>를 사용하니</a:t>
            </a:r>
            <a:endParaRPr lang="en-US" altLang="ko-KR" sz="4400" dirty="0"/>
          </a:p>
          <a:p>
            <a:r>
              <a:rPr lang="en-US" altLang="ko-KR" sz="4400" dirty="0"/>
              <a:t>Form </a:t>
            </a:r>
            <a:r>
              <a:rPr lang="ko-KR" altLang="en-US" sz="4400" dirty="0"/>
              <a:t>태그를 사용해</a:t>
            </a:r>
            <a:endParaRPr lang="en-US" altLang="ko-KR" sz="4400" dirty="0"/>
          </a:p>
          <a:p>
            <a:r>
              <a:rPr lang="ko-KR" altLang="en-US" sz="4400" dirty="0"/>
              <a:t>사용자 입력을 받아야 </a:t>
            </a:r>
            <a:r>
              <a:rPr lang="ko-KR" altLang="en-US" sz="4400" dirty="0" err="1"/>
              <a:t>겠구나</a:t>
            </a:r>
            <a:r>
              <a:rPr lang="en-US" altLang="ko-KR" sz="4400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&lt;form&gt;: </a:t>
            </a:r>
            <a:r>
              <a:rPr lang="ko-KR" altLang="en-US" sz="3200" dirty="0"/>
              <a:t>사용자 입력을 받는 데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Method </a:t>
            </a:r>
            <a:r>
              <a:rPr lang="ko-KR" altLang="en-US" sz="3200" dirty="0"/>
              <a:t>속성으로 </a:t>
            </a:r>
            <a:r>
              <a:rPr lang="en-US" altLang="ko-KR" sz="3200" dirty="0"/>
              <a:t>get, post </a:t>
            </a:r>
            <a:r>
              <a:rPr lang="ko-KR" altLang="en-US" sz="3200" dirty="0"/>
              <a:t>방식 중 선택 가능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Get: </a:t>
            </a:r>
            <a:r>
              <a:rPr lang="ko-KR" altLang="en-US" sz="3200" dirty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/>
              <a:t> -</a:t>
            </a:r>
            <a:r>
              <a:rPr lang="ko-KR" altLang="en-US" sz="3200" dirty="0"/>
              <a:t>빠르고 간단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캐싱</a:t>
            </a:r>
            <a:r>
              <a:rPr lang="ko-KR" altLang="en-US" sz="3200" dirty="0"/>
              <a:t> 가능</a:t>
            </a:r>
            <a:r>
              <a:rPr lang="en-US" altLang="ko-KR" sz="3200" dirty="0"/>
              <a:t>, </a:t>
            </a:r>
            <a:r>
              <a:rPr lang="ko-KR" altLang="en-US" sz="3200" dirty="0"/>
              <a:t>보안 취약</a:t>
            </a:r>
            <a:r>
              <a:rPr lang="en-US" altLang="ko-KR" sz="3200" dirty="0"/>
              <a:t>, </a:t>
            </a:r>
            <a:r>
              <a:rPr lang="ko-KR" altLang="en-US" sz="3200" dirty="0"/>
              <a:t>전송되는 데이터 제한 있음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Post: </a:t>
            </a:r>
            <a:r>
              <a:rPr lang="ko-KR" altLang="en-US" sz="3200" dirty="0"/>
              <a:t>주로 데이터 전송하는데 사용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보안상 안전</a:t>
            </a:r>
            <a:r>
              <a:rPr lang="en-US" altLang="ko-KR" sz="3200" dirty="0"/>
              <a:t>, </a:t>
            </a:r>
            <a:r>
              <a:rPr lang="ko-KR" altLang="en-US" sz="3200" dirty="0"/>
              <a:t>전송하는 데이터 크기 제한 없음</a:t>
            </a:r>
            <a:r>
              <a:rPr lang="en-US" altLang="ko-KR" sz="3200" dirty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캐시</a:t>
            </a:r>
            <a:r>
              <a:rPr lang="en-US" altLang="ko-KR" sz="3200" dirty="0"/>
              <a:t>(Cache) : </a:t>
            </a:r>
            <a:r>
              <a:rPr lang="ko-KR" altLang="en-US" sz="3200" dirty="0"/>
              <a:t>임시 저장소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다시 사용 될 가능성이 높은 데이터를 저장해 빠르게 불러올 수 있어서 성능 향상 가능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하지만 </a:t>
            </a:r>
            <a:r>
              <a:rPr lang="en-US" altLang="ko-KR" sz="3200" dirty="0"/>
              <a:t>get </a:t>
            </a:r>
            <a:r>
              <a:rPr lang="ko-KR" altLang="en-US" sz="3200" dirty="0"/>
              <a:t>방식만 가능하다</a:t>
            </a:r>
            <a:r>
              <a:rPr lang="en-US" altLang="ko-KR" sz="3200" dirty="0"/>
              <a:t>,,,</a:t>
            </a:r>
          </a:p>
          <a:p>
            <a:r>
              <a:rPr lang="en-US" altLang="ko-KR" sz="3200" dirty="0"/>
              <a:t>Post </a:t>
            </a:r>
            <a:r>
              <a:rPr lang="ko-KR" altLang="en-US" sz="3200" dirty="0"/>
              <a:t>방식은 같은 요청이 반복되어도 항상 새로운 데이터를 받아야 하기 때문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의 다른 속성 </a:t>
            </a:r>
            <a:r>
              <a:rPr lang="en-US" altLang="ko-KR" dirty="0"/>
              <a:t>action….</a:t>
            </a:r>
          </a:p>
          <a:p>
            <a:r>
              <a:rPr lang="en-US" altLang="ko-KR" dirty="0"/>
              <a:t>Form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어떻게 처리할 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예를들면</a:t>
            </a:r>
            <a:r>
              <a:rPr lang="en-US" altLang="ko-KR" dirty="0"/>
              <a:t>,,,,,</a:t>
            </a:r>
            <a:r>
              <a:rPr lang="ko-KR" altLang="en-US" dirty="0"/>
              <a:t>로그인 페이지에서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어떻게 처리할까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와 연결하기 위한 패키지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&lt;% %&gt;</a:t>
            </a:r>
            <a:r>
              <a:rPr lang="ko-KR" altLang="en-US" dirty="0" err="1">
                <a:solidFill>
                  <a:srgbClr val="00B050"/>
                </a:solidFill>
              </a:rPr>
              <a:t>스크립트릿을</a:t>
            </a:r>
            <a:r>
              <a:rPr lang="ko-KR" altLang="en-US" dirty="0">
                <a:solidFill>
                  <a:srgbClr val="00B050"/>
                </a:solidFill>
              </a:rPr>
              <a:t> 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억하실까요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8585"/>
                </a:solidFill>
              </a:rPr>
              <a:t>사용자가 입력한 </a:t>
            </a:r>
            <a:r>
              <a:rPr lang="en-US" altLang="ko-KR" dirty="0">
                <a:solidFill>
                  <a:srgbClr val="FF8585"/>
                </a:solidFill>
              </a:rPr>
              <a:t>id</a:t>
            </a:r>
            <a:r>
              <a:rPr lang="ko-KR" altLang="en-US" dirty="0">
                <a:solidFill>
                  <a:srgbClr val="FF8585"/>
                </a:solidFill>
              </a:rPr>
              <a:t>와 </a:t>
            </a:r>
            <a:r>
              <a:rPr lang="en-US" altLang="ko-KR" dirty="0">
                <a:solidFill>
                  <a:srgbClr val="FF8585"/>
                </a:solidFill>
              </a:rPr>
              <a:t>pw</a:t>
            </a:r>
            <a:r>
              <a:rPr lang="ko-KR" altLang="en-US" dirty="0">
                <a:solidFill>
                  <a:srgbClr val="FF8585"/>
                </a:solidFill>
              </a:rPr>
              <a:t>를 </a:t>
            </a:r>
            <a:r>
              <a:rPr lang="en-US" altLang="ko-KR" dirty="0" err="1">
                <a:solidFill>
                  <a:srgbClr val="FF8585"/>
                </a:solidFill>
              </a:rPr>
              <a:t>custid,pw</a:t>
            </a:r>
            <a:endParaRPr lang="en-US" altLang="ko-KR" dirty="0">
              <a:solidFill>
                <a:srgbClr val="FF8585"/>
              </a:solidFill>
            </a:endParaRPr>
          </a:p>
          <a:p>
            <a:r>
              <a:rPr lang="en-US" altLang="ko-KR" dirty="0">
                <a:solidFill>
                  <a:srgbClr val="FF8585"/>
                </a:solidFill>
              </a:rPr>
              <a:t> </a:t>
            </a:r>
            <a:r>
              <a:rPr lang="ko-KR" altLang="en-US" dirty="0">
                <a:solidFill>
                  <a:srgbClr val="FF8585"/>
                </a:solidFill>
              </a:rPr>
              <a:t>변수에 저장한다</a:t>
            </a:r>
            <a:r>
              <a:rPr lang="en-US" altLang="ko-KR" dirty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644</Words>
  <Application>Microsoft Office PowerPoint</Application>
  <PresentationFormat>와이드스크린</PresentationFormat>
  <Paragraphs>118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임 현진</cp:lastModifiedBy>
  <cp:revision>24</cp:revision>
  <dcterms:created xsi:type="dcterms:W3CDTF">2021-01-24T08:39:34Z</dcterms:created>
  <dcterms:modified xsi:type="dcterms:W3CDTF">2023-05-09T11:46:24Z</dcterms:modified>
</cp:coreProperties>
</file>