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60.23166" units="1/cm"/>
          <inkml:channelProperty channel="Y" name="resolution" value="59.25926" units="1/cm"/>
          <inkml:channelProperty channel="T" name="resolution" value="1" units="1/dev"/>
        </inkml:channelProperties>
      </inkml:inkSource>
      <inkml:timestamp xml:id="ts0" timeString="2022-02-18T23:51:51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20034 8525 0,'0'-16'78,"-15"16"-62,15-32 0,-32 16-1,32 1 16,-16 15-31,0-16 32,0-16-17,-31-16 32,31 32-31,16 1 93,16 15 126,-1 0-235,33 15 15,0 17 1,-1-16-1,1 16 1,-16 15 0,-16 1-1,47 63 1,-47-47 15,0-17-31,-16 17 16,16-1-1,-16 1 1,0-17 0,0 17-1,0 31 1,0-31 0,-32 348 46,-47-237-62,31 16 16,-31-80-1,-1 47 1,33-78 0,-49 47-1,-110 127 1,0-32-1,-64 32 1,95-63 0,80-64-1,15-80 1,17 17 0,-80 47-1,-47 32 1,47-32-1,47-48 1,49-31 0,-96 16 46,64-1-62,47-31 16,0 0 31,16-16-47,-31 16 15,-1 0 1,16-16 0,-31 0 15,15 16-31,-158 31 15,-1-15 1,49-32 0,142 0 15</inkml:trace>
  <inkml:trace contextRef="#ctx0" brushRef="#br0" timeOffset="1136.246">17272 12049 0,'-32'0'31,"-15"32"-31,-64 63 16,-127 80 46,158-143-62,33 15 16,-33 1-1,48-48 32,64 16 156,79-16-187,64 0 0,-32 0-1,-32 16 1,-63-1 0,-33-15 46,1 0-46,0 0 15</inkml:trace>
  <inkml:trace contextRef="#ctx0" brushRef="#br0" timeOffset="3525.392">19479 9001 0,'0'16'109,"16"0"-109,-16 32 16,-16-1 15,-16 17-31,-31 47 16,-128 79 15,96-94-31,-112 94 16,33-63-1,31-63 1,95-49 0,-15 1-1,-32 16 1,-382 111 31,334-95-32,-31-33 1,47 17 0,-32-16-1,-16 16 1,80-32-1,79 16 1,-31-16 0,15 0-1,-32 0 1,-15 0 0,63 0-1,16-16 282,-16 16-297,0 0 16,1-16 15,-1 16-31</inkml:trace>
  <inkml:trace contextRef="#ctx0" brushRef="#br0" timeOffset="4521.289">16828 10049 0,'-48'0'47,"0"16"-31,-94 16-16,-49 31 31,112-47-31,31 0 16,48 0 171,16 0-171,0-16-1,31 47 1,96 1 46,-95-32-62,15 0 16,1-1 15,-48-15 47,-16 16 79</inkml:trace>
  <inkml:trace contextRef="#ctx0" brushRef="#br0" timeOffset="6503.023">20003 9287 0,'16'0'0,"-1"0"16,1 0 0,0 0-1,16 16 17,-32 0-32,16 0 15,-16-1 1,16-15-1,0 32 1,-16 0 15,0-16-31,0 16 16,0 15 0,0-15-1,-64 47 48,1-15-48,31-32-15,-32 31 16,-47 32 0,0-15-1,16-1 1,47-47-1,16 0 1,17-32 15,-17 0 1,16 31-32,-48 1 15,17-16 1,31 0 31,-48 16-32,-126 79 48,174-95 249</inkml:trace>
  <inkml:trace contextRef="#ctx0" brushRef="#br0" timeOffset="7626.742">19114 10144 0,'-32'0'63,"16"16"-63,-47 48 16,15-33-1,0 33 1,-47-1-1,63-31 1,-31 32 0,79-64 187,15 0-203,65 15 15,-33-15 1,1 0 0,-48 0-1,31 0 1,-15 0 0,0 0-1,-16 0 1,15 0 15,-15 0-15</inkml:trace>
  <inkml:trace contextRef="#ctx0" brushRef="#br0" timeOffset="19672.063">14161 9620 0,'31'16'0,"1"-16"16,0 16-1,16 0 1,-17 0 0,1-16 15,0 16-31,0-16 15,47 16 1,-31-1 0,15 17-1,-31-32 1,31 0 15,1 0 16,-32 0-47,-17 0 16,17 0-1,-16-16 1,0 16 0,0 0-1,0 0 1</inkml:trace>
  <inkml:trace contextRef="#ctx0" brushRef="#br0" timeOffset="20730.329">14891 9604 0,'16'0'63,"0"0"-63,0 0 15,-1 0 1,1 0 0,16 0 15,-16 0 0,0 0 32,0 0-48,-16 16 32,0 0-31,-32 0 15,0 32-15,32-32-1,-16-16 17,16 15-1</inkml:trace>
  <inkml:trace contextRef="#ctx0" brushRef="#br0" timeOffset="22581.288">15256 10478 0,'0'-16'15,"0"0"17,16 16-17,16-16 17,15 16-1,-31 0-31,32 0 15,-32 0 1,15 0 15,-15 16-15,0-16 0,-16 16 15,16-16-16,0 0 1,0 16 31,-16-1-31,0 1 77,-16 0-93,0 0 16,-16 16 0,16-32 15,16 16-31,-31-16 31,15 16 0,0-16 1,0 0-17</inkml:trace>
  <inkml:trace contextRef="#ctx0" brushRef="#br0" timeOffset="26118.231">13303 5969 0,'16'-16'62,"16"48"-46,-16 16 0,0-17-1,16 1 1,-17-32 31,-15 16-32,32-16 220,16-64-204,-32 64-31,-16-15 47,31-17-31,49-16-1,-17-31 1,-15 31-1,-32 32 32</inkml:trace>
  <inkml:trace contextRef="#ctx0" brushRef="#br0" timeOffset="27133.241">16272 5985 0,'0'0'0,"0"16"32,32 31-17,-16 17 16,-16-48-31,16 0 16,-1-16 62,17 0-78,16-16 16,15-16-1,33-31 1,-1-17 0,-63 48-1</inkml:trace>
  <inkml:trace contextRef="#ctx0" brushRef="#br0" timeOffset="27898.271">18272 6160 0,'16'0'31,"-16"15"-15,16 1 15,0-16-16,16 0 48,-16 0-47,47-16-1,-31-31 1,0 15-1,-17 32 32,1-16-47,16-31 16</inkml:trace>
  <inkml:trace contextRef="#ctx0" brushRef="#br0" timeOffset="28034.578">18637 5953 0</inkml:trace>
  <inkml:trace contextRef="#ctx0" brushRef="#br0" timeOffset="36112.91">13986 11811 0,'-16'0'78,"16"-16"-31,0-63-31,0-64 15,0 95-15,0 32-1,0-15 1,0 15 0,0-16-1,0 16 1,0-16-1,0 1 1,16-33 0,16-15-1,-32 47 1,32-31 15,-17 47-15,1-16-1,0 16 1,0-16 0,16 1-1,-16 31 48,0-32-63,-1 16 0,33-32 15,0 1 1,-17 31 0,1 0 46,16 0-46,15-32-1,1 33 1,-17-1 0,-47 0-1,16 16 1,0-16 0,16 16-1,16-32 1,-1 32-1,64-63 48,-47 31-63,15 16 16,-63 16-1,16-16 1,0 16 15,31-32 16,-47 32-31,-16-15-1,16 15 32,0 0-16,0 0-15</inkml:trace>
  <inkml:trace contextRef="#ctx0" brushRef="#br0" timeOffset="37410.594">15208 10398 0,'16'0'32,"0"0"-1,0 0-31,16 0 16,15 0-1,-15 0 1,0 16-1,0 0 1,-16-16 0,-1 16-1,33 0 1,-32 0 0,0-1 46,-16 1 1,0 0-1,-16 16-62,-16 0 16,0-1-1,1 1 1,15 16 15</inkml:trace>
  <inkml:trace contextRef="#ctx0" brushRef="#br0" timeOffset="52504.967">19352 8779 0,'-32'0'16,"0"0"-1,1 0 1,-1 0-1,16 32 1,0-16 15,16-1-15,0 1-16,0 16 16,0 0-1,0-16 1,16 15 15,-16-15-31,32 16 47,-16-32-47,-16 16 16,15 0-1,17 0 1,-32 0-1,32-1 17,-16 1-17,0-16 1,0 0 15,-1 0 0,-15 16-31,16-16 16,0 0 47,0 0-32,16-16 0,0 0 0,-17 16-15,1-15 15,0-17-15,16 0-1,-16-16 1,16 1 0,-32 31 15,15 0 0,-15-16-15,0 1-1,16 31 1,-16-32 0,0 0-1,0 16 32,0 0 16,-16 16-63,1 0 15,-1 0 1,-16 0 0,16 0-1,0 0 1,0 0-1,0 0 1,-15 0 0,-1 0-1,0 0 17</inkml:trace>
  <inkml:trace contextRef="#ctx0" brushRef="#br0" timeOffset="79261.91">12986 5144 0,'0'-16'47,"16"16"31,0-16-62,31 0 15,49 16-31,62 0 16,80-16-1,-47 0 1,111-31-1,-17 15 1,-62 16 0,-1 0-1,-48 0 1,-15 0 0,-95 16-1,-33 0 16,-15 0 1,0 0-17,0 0 1,0-16 15,0 16-15,0 0 15,0 0-15,-1 0-1,17 0 1,-16 0 0,0 0 15,0 16-16,0-16 1</inkml:trace>
  <inkml:trace contextRef="#ctx0" brushRef="#br0" timeOffset="82132.407">13415 16161 0,'31'0'47,"80"0"-31,334 0 15,-143 0-15,-128 0-1,160 0 1,31 0-1,-80-16 1,1 0 0,-111-16-1,-80 32 1,32-16 0,-32 1-1,80-1 1,15 0-1,-31 0 1,-32 0 0,-47 0-1,-65 16 126,-15-16-110</inkml:trace>
  <inkml:trace contextRef="#ctx0" brushRef="#br0" timeOffset="85971.136">17463 4445 0,'-32'0'16,"16"0"0,-16 0-1,1 0 1,-1-16 0,-16 0-1,-15 0 1,-1 16-1,1-15 1,-1-1 0,17 16-1,31 0 1,0 0 0,-16 0-1,0 0 1,-15 0-1,-33 16 32,-15 47-31,79-31-16,-16 0 16,17 31-1,15-15 1,0-17-1,0 33 1,0 31 0,0-31-1,0 31 1,47 32 0,1-32-1,-16-15 1,-1-1-1,17-16 1,-16 1 0,-1-1-1,33 49 1,-16-81 0,47 80-1,-63-63 16,-17-48-15,1 0 31,0 0-31,0 0-1,63 0 1,-15 0-1,95-32 1,-64 1 0,-32-17-1,-15 32 1,-16-32 0,15 1-1,-31 31 1,32-63-1,-16 15 1,15-15 0,-31-1-1,0-63 32,-16 64-47,0-16 16,0 15-1,0 33 1,0 31 0,0-16-1,-16 16 1,-16-47 0,-15-1-1,15 17 1,-16-17-1,1 32 1,15 1 0,16 15-1,0 16 17,-15-32-17,-33 16 1,-15-16-1,-64-15 32,111 47-15,32-16-17,-16 16-15,0 0 16,-15 0-1,15 0 17</inkml:trace>
  <inkml:trace contextRef="#ctx0" brushRef="#br0" timeOffset="88694.259">18987 15113 0,'-32'0'16,"-16"-16"0,-174 16 30,143 16-30,31-16 0,16 0-1,16 16 1,16 0 0,-31 0-1,-1 63 1,0 0-1,32 1 1,-16-48 0,16 15-1,0-15 1,0 47 0,0 48-1,0 0 1,0 0-1,0 0 1,32-79 0,0 31 31,0-31-32,-1 15 1,33 49-1,15 15 1,1-48 0,-49-31-1,17-33 17,-48 1-17,32-16 1,-16 0-1,31 0 1,64 0 0,-79 0-1,32-47 1,-1-1 0,16-31-1,33-1 1,157-205 31,-253 221-32,16 16 1,-16-31 0,0 16-1,0-17 1,-16 33-1,0 15 1,0 16 0,0-32-1,0 32 1,-16-47 0,0-1-1,0 49 16,0-1-15,-31 0 0,-33-16-1,33-16 1,-1 33 0,-31-17 30,-1 16-46,48 0 16,1 16 0,15 0-1,-16-16 110,32 0-47,-32 0-62,16 16 0,-47-63 31,31 31-32,0 16 1,1 0 15,31 1 78</inkml:trace>
  <inkml:trace contextRef="#ctx0" brushRef="#br0" timeOffset="63493.953">19447 8684 0,'-16'0'79,"0"0"-64,16 16 1,-47 31-1,-1 17 1,16-33 0,16 1 15,1-16-15,-1 48 15,16-49-31,0 17 15,0-16 1</inkml:trace>
  <inkml:trace contextRef="#ctx0" brushRef="#br0" timeOffset="64123.69">19733 8874 0,'0'16'31,"-32"48"-15,0-1 0,16 1-1,1-17 1,-1-31 62,16 0-62,-16-16-1</inkml:trace>
  <inkml:trace contextRef="#ctx0" brushRef="#br0" timeOffset="79311.305">18034 10652 0,'0'16'63,"0"0"-32,0 0-15,-32 16-1,-15 47 1,31-63 0,0 16-1,0-1 32,0 33-31,-31 15-1,15-47 1,0 16 0,16-17-1,16-15 1,-16 0 0,-15 16-1,-17 31 1,-31 33-1,-1-17 1,33-47 0,15-1-1,0 1 1,32 0 0</inkml:trace>
  <inkml:trace contextRef="#ctx0" brushRef="#br0" timeOffset="80400.266">17479 11319 0,'-16'32'32,"0"-1"-17,0 1 1,0 16-1,0 15 1,0-31 0,16 16-1,0-32 1,-16 31 31,16-31-47,16-16 140,16-16-124,47 0 0,-31-15-1,-32 31 1,-16-16 93,16 0-93,0 0 0</inkml:trace>
  <inkml:trace contextRef="#ctx0" brushRef="#br0" timeOffset="94146.328">20050 9271 0,'16'16'16,"-16"0"0,0 0-1,0 15 17,-16 1-17,16-16 16,-16 16-15,1-16 0,-17 15-1,32 1-15,-16-16 16,16 16 0,0-16 15,-48 15-16,-15 33 1,15-1 0,32-31-1,-15 16 32,-49 15-31,17 1 15,47-64-31,0 16 47,-16 0-31,16-1-16,-15 17 31,-1 0-16,0-16 17,0 0-17,1 15 1,15-15 0,-16 0-1,16 0 1,-32 16-1,-63 47 48</inkml:trace>
  <inkml:trace contextRef="#ctx0" brushRef="#br0" timeOffset="95401.777">19098 10001 0,'-16'0'15,"-32"16"32,1 32-31,15-32-1,16 0 1,0-1 0,-31 17-1,15 16 1,0-32-16,16 15 31,0-15 32,16 0-48,0 16 17,0-16 14,0 16-30,0-17 31,0 1 0,0 0-16,32 0-15,-16 0-1,16-16 1,-1 16 0,1-16-1,16 16 1,-1-16-1,-31 0 1,32 0 0,0 0-1,-33 0 1,17 0 0,32 0 30,-48 0-30</inkml:trace>
  <inkml:trace contextRef="#ctx0" brushRef="#br0" timeOffset="99108.773">19098 10097 0,'-16'0'125,"0"0"-110,0 15 1,0-15 15,-15 32-15,-1-16-1,16 16 1,0-16 0,0 0-1,0-16 1,0 31 0,1-31 15,15 16-16,0 0 32,-16 0 0,16 16-16,0-16-15,0-1 0,0 1-1,0 0 17,0 0-17,16-16 1,-1 32-1,33 15 1,-16-15 0,31 16-1,-47-32 1,0-16 0,0 16-1,0-16-15,16 0 47,-1 15-31,1-15-1,-16 16 1,16-16 0,-16 16-1</inkml:trace>
  <inkml:trace contextRef="#ctx0" brushRef="#br0" timeOffset="110720.672">23035 12700 0,'16'0'16,"-16"-16"0,31 16-16,1 0 15,16 0 17,47 0-17,16 0 1,111-16 31,-110 0-47,30-31 15,-78 31 1,-32 16 0</inkml:trace>
  <inkml:trace contextRef="#ctx0" brushRef="#br0" timeOffset="111965.055">22527 9906 0,'16'16'16,"0"-16"0,31 16-1,17-16 1,31 0 15,-32 16-15,-31 0-16,63-1 15,1-15 1,-1 16 15,-16 0-15,-15-16-1,-32 16 1,-1-16 0,-15 0-1,0 0 1,16 0 0,-16 0-1,0 0 1,-1 16-1,1-16 17,0 0-1,0 0-15</inkml:trace>
  <inkml:trace contextRef="#ctx0" brushRef="#br0" timeOffset="137817.969">16494 10462 0,'0'-16'31,"0"32"47,0 0-62,0 15 0,0-15-1,0 16 1,0-16 0,0 0 30,0 0-30,0 15-16,0 17 16,16 0-1,-16-17 1,16-31 0</inkml:trace>
  <inkml:trace contextRef="#ctx0" brushRef="#br0" timeOffset="138794.256">17225 9985 0,'-16'16'32,"-16"48"-17,-32-17 16,49-15-15,-1-16 0</inkml:trace>
  <inkml:trace contextRef="#ctx0" brushRef="#br0" timeOffset="140323.816">17463 9668 0,'-16'16'32,"16"0"-17,-16 15-15,0-15 16,16 0 15,0 0-15</inkml:trace>
  <inkml:trace contextRef="#ctx0" brushRef="#br0" timeOffset="141094.382">17367 9716 0,'-31'31'16,"-49"33"0,49-17-1,-1 1 1,16-16-1,0-16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F72C-DDED-4C5F-89A1-97AE0E3E79D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FCB7-A533-4CDC-9554-EF224381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6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F72C-DDED-4C5F-89A1-97AE0E3E79D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FCB7-A533-4CDC-9554-EF224381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F72C-DDED-4C5F-89A1-97AE0E3E79D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FCB7-A533-4CDC-9554-EF224381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F72C-DDED-4C5F-89A1-97AE0E3E79D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FCB7-A533-4CDC-9554-EF224381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F72C-DDED-4C5F-89A1-97AE0E3E79D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FCB7-A533-4CDC-9554-EF224381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9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F72C-DDED-4C5F-89A1-97AE0E3E79D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FCB7-A533-4CDC-9554-EF224381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7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F72C-DDED-4C5F-89A1-97AE0E3E79D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FCB7-A533-4CDC-9554-EF224381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3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F72C-DDED-4C5F-89A1-97AE0E3E79D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FCB7-A533-4CDC-9554-EF224381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F72C-DDED-4C5F-89A1-97AE0E3E79D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FCB7-A533-4CDC-9554-EF224381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F72C-DDED-4C5F-89A1-97AE0E3E79D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FCB7-A533-4CDC-9554-EF224381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7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F72C-DDED-4C5F-89A1-97AE0E3E79D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FCB7-A533-4CDC-9554-EF224381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9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F72C-DDED-4C5F-89A1-97AE0E3E79D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FCB7-A533-4CDC-9554-EF224381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6FEA7-E900-4A5A-A356-C2D667771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40917"/>
            <a:ext cx="7008495" cy="574080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8A4F483-4ED4-4675-91C8-52D9C3A3A8AA}"/>
              </a:ext>
            </a:extLst>
          </p:cNvPr>
          <p:cNvSpPr/>
          <p:nvPr/>
        </p:nvSpPr>
        <p:spPr>
          <a:xfrm>
            <a:off x="3796664" y="2911271"/>
            <a:ext cx="561975" cy="561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69E21-8016-46A6-90C3-0AD46F527E7A}"/>
              </a:ext>
            </a:extLst>
          </p:cNvPr>
          <p:cNvSpPr txBox="1"/>
          <p:nvPr/>
        </p:nvSpPr>
        <p:spPr>
          <a:xfrm>
            <a:off x="3996690" y="1576850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1)    </a:t>
            </a:r>
            <a:r>
              <a:rPr lang="en-US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addCarbon</a:t>
            </a:r>
            <a:r>
              <a:rPr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--- .C --- </a:t>
            </a:r>
            <a:r>
              <a:rPr lang="en-US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twoSource_delta</a:t>
            </a:r>
            <a:endParaRPr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272A8-EBAE-4E3D-A01D-AAB80310E0D2}"/>
              </a:ext>
            </a:extLst>
          </p:cNvPr>
          <p:cNvSpPr txBox="1"/>
          <p:nvPr/>
        </p:nvSpPr>
        <p:spPr>
          <a:xfrm>
            <a:off x="3996690" y="5493277"/>
            <a:ext cx="578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2)    </a:t>
            </a:r>
            <a:r>
              <a:rPr lang="en-US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AddNewCarbon</a:t>
            </a:r>
            <a:r>
              <a:rPr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--- .CU --- </a:t>
            </a:r>
            <a:r>
              <a:rPr lang="en-US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twoSource_newdelta</a:t>
            </a:r>
            <a:endParaRPr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56225-A124-429E-AC4C-FF7CC3A018E4}"/>
              </a:ext>
            </a:extLst>
          </p:cNvPr>
          <p:cNvSpPr txBox="1"/>
          <p:nvPr/>
        </p:nvSpPr>
        <p:spPr>
          <a:xfrm>
            <a:off x="3740860" y="2976814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.CU</a:t>
            </a:r>
          </a:p>
          <a:p>
            <a:r>
              <a:rPr lang="en-US" sz="11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1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CUdelta</a:t>
            </a:r>
            <a:endParaRPr lang="en-US" sz="11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9B8C77-2483-447C-A102-824BD782C8FB}"/>
              </a:ext>
            </a:extLst>
          </p:cNvPr>
          <p:cNvGrpSpPr/>
          <p:nvPr/>
        </p:nvGrpSpPr>
        <p:grpSpPr>
          <a:xfrm>
            <a:off x="6873440" y="2900508"/>
            <a:ext cx="561976" cy="561976"/>
            <a:chOff x="6873440" y="2900508"/>
            <a:chExt cx="561976" cy="561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4FF4B4-35C0-4519-8F80-D20CA9A64437}"/>
                </a:ext>
              </a:extLst>
            </p:cNvPr>
            <p:cNvSpPr/>
            <p:nvPr/>
          </p:nvSpPr>
          <p:spPr>
            <a:xfrm>
              <a:off x="6873440" y="2900508"/>
              <a:ext cx="561976" cy="5619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E69EBA-ED5A-429C-8D40-F3B3864F481F}"/>
                </a:ext>
              </a:extLst>
            </p:cNvPr>
            <p:cNvCxnSpPr>
              <a:cxnSpLocks/>
            </p:cNvCxnSpPr>
            <p:nvPr/>
          </p:nvCxnSpPr>
          <p:spPr>
            <a:xfrm>
              <a:off x="6946122" y="2988165"/>
              <a:ext cx="208306" cy="19333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C80FC9-D29C-4D38-BCE7-0A6723C4A094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7154428" y="3172487"/>
              <a:ext cx="0" cy="28999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E35A19-C0AD-4390-896A-9671EFEFCD55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>
              <a:off x="7154428" y="3181496"/>
              <a:ext cx="28098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32FDE6A-7CF4-43EA-B890-248533A425B8}"/>
              </a:ext>
            </a:extLst>
          </p:cNvPr>
          <p:cNvSpPr txBox="1"/>
          <p:nvPr/>
        </p:nvSpPr>
        <p:spPr>
          <a:xfrm>
            <a:off x="7065185" y="2890983"/>
            <a:ext cx="16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AD35C7-8739-4D74-A778-6DA633C55DD6}"/>
              </a:ext>
            </a:extLst>
          </p:cNvPr>
          <p:cNvSpPr txBox="1"/>
          <p:nvPr/>
        </p:nvSpPr>
        <p:spPr>
          <a:xfrm>
            <a:off x="6903260" y="3117139"/>
            <a:ext cx="16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179EC-6557-41AF-9586-6CA9C62A8938}"/>
              </a:ext>
            </a:extLst>
          </p:cNvPr>
          <p:cNvSpPr txBox="1"/>
          <p:nvPr/>
        </p:nvSpPr>
        <p:spPr>
          <a:xfrm>
            <a:off x="7150926" y="3171860"/>
            <a:ext cx="16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F3C16D-6824-4BFE-8CBB-CD8638127F91}"/>
              </a:ext>
            </a:extLst>
          </p:cNvPr>
          <p:cNvSpPr txBox="1"/>
          <p:nvPr/>
        </p:nvSpPr>
        <p:spPr>
          <a:xfrm>
            <a:off x="7948668" y="4277491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SMR.delta</a:t>
            </a:r>
            <a:endParaRPr lang="en-US" sz="12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4D630-C728-4EA1-99D7-530458A35C7D}"/>
              </a:ext>
            </a:extLst>
          </p:cNvPr>
          <p:cNvSpPr txBox="1"/>
          <p:nvPr/>
        </p:nvSpPr>
        <p:spPr>
          <a:xfrm flipH="1">
            <a:off x="7978698" y="3304231"/>
            <a:ext cx="74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SMB2.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16037F-F049-488D-85A8-AA25E992F5B8}"/>
                  </a:ext>
                </a:extLst>
              </p14:cNvPr>
              <p14:cNvContentPartPr/>
              <p14:nvPr/>
            </p14:nvContentPartPr>
            <p14:xfrm>
              <a:off x="4674960" y="1560240"/>
              <a:ext cx="3943800" cy="4463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16037F-F049-488D-85A8-AA25E992F5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5600" y="1550880"/>
                <a:ext cx="3962520" cy="448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92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Yi, Bo [EEOB]</dc:creator>
  <cp:lastModifiedBy>Yi, Bo [EEOB]</cp:lastModifiedBy>
  <cp:revision>9</cp:revision>
  <dcterms:created xsi:type="dcterms:W3CDTF">2022-02-18T23:16:41Z</dcterms:created>
  <dcterms:modified xsi:type="dcterms:W3CDTF">2022-02-19T00:25:50Z</dcterms:modified>
</cp:coreProperties>
</file>