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57BAC-70FF-4090-900B-27A0C5AAD47D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C4CF-41B7-4010-9205-9FA51FD41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5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C4CF-41B7-4010-9205-9FA51FD41C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6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D50DA-A7E2-5AA1-E22C-444CF3116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04011E-154A-A19C-F2F1-AB3EF4375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296A7-2628-3BCB-297A-EE9DB864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39ED-2BBF-4DE6-9907-51E4C0079281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AEF86-4EC5-863E-0858-59F2E383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51DFF-251B-6BDF-FAC7-AF015A37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84F-8CAA-47A7-9652-453A68DA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3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2E11-2FE9-010B-36EF-A2DE8CEE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8CC91B-D2CB-58B7-437C-202C883DF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9D48C-DFC9-BC22-1511-0BA47CFB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39ED-2BBF-4DE6-9907-51E4C0079281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24C51-5CD2-A203-A06B-8C1EFAB0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2D5B3-BD91-FFB8-31F1-1A2D4C76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84F-8CAA-47A7-9652-453A68DA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2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F9940F-40B2-076F-F039-3A93AF3DB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D494E1-BBF2-F37A-0BB8-653B1800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B12C7-39AB-3217-004D-FEF9EDEE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39ED-2BBF-4DE6-9907-51E4C0079281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73E8E-CC34-A750-CFA4-90EED662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DB4EE-EA2A-2879-2E40-1BA94CE2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84F-8CAA-47A7-9652-453A68DA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0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DC50E-3641-AD9B-FC0F-6AD3C07F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610B5-4EE4-DD09-B7C2-FADE7FB3B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FB349-AD1E-6113-D1E0-D73F5625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39ED-2BBF-4DE6-9907-51E4C0079281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A2F6C-7021-BF4C-5D77-CAAD2B94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BCADA-F3A8-0B95-2939-A59E0AC0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84F-8CAA-47A7-9652-453A68DA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8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69791-216E-40F6-7250-8432BE2D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8EBB7-480C-5F94-9B09-918CE915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23133-34D6-3230-1402-27230DAA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39ED-2BBF-4DE6-9907-51E4C0079281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0A4F6-618B-E2D5-8217-F22D2789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9A940-782E-D11C-9816-C7F5F499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84F-8CAA-47A7-9652-453A68DA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DF311-4D38-6539-C2BA-51109AED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95047-8EE1-8B1B-C443-2AB32A8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C6629-2127-9C3B-4D3D-14AAF3099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37322-7DCA-4FB5-373F-322EAFEF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39ED-2BBF-4DE6-9907-51E4C0079281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B6BBF-C724-F345-129B-24C8DC6C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BC5E4-41CD-B6EA-1EEE-927E306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84F-8CAA-47A7-9652-453A68DA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2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F9213-DB63-2BC0-71D6-30FEC265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86358-BC38-7700-B291-1E32F3D2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DEB73-7E27-1FD0-EB84-BCB064134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7B1258-32A1-EFC4-8142-4BC024A51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E78423-C576-8F6E-BF33-6DF2DCCBC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B859FA-747D-9EC0-289A-9D798CFC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39ED-2BBF-4DE6-9907-51E4C0079281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BFC3D3-0F72-9623-1C38-07123B90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189353-C844-4E7C-4F66-B388C93E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84F-8CAA-47A7-9652-453A68DA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3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55DAA-DB2F-71A8-FF88-C5B6AA2B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25E8D6-82CD-55D2-ECDE-E8E9A8D2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39ED-2BBF-4DE6-9907-51E4C0079281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3F18EC-B8F2-958B-0DCD-3ED873C1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E401A0-4A7E-716C-D762-9BC4B992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84F-8CAA-47A7-9652-453A68DA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3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4ED14B-767A-A760-4E71-2A7BE835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39ED-2BBF-4DE6-9907-51E4C0079281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F6A434-AD67-6A2D-B0DE-F2C96FC5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FFDB1D-D1C6-3F62-67A6-440D9F11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84F-8CAA-47A7-9652-453A68DA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4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CB9DD-91FB-F4E8-E8DC-D6536294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2E68-1D45-C7D8-3327-304D31BB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5F3AF1-6289-B0A0-A1D7-3843C11F1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7F865-AE42-28D0-B530-956AD35B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39ED-2BBF-4DE6-9907-51E4C0079281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238E3-A026-712E-3D83-F6744507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67A3DA-A613-92F2-92D8-2AD375C4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84F-8CAA-47A7-9652-453A68DA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7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D9466-6433-0029-F1D4-9492A3C2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E1C9CE-C9C6-96BF-6089-03436B264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B1FE87-8940-7629-99B6-529D08B33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D8E89-ECA3-815C-375B-C851F1F7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39ED-2BBF-4DE6-9907-51E4C0079281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74C51-8786-F018-B48C-7D8A1044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56F75-855A-DF76-7332-4EEE1B91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84F-8CAA-47A7-9652-453A68DA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2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E238F4-765F-D060-EEB0-2942C790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E826F-17AE-7F3B-839B-7E34A95F9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5580C-1292-8137-D2B5-3DB585386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39ED-2BBF-4DE6-9907-51E4C0079281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A8884-A03C-5C58-A823-58623A4E7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1C2D5-8211-50BD-09FE-384920430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9584F-8CAA-47A7-9652-453A68DAC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0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2AA83-5BA9-2D0B-7E14-02599F1F4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Graphs of PSO and CNN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8209E7-C265-A09B-624B-937145D35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Louis, Albert, Sweta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94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0E870-C021-0BB8-EDA4-CC72BDD9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PSO-----------------------------CNN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CB85E-9876-B944-55B8-EF92443F1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PSO changes a lot in same condition</a:t>
            </a:r>
          </a:p>
          <a:p>
            <a:r>
              <a:rPr lang="en-US" altLang="zh-CN" dirty="0"/>
              <a:t>PSO is Efficient in no prior training data</a:t>
            </a:r>
          </a:p>
          <a:p>
            <a:pPr lvl="1"/>
            <a:r>
              <a:rPr lang="en-US" altLang="zh-CN" dirty="0"/>
              <a:t>No training process</a:t>
            </a:r>
          </a:p>
          <a:p>
            <a:pPr lvl="1"/>
            <a:r>
              <a:rPr lang="en-US" altLang="zh-CN" dirty="0"/>
              <a:t>Good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25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7CF575-0DAA-0578-D243-F16377E1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PSO max changes</a:t>
            </a:r>
            <a:br>
              <a:rPr lang="en-US" altLang="zh-CN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(x is not iteration)</a:t>
            </a:r>
            <a:endParaRPr lang="en-US" altLang="zh-CN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7031D3-CBA8-807A-26AD-15E4651DE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2"/>
          <a:stretch/>
        </p:blipFill>
        <p:spPr>
          <a:xfrm>
            <a:off x="4886632" y="1071542"/>
            <a:ext cx="6671384" cy="47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1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B2A3F83-8CAD-B3F6-78F0-BE511A64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PSO iteration v.s. distance from max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E6C68C-B0B2-F185-90A2-CC023FD22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482610"/>
            <a:ext cx="5455917" cy="388605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23B6A0CB-B511-3F91-B916-C1F610BF7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29705"/>
            <a:ext cx="5455917" cy="37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9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45925D-31A0-DF6F-1D91-4CD759789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12" y="0"/>
            <a:ext cx="8725420" cy="68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0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EE1A147-D909-E174-77C3-8577C95A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PSO iteration v.s. SNR</a:t>
            </a:r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4633A390-3B45-211E-4DA8-1397D7BFE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27554"/>
            <a:ext cx="6780700" cy="500056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7B4407B-5A32-6FEC-AD67-1D285522BA32}"/>
              </a:ext>
            </a:extLst>
          </p:cNvPr>
          <p:cNvSpPr/>
          <p:nvPr/>
        </p:nvSpPr>
        <p:spPr>
          <a:xfrm>
            <a:off x="8448667" y="5769529"/>
            <a:ext cx="3743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Jump to 7th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263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38A2F-AB1B-1014-CC67-DDBEE1A4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C2F1B-C3E4-9075-B798-B25844C6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8AAA03-4D30-24BB-E673-6B6AEDD7E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3" y="1027906"/>
            <a:ext cx="12059533" cy="47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3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BC85D-5C74-BD67-20AA-B92118E6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20FB1-60EA-CC91-80F3-D0B245320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judge if the search method is good or not?</a:t>
            </a:r>
          </a:p>
          <a:p>
            <a:pPr lvl="1"/>
            <a:r>
              <a:rPr lang="en-US" altLang="zh-CN" dirty="0"/>
              <a:t>Gaussian value?</a:t>
            </a:r>
          </a:p>
          <a:p>
            <a:pPr lvl="1"/>
            <a:r>
              <a:rPr lang="en-US" altLang="zh-CN" dirty="0"/>
              <a:t>Final position?</a:t>
            </a:r>
          </a:p>
          <a:p>
            <a:pPr lvl="1"/>
            <a:r>
              <a:rPr lang="en-US" altLang="zh-CN" dirty="0"/>
              <a:t>Maybe it could explain the increase of SNR graph</a:t>
            </a:r>
          </a:p>
        </p:txBody>
      </p:sp>
    </p:spTree>
    <p:extLst>
      <p:ext uri="{BB962C8B-B14F-4D97-AF65-F5344CB8AC3E}">
        <p14:creationId xmlns:p14="http://schemas.microsoft.com/office/powerpoint/2010/main" val="78782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1142A-6034-547A-802F-962A25E6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A34B4-0869-FECA-8BA8-DBCD48AD2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9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629CB5-83EE-52C2-66D8-C711279E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CNN       </a:t>
            </a:r>
            <a:br>
              <a:rPr lang="en-US" altLang="zh-CN" sz="2800" dirty="0"/>
            </a:br>
            <a:r>
              <a:rPr lang="en-US" altLang="zh-CN" sz="2800" dirty="0"/>
              <a:t>Max values </a:t>
            </a:r>
            <a:r>
              <a:rPr lang="en-US" altLang="zh-CN" sz="2800" dirty="0" err="1"/>
              <a:t>v.s</a:t>
            </a:r>
            <a:r>
              <a:rPr lang="en-US" altLang="zh-CN" sz="2800" dirty="0"/>
              <a:t>. </a:t>
            </a:r>
            <a:br>
              <a:rPr lang="en-US" altLang="zh-CN" sz="2800" dirty="0"/>
            </a:br>
            <a:r>
              <a:rPr lang="en-US" altLang="zh-CN" sz="2800" dirty="0"/>
              <a:t>test sizes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BDE451-02BC-6495-21D5-669257EF5490}"/>
              </a:ext>
            </a:extLst>
          </p:cNvPr>
          <p:cNvSpPr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Highly depend on training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Use 1000 training data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87D75D-541F-80A7-4DCE-D882E1E2C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189484"/>
            <a:ext cx="3584448" cy="2473268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745A26-CC02-38C5-E9BD-23D159EF6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7599" y="3193964"/>
            <a:ext cx="3584448" cy="24643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1FC101-20D6-C44F-6B5E-85DC5EE4F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225328"/>
            <a:ext cx="3584448" cy="24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8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112</Words>
  <Application>Microsoft Office PowerPoint</Application>
  <PresentationFormat>宽屏</PresentationFormat>
  <Paragraphs>21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Office 主题​​</vt:lpstr>
      <vt:lpstr>Graphs of PSO and CNN</vt:lpstr>
      <vt:lpstr>PSO max changes (x is not iteration)</vt:lpstr>
      <vt:lpstr>PSO iteration v.s. distance from max</vt:lpstr>
      <vt:lpstr>PowerPoint 演示文稿</vt:lpstr>
      <vt:lpstr>PSO iteration v.s. SNR</vt:lpstr>
      <vt:lpstr>PowerPoint 演示文稿</vt:lpstr>
      <vt:lpstr>Question</vt:lpstr>
      <vt:lpstr>CNN</vt:lpstr>
      <vt:lpstr>CNN        Max values v.s.  test sizes</vt:lpstr>
      <vt:lpstr>PSO-----------------------------CNN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of PSO and CNN</dc:title>
  <dc:creator>Zhou Jincheng</dc:creator>
  <cp:lastModifiedBy>Zhou Jincheng</cp:lastModifiedBy>
  <cp:revision>1</cp:revision>
  <dcterms:created xsi:type="dcterms:W3CDTF">2023-02-13T00:17:35Z</dcterms:created>
  <dcterms:modified xsi:type="dcterms:W3CDTF">2023-02-13T00:59:39Z</dcterms:modified>
</cp:coreProperties>
</file>