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8:27:28.4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0,'14040'0,"-16612"0,2546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4FE4D-109D-1DBF-C305-1BD6B042D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D6B595-0244-4598-ABC6-B67A6AE82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CD583-1454-A07E-447F-A271C49F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044F-501D-47D3-B22B-6E8C40CDA747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A71F38-F2DA-071E-57F3-B0EB5B7E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0C4AA0-9E7A-6CC0-B861-037D59D4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3E13-7905-402B-911C-E8F58F7C4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24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71D24-E43F-FDB1-2CA9-6927E267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CDB48B-A389-4CDF-0609-D3B79A218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B8511A-9681-29C5-AFA5-8AD3A19B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044F-501D-47D3-B22B-6E8C40CDA747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48D6F2-F9B9-D41C-A2DD-AEF48699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EC74B-DAFE-7D6A-3ACB-000FD02A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3E13-7905-402B-911C-E8F58F7C4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28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F1A2FF-EC9E-737F-8FB1-1B90A1617E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A9D553-9C73-503E-FDD0-906EEAA48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88F6FA-3244-E973-31D2-CE3BC82D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044F-501D-47D3-B22B-6E8C40CDA747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DC3F33-E61F-1114-1A5A-31F89CDD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4D2C5-5C6E-C05F-B870-0D91F268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3E13-7905-402B-911C-E8F58F7C4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54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23971-F5B9-49F2-980D-D4F5A43D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9232C4-14C9-DF1C-C9E4-D9888CEE1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B4A21E-E9A2-7AF7-6981-006BE4A7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044F-501D-47D3-B22B-6E8C40CDA747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3D0A-04C6-05F0-3103-5AB6AA3F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7C6B0B-31CD-2C31-B98F-CD9F544C4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3E13-7905-402B-911C-E8F58F7C4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95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FF2DF-61B7-CA1F-2405-D6CEE8559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075803-FF08-5BA9-0E1B-89AC37E3A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28BA05-0F51-F962-50FB-23094860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044F-501D-47D3-B22B-6E8C40CDA747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7201B-E742-6776-45D8-14F0D2A2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DF744-7644-3038-88ED-D72E784E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3E13-7905-402B-911C-E8F58F7C4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15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10D6C-21BF-56AB-D03F-A910CB6B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5D46D-55D2-9A7D-E74E-8572F3D3F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803EEB-E9A3-5A93-57C6-97BD7C879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983C42-786A-E77F-B7E2-021CED3CF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044F-501D-47D3-B22B-6E8C40CDA747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530930-1BBC-3400-6921-76FD9516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8DCAB0-DDC4-57F0-9291-73CA4745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3E13-7905-402B-911C-E8F58F7C4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4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6B5FF-C15C-7B5B-A720-881BA55F2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C4148F-2218-4A69-3DE1-1608FCB95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3D199E-9AD6-7B26-7F45-EC756134B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5A2158-E440-CD91-DF21-881F00CA1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241ADA-28C6-5018-8FE4-8E3B1C546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414B31-250F-EAE9-ADA0-0E91EB8B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044F-501D-47D3-B22B-6E8C40CDA747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4AD83F-5111-D182-B754-537B64AC0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2E09BE-A57B-C46D-0308-8517C003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3E13-7905-402B-911C-E8F58F7C4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07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22064-9292-E913-58A9-2C65B3D2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9BD6AD-B95F-881A-C627-CA9F34AE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044F-501D-47D3-B22B-6E8C40CDA747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5B77CF-C871-D1F8-3406-F89EB4157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6CEDD8-31B3-423E-AA9F-D4CB016B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3E13-7905-402B-911C-E8F58F7C4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30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418046-A031-9D0E-B62B-37E3E1A9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044F-501D-47D3-B22B-6E8C40CDA747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648EAC-5813-0D0D-12F2-57CEA6B1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5DBA9A-1D57-6125-1503-9989E78D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3E13-7905-402B-911C-E8F58F7C4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671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12894-DA4C-6FF8-AF37-8510A2820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8155E-1932-8B51-90A5-7A36F53C2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5852F5-E99E-3FD4-4DEE-C69954DC0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79E79F-68CF-1DC3-FBE5-C7A7583F0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044F-501D-47D3-B22B-6E8C40CDA747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67F2B7-4AB6-1217-5EFE-0A8CFC05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A9C743-90C2-3299-C09D-ACA9DDAD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3E13-7905-402B-911C-E8F58F7C4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5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E6B5F-6715-CAF4-15F6-D7F22DFF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2917B6-9507-3E36-187A-5F7DB7266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64BEAF-E357-FE91-056F-0777374FB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3360D3-EABF-1CC2-E6D2-E7A15AC9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044F-501D-47D3-B22B-6E8C40CDA747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40E150-5CCB-A4A9-BF74-A13728AF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24405F-1CD6-A1F0-C4BC-647AD681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3E13-7905-402B-911C-E8F58F7C4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58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EAC835-077A-BD6D-680B-5F0FC8ED5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6694EC-612A-4020-AD80-003B9F960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7884C9-D7E2-07E2-E2A4-792173C94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0044F-501D-47D3-B22B-6E8C40CDA747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EC861E-9E63-32A6-679B-C854A410B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58D6B-25CB-7FFF-3DA5-629D432CB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23E13-7905-402B-911C-E8F58F7C4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66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BA475-AE59-BAE4-FF2A-40614CEC0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Refine the success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C29584-3042-BD17-E4A9-BF8F1C1C2D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Louis, Sweta, Albert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072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E119D-3401-180D-D6FA-9F895AC7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version of Definition of success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A9B8E-0513-EEC7-73AA-86C3C3D1D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final position is in the sphere centered at the (0,0,0) with radius 0.04,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successful.</a:t>
            </a:r>
          </a:p>
          <a:p>
            <a:pPr lvl="1"/>
            <a:r>
              <a:rPr lang="en-US" altLang="zh-CN" dirty="0"/>
              <a:t>Where (0,0,0) is the position of max value should be, sigma is 1</a:t>
            </a:r>
          </a:p>
        </p:txBody>
      </p:sp>
    </p:spTree>
    <p:extLst>
      <p:ext uri="{BB962C8B-B14F-4D97-AF65-F5344CB8AC3E}">
        <p14:creationId xmlns:p14="http://schemas.microsoft.com/office/powerpoint/2010/main" val="276875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E119D-3401-180D-D6FA-9F895AC72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zh-CN" sz="3700"/>
              <a:t>Second version of Definition of success</a:t>
            </a:r>
            <a:endParaRPr lang="zh-CN" altLang="en-US" sz="37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A9B8E-0513-EEC7-73AA-86C3C3D1D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The value goes into the band and keeps 50 percent time within the band from the starting point to the end of iteration. </a:t>
            </a:r>
          </a:p>
          <a:p>
            <a:r>
              <a:rPr lang="en-US" altLang="zh-CN" sz="2000" dirty="0"/>
              <a:t>The starting point is the first time the average value of 10 consecutive iterations goes within the band. </a:t>
            </a:r>
          </a:p>
          <a:p>
            <a:r>
              <a:rPr lang="en-US" altLang="zh-CN" sz="2000" dirty="0"/>
              <a:t>The band is &gt;0.9*max=0.9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 descr="图表, 折线图&#10;&#10;描述已自动生成">
            <a:extLst>
              <a:ext uri="{FF2B5EF4-FFF2-40B4-BE49-F238E27FC236}">
                <a16:creationId xmlns:a16="http://schemas.microsoft.com/office/drawing/2014/main" id="{6BA2EC38-4092-4410-D936-CE8195E56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109935"/>
            <a:ext cx="6019331" cy="4634884"/>
          </a:xfrm>
          <a:prstGeom prst="rect">
            <a:avLst/>
          </a:prstGeom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DAC6D5B9-EAD9-911D-8266-480CFCF39462}"/>
                  </a:ext>
                </a:extLst>
              </p14:cNvPr>
              <p14:cNvContentPartPr/>
              <p14:nvPr/>
            </p14:nvContentPartPr>
            <p14:xfrm>
              <a:off x="6045792" y="2096141"/>
              <a:ext cx="5054827" cy="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DAC6D5B9-EAD9-911D-8266-480CFCF394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36792" y="2087141"/>
                <a:ext cx="5072467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334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F721C-530A-96C6-D64A-CA3D3AB4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zh-CN" sz="4100"/>
              <a:t>Problems of Second version</a:t>
            </a:r>
            <a:endParaRPr lang="zh-CN" altLang="en-US" sz="41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4AF728-13C6-9B25-14B3-8885E53CE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altLang="zh-CN" sz="2000"/>
              <a:t>The band is lower limited, but not upper limited</a:t>
            </a:r>
          </a:p>
          <a:p>
            <a:r>
              <a:rPr lang="en-US" altLang="zh-CN" sz="2000"/>
              <a:t>However, it’s not unfair for lower SNR</a:t>
            </a:r>
          </a:p>
          <a:p>
            <a:pPr lvl="1"/>
            <a:r>
              <a:rPr lang="en-US" altLang="zh-CN" sz="2000"/>
              <a:t>It’s easy for lower SNR to get a higher value</a:t>
            </a:r>
          </a:p>
          <a:p>
            <a:pPr lvl="1"/>
            <a:r>
              <a:rPr lang="en-US" altLang="zh-CN" sz="2000"/>
              <a:t>For example, if SNR=0.01, noise is too large and easy to get a higher value than 1</a:t>
            </a:r>
          </a:p>
          <a:p>
            <a:pPr lvl="1"/>
            <a:endParaRPr lang="en-US" altLang="zh-CN" sz="200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图像">
            <a:extLst>
              <a:ext uri="{FF2B5EF4-FFF2-40B4-BE49-F238E27FC236}">
                <a16:creationId xmlns:a16="http://schemas.microsoft.com/office/drawing/2014/main" id="{E408BB25-300F-55C5-DBB8-AB59BBDAC1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" r="7189" b="3761"/>
          <a:stretch/>
        </p:blipFill>
        <p:spPr bwMode="auto">
          <a:xfrm>
            <a:off x="5545394" y="1456047"/>
            <a:ext cx="5447071" cy="379438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43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6FA46-8653-1FEC-B9D4-D8C7FF79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PSO seems reasonable?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CF782-24FA-4DE3-D552-95A50A71D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probability of PSO algorithm when SNR ==small values is 0.5 while GS is around 1?</a:t>
            </a:r>
          </a:p>
          <a:p>
            <a:r>
              <a:rPr lang="en-US" altLang="zh-CN" dirty="0"/>
              <a:t>How temporary PSO works?</a:t>
            </a:r>
          </a:p>
          <a:p>
            <a:pPr lvl="1"/>
            <a:r>
              <a:rPr lang="en-US" altLang="zh-CN" dirty="0"/>
              <a:t>Particles are generated randomly in the sphere centered at (0,0,0), with radius of sqrt(3)</a:t>
            </a:r>
          </a:p>
          <a:p>
            <a:pPr lvl="1"/>
            <a:r>
              <a:rPr lang="en-US" altLang="zh-CN" dirty="0"/>
              <a:t>Particles move until 1000 iterations</a:t>
            </a:r>
          </a:p>
          <a:p>
            <a:pPr lvl="1"/>
            <a:r>
              <a:rPr lang="en-US" altLang="zh-CN" dirty="0"/>
              <a:t>Get the average position of all particles, note that PSO only needs around 100 iterations to get a good value, so PSO might converge right now</a:t>
            </a:r>
          </a:p>
          <a:p>
            <a:pPr lvl="1"/>
            <a:r>
              <a:rPr lang="en-US" altLang="zh-CN" u="sng" dirty="0"/>
              <a:t>Put the output position into function </a:t>
            </a:r>
            <a:r>
              <a:rPr lang="en-US" altLang="zh-CN" u="sng" dirty="0" err="1"/>
              <a:t>noisy_gaussian</a:t>
            </a:r>
            <a:r>
              <a:rPr lang="en-US" altLang="zh-CN" u="sng" dirty="0"/>
              <a:t> to calculate the value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281103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E119D-3401-180D-D6FA-9F895AC7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Third version of Definition of success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A9B8E-0513-EEC7-73AA-86C3C3D1D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Position matters &amp; Stability</a:t>
            </a:r>
          </a:p>
          <a:p>
            <a:r>
              <a:rPr lang="en-US" altLang="zh-CN" sz="2800" dirty="0"/>
              <a:t>The value goes into the successful sphere and keeps 50 percent time within the band from the starting point to the end of iteration. </a:t>
            </a:r>
          </a:p>
          <a:p>
            <a:r>
              <a:rPr lang="en-US" altLang="zh-CN" sz="2800" dirty="0"/>
              <a:t>The starting point is the first time searching point goes into the successful sphere. (no noise, so no average 10 iteration)</a:t>
            </a:r>
          </a:p>
          <a:p>
            <a:r>
              <a:rPr lang="en-US" altLang="zh-CN" sz="2800" dirty="0"/>
              <a:t>The temporary successful sphere is defined as center (0,0,0), with radius of </a:t>
            </a:r>
            <a:r>
              <a:rPr lang="en-US" altLang="zh-CN" dirty="0"/>
              <a:t>0.225</a:t>
            </a:r>
          </a:p>
          <a:p>
            <a:pPr lvl="1"/>
            <a:r>
              <a:rPr lang="en-US" altLang="zh-CN" dirty="0"/>
              <a:t>In real experiment, lets assume that our sigma is ~300nm. In that case the saturation of intensity occurs over ~40nm, which is ~0.13 time of sigma. 0.13 in x, 0.13 in y and 0.13 in z. so the position value will actually be 0.13*root 3 = 0.225</a:t>
            </a:r>
          </a:p>
        </p:txBody>
      </p:sp>
    </p:spTree>
    <p:extLst>
      <p:ext uri="{BB962C8B-B14F-4D97-AF65-F5344CB8AC3E}">
        <p14:creationId xmlns:p14="http://schemas.microsoft.com/office/powerpoint/2010/main" val="602227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0E397-3D5A-5676-F904-D8BEC093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PSO of third version</a:t>
            </a:r>
            <a:endParaRPr lang="zh-CN" altLang="en-US" dirty="0"/>
          </a:p>
        </p:txBody>
      </p:sp>
      <p:pic>
        <p:nvPicPr>
          <p:cNvPr id="2050" name="Picture 2" descr="图像">
            <a:extLst>
              <a:ext uri="{FF2B5EF4-FFF2-40B4-BE49-F238E27FC236}">
                <a16:creationId xmlns:a16="http://schemas.microsoft.com/office/drawing/2014/main" id="{E19C177C-1466-5084-49BF-DA12971BE5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" t="3139" r="3005" b="3378"/>
          <a:stretch/>
        </p:blipFill>
        <p:spPr bwMode="auto">
          <a:xfrm>
            <a:off x="934064" y="2251587"/>
            <a:ext cx="5004829" cy="349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图像">
            <a:extLst>
              <a:ext uri="{FF2B5EF4-FFF2-40B4-BE49-F238E27FC236}">
                <a16:creationId xmlns:a16="http://schemas.microsoft.com/office/drawing/2014/main" id="{DE5EA3FE-C2FD-7E2E-AA0E-143B192A96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" t="2405" r="1756" b="1282"/>
          <a:stretch/>
        </p:blipFill>
        <p:spPr bwMode="auto">
          <a:xfrm>
            <a:off x="6348970" y="2251586"/>
            <a:ext cx="5004830" cy="356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流程图: 终止 6">
            <a:extLst>
              <a:ext uri="{FF2B5EF4-FFF2-40B4-BE49-F238E27FC236}">
                <a16:creationId xmlns:a16="http://schemas.microsoft.com/office/drawing/2014/main" id="{247A9DB8-C9ED-F136-FB7D-C55B8EBAB123}"/>
              </a:ext>
            </a:extLst>
          </p:cNvPr>
          <p:cNvSpPr/>
          <p:nvPr/>
        </p:nvSpPr>
        <p:spPr>
          <a:xfrm>
            <a:off x="1504335" y="2595716"/>
            <a:ext cx="668594" cy="2713703"/>
          </a:xfrm>
          <a:prstGeom prst="flowChartTerminator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1DB34BD9-2C7A-CE4C-0197-B658A2D953AF}"/>
              </a:ext>
            </a:extLst>
          </p:cNvPr>
          <p:cNvSpPr/>
          <p:nvPr/>
        </p:nvSpPr>
        <p:spPr>
          <a:xfrm>
            <a:off x="2310581" y="3045542"/>
            <a:ext cx="4198583" cy="383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01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57847-CAEF-99A1-E2A8-8ED45D9E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goal: Optimized GS and PSO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3F6D08-B3AE-D6C5-3CE6-DF584D33F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Optimize GS’s parameters, including step size and gradient search</a:t>
            </a:r>
          </a:p>
          <a:p>
            <a:r>
              <a:rPr lang="en-US" altLang="zh-CN" dirty="0"/>
              <a:t>Optimized PSO’s parameters</a:t>
            </a:r>
          </a:p>
          <a:p>
            <a:r>
              <a:rPr lang="en-US" altLang="zh-CN" dirty="0"/>
              <a:t>Optimized PSO algorithm</a:t>
            </a:r>
          </a:p>
          <a:p>
            <a:pPr lvl="1"/>
            <a:r>
              <a:rPr lang="en-US" altLang="zh-CN" dirty="0"/>
              <a:t>PSO is famous for its simple computing process and surprising output</a:t>
            </a:r>
          </a:p>
          <a:p>
            <a:pPr lvl="1"/>
            <a:r>
              <a:rPr lang="en-US" altLang="zh-CN" dirty="0"/>
              <a:t>But here we don’t care about fasting the speed of computing. We could apply machine learning methods here or apply some algorithm from recent papers</a:t>
            </a:r>
          </a:p>
        </p:txBody>
      </p:sp>
    </p:spTree>
    <p:extLst>
      <p:ext uri="{BB962C8B-B14F-4D97-AF65-F5344CB8AC3E}">
        <p14:creationId xmlns:p14="http://schemas.microsoft.com/office/powerpoint/2010/main" val="3791945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5257745-DA34-B6FC-828C-E37102020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1EC796B0-6B2C-7EE6-FCAA-FF5F50496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079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454</Words>
  <Application>Microsoft Office PowerPoint</Application>
  <PresentationFormat>宽屏</PresentationFormat>
  <Paragraphs>35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Refine the success</vt:lpstr>
      <vt:lpstr>First version of Definition of success</vt:lpstr>
      <vt:lpstr>Second version of Definition of success</vt:lpstr>
      <vt:lpstr>Problems of Second version</vt:lpstr>
      <vt:lpstr>Why PSO seems reasonable?</vt:lpstr>
      <vt:lpstr>Third version of Definition of success</vt:lpstr>
      <vt:lpstr>PSO of third version</vt:lpstr>
      <vt:lpstr>Next goal: Optimized GS and PSO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Refine the success</dc:title>
  <dc:creator>Zhou Jincheng</dc:creator>
  <cp:lastModifiedBy>Zhou Jincheng</cp:lastModifiedBy>
  <cp:revision>4</cp:revision>
  <dcterms:created xsi:type="dcterms:W3CDTF">2023-02-24T18:22:09Z</dcterms:created>
  <dcterms:modified xsi:type="dcterms:W3CDTF">2023-02-24T19:01:16Z</dcterms:modified>
</cp:coreProperties>
</file>