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6F7B-8E90-AEB4-69B3-52BB36563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507E8-4B50-C80B-C4FD-811E333B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5501C-A066-1794-3078-BCA381D8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090FF-306D-CCD6-04D8-1D403E30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D6355-0732-098F-C7D7-425103B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6211E-C06D-B4EE-80CD-D78DD15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FF409-F7D8-D783-1BFE-06122244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37A4E-0699-FC55-6AF5-EF4FF1C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E4791-9ABB-B4BA-A456-6181CAE6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9A1E1-C89E-7A62-86C4-F01D160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8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26930-8347-4806-36DE-A56762EB8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FA3AA-3719-B581-D92C-24A83FDD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FCE81-6DC7-EB1A-9D9B-D6136A1A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4B477-2B0D-85C0-973F-90B0BE5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EF26D-96BC-57CE-C764-A333DE3E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1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17A0C-1E66-E280-6BC2-B083AB4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F2556-364B-B017-2F5B-1BEA4319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4F536-EBBC-E99C-CE19-CE849776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FF07D-4F82-05AD-A84E-16DF3878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2ED3-490A-A7E6-6BCE-185C80F9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5B13-B36D-AEDB-FD4A-268971DF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85CA5-F969-C04F-8379-6F568865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283F9-F24E-328B-3F11-A2FC90ED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5F394-71CF-8063-3BA3-2C5897C7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89EB3-B361-F495-56F3-66B349BE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8CF6-47BE-7D17-94A7-F018A4F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9027D-D64E-0732-B701-6DEE0B784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DAB77-B471-1624-E245-FCEB627B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A37FD-FD0C-8ABF-A371-1BC5A0BA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B1E09-0501-53F2-0FF1-28AA185B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C10C-44CC-C804-12A2-C0426767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03C7-F0E8-CB65-D7DE-892F9335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59B2F-8235-8454-7679-B3833BF8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220C5-93B8-70B9-75B7-ADF769D1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6C3C79-4474-612F-A479-0FF66CB69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ECF22-BEB4-8570-50BF-FC0617C92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2D5DF-8304-8B99-0FD3-D98E443A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BD3A79-888E-CED3-4F2D-F5D25710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D7F6B7-A6B0-F431-5E4E-CFE2871D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CF76-8320-D081-C974-776DDA3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44815-4BC5-991C-B8AD-DC236224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7DF49-9A41-FFC8-1EC0-89F2B226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C4945-844C-79E3-3DF0-842EE8DB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97F95F-3805-2F3C-51FF-2D664A1A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9608E-ADB6-874C-4A0F-0BF3E450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E6BF6-B3B6-F863-AC51-62C921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D18B-8C68-2359-697F-3C137FB1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6784E-FABF-1B8B-DDAF-0DEAD540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5FD2A-831B-4481-43CA-2EF999EF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75D9C-6706-8BC8-A195-DEE838D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A0426-F1BD-873A-C000-C3D031D1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A09DB-A79D-B84A-7725-2ED76F7E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5C4E-AF9E-34FE-02BC-C33FCE0F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DA8AEA-967D-BB42-DA13-E6ADC1613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2B4D9-858D-2CAB-1DBD-ABF7BEF2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0B8E6-EF3B-7966-4CB7-168713FB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539BC-3BDC-4369-C1DE-F6A3D3DD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A129A-8B17-52A7-03CF-EE1554D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C59483-D274-D51E-7C90-9341FFC7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FC91-79C1-FF7A-4356-8EDD38A4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00736-C7F5-3F4E-A5AD-835935939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66AC-4A38-44CA-A0A4-F8D6C872A68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9CBBD-496A-1F06-5C41-CABF6D04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4991-7C1A-34E4-8E49-0A7CD241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4DB7-BCF6-40B3-831B-81A7E39C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6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8764-A166-5293-6A95-D94738D92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 changes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BC3492-31FF-6D66-8969-42B1B8C66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图像">
            <a:extLst>
              <a:ext uri="{FF2B5EF4-FFF2-40B4-BE49-F238E27FC236}">
                <a16:creationId xmlns:a16="http://schemas.microsoft.com/office/drawing/2014/main" id="{DE027E3E-178C-8507-2CC6-5E74B217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255838"/>
            <a:ext cx="4933950" cy="350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D15DD498-BDB6-5091-6A65-9A9A9391C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2255838"/>
            <a:ext cx="4872038" cy="350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F269F0-B36D-E556-92AE-8F3CFD52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200 measurements---cause by drift</a:t>
            </a:r>
            <a:r>
              <a:rPr lang="en-US" altLang="zh-CN" sz="1400" b="0" i="0" dirty="0">
                <a:solidFill>
                  <a:srgbClr val="24242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16.7 minutes</a:t>
            </a: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B1D09B-FC1D-4888-3617-A35A791E2A52}"/>
              </a:ext>
            </a:extLst>
          </p:cNvPr>
          <p:cNvSpPr txBox="1"/>
          <p:nvPr/>
        </p:nvSpPr>
        <p:spPr>
          <a:xfrm>
            <a:off x="2871019" y="193305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optimize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654E4-13CA-9166-FB91-F1E18476A915}"/>
              </a:ext>
            </a:extLst>
          </p:cNvPr>
          <p:cNvSpPr txBox="1"/>
          <p:nvPr/>
        </p:nvSpPr>
        <p:spPr>
          <a:xfrm>
            <a:off x="7607909" y="1933059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some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3BE1-649B-627E-9C56-6412783C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only 200 iterations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C41EC-B23F-BF87-07F0-362996F1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1000 = 5 * 200</a:t>
            </a:r>
          </a:p>
          <a:p>
            <a:r>
              <a:rPr lang="en-US" altLang="zh-CN" dirty="0"/>
              <a:t>Use the predicted location from last iteration as the center of next iteration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iteration:	0.93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iteration:	0.006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iteration:	0.745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iteration:	0.002</a:t>
            </a:r>
            <a:br>
              <a:rPr lang="en-US" altLang="zh-CN" dirty="0"/>
            </a:br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iteration:	0.335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Reason of failing</a:t>
            </a:r>
            <a:r>
              <a:rPr lang="en-US" altLang="zh-CN" dirty="0"/>
              <a:t>: We didn’t train the CNN model outside the cube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7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 UI</vt:lpstr>
      <vt:lpstr>等线</vt:lpstr>
      <vt:lpstr>等线 Light</vt:lpstr>
      <vt:lpstr>Arial</vt:lpstr>
      <vt:lpstr>Office 主题​​</vt:lpstr>
      <vt:lpstr>CNN changes</vt:lpstr>
      <vt:lpstr>200 measurements---cause by drift16.7 minutes</vt:lpstr>
      <vt:lpstr>Why only 200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Jincheng</dc:creator>
  <cp:lastModifiedBy>Zhou Jincheng</cp:lastModifiedBy>
  <cp:revision>3</cp:revision>
  <dcterms:created xsi:type="dcterms:W3CDTF">2023-03-27T22:11:34Z</dcterms:created>
  <dcterms:modified xsi:type="dcterms:W3CDTF">2023-03-27T22:51:18Z</dcterms:modified>
</cp:coreProperties>
</file>