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B8CFB-A667-8B5E-FBC4-9D2BFE7E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8B4AB-5EE3-A34B-9DA8-AB643928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D1669-B797-D2AF-189B-C8E02A58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4D5B9-93A0-9F08-5786-A7C240CE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6FB21-660A-DC6F-1D88-7C5C4A3E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4A38-FD3A-7BAC-4579-D9B43319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8B8E7-5512-D5AD-0C31-80D1E5D1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4BB5F-DD4C-D1B9-D201-6E619EEC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8D51D-2470-B417-A2D1-766188D6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A9608-74AD-97B4-EBE9-D701B86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6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B708B8-B7EE-022D-A09D-D7E5DC464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9BE99-C399-D31F-CD1B-7D398DC9B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DD0CF-5B51-B0DF-D35E-94A13A20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38E2E-5A7E-CBE9-FF9B-50DAEAE4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1B663-47B2-629E-A7B7-1D11F4F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2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48854-F357-BA42-31A5-C0AE470F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9ABBD-F0D5-6031-9121-681629B1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A2FDF-3D7D-4141-6D77-2CA06B12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65014-761C-3277-86F4-7D143ED6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9ACFF-0DF6-8171-A914-4921F2CB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90160-FCCF-E559-6E71-76250C83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6E90D-CAFE-A03D-3D55-E1612857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647A8-4C3B-AC2E-DDDE-9DD07BED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8C697-23CF-11D1-20AC-99FAF92D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4C452-1F96-2CA1-F02B-9AC287BC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3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69DC-99AD-9A6C-7C7A-E75C9A48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4B0D2-F993-6C95-2489-32ED1D12B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837D6-B0BF-00C0-E73C-916D9981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973F-630D-D6EE-F06F-143AD446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94A3C-314B-0AFC-F50A-338C473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88722-61A9-C3EC-72FB-198B4502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6C1AA-572D-59BB-D90A-3ECEB63E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D74A3-4A69-71E7-E404-101CCFA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2CEA-D5D3-A0EA-3C5E-4AE8FE7F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D5F9AC-4B5C-048A-81D6-F51C6B84C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1F47BF-3431-DB43-5F35-E47F543C1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F75BD-2CB4-34BB-85CE-0AEE8448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585C2-ED1C-A590-029A-1E4E795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DFBE8E-CC04-21E7-A750-22D83974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F7736-F13B-E3E6-59B9-666567D4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AE674-29A1-6C25-007B-AB3BA978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1836E-B2B8-33BB-D36A-89B87FCA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9EE157-9EF8-BA2F-E970-F9C6297A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BF8B9-1B44-E1E9-B398-233AAF69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A2E895-BD69-1C65-6D83-8DAF4B46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704520-F3A5-0848-DB5B-7267245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3A795-4F37-B79D-E590-F157B00D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8BB4-E963-CC21-8217-2BBC1E9A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FB13B-5845-19B2-E04C-86F50F6DD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14A85-6229-8BF3-2E53-3A62A9C8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B1F87-25F3-3F3D-26C7-A4C734DE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92E72-A4D6-EF75-FD7F-A95121E1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4F8EE-6757-4AE1-53FC-A902D86D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2A21EC-9068-E62A-7A5E-923BA38BE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E2004-6C55-9366-F11B-68AC73118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BE436-9F4A-7E27-1A23-B02811FA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637BF-9A30-F873-AD44-D9230091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7079B-118D-EAEC-79AC-BE190834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8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FB3FE9-4370-A65D-414C-E9F80FD2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1F1F5-0250-C7F7-E832-059472D2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DC8D7-F150-A074-6B29-78E08681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020D-EFD2-47A3-B8A4-AE941DF3B255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5AE1B-35C7-9ADA-8773-531A9321D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2743A-98A5-758C-8ABB-E650E6B03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5878-C1B5-48DC-B514-434AB9D4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8D035-2941-99E1-29B0-0661BA501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CNN update &amp; DDPG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7ABD04-B2EF-A955-D121-66AF8EAA0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2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5D3B87-9BDF-21C6-787E-A1F9A6D9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3800"/>
              <a:t>DDPG’s performance in low SNR</a:t>
            </a:r>
            <a:endParaRPr lang="zh-CN" altLang="en-US" sz="3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782F8-426D-F15E-DE18-4100EA78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100 measurements</a:t>
            </a:r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8C1B5-1D39-EF7D-B6F0-2DCA3FDF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A27B240D-5DB3-4498-FFCF-67E7F8B9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306638"/>
            <a:ext cx="4862513" cy="3405188"/>
          </a:xfrm>
          <a:prstGeom prst="rect">
            <a:avLst/>
          </a:prstGeom>
        </p:spPr>
      </p:pic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CB170423-D34A-47DD-1C0C-0F5217A2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6475" y="2306638"/>
            <a:ext cx="4945063" cy="34051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72A413-0110-06BD-536D-427681A3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DDPG needs lower measurements</a:t>
            </a:r>
          </a:p>
        </p:txBody>
      </p:sp>
    </p:spTree>
    <p:extLst>
      <p:ext uri="{BB962C8B-B14F-4D97-AF65-F5344CB8AC3E}">
        <p14:creationId xmlns:p14="http://schemas.microsoft.com/office/powerpoint/2010/main" val="15003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F451-867A-3E64-8858-36B3B68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Exploring Experience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98423-20AC-58BD-56FC-3E5FF29F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Like gradient search, without a sphere</a:t>
            </a:r>
          </a:p>
          <a:p>
            <a:pPr lvl="1"/>
            <a:r>
              <a:rPr lang="en-US" altLang="zh-CN" dirty="0"/>
              <a:t>fail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29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1367E-7D25-014A-F90D-FF5DA698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Updates on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3D580-85FD-E3E3-6073-959BB525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Gradient: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pl-PL" altLang="zh-CN" sz="2800" dirty="0"/>
              <a:t>f</a:t>
            </a:r>
            <a:r>
              <a:rPr lang="en-US" altLang="zh-CN" sz="2800" dirty="0"/>
              <a:t>_gaussian</a:t>
            </a:r>
            <a:r>
              <a:rPr lang="pl-PL" altLang="zh-CN" sz="2800" dirty="0"/>
              <a:t> = </a:t>
            </a:r>
            <a:r>
              <a:rPr lang="en-US" altLang="zh-CN" sz="2800" dirty="0"/>
              <a:t>gaussian+ noise</a:t>
            </a:r>
          </a:p>
          <a:p>
            <a:pPr marL="0" indent="0">
              <a:buNone/>
            </a:pPr>
            <a:r>
              <a:rPr lang="en-US" altLang="zh-CN" sz="2800" dirty="0"/>
              <a:t>CNN:</a:t>
            </a:r>
          </a:p>
          <a:p>
            <a:pPr marL="0" indent="0">
              <a:buNone/>
            </a:pPr>
            <a:r>
              <a:rPr lang="en-US" altLang="zh-CN" sz="2800" dirty="0"/>
              <a:t>	A* gaussian </a:t>
            </a:r>
            <a:r>
              <a:rPr lang="en-US" altLang="zh-CN" sz="2800"/>
              <a:t>+ A*noise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where 	A=random int(3000, 493000)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89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77FB97-D5EA-5D38-BE17-DE3E0B24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 of success v.s. snr</a:t>
            </a:r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CC2BCBE0-8876-576C-9DFA-109DAE484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22397"/>
            <a:ext cx="6780700" cy="46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217270-4728-0A88-A248-D14A1CE5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Assessment v.s. snr</a:t>
            </a:r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47CB5CEB-C80C-30BF-76F2-B8FB0BB13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8575-CAE2-6D77-39FE-81E0CAC6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DDPG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5EB7E-AA31-F3F6-9506-5BF84E88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Deep Deterministic Policy Gradient</a:t>
            </a:r>
          </a:p>
          <a:p>
            <a:pPr lvl="1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learn continuous control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deep neural networks</a:t>
            </a:r>
          </a:p>
          <a:p>
            <a:pPr lvl="1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actor-critic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2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274A9-AA67-3D36-44ED-0A773440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DDPG?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F2824-3445-DA32-28EB-50AD023B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Continuous space</a:t>
            </a:r>
          </a:p>
          <a:p>
            <a:r>
              <a:rPr lang="en-US" altLang="zh-CN" dirty="0"/>
              <a:t>Actor – critic strategy makes it faster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6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0E27-2760-669B-FE24-B47AB090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DDPG work in Autofocus---strategy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AE266-115B-D854-41A6-4343EC8D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Actor: use neural network to choose the focus center and radius</a:t>
            </a:r>
          </a:p>
          <a:p>
            <a:r>
              <a:rPr lang="en-US" altLang="zh-CN" dirty="0"/>
              <a:t>Critic: use neural network to estimate noisy gaussian and offer advice for Actor</a:t>
            </a:r>
          </a:p>
          <a:p>
            <a:r>
              <a:rPr lang="en-US" altLang="zh-CN" dirty="0"/>
              <a:t>Memory: the actor’s experience is stored in a replay memory, which is used to train the Actor and Critic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47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145D2-E198-93E8-9FE0-AEBFBEC9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DDPG work in Autofocus---detail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06628-5BBA-6E7D-00BC-1AC7E1F8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both actor and critic use 4 layers network</a:t>
            </a:r>
          </a:p>
          <a:p>
            <a:r>
              <a:rPr lang="en-US" altLang="zh-CN" dirty="0"/>
              <a:t>2. distance to the maximum is not shown to both actor and critic</a:t>
            </a:r>
          </a:p>
          <a:p>
            <a:r>
              <a:rPr lang="en-US" altLang="zh-CN" dirty="0"/>
              <a:t>3. reward function is as reward_factor * intensity, where reward_factor = 100</a:t>
            </a:r>
          </a:p>
          <a:p>
            <a:r>
              <a:rPr lang="en-US" altLang="zh-CN" dirty="0"/>
              <a:t>4. actor has four action to choose:</a:t>
            </a:r>
          </a:p>
          <a:p>
            <a:pPr lvl="1"/>
            <a:r>
              <a:rPr lang="en-US" altLang="zh-CN" dirty="0"/>
              <a:t>Center(x, y, z) and radius</a:t>
            </a:r>
          </a:p>
          <a:p>
            <a:pPr lvl="1"/>
            <a:r>
              <a:rPr lang="en-US" altLang="zh-CN" dirty="0"/>
              <a:t>In each iteration, actor pick up a random point in the sphere and regard this as the next searching center</a:t>
            </a:r>
          </a:p>
          <a:p>
            <a:pPr lvl="1"/>
            <a:r>
              <a:rPr lang="en-US" altLang="zh-CN" dirty="0"/>
              <a:t>Could use grid search/Could use hash method, add one dimension to action-----can be optimized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98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81E5BB-5BD0-0C67-B8CE-01F8CCDD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How’s the output?</a:t>
            </a:r>
            <a:endParaRPr lang="zh-CN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86A16-FC61-1939-669F-2018AE37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100 measurements</a:t>
            </a:r>
          </a:p>
          <a:p>
            <a:r>
              <a:rPr lang="en-US" altLang="zh-CN" sz="2200" dirty="0"/>
              <a:t>Not so well, but powerful in low snr</a:t>
            </a:r>
          </a:p>
          <a:p>
            <a:r>
              <a:rPr lang="en-US" altLang="zh-CN" sz="2200" dirty="0"/>
              <a:t>Fail in More Measurements: </a:t>
            </a:r>
          </a:p>
          <a:p>
            <a:pPr lvl="1"/>
            <a:r>
              <a:rPr lang="en-US" altLang="zh-CN" sz="1800" dirty="0"/>
              <a:t>1. random 2.use recorded maximum as output 3.lost direction exp(noise)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F9B9B-6722-5D29-3FF8-AFB59100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8179"/>
            <a:ext cx="6903720" cy="49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301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Söhne</vt:lpstr>
      <vt:lpstr>等线</vt:lpstr>
      <vt:lpstr>等线 Light</vt:lpstr>
      <vt:lpstr>Arial</vt:lpstr>
      <vt:lpstr>Office 主题​​</vt:lpstr>
      <vt:lpstr>CNN update &amp; DDPG</vt:lpstr>
      <vt:lpstr>Updates on Environment</vt:lpstr>
      <vt:lpstr>Pro of success v.s. snr</vt:lpstr>
      <vt:lpstr>Assessment v.s. snr</vt:lpstr>
      <vt:lpstr>What is DDPG</vt:lpstr>
      <vt:lpstr>Why DDPG?</vt:lpstr>
      <vt:lpstr>How DDPG work in Autofocus---strategy</vt:lpstr>
      <vt:lpstr>How DDPG work in Autofocus---detail</vt:lpstr>
      <vt:lpstr>How’s the output?</vt:lpstr>
      <vt:lpstr>DDPG’s performance in low SNR</vt:lpstr>
      <vt:lpstr>DDPG needs lower measurements</vt:lpstr>
      <vt:lpstr>Exploring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DDPG</dc:title>
  <dc:creator>Zhou Jincheng</dc:creator>
  <cp:lastModifiedBy>Zhou Jincheng</cp:lastModifiedBy>
  <cp:revision>6</cp:revision>
  <dcterms:created xsi:type="dcterms:W3CDTF">2023-04-08T20:00:05Z</dcterms:created>
  <dcterms:modified xsi:type="dcterms:W3CDTF">2023-04-09T20:35:27Z</dcterms:modified>
</cp:coreProperties>
</file>