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B193-D661-7A4F-2CFD-A6D109BB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0FBDA-2847-71D4-E6DE-C3FEBB0B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C5D39-ABE9-7576-7A35-6921245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078C9-9D22-4C81-7885-4F9818B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C8BFD-DB18-6FD0-E2AE-63E28B8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4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60AB-E5C6-AD68-9A2C-78555106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2F45D-A035-0B03-4C18-3B64EC4EA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01F41-58DA-1523-5FD0-8943F960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775E2-7688-8EED-10FF-26D61838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5D7F7-91A2-C834-850F-91FF5D1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FCB186-C07B-ADD6-A6A4-4699DE6D6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3C052-32C0-1339-20D9-A326F985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880A-7D2F-986A-C6BA-CD3C81A7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B915D-E3E1-910D-1310-A6B68D03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5CFB8-6641-7600-B38D-6AC302B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EF77-162E-573C-BCC5-945821C9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E2562-386F-6B48-88DF-A163DC36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4E6B1-C12E-54F4-712A-B7CE7077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803AA-FC25-5D53-CD62-F339863A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A4D9-F775-B6A9-2CD7-589D1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562E1-1C81-D95D-1DE3-A14F6FF7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0A655-8446-1E9B-2899-877A7277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88F4-F5B6-B74B-69B2-0496E28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7148C-ADB7-7C41-AF1D-478E92CA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8A6B7-F79E-F7D1-0DB2-A9531AA5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2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A37B-B11D-6939-2959-BCE69D98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B115-5334-A487-4072-7A8A91A2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3A44D-7B49-209A-1A16-5B52D722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19645-3C41-13DE-0C5C-C9DF796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F32A2-3281-9977-49CF-8131440B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9AE4B-9CA5-F107-A79B-F4536BB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2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BBB2F-4949-F863-62F5-B947440C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F2219-9484-73F7-1599-C32AD1A1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33B48-B60F-9BBC-050F-98122796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0C1D-0B6D-5CEA-AF55-664D3B67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10985A-C893-6EC7-753A-80DBE874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D33C1E-6C78-E0EF-4FB4-DB2DD131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F590E-C478-E52D-0AFE-DA62AD69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B437F-F910-E6CD-A1FD-84525233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5A83-1A61-4128-4A35-29D4D496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1B9B6-C7C7-8DED-FBA8-439122CA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583DB6-AE6D-4045-D0D7-7E5106E0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24095E-3E63-5BD9-1541-72B73768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46C98-6093-A0C1-8837-58E993CA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DF0A2D-19F9-1661-286E-3FC9BF85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4F87B-09FF-C931-02B6-86C05E52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4C277-51C1-AAD1-E158-A5EFD6DD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B5FF-A248-968E-B3F1-03316C75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58E58-62A7-DD45-EF54-FCF446AE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60392-3925-7E2B-DADA-3C4CC34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D3A52-F112-6C77-6D05-91889CFB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1156F-8433-F873-B4CC-D91A2B1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FCE71-C084-90D7-8C2E-B16E83A4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C57CAC-BD6A-3D8B-2E08-3114084A1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813A1-555B-79D7-2F67-A5461A55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1622C-1BC7-4781-F7A0-3F5567CD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EB424-C3FF-E0EF-6B12-C2C12F4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8EE8-2305-BDA9-737F-FEFE36AD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463844-7BF8-963C-9FCD-7428E184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91B6A-0A82-D7BE-08FC-431ED333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6CFD4-E2D3-0A17-F4AC-C48A40F79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86C6-5E10-4AD0-A4FE-E373005C1F2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8E058-FC48-91AA-E727-E617A4FC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5BE12-5B65-0F8E-DB90-B38DB21C5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52BA-08F7-4357-84BE-CA1CE762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A7459-52D3-C225-B4E7-4B2D3833D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 assessment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6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CF49-3627-E75E-AE49-9C1BE73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A16C2-86AF-F0E2-B05E-3095D636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 use </a:t>
            </a:r>
            <a:r>
              <a:rPr lang="en-US" altLang="zh-CN" dirty="0">
                <a:solidFill>
                  <a:srgbClr val="FF0000"/>
                </a:solidFill>
              </a:rPr>
              <a:t>grid sampling </a:t>
            </a:r>
            <a:r>
              <a:rPr lang="en-US" altLang="zh-CN" dirty="0"/>
              <a:t>to learn from the model and try to guess the maximum location.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8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8EB168-EA3F-0611-9831-3FA338FD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800" kern="1200">
                <a:latin typeface="+mj-lt"/>
                <a:ea typeface="+mj-ea"/>
                <a:cs typeface="+mj-cs"/>
              </a:rPr>
              <a:t>Measurements </a:t>
            </a:r>
            <a:r>
              <a:rPr lang="en-US" altLang="zh-CN" sz="2800" kern="1200" err="1">
                <a:latin typeface="+mj-lt"/>
                <a:ea typeface="+mj-ea"/>
                <a:cs typeface="+mj-cs"/>
              </a:rPr>
              <a:t>v.s</a:t>
            </a:r>
            <a:r>
              <a:rPr lang="en-US" altLang="zh-CN" sz="2800" kern="1200">
                <a:latin typeface="+mj-lt"/>
                <a:ea typeface="+mj-ea"/>
                <a:cs typeface="+mj-cs"/>
              </a:rPr>
              <a:t>. snr</a:t>
            </a:r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469C79C5-A0CA-939F-8008-CAC4F847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Includes fail experiments</a:t>
            </a:r>
          </a:p>
          <a:p>
            <a:pPr marL="0" indent="0">
              <a:buNone/>
            </a:pPr>
            <a:r>
              <a:rPr lang="en-US" sz="2000" dirty="0"/>
              <a:t>Limits: if the experiment fail, then the measurements are set to 200</a:t>
            </a:r>
          </a:p>
          <a:p>
            <a:pPr marL="0" indent="0">
              <a:buNone/>
            </a:pPr>
            <a:r>
              <a:rPr lang="en-US" sz="2000" dirty="0"/>
              <a:t>It might not be precise between snr 0 and 5, but after 5, it is all successful</a:t>
            </a:r>
          </a:p>
        </p:txBody>
      </p:sp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AD80F998-CDF4-3DD7-3E45-94C95E20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426618"/>
            <a:ext cx="6155141" cy="402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C92B63-ED2D-2D20-053A-90E7AFA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altLang="zh-CN" sz="4000"/>
              <a:t>Issues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530C4-3BAC-2461-808E-D053A410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CNN and Gradient search has different strategy. Therefore, we use different gaussian model.</a:t>
            </a:r>
          </a:p>
          <a:p>
            <a:pPr marL="0" indent="0">
              <a:buNone/>
            </a:pPr>
            <a:r>
              <a:rPr lang="en-US" altLang="zh-CN" sz="2000" dirty="0"/>
              <a:t>Gradient: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pl-PL" altLang="zh-CN" sz="2000" dirty="0"/>
              <a:t>f</a:t>
            </a:r>
            <a:r>
              <a:rPr lang="en-US" altLang="zh-CN" sz="2000" dirty="0"/>
              <a:t>_gaussian</a:t>
            </a:r>
            <a:r>
              <a:rPr lang="pl-PL" altLang="zh-CN" sz="2000" dirty="0"/>
              <a:t> = </a:t>
            </a:r>
            <a:r>
              <a:rPr lang="en-US" altLang="zh-CN" sz="2000" dirty="0"/>
              <a:t>gaussian+ noise</a:t>
            </a:r>
          </a:p>
          <a:p>
            <a:pPr marL="0" indent="0">
              <a:buNone/>
            </a:pPr>
            <a:r>
              <a:rPr lang="en-US" altLang="zh-CN" sz="2000" dirty="0"/>
              <a:t>CNN:</a:t>
            </a:r>
          </a:p>
          <a:p>
            <a:pPr marL="0" indent="0">
              <a:buNone/>
            </a:pPr>
            <a:r>
              <a:rPr lang="en-US" altLang="zh-CN" sz="2000" dirty="0"/>
              <a:t>	A* gaussian + (A+B)*noise + C</a:t>
            </a:r>
          </a:p>
          <a:p>
            <a:pPr marL="0" indent="0">
              <a:buNone/>
            </a:pPr>
            <a:r>
              <a:rPr lang="en-US" altLang="zh-CN" sz="2000" dirty="0"/>
              <a:t>	where 	A=random int(3000, 493000)</a:t>
            </a:r>
          </a:p>
          <a:p>
            <a:pPr marL="0" indent="0">
              <a:buNone/>
            </a:pPr>
            <a:r>
              <a:rPr lang="en-US" altLang="zh-CN" sz="2000" dirty="0"/>
              <a:t>			B=C=random int(300,7000)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FA7AE1-FB41-657C-70B8-37C88A55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56" y="458663"/>
            <a:ext cx="3995623" cy="25871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87B2D2-D376-1C52-B1C5-B6D3FD83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3642846"/>
            <a:ext cx="3995623" cy="25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1F1A9F-3801-6B1D-29AD-787001C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4451009"/>
            <a:ext cx="5171299" cy="1659925"/>
          </a:xfrm>
        </p:spPr>
        <p:txBody>
          <a:bodyPr>
            <a:normAutofit/>
          </a:bodyPr>
          <a:lstStyle/>
          <a:p>
            <a:r>
              <a:rPr lang="en-US" altLang="zh-CN" sz="4000"/>
              <a:t>Input of CNN</a:t>
            </a:r>
            <a:endParaRPr lang="zh-CN" altLang="en-US" sz="4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60114-17C2-FDC0-F00C-E5826A01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00" y="661677"/>
            <a:ext cx="5171299" cy="34906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212599-6671-FC90-F11D-DB5B9389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1" y="765103"/>
            <a:ext cx="5171299" cy="328377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83983-762F-4380-3D34-E81CD725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500" y="4460789"/>
            <a:ext cx="5130957" cy="1659925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Snr=10</a:t>
            </a:r>
          </a:p>
          <a:p>
            <a:r>
              <a:rPr lang="en-US" altLang="zh-CN" sz="2000" dirty="0"/>
              <a:t>After normalizing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70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4F0AB8-1178-820D-BD00-D6C7A89F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Comparison of GS and CNN in low snr</a:t>
            </a:r>
            <a:endParaRPr lang="zh-CN" alt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AF7776-E05B-75E4-7706-A98E2447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Left GS, Right CNN</a:t>
            </a:r>
          </a:p>
          <a:p>
            <a:r>
              <a:rPr lang="en-US" sz="1800" dirty="0"/>
              <a:t>SNR=3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9BC8AB-46D7-1A43-5999-2802D766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1" y="2729397"/>
            <a:ext cx="5085932" cy="348386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2C2B09-936B-83DD-CC10-E66637E3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27" y="2729397"/>
            <a:ext cx="535978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152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CNN assessment</vt:lpstr>
      <vt:lpstr>Background</vt:lpstr>
      <vt:lpstr>Measurements v.s. snr</vt:lpstr>
      <vt:lpstr>Issues</vt:lpstr>
      <vt:lpstr>Input of CNN</vt:lpstr>
      <vt:lpstr>Comparison of GS and CNN in low snr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assessment</dc:title>
  <dc:creator>Zhou Jincheng</dc:creator>
  <cp:lastModifiedBy>Zhou Jincheng</cp:lastModifiedBy>
  <cp:revision>3</cp:revision>
  <dcterms:created xsi:type="dcterms:W3CDTF">2023-04-07T20:02:22Z</dcterms:created>
  <dcterms:modified xsi:type="dcterms:W3CDTF">2023-04-08T09:22:55Z</dcterms:modified>
</cp:coreProperties>
</file>