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2" r:id="rId7"/>
    <p:sldId id="292" r:id="rId8"/>
    <p:sldId id="294" r:id="rId9"/>
    <p:sldId id="290" r:id="rId10"/>
    <p:sldId id="289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66" autoAdjust="0"/>
    <p:restoredTop sz="94650" autoAdjust="0"/>
  </p:normalViewPr>
  <p:slideViewPr>
    <p:cSldViewPr snapToGrid="0">
      <p:cViewPr varScale="1">
        <p:scale>
          <a:sx n="96" d="100"/>
          <a:sy n="96" d="100"/>
        </p:scale>
        <p:origin x="192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/trial-division-algorithm-for-prime-factorization/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0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brilliant.org</a:t>
            </a:r>
            <a:r>
              <a:rPr lang="en-US" dirty="0"/>
              <a:t>/wiki/quantum-teleportation/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5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=0RPFWZj7Jm0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/drive/18Zzt3lSYNuiJheRG-kiVUKGmiGpmOrEi#scrollTo=p2XMKFMRq26E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P-2/QuantumTeleportation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Computing:</a:t>
            </a:r>
            <a:br>
              <a:rPr lang="en-US" dirty="0"/>
            </a:br>
            <a:r>
              <a:rPr lang="en-US" b="0" dirty="0"/>
              <a:t>Quantum Teleportation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By: Brady Phelps (B.S.A.C. ’25)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Quantum Teleportation?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5797-BD9C-C152-A6B3-66C7E02184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1"/>
            <a:ext cx="10328275" cy="108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Quantum Teleportation is a way of teleporting quantum information from one qubit to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EE7492-5DD9-E1C3-0F8B-90BD7D90FC4F}"/>
              </a:ext>
            </a:extLst>
          </p:cNvPr>
          <p:cNvSpPr txBox="1">
            <a:spLocks/>
          </p:cNvSpPr>
          <p:nvPr/>
        </p:nvSpPr>
        <p:spPr>
          <a:xfrm>
            <a:off x="931861" y="3074504"/>
            <a:ext cx="7686459" cy="3392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do we need to teleport quantum information?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This is because copying information in Quantum Computing is impossible.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Copying is impossible because we cannot know coefficient values of each state</a:t>
            </a:r>
          </a:p>
        </p:txBody>
      </p:sp>
    </p:spTree>
    <p:extLst>
      <p:ext uri="{BB962C8B-B14F-4D97-AF65-F5344CB8AC3E}">
        <p14:creationId xmlns:p14="http://schemas.microsoft.com/office/powerpoint/2010/main" val="391312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7E98C0EF-0755-4259-A9AF-BF6833FB3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C2C92497-9B1D-438E-A009-010ADCDD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18AB7-E346-C72B-167A-49CF2614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714240"/>
            <a:ext cx="10553699" cy="2324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spc="-40" dirty="0">
                <a:solidFill>
                  <a:srgbClr val="FFFFFF"/>
                </a:solidFill>
              </a:rPr>
              <a:t>Let’s code a quantum teleportation circuit</a:t>
            </a:r>
            <a:br>
              <a:rPr lang="en-US" sz="2600" spc="-40" dirty="0">
                <a:solidFill>
                  <a:srgbClr val="FFFFFF"/>
                </a:solidFill>
              </a:rPr>
            </a:br>
            <a:br>
              <a:rPr lang="en-US" sz="2600" b="0" spc="-40" dirty="0">
                <a:solidFill>
                  <a:srgbClr val="FFFFFF"/>
                </a:solidFill>
              </a:rPr>
            </a:br>
            <a:r>
              <a:rPr lang="en-US" sz="2600" b="0" spc="-40" dirty="0">
                <a:solidFill>
                  <a:srgbClr val="FFFFFF"/>
                </a:solidFill>
              </a:rPr>
              <a:t>First let’s import our libraries, create an empty 3 qubit circuit, and add an x gate so the first qubit will store the 1 value.</a:t>
            </a:r>
            <a:br>
              <a:rPr lang="en-US" sz="2600" spc="-40" dirty="0">
                <a:solidFill>
                  <a:srgbClr val="FFFFFF"/>
                </a:solidFill>
              </a:rPr>
            </a:br>
            <a:br>
              <a:rPr lang="en-US" sz="2600" spc="-40" dirty="0">
                <a:solidFill>
                  <a:srgbClr val="FFFFFF"/>
                </a:solidFill>
              </a:rPr>
            </a:br>
            <a:endParaRPr lang="en-US" sz="2600" spc="-4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B4E7FA2-077F-DDB3-F323-AF426E7AC42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732802" y="321733"/>
            <a:ext cx="8726396" cy="39149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139A5-37E6-2E3B-EAA7-D0A0D453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7E201-0193-2583-712C-DB98A741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4364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443D0EF9-BF77-43A4-84B3-C7DFB7C95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99E8D71D-88B5-444A-B4F6-5655B631E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910F7-E9FD-CF26-8580-6BE7A765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965319"/>
            <a:ext cx="10553700" cy="1163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b="0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2: Entangle Qubits 2 &amp; 3 by creating a Bell State</a:t>
            </a:r>
          </a:p>
        </p:txBody>
      </p:sp>
      <p:pic>
        <p:nvPicPr>
          <p:cNvPr id="9" name="Picture 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354FCBF5-20BF-F0BC-1653-5D08A2BB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40641"/>
            <a:ext cx="4854587" cy="222935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B730F67-25CE-6B71-2193-54BA362A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13" y="1495319"/>
            <a:ext cx="4854587" cy="17200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F75B4-9237-D010-5174-1363D64D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70E97-534C-2149-0E98-9CF2C59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1151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5726-9F9F-8F29-D123-385C0CD8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information: Bell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C346D-97ED-BDA3-E120-635D13E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F466-C68A-F67F-6DED-060DE09A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39E2ED1B-742F-05EF-3EA5-0DA42900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1" y="5234434"/>
            <a:ext cx="6198690" cy="881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35CC01-5E4E-1060-F532-A2ACBA75E687}"/>
              </a:ext>
            </a:extLst>
          </p:cNvPr>
          <p:cNvSpPr txBox="1"/>
          <p:nvPr/>
        </p:nvSpPr>
        <p:spPr>
          <a:xfrm>
            <a:off x="437329" y="4865102"/>
            <a:ext cx="474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Mathematical Representation of a Bell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3B315-0494-1030-FA2A-F1AAB6E31BAF}"/>
              </a:ext>
            </a:extLst>
          </p:cNvPr>
          <p:cNvSpPr txBox="1"/>
          <p:nvPr/>
        </p:nvSpPr>
        <p:spPr>
          <a:xfrm>
            <a:off x="551622" y="2879943"/>
            <a:ext cx="1081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create a Bell State between Q_1 and Q_2, we are applying a Hadamard to Q_1, which randomizes the output of Q_1 when we measure it.  By adding the CX gate to Q_2, we are creating a situation in which Q_1 will be either 0 or 1, and whatever Q_1 is, Q_2 will be the same.</a:t>
            </a:r>
          </a:p>
        </p:txBody>
      </p:sp>
    </p:spTree>
    <p:extLst>
      <p:ext uri="{BB962C8B-B14F-4D97-AF65-F5344CB8AC3E}">
        <p14:creationId xmlns:p14="http://schemas.microsoft.com/office/powerpoint/2010/main" val="140844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34BC46-432B-413A-8187-BE3909E0C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C6AE3-D18B-400D-9357-BC0BC665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561FA-43AC-909C-311E-784DB405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782320"/>
            <a:ext cx="3159760" cy="4216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spc="-4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9C3F85D-269E-94F4-0BB1-63A2868D19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82836" y="759458"/>
            <a:ext cx="6747164" cy="26695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Next, we add a CNOT Gate between first and second qubit, and then apply a Hadamard to the first qubit. </a:t>
            </a:r>
          </a:p>
          <a:p>
            <a:pPr marL="0" indent="0">
              <a:buNone/>
            </a:pPr>
            <a:r>
              <a:rPr lang="en-US" dirty="0"/>
              <a:t>We will then take measurements of the first and second qubit.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35597A8-CCE0-F9D1-243C-41D7BBD7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73" y="3739831"/>
            <a:ext cx="3281148" cy="2517778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90C9C4B-A57E-CD24-3505-BFD13A30F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388" y="4388763"/>
            <a:ext cx="3281148" cy="12199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B6379-D97E-EA1D-780B-CE5460E1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37155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C9ED7-1B74-516A-102F-920DB8EB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2766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43D0EF9-BF77-43A4-84B3-C7DFB7C95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E8D71D-88B5-444A-B4F6-5655B631E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68" y="5214991"/>
            <a:ext cx="10553700" cy="1163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600" b="0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we apply a </a:t>
            </a:r>
            <a:r>
              <a:rPr lang="en-US" sz="2600" b="0" kern="1200" spc="-4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Cx</a:t>
            </a:r>
            <a:r>
              <a:rPr lang="en-US" sz="2600" b="0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2600" b="0" kern="1200" spc="-4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</a:t>
            </a:r>
            <a:r>
              <a:rPr lang="en-US" sz="2600" b="0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gate to the specified bits and take measurements.</a:t>
            </a:r>
            <a:br>
              <a:rPr lang="en-US" sz="2600" b="0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0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</a:t>
            </a:r>
            <a:r>
              <a:rPr lang="en-US" sz="2600" b="0" spc="-40" dirty="0">
                <a:solidFill>
                  <a:srgbClr val="FFFFFF"/>
                </a:solidFill>
              </a:rPr>
              <a:t>graph </a:t>
            </a:r>
            <a:r>
              <a:rPr lang="en-US" sz="2600" b="0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shows us that our original value of |1&gt; stored in the first qubit has been moved to the third qubit!</a:t>
            </a:r>
          </a:p>
        </p:txBody>
      </p:sp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4C36D461-7181-2DE8-9D47-530F698BF00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495911" y="678391"/>
            <a:ext cx="3843964" cy="3353859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BDC894-1721-942C-57B7-6A703F12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13" y="1296138"/>
            <a:ext cx="4854587" cy="21183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18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38ADC-6285-48C8-95E4-638511A6E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ED8F8-AF51-430B-82A6-D945BAA90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F79C-57EB-1CBA-DD4D-A20D692F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42278"/>
            <a:ext cx="10552355" cy="3141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spc="-40">
                <a:solidFill>
                  <a:srgbClr val="FFFFFF"/>
                </a:solidFill>
              </a:rPr>
              <a:t>This same formula can be followed to teleport data from any combination of bits.  Linked is a repo to an example I made to showcase this utility.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3064-816D-7575-D2B5-451A2CF3BF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045" y="4963886"/>
            <a:ext cx="9484659" cy="1317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>
                <a:solidFill>
                  <a:schemeClr val="accent1"/>
                </a:solidFill>
                <a:hlinkClick r:id="rId2"/>
              </a:rPr>
              <a:t>https://github.com/BP-2/QuantumTeleportation</a:t>
            </a:r>
            <a:r>
              <a:rPr lang="en-US" sz="2800" b="1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8BE18-8DAF-E83C-C1B8-BDE790F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80A46-7E02-0F82-8EA4-23DF2E5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485632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Macintosh PowerPoint</Application>
  <PresentationFormat>Widescreen</PresentationFormat>
  <Paragraphs>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ColorBlockVTI</vt:lpstr>
      <vt:lpstr>Quantum Computing: Quantum Teleportation</vt:lpstr>
      <vt:lpstr>What is Quantum Teleportation?</vt:lpstr>
      <vt:lpstr>Let’s code a quantum teleportation circuit  First let’s import our libraries, create an empty 3 qubit circuit, and add an x gate so the first qubit will store the 1 value.  </vt:lpstr>
      <vt:lpstr>Part 2: Entangle Qubits 2 &amp; 3 by creating a Bell State</vt:lpstr>
      <vt:lpstr>Point of information: Bell States</vt:lpstr>
      <vt:lpstr>Part 3</vt:lpstr>
      <vt:lpstr>Now we apply a Cx and Cz gate to the specified bits and take measurements. This graph shows us that our original value of |1&gt; stored in the first qubit has been moved to the third qubit!</vt:lpstr>
      <vt:lpstr>This same formula can be followed to teleport data from any combination of bits.  Linked is a repo to an example I made to showcase this utility.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2023-02-20T21:11:06Z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