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6" r:id="rId3"/>
    <p:sldId id="265" r:id="rId4"/>
    <p:sldId id="267" r:id="rId5"/>
    <p:sldId id="264" r:id="rId6"/>
    <p:sldId id="258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364" autoAdjust="0"/>
  </p:normalViewPr>
  <p:slideViewPr>
    <p:cSldViewPr>
      <p:cViewPr>
        <p:scale>
          <a:sx n="80" d="100"/>
          <a:sy n="80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0AA52-470D-4963-B020-B3DFFE7AB375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CF85C-2027-4AB9-8156-875B3F6D5ED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755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CF85C-2027-4AB9-8156-875B3F6D5EDB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65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332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75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90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83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99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136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063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18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90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75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18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3823-6091-4D06-ACA8-A8D38087791C}" type="datetimeFigureOut">
              <a:rPr lang="es-CR" smtClean="0"/>
              <a:t>27/8/2019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6D71-66C3-4D80-ADC4-F71001074AB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834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3" name="click.wav"/>
          </p:stSnd>
        </p:sndAc>
      </p:transition>
    </mc:Choice>
    <mc:Fallback xmlns="">
      <p:transition>
        <p:sndAc>
          <p:stSnd>
            <p:snd r:embed="rId14" name="click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rardo Garita\Desktop\ggaritaj\presentacion gbsystem\New folder\LOGO-GBSYS-me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89" y="1196752"/>
            <a:ext cx="596526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9512" y="980728"/>
            <a:ext cx="89365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Informe 2,5  ponerle fecha fin a la tarea </a:t>
            </a:r>
            <a:r>
              <a:rPr lang="es-CR" dirty="0" smtClean="0">
                <a:sym typeface="Wingdings" panose="05000000000000000000" pitchFamily="2" charset="2"/>
              </a:rPr>
              <a:t></a:t>
            </a:r>
            <a:r>
              <a:rPr lang="es-CR" dirty="0" smtClean="0"/>
              <a:t> </a:t>
            </a:r>
            <a:r>
              <a:rPr lang="es-CR" b="1" dirty="0" smtClean="0"/>
              <a:t>factura presentada</a:t>
            </a:r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Facturación de las horas del mes de mayo (piloto del esquema x horas) </a:t>
            </a:r>
            <a:r>
              <a:rPr lang="es-CR" dirty="0" smtClean="0">
                <a:sym typeface="Wingdings" panose="05000000000000000000" pitchFamily="2" charset="2"/>
              </a:rPr>
              <a:t> </a:t>
            </a:r>
            <a:r>
              <a:rPr lang="es-CR" b="1" dirty="0" smtClean="0"/>
              <a:t>factura presentada</a:t>
            </a:r>
          </a:p>
          <a:p>
            <a:endParaRPr lang="es-CR" b="1" dirty="0"/>
          </a:p>
          <a:p>
            <a:endParaRPr lang="es-CR" b="1" dirty="0" smtClean="0"/>
          </a:p>
          <a:p>
            <a:r>
              <a:rPr lang="es-CR" dirty="0" smtClean="0"/>
              <a:t>Facturación de junio, julio, agosto </a:t>
            </a:r>
            <a:r>
              <a:rPr lang="es-CR" b="1" dirty="0" smtClean="0">
                <a:sym typeface="Wingdings" panose="05000000000000000000" pitchFamily="2" charset="2"/>
              </a:rPr>
              <a:t> no se ha facturado ni hay paquete</a:t>
            </a:r>
            <a:endParaRPr lang="es-CR" b="1" dirty="0"/>
          </a:p>
          <a:p>
            <a:endParaRPr lang="es-CR" dirty="0" smtClean="0"/>
          </a:p>
          <a:p>
            <a:endParaRPr lang="es-CR" dirty="0" smtClean="0"/>
          </a:p>
          <a:p>
            <a:r>
              <a:rPr lang="es-CR" dirty="0" smtClean="0"/>
              <a:t>Nueva forma de trabajo: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512" y="613051"/>
            <a:ext cx="4303752" cy="394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Lecciones aprendidas proyecto </a:t>
            </a:r>
            <a:r>
              <a:rPr lang="es-C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SOA: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Documentos se le debe hacer QA. Críticas fuertes de redacción de 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ortografía, composición del documento en general, orden de las ideas, entre otras.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 en cuenta las vacaciones de fin de año de la gente de 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Banco para las tareas en el cronograma.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Bitácora, informe diario a Sergio para que esté enterado de lo que se hace en la semana.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bitácora se 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</a:t>
            </a: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de semana a semana con Sergio.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Canales de comunicación bien definidos, no se puede ir a las reuniones a la libre, debe existir una autorización de parte de Sergio.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trabajos deben estar apegados al cronograma</a:t>
            </a: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Supervisar y Administrar </a:t>
            </a: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proyectos de Renato y Giovanny.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tener tareas paralelas y bien planificadas para no quedarse con los brazos cruzados por no haber planificado el trabajo con los usuarios con anticipación.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prerrequisitos se le debe entregar a Sergio para que se vaya gestionando las reuniones y recursos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60032" y="332656"/>
            <a:ext cx="4104456" cy="326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Medidas a tomar por GBSYS: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Poner un supervisor a las tareas de Renato en el 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Banco</a:t>
            </a: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Informar semanalmente (bitácora por escrito con tiempos y tareas) a Sergio en una reunión sobre las tareas para que las acepte.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canal de comunicación es Sergio.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paquete se debe trabajar con cronograma detallado que permita ver resultados tempranos.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trabajar proactivamente con el tema de las reuniones para que sea atendido cuando se requiere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pueden haber tiempos ‘’muertos’’ las personas siempre deben estar ocupadas. La planificación de sesiones con anticipación es muy importante.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15816" y="4581128"/>
            <a:ext cx="3456384" cy="158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C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Medidas </a:t>
            </a:r>
            <a:r>
              <a:rPr lang="es-C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tomar por Banco: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el equipo de trabajo contraparte SOA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Priorizar las actividades que se definieron.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Aterrizar como e va a realizar el manejo del tiempo de las reuniones en las que Renato participa y no son parte del cronograma.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83568" y="260648"/>
            <a:ext cx="4104456" cy="326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Medidas a tomar por GBSYS: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Poner un supervisor a las tareas de Renato en el 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Banco</a:t>
            </a: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Informar semanalmente (bitácora por escrito con tiempos y tareas) a Sergio en una reunión sobre las tareas para que las acepte.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canal de comunicación es Sergio.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paquete se debe trabajar con cronograma detallado que permita ver resultados tempranos.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trabajar proactivamente con el tema de las reuniones para que sea atendido cuando se requiere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pueden haber tiempos ‘’muertos’’ las personas siempre deben estar ocupadas. La planificación de sesiones con anticipación es muy importante.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04048" y="836712"/>
            <a:ext cx="3456384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C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1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etapas fundamentales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logra en cada etapa, que se hace en c/u de las etapas</a:t>
            </a: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Acciones de gobierno SOA en cada etapa, análisis.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C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setiembre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C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algn="just">
              <a:lnSpc>
                <a:spcPct val="107000"/>
              </a:lnSpc>
              <a:spcAft>
                <a:spcPts val="800"/>
              </a:spcAft>
            </a:pPr>
            <a:r>
              <a:rPr lang="es-C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2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C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504" y="692696"/>
            <a:ext cx="4176464" cy="46403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Medidas a tomar por GBSYS: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Poner un supervisor a las tareas de Renato en el Bco.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Informar semanalmente (bitácora por escrito con tiempos y tareas) a Sergio en una reunión sobre las tareas para que las acepte.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canal de comunicación es Sergio.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paquete se debe trabajar con cronograma detallado que permita ver resultados tempranos.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trabajar proactivamente con el tema de las reuniones para que sea atendido cuando se requiere</a:t>
            </a:r>
            <a:r>
              <a:rPr lang="es-C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499992" y="692696"/>
            <a:ext cx="4572000" cy="18819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Medidas </a:t>
            </a:r>
            <a:r>
              <a:rPr lang="es-C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tomar por Banco: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el equipo de trabajo contraparte SOA</a:t>
            </a:r>
            <a:r>
              <a:rPr lang="es-C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Prioridad de los servicios a </a:t>
            </a:r>
            <a:r>
              <a:rPr lang="es-C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desarrollar.</a:t>
            </a:r>
            <a:endParaRPr lang="es-C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57851"/>
              </p:ext>
            </p:extLst>
          </p:nvPr>
        </p:nvGraphicFramePr>
        <p:xfrm>
          <a:off x="539552" y="1484784"/>
          <a:ext cx="8136904" cy="3144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5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044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800" u="none" strike="noStrike" dirty="0">
                          <a:effectLst/>
                        </a:rPr>
                        <a:t>Nombre de tarea</a:t>
                      </a:r>
                      <a:endParaRPr lang="es-CR" sz="1800" b="1" i="0" u="none" strike="noStrike" dirty="0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800" u="none" strike="noStrike">
                          <a:effectLst/>
                        </a:rPr>
                        <a:t>Recursos</a:t>
                      </a:r>
                      <a:endParaRPr lang="es-CR" sz="1800" b="1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R" sz="1800" b="1" u="none" strike="noStrike" dirty="0">
                          <a:effectLst/>
                        </a:rPr>
                        <a:t>PAQUETE 1: Esquema de Integraciones y Arquitectura </a:t>
                      </a:r>
                      <a:r>
                        <a:rPr lang="es-CR" sz="1800" b="1" u="none" strike="noStrike" dirty="0" smtClean="0">
                          <a:effectLst/>
                        </a:rPr>
                        <a:t>SIPO</a:t>
                      </a:r>
                      <a:endParaRPr lang="es-C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b="1" u="none" strike="noStrike" dirty="0">
                          <a:effectLst/>
                        </a:rPr>
                        <a:t>Esquema integraciones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 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800" u="none" strike="noStrike" dirty="0">
                          <a:effectLst/>
                        </a:rPr>
                        <a:t>14 ?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      </a:t>
                      </a:r>
                      <a:r>
                        <a:rPr lang="es-CR" sz="1800" u="none" strike="noStrike" dirty="0" smtClean="0">
                          <a:effectLst/>
                        </a:rPr>
                        <a:t>Construcción </a:t>
                      </a:r>
                      <a:r>
                        <a:rPr lang="es-CR" sz="1800" u="none" strike="noStrike" dirty="0">
                          <a:effectLst/>
                        </a:rPr>
                        <a:t>del documento de integraciones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Renato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      Entrega del documento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Renato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b="1" u="none" strike="noStrike" dirty="0" smtClean="0">
                          <a:effectLst/>
                        </a:rPr>
                        <a:t>SIPO </a:t>
                      </a:r>
                      <a:r>
                        <a:rPr lang="es-CR" sz="1800" b="1" u="none" strike="noStrike" dirty="0">
                          <a:effectLst/>
                        </a:rPr>
                        <a:t>Arquitectura de aplicaciones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 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800" u="none" strike="noStrike" dirty="0">
                          <a:effectLst/>
                        </a:rPr>
                        <a:t>20?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      SIPO contra el resto de aplicaciones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Renato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      Entrega del documento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Renato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96510"/>
              </p:ext>
            </p:extLst>
          </p:nvPr>
        </p:nvGraphicFramePr>
        <p:xfrm>
          <a:off x="251520" y="260648"/>
          <a:ext cx="8568951" cy="7358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07">
                  <a:extLst>
                    <a:ext uri="{9D8B030D-6E8A-4147-A177-3AD203B41FA5}">
                      <a16:colId xmlns:a16="http://schemas.microsoft.com/office/drawing/2014/main" val="208673833"/>
                    </a:ext>
                  </a:extLst>
                </a:gridCol>
                <a:gridCol w="103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2742081081"/>
                    </a:ext>
                  </a:extLst>
                </a:gridCol>
                <a:gridCol w="665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369">
                  <a:extLst>
                    <a:ext uri="{9D8B030D-6E8A-4147-A177-3AD203B41FA5}">
                      <a16:colId xmlns:a16="http://schemas.microsoft.com/office/drawing/2014/main" val="3754345649"/>
                    </a:ext>
                  </a:extLst>
                </a:gridCol>
                <a:gridCol w="101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7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1200" u="none" strike="noStrike" dirty="0">
                          <a:effectLst/>
                        </a:rPr>
                        <a:t>Nombre de tarea</a:t>
                      </a:r>
                      <a:endParaRPr lang="es-CR" sz="1200" b="1" i="0" u="none" strike="noStrike" dirty="0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R" sz="1200" u="none" strike="noStrike">
                          <a:effectLst/>
                        </a:rPr>
                        <a:t>Recursos</a:t>
                      </a:r>
                      <a:endParaRPr lang="es-CR" sz="1200" b="1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0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s-CR" sz="1800" b="1" u="none" strike="noStrike" dirty="0">
                          <a:effectLst/>
                          <a:latin typeface="+mn-lt"/>
                        </a:rPr>
                        <a:t>PAQUETE 2: Revisión, diagnóstico y pruebas de </a:t>
                      </a:r>
                      <a:r>
                        <a:rPr lang="es-C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estrés</a:t>
                      </a:r>
                      <a:r>
                        <a:rPr lang="es-CR" sz="1800" b="1" u="none" strike="noStrike" dirty="0">
                          <a:effectLst/>
                          <a:latin typeface="+mn-lt"/>
                        </a:rPr>
                        <a:t> de </a:t>
                      </a:r>
                      <a:r>
                        <a:rPr lang="es-CR" sz="1800" b="1" u="none" strike="noStrike" dirty="0" smtClean="0">
                          <a:effectLst/>
                          <a:latin typeface="+mn-lt"/>
                        </a:rPr>
                        <a:t>SAGA</a:t>
                      </a:r>
                      <a:r>
                        <a:rPr lang="es-CR" sz="1200" u="none" strike="noStrike" dirty="0">
                          <a:effectLst/>
                        </a:rPr>
                        <a:t> </a:t>
                      </a:r>
                      <a:endParaRPr lang="es-C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Revisión de Arquitectura y Pruebas de Estrés SAGA</a:t>
                      </a:r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 </a:t>
                      </a:r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b="0" u="none" strike="noStrike" dirty="0">
                          <a:effectLst/>
                        </a:rPr>
                        <a:t>      Definición  del detalle de la arquitectura a revisar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b="0" u="none" strike="noStrike" dirty="0">
                          <a:effectLst/>
                        </a:rPr>
                        <a:t>Renato/Giovanny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</a:t>
                      </a:r>
                      <a:r>
                        <a:rPr lang="es-CR" sz="1200" b="1" u="none" strike="noStrike" dirty="0">
                          <a:effectLst/>
                        </a:rPr>
                        <a:t>Revisión de arquitectura</a:t>
                      </a:r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 </a:t>
                      </a:r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Afiliaciones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2 reuniones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1 de preparación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Revisión doc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Pago salarios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Tarjetas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Notificaciones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Tarjeta crédito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Préstamos IBAN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Otros componentes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Componentes futuros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Entrega del documento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Giovanny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</a:t>
                      </a:r>
                      <a:r>
                        <a:rPr lang="es-CR" sz="1200" u="none" strike="noStrike" dirty="0" smtClean="0">
                          <a:effectLst/>
                        </a:rPr>
                        <a:t>Análisis </a:t>
                      </a:r>
                      <a:r>
                        <a:rPr lang="es-CR" sz="1200" u="none" strike="noStrike" dirty="0">
                          <a:effectLst/>
                        </a:rPr>
                        <a:t>de la revisión de arquitectura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Renato/Giovanny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1 semana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</a:t>
                      </a:r>
                      <a:r>
                        <a:rPr lang="es-CR" sz="1200" b="1" u="none" strike="noStrike" dirty="0">
                          <a:effectLst/>
                        </a:rPr>
                        <a:t>Pruebas de estrés</a:t>
                      </a:r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 </a:t>
                      </a:r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7137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Diseño y matriz de pruebas automatizadas de estrés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Giovanny/Renato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0397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Pruebas Afiliaciones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Ejecución  de escenarios + documentación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2 días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Pruebas Pago salarios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Pruebas Tarjetas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Pruebas Notificaciones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Pruebas Tarjeta crédito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 Análisis del resultado de las pruebas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Giovanny/Renato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R" sz="1200" u="none" strike="noStrike">
                          <a:effectLst/>
                        </a:rPr>
                        <a:t>3 días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7701">
                <a:tc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 dirty="0">
                          <a:effectLst/>
                        </a:rPr>
                        <a:t>        Creación de documento con el resultado de las pruebas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Giovanny/Renato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R" sz="1200" u="none" strike="noStrike">
                          <a:effectLst/>
                        </a:rPr>
                        <a:t>2 días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ctr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8229" marR="8229" marT="82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70437"/>
              </p:ext>
            </p:extLst>
          </p:nvPr>
        </p:nvGraphicFramePr>
        <p:xfrm>
          <a:off x="539552" y="980728"/>
          <a:ext cx="8136903" cy="386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25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800" u="none" strike="noStrike" dirty="0">
                          <a:effectLst/>
                        </a:rPr>
                        <a:t>Nombre de tarea</a:t>
                      </a:r>
                      <a:endParaRPr lang="es-CR" sz="1800" b="1" i="0" u="none" strike="noStrike" dirty="0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800" u="none" strike="noStrike">
                          <a:effectLst/>
                        </a:rPr>
                        <a:t>Recursos</a:t>
                      </a:r>
                      <a:endParaRPr lang="es-CR" sz="1800" b="1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2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R" sz="1800" b="1" u="none" strike="noStrike" dirty="0">
                          <a:effectLst/>
                          <a:latin typeface="+mn-lt"/>
                        </a:rPr>
                        <a:t>PAQUETE 3:  Implementación de SAGA en el BUS de </a:t>
                      </a:r>
                      <a:r>
                        <a:rPr lang="es-CR" sz="1800" b="1" u="none" strike="noStrike" dirty="0" smtClean="0">
                          <a:effectLst/>
                          <a:latin typeface="+mn-lt"/>
                        </a:rPr>
                        <a:t>servicios</a:t>
                      </a:r>
                      <a:r>
                        <a:rPr lang="es-CR" sz="1800" u="none" strike="noStrike" dirty="0">
                          <a:effectLst/>
                        </a:rPr>
                        <a:t> </a:t>
                      </a:r>
                      <a:endParaRPr lang="es-C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C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   </a:t>
                      </a:r>
                      <a:r>
                        <a:rPr lang="es-CR" sz="1800" b="1" u="none" strike="noStrike" dirty="0">
                          <a:effectLst/>
                        </a:rPr>
                        <a:t>Gobierno SOA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 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10 días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      Crear documento de gobernanza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Renato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b="1" u="none" strike="noStrike" dirty="0">
                          <a:effectLst/>
                        </a:rPr>
                        <a:t>   Creación del ambiente de BUS de servicios: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 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10 días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      Validación de la arquitectura SOA 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Renato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74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      Instalación de los componentes desarrollo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Giovanny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      Conexión del servidor al Banco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Giovanny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      Configuración del servidor en la red del banco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Giovanny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50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    </a:t>
                      </a:r>
                      <a:r>
                        <a:rPr lang="es-CR" sz="1800" b="1" u="none" strike="noStrike" dirty="0">
                          <a:effectLst/>
                        </a:rPr>
                        <a:t>Inicio de creación de servicios de interconexión</a:t>
                      </a:r>
                      <a:r>
                        <a:rPr lang="es-CR" sz="1800" u="none" strike="noStrike" dirty="0">
                          <a:effectLst/>
                        </a:rPr>
                        <a:t> 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Giovanny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22 días</a:t>
                      </a:r>
                      <a:endParaRPr lang="es-C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900"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 dirty="0">
                          <a:effectLst/>
                        </a:rPr>
                        <a:t>      Desarrollo de los servicios en el BUS</a:t>
                      </a:r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u="none" strike="noStrike">
                          <a:effectLst/>
                        </a:rPr>
                        <a:t>Giovanny</a:t>
                      </a:r>
                      <a:endParaRPr lang="es-C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rardo Garita\Desktop\ggaritaj\presentacion gbsystem\New folder\LOGO-GBSYS-me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89" y="1196752"/>
            <a:ext cx="596526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6464369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All Rights Reserved – Aug, 2019</a:t>
            </a:r>
            <a:endParaRPr lang="es-CR" sz="1200" b="1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10581</TotalTime>
  <Words>708</Words>
  <Application>Microsoft Office PowerPoint</Application>
  <PresentationFormat>Presentación en pantalla (4:3)</PresentationFormat>
  <Paragraphs>160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Candara</vt:lpstr>
      <vt:lpstr>Segoe UI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Cafinter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Enrique Garita Juarez</dc:creator>
  <cp:lastModifiedBy>gravin arce</cp:lastModifiedBy>
  <cp:revision>91</cp:revision>
  <dcterms:created xsi:type="dcterms:W3CDTF">2018-01-10T18:37:56Z</dcterms:created>
  <dcterms:modified xsi:type="dcterms:W3CDTF">2019-09-01T22:10:31Z</dcterms:modified>
</cp:coreProperties>
</file>