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1CAE6-F71E-4EDF-9DC6-6D53B7820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E6D5AB-CF47-441E-99EE-B03E1AB9D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045B11-933F-4C82-9770-963D77CE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186C8-42D1-45EE-B682-C9683C32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642EB9-1D98-40F8-8975-DF3994C6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2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8227F-C13F-41F0-BBCD-9326CDED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D6DE7B-D6BD-41C7-84A6-0B00133B3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1704E-92CC-4849-BB44-8E9ECDE2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A6CEA-BBBB-43F8-AE1B-B9FB8729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54413-E089-4138-BF2B-6CE08D49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4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A49C8C-A7EB-4A1D-A22D-20DF23ADA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A67BE-E1DB-4810-A970-E67D2456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A51F1-2592-4D8C-B0A5-18129022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C7C286-1B7B-42C1-B876-0C9FD221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2F84D-86A0-4C1D-96A2-82F68B7A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10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9A121-3C9C-4E18-852A-0E901E65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959EF1-5326-45F6-B728-0D318511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E4431E-56BC-41E9-AE5A-EE00AFBE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69FFD-C248-4598-A56F-3CA3165B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11EBC-A748-4BDD-93F9-5A23D5B0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81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B0AEC-0E2A-403E-84C7-410E4816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2E707-20BE-4AE4-9800-98A19EE7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905E6-2B6A-4949-B110-102E3E89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F008F-4AA3-4EEE-AF5B-48D3D0DE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8FEFB-7328-492F-97FA-5CA9EEE7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17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1AEC1-37E1-4CD9-B439-E5564F38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EAC5A1-8B56-4588-A4A0-1ED6640CC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A798ED-BBE1-4E5E-89BC-12389D18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BC7BB4-5D97-48E8-9701-C13695DC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52BDBB-1428-4651-843E-2B33D93B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248B97-B380-469E-B80D-391FDF83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5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5F459-6F87-4EC6-91C8-B5167CDB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2E5437-60A5-4B6A-A26D-DC2C7402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B9D37-062D-4CD7-905D-AAB347E5C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EEE6B5-E281-4E47-A3C1-53954FC61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929B1E-290C-460D-9E12-D07E730A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3A9C5F-A00A-4CF7-854D-6F6CC06B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B64739-3908-405E-A87B-A2D51725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8431D9-9AAC-482D-BE5A-383ECD48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1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EBA07-3C3B-49A9-BD25-0ED9C88F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762B9-721D-4926-A8BC-588AA8D7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F6F4B6-24D5-4D8F-B643-C8FAD92E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3BC9E9-DDC2-4902-AADA-408493D1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60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1F2ACE-E42D-491D-964A-700127B8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2F32D7-4F27-4F37-83E4-4C1D3DF1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AC0D61-F03C-476C-8F19-987F5039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07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4DB2E-985C-43FF-9E2E-5CDA451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A3AD51-BC8A-457B-9BC8-AC501705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F3FF27-13FD-4175-94A2-AC98EF6AA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D01A72-08C9-4F14-9AA1-4586B6CB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BA3A03-2F48-448D-A256-B1A1EDE6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7ADF59-CAA5-4BAF-9331-0DACE722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33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303F6-DDDA-4BCC-9C7B-A404E9F7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4A5422-2DE3-49E7-8444-23762FAC5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ECAAB5-3417-44AE-92FB-03799CEC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484000-BCEE-4198-8ABE-D96D9392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0A967F-41A3-4D5B-B7DC-C938849D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3AFAA8-DF9D-4E17-9322-87D2A3B0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92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86B262-2920-4CB4-B6E3-2B45C4F6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54F43-2B55-4031-98C0-056393FD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8D66A-E77E-45C9-BB4C-7AA67764A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DBFC-C152-4DBF-95EE-EAE66CE0FD7B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119BC-8052-40EC-8681-52547C1CE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C1E1C-CF30-4509-A7CA-0FB9FAC88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E20C-1960-4AAB-846B-45DDB08B9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0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CFB1D1-C418-481A-9436-9E7464697CC0}"/>
              </a:ext>
            </a:extLst>
          </p:cNvPr>
          <p:cNvSpPr txBox="1"/>
          <p:nvPr/>
        </p:nvSpPr>
        <p:spPr>
          <a:xfrm>
            <a:off x="1097280" y="103810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サンプルテキスト </a:t>
            </a:r>
            <a:r>
              <a:rPr lang="en-US" altLang="ja-JP" dirty="0"/>
              <a:t>Font 18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CFEB2C-6FA3-42FA-999B-A3CC1DE82A58}"/>
              </a:ext>
            </a:extLst>
          </p:cNvPr>
          <p:cNvSpPr txBox="1"/>
          <p:nvPr/>
        </p:nvSpPr>
        <p:spPr>
          <a:xfrm>
            <a:off x="6953885" y="930384"/>
            <a:ext cx="422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サンプルテキスト</a:t>
            </a:r>
            <a:endParaRPr lang="en-US" altLang="ja-JP" sz="2800" dirty="0"/>
          </a:p>
          <a:p>
            <a:r>
              <a:rPr lang="en-US" altLang="ja-JP" sz="2800" dirty="0"/>
              <a:t>Font 28</a:t>
            </a:r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3DA8797-9D9F-4BE3-9AF9-EDCEABB031F4}"/>
              </a:ext>
            </a:extLst>
          </p:cNvPr>
          <p:cNvSpPr/>
          <p:nvPr/>
        </p:nvSpPr>
        <p:spPr>
          <a:xfrm>
            <a:off x="2105024" y="3810119"/>
            <a:ext cx="2009775" cy="20097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サンプル</a:t>
            </a:r>
          </a:p>
        </p:txBody>
      </p:sp>
    </p:spTree>
    <p:extLst>
      <p:ext uri="{BB962C8B-B14F-4D97-AF65-F5344CB8AC3E}">
        <p14:creationId xmlns:p14="http://schemas.microsoft.com/office/powerpoint/2010/main" val="254923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CFB1D1-C418-481A-9436-9E7464697CC0}"/>
              </a:ext>
            </a:extLst>
          </p:cNvPr>
          <p:cNvSpPr txBox="1"/>
          <p:nvPr/>
        </p:nvSpPr>
        <p:spPr>
          <a:xfrm>
            <a:off x="1097280" y="103810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２枚目サンプルテキスト </a:t>
            </a:r>
            <a:r>
              <a:rPr lang="en-US" altLang="ja-JP" dirty="0"/>
              <a:t>Font 18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CFEB2C-6FA3-42FA-999B-A3CC1DE82A58}"/>
              </a:ext>
            </a:extLst>
          </p:cNvPr>
          <p:cNvSpPr txBox="1"/>
          <p:nvPr/>
        </p:nvSpPr>
        <p:spPr>
          <a:xfrm>
            <a:off x="6953885" y="930384"/>
            <a:ext cx="422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２枚目サンプルテキスト</a:t>
            </a:r>
            <a:endParaRPr lang="en-US" altLang="ja-JP" sz="2800" dirty="0"/>
          </a:p>
          <a:p>
            <a:r>
              <a:rPr lang="en-US" altLang="ja-JP" sz="2800" dirty="0"/>
              <a:t>Font 28</a:t>
            </a:r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3DA8797-9D9F-4BE3-9AF9-EDCEABB031F4}"/>
              </a:ext>
            </a:extLst>
          </p:cNvPr>
          <p:cNvSpPr/>
          <p:nvPr/>
        </p:nvSpPr>
        <p:spPr>
          <a:xfrm>
            <a:off x="2105024" y="3810119"/>
            <a:ext cx="2009775" cy="20097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62677E-BE1E-4CED-9DBF-6A3832FCD42A}"/>
              </a:ext>
            </a:extLst>
          </p:cNvPr>
          <p:cNvSpPr/>
          <p:nvPr/>
        </p:nvSpPr>
        <p:spPr>
          <a:xfrm>
            <a:off x="6536055" y="3143369"/>
            <a:ext cx="2417445" cy="1333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15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下山輝昌</dc:creator>
  <cp:lastModifiedBy>下山輝昌</cp:lastModifiedBy>
  <cp:revision>3</cp:revision>
  <dcterms:created xsi:type="dcterms:W3CDTF">2021-06-18T01:41:15Z</dcterms:created>
  <dcterms:modified xsi:type="dcterms:W3CDTF">2021-06-18T01:50:14Z</dcterms:modified>
</cp:coreProperties>
</file>