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66" r:id="rId3"/>
    <p:sldId id="257" r:id="rId4"/>
    <p:sldId id="265" r:id="rId5"/>
    <p:sldId id="260" r:id="rId6"/>
    <p:sldId id="258" r:id="rId7"/>
    <p:sldId id="261" r:id="rId8"/>
    <p:sldId id="262" r:id="rId9"/>
    <p:sldId id="259" r:id="rId10"/>
    <p:sldId id="263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2D050"/>
    <a:srgbClr val="FF0000"/>
    <a:srgbClr val="FF7B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D6C09-0007-4817-8528-6845FC96CA2E}" type="datetimeFigureOut">
              <a:rPr lang="de-DE" smtClean="0"/>
              <a:pPr/>
              <a:t>15.10.2010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4F27-65B3-4856-90CD-18A1EF81DC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52F9-90F9-44EA-BDD6-4F5729404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Validierung von Modellen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Milde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nhaltsplatzhalter 30" descr="org-validieru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880" y="1268760"/>
            <a:ext cx="5553691" cy="476612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Organigrammen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Validierung von Diagrammen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251520" y="1206277"/>
            <a:ext cx="8846318" cy="3908524"/>
            <a:chOff x="251520" y="1206277"/>
            <a:chExt cx="8846318" cy="3908524"/>
          </a:xfrm>
        </p:grpSpPr>
        <p:sp>
          <p:nvSpPr>
            <p:cNvPr id="8" name="Textfeld 7"/>
            <p:cNvSpPr txBox="1"/>
            <p:nvPr/>
          </p:nvSpPr>
          <p:spPr>
            <a:xfrm>
              <a:off x="251520" y="4653136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Mehrere Wurzelknoten</a:t>
              </a:r>
              <a:endParaRPr lang="de-DE" sz="2400" dirty="0"/>
            </a:p>
          </p:txBody>
        </p:sp>
        <p:sp>
          <p:nvSpPr>
            <p:cNvPr id="13" name="Positionsrahmen 12"/>
            <p:cNvSpPr/>
            <p:nvPr/>
          </p:nvSpPr>
          <p:spPr>
            <a:xfrm>
              <a:off x="5210547" y="1206277"/>
              <a:ext cx="1584176" cy="504056"/>
            </a:xfrm>
            <a:prstGeom prst="frame">
              <a:avLst>
                <a:gd name="adj1" fmla="val 753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Positionsrahmen 13"/>
            <p:cNvSpPr/>
            <p:nvPr/>
          </p:nvSpPr>
          <p:spPr>
            <a:xfrm>
              <a:off x="7518995" y="1215802"/>
              <a:ext cx="1578843" cy="504056"/>
            </a:xfrm>
            <a:prstGeom prst="frame">
              <a:avLst>
                <a:gd name="adj1" fmla="val 753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51520" y="2204864"/>
            <a:ext cx="6408712" cy="3456384"/>
            <a:chOff x="251520" y="2204864"/>
            <a:chExt cx="6408712" cy="3456384"/>
          </a:xfrm>
        </p:grpSpPr>
        <p:sp>
          <p:nvSpPr>
            <p:cNvPr id="9" name="Textfeld 8"/>
            <p:cNvSpPr txBox="1"/>
            <p:nvPr/>
          </p:nvSpPr>
          <p:spPr>
            <a:xfrm>
              <a:off x="251520" y="5199583"/>
              <a:ext cx="4680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Mehrere eingehende Verbindungen</a:t>
              </a:r>
              <a:endParaRPr lang="de-DE" sz="2400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28184" y="2204864"/>
              <a:ext cx="432048" cy="432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5743178" y="2204864"/>
              <a:ext cx="432048" cy="432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51520" y="1700808"/>
            <a:ext cx="4608512" cy="3672408"/>
            <a:chOff x="179512" y="1700808"/>
            <a:chExt cx="4608512" cy="3672408"/>
          </a:xfrm>
        </p:grpSpPr>
        <p:sp>
          <p:nvSpPr>
            <p:cNvPr id="10" name="Textfeld 9"/>
            <p:cNvSpPr txBox="1"/>
            <p:nvPr/>
          </p:nvSpPr>
          <p:spPr>
            <a:xfrm>
              <a:off x="179512" y="4911551"/>
              <a:ext cx="3240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Unverbundener Knoten</a:t>
              </a:r>
            </a:p>
          </p:txBody>
        </p:sp>
        <p:sp>
          <p:nvSpPr>
            <p:cNvPr id="17" name="Multiplizieren 16"/>
            <p:cNvSpPr/>
            <p:nvPr/>
          </p:nvSpPr>
          <p:spPr>
            <a:xfrm>
              <a:off x="3873624" y="1700808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251520" y="2852936"/>
            <a:ext cx="8403232" cy="3053953"/>
            <a:chOff x="251520" y="2852936"/>
            <a:chExt cx="8403232" cy="3053953"/>
          </a:xfrm>
        </p:grpSpPr>
        <p:sp>
          <p:nvSpPr>
            <p:cNvPr id="11" name="Textfeld 10"/>
            <p:cNvSpPr txBox="1"/>
            <p:nvPr/>
          </p:nvSpPr>
          <p:spPr>
            <a:xfrm>
              <a:off x="251520" y="5445224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Fehlende Beschriftung</a:t>
              </a:r>
            </a:p>
          </p:txBody>
        </p:sp>
        <p:sp>
          <p:nvSpPr>
            <p:cNvPr id="18" name="Multiplizieren 17"/>
            <p:cNvSpPr/>
            <p:nvPr/>
          </p:nvSpPr>
          <p:spPr>
            <a:xfrm>
              <a:off x="7740352" y="2852936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51520" y="4581128"/>
            <a:ext cx="8331224" cy="1541785"/>
            <a:chOff x="251520" y="4581128"/>
            <a:chExt cx="8331224" cy="1541785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5661248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Unerlaubte Verbindungen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7668344" y="4581128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Multiplizieren 19"/>
            <p:cNvSpPr/>
            <p:nvPr/>
          </p:nvSpPr>
          <p:spPr>
            <a:xfrm>
              <a:off x="6105872" y="4653136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51520" y="2978218"/>
            <a:ext cx="8280920" cy="3432727"/>
            <a:chOff x="251520" y="2978218"/>
            <a:chExt cx="8280920" cy="3432727"/>
          </a:xfrm>
        </p:grpSpPr>
        <p:sp>
          <p:nvSpPr>
            <p:cNvPr id="28" name="Freihandform 27"/>
            <p:cNvSpPr/>
            <p:nvPr/>
          </p:nvSpPr>
          <p:spPr>
            <a:xfrm rot="17802173">
              <a:off x="5751209" y="3081407"/>
              <a:ext cx="547371" cy="340993"/>
            </a:xfrm>
            <a:custGeom>
              <a:avLst/>
              <a:gdLst>
                <a:gd name="connsiteX0" fmla="*/ 0 w 596636"/>
                <a:gd name="connsiteY0" fmla="*/ 0 h 385971"/>
                <a:gd name="connsiteX1" fmla="*/ 102757 w 596636"/>
                <a:gd name="connsiteY1" fmla="*/ 0 h 385971"/>
                <a:gd name="connsiteX2" fmla="*/ 102757 w 596636"/>
                <a:gd name="connsiteY2" fmla="*/ 273186 h 385971"/>
                <a:gd name="connsiteX3" fmla="*/ 596636 w 596636"/>
                <a:gd name="connsiteY3" fmla="*/ 273186 h 385971"/>
                <a:gd name="connsiteX4" fmla="*/ 596636 w 596636"/>
                <a:gd name="connsiteY4" fmla="*/ 385971 h 385971"/>
                <a:gd name="connsiteX5" fmla="*/ 0 w 596636"/>
                <a:gd name="connsiteY5" fmla="*/ 385971 h 385971"/>
                <a:gd name="connsiteX6" fmla="*/ 0 w 596636"/>
                <a:gd name="connsiteY6" fmla="*/ 0 h 385971"/>
                <a:gd name="connsiteX0" fmla="*/ 0 w 596636"/>
                <a:gd name="connsiteY0" fmla="*/ 31971 h 417942"/>
                <a:gd name="connsiteX1" fmla="*/ 242249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0 w 596636"/>
                <a:gd name="connsiteY6" fmla="*/ 31971 h 417942"/>
                <a:gd name="connsiteX0" fmla="*/ 113594 w 596636"/>
                <a:gd name="connsiteY0" fmla="*/ 64715 h 417942"/>
                <a:gd name="connsiteX1" fmla="*/ 242249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113594 w 596636"/>
                <a:gd name="connsiteY6" fmla="*/ 64715 h 417942"/>
                <a:gd name="connsiteX0" fmla="*/ 113594 w 596636"/>
                <a:gd name="connsiteY0" fmla="*/ 64715 h 417942"/>
                <a:gd name="connsiteX1" fmla="*/ 242250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113594 w 596636"/>
                <a:gd name="connsiteY6" fmla="*/ 64715 h 417942"/>
                <a:gd name="connsiteX0" fmla="*/ 113594 w 596636"/>
                <a:gd name="connsiteY0" fmla="*/ 13782 h 367009"/>
                <a:gd name="connsiteX1" fmla="*/ 219233 w 596636"/>
                <a:gd name="connsiteY1" fmla="*/ 0 h 367009"/>
                <a:gd name="connsiteX2" fmla="*/ 102757 w 596636"/>
                <a:gd name="connsiteY2" fmla="*/ 254224 h 367009"/>
                <a:gd name="connsiteX3" fmla="*/ 596636 w 596636"/>
                <a:gd name="connsiteY3" fmla="*/ 254224 h 367009"/>
                <a:gd name="connsiteX4" fmla="*/ 596636 w 596636"/>
                <a:gd name="connsiteY4" fmla="*/ 367009 h 367009"/>
                <a:gd name="connsiteX5" fmla="*/ 0 w 596636"/>
                <a:gd name="connsiteY5" fmla="*/ 367009 h 367009"/>
                <a:gd name="connsiteX6" fmla="*/ 113594 w 596636"/>
                <a:gd name="connsiteY6" fmla="*/ 13782 h 367009"/>
                <a:gd name="connsiteX0" fmla="*/ 113594 w 596636"/>
                <a:gd name="connsiteY0" fmla="*/ 0 h 353227"/>
                <a:gd name="connsiteX1" fmla="*/ 102757 w 596636"/>
                <a:gd name="connsiteY1" fmla="*/ 240442 h 353227"/>
                <a:gd name="connsiteX2" fmla="*/ 596636 w 596636"/>
                <a:gd name="connsiteY2" fmla="*/ 240442 h 353227"/>
                <a:gd name="connsiteX3" fmla="*/ 596636 w 596636"/>
                <a:gd name="connsiteY3" fmla="*/ 353227 h 353227"/>
                <a:gd name="connsiteX4" fmla="*/ 0 w 596636"/>
                <a:gd name="connsiteY4" fmla="*/ 353227 h 353227"/>
                <a:gd name="connsiteX5" fmla="*/ 113594 w 596636"/>
                <a:gd name="connsiteY5" fmla="*/ 0 h 353227"/>
                <a:gd name="connsiteX0" fmla="*/ 113594 w 596636"/>
                <a:gd name="connsiteY0" fmla="*/ 0 h 353227"/>
                <a:gd name="connsiteX1" fmla="*/ 154905 w 596636"/>
                <a:gd name="connsiteY1" fmla="*/ 18576 h 353227"/>
                <a:gd name="connsiteX2" fmla="*/ 102757 w 596636"/>
                <a:gd name="connsiteY2" fmla="*/ 240442 h 353227"/>
                <a:gd name="connsiteX3" fmla="*/ 596636 w 596636"/>
                <a:gd name="connsiteY3" fmla="*/ 240442 h 353227"/>
                <a:gd name="connsiteX4" fmla="*/ 596636 w 596636"/>
                <a:gd name="connsiteY4" fmla="*/ 353227 h 353227"/>
                <a:gd name="connsiteX5" fmla="*/ 0 w 596636"/>
                <a:gd name="connsiteY5" fmla="*/ 353227 h 353227"/>
                <a:gd name="connsiteX6" fmla="*/ 113594 w 596636"/>
                <a:gd name="connsiteY6" fmla="*/ 0 h 353227"/>
                <a:gd name="connsiteX0" fmla="*/ 113594 w 606365"/>
                <a:gd name="connsiteY0" fmla="*/ 0 h 353227"/>
                <a:gd name="connsiteX1" fmla="*/ 154905 w 606365"/>
                <a:gd name="connsiteY1" fmla="*/ 18576 h 353227"/>
                <a:gd name="connsiteX2" fmla="*/ 102757 w 606365"/>
                <a:gd name="connsiteY2" fmla="*/ 240442 h 353227"/>
                <a:gd name="connsiteX3" fmla="*/ 606365 w 606365"/>
                <a:gd name="connsiteY3" fmla="*/ 275115 h 353227"/>
                <a:gd name="connsiteX4" fmla="*/ 596636 w 606365"/>
                <a:gd name="connsiteY4" fmla="*/ 353227 h 353227"/>
                <a:gd name="connsiteX5" fmla="*/ 0 w 606365"/>
                <a:gd name="connsiteY5" fmla="*/ 353227 h 353227"/>
                <a:gd name="connsiteX6" fmla="*/ 113594 w 606365"/>
                <a:gd name="connsiteY6" fmla="*/ 0 h 353227"/>
                <a:gd name="connsiteX0" fmla="*/ 113594 w 638723"/>
                <a:gd name="connsiteY0" fmla="*/ 0 h 353227"/>
                <a:gd name="connsiteX1" fmla="*/ 154905 w 638723"/>
                <a:gd name="connsiteY1" fmla="*/ 18576 h 353227"/>
                <a:gd name="connsiteX2" fmla="*/ 102757 w 638723"/>
                <a:gd name="connsiteY2" fmla="*/ 240442 h 353227"/>
                <a:gd name="connsiteX3" fmla="*/ 606365 w 638723"/>
                <a:gd name="connsiteY3" fmla="*/ 275115 h 353227"/>
                <a:gd name="connsiteX4" fmla="*/ 638723 w 638723"/>
                <a:gd name="connsiteY4" fmla="*/ 339443 h 353227"/>
                <a:gd name="connsiteX5" fmla="*/ 0 w 638723"/>
                <a:gd name="connsiteY5" fmla="*/ 353227 h 353227"/>
                <a:gd name="connsiteX6" fmla="*/ 113594 w 638723"/>
                <a:gd name="connsiteY6" fmla="*/ 0 h 353227"/>
                <a:gd name="connsiteX0" fmla="*/ 119890 w 645019"/>
                <a:gd name="connsiteY0" fmla="*/ 0 h 340993"/>
                <a:gd name="connsiteX1" fmla="*/ 161201 w 645019"/>
                <a:gd name="connsiteY1" fmla="*/ 18576 h 340993"/>
                <a:gd name="connsiteX2" fmla="*/ 109053 w 645019"/>
                <a:gd name="connsiteY2" fmla="*/ 240442 h 340993"/>
                <a:gd name="connsiteX3" fmla="*/ 612661 w 645019"/>
                <a:gd name="connsiteY3" fmla="*/ 275115 h 340993"/>
                <a:gd name="connsiteX4" fmla="*/ 645019 w 645019"/>
                <a:gd name="connsiteY4" fmla="*/ 339443 h 340993"/>
                <a:gd name="connsiteX5" fmla="*/ 0 w 645019"/>
                <a:gd name="connsiteY5" fmla="*/ 340993 h 340993"/>
                <a:gd name="connsiteX6" fmla="*/ 119890 w 645019"/>
                <a:gd name="connsiteY6" fmla="*/ 0 h 340993"/>
                <a:gd name="connsiteX0" fmla="*/ 119890 w 645932"/>
                <a:gd name="connsiteY0" fmla="*/ 0 h 340993"/>
                <a:gd name="connsiteX1" fmla="*/ 161201 w 645932"/>
                <a:gd name="connsiteY1" fmla="*/ 18576 h 340993"/>
                <a:gd name="connsiteX2" fmla="*/ 109053 w 645932"/>
                <a:gd name="connsiteY2" fmla="*/ 240442 h 340993"/>
                <a:gd name="connsiteX3" fmla="*/ 612661 w 645932"/>
                <a:gd name="connsiteY3" fmla="*/ 275115 h 340993"/>
                <a:gd name="connsiteX4" fmla="*/ 645932 w 645932"/>
                <a:gd name="connsiteY4" fmla="*/ 307474 h 340993"/>
                <a:gd name="connsiteX5" fmla="*/ 0 w 645932"/>
                <a:gd name="connsiteY5" fmla="*/ 340993 h 340993"/>
                <a:gd name="connsiteX6" fmla="*/ 119890 w 645932"/>
                <a:gd name="connsiteY6" fmla="*/ 0 h 34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932" h="340993">
                  <a:moveTo>
                    <a:pt x="119890" y="0"/>
                  </a:moveTo>
                  <a:lnTo>
                    <a:pt x="161201" y="18576"/>
                  </a:lnTo>
                  <a:lnTo>
                    <a:pt x="109053" y="240442"/>
                  </a:lnTo>
                  <a:lnTo>
                    <a:pt x="612661" y="275115"/>
                  </a:lnTo>
                  <a:lnTo>
                    <a:pt x="645932" y="307474"/>
                  </a:lnTo>
                  <a:lnTo>
                    <a:pt x="0" y="340993"/>
                  </a:lnTo>
                  <a:lnTo>
                    <a:pt x="119890" y="0"/>
                  </a:lnTo>
                  <a:close/>
                </a:path>
              </a:pathLst>
            </a:custGeom>
            <a:solidFill>
              <a:srgbClr val="FFFF00">
                <a:alpha val="85098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5949280"/>
              <a:ext cx="828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Vom Vorsitzenden zu Rollen, Einheiten und Personen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Diagramm-Validierung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Modellen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BPDs</a:t>
            </a:r>
          </a:p>
          <a:p>
            <a:r>
              <a:rPr lang="de-DE" dirty="0" smtClean="0"/>
              <a:t>TWFs</a:t>
            </a:r>
          </a:p>
          <a:p>
            <a:r>
              <a:rPr lang="de-DE" dirty="0" smtClean="0"/>
              <a:t>Organigramme</a:t>
            </a:r>
          </a:p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Unterstützung beim Finden von Fehlern</a:t>
            </a:r>
          </a:p>
          <a:p>
            <a:pPr lvl="1"/>
            <a:r>
              <a:rPr lang="de-DE" dirty="0" smtClean="0"/>
              <a:t>Keine Einschränkungen bei der Modellierung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 descr="spec-ru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484784"/>
            <a:ext cx="8784976" cy="399938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BPDs – Syntax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323528" y="1705738"/>
            <a:ext cx="8568952" cy="4315550"/>
            <a:chOff x="323528" y="1705738"/>
            <a:chExt cx="8568952" cy="431555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024336" y="1705738"/>
              <a:ext cx="1021858" cy="2883198"/>
              <a:chOff x="3024336" y="1705738"/>
              <a:chExt cx="1021858" cy="2883198"/>
            </a:xfrm>
          </p:grpSpPr>
          <p:sp>
            <p:nvSpPr>
              <p:cNvPr id="11" name="Multiplizieren 10"/>
              <p:cNvSpPr/>
              <p:nvPr/>
            </p:nvSpPr>
            <p:spPr>
              <a:xfrm>
                <a:off x="3024336" y="3674536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 rot="17802173">
                <a:off x="3602012" y="1808927"/>
                <a:ext cx="547371" cy="340993"/>
              </a:xfrm>
              <a:custGeom>
                <a:avLst/>
                <a:gdLst>
                  <a:gd name="connsiteX0" fmla="*/ 0 w 596636"/>
                  <a:gd name="connsiteY0" fmla="*/ 0 h 385971"/>
                  <a:gd name="connsiteX1" fmla="*/ 102757 w 596636"/>
                  <a:gd name="connsiteY1" fmla="*/ 0 h 385971"/>
                  <a:gd name="connsiteX2" fmla="*/ 102757 w 596636"/>
                  <a:gd name="connsiteY2" fmla="*/ 273186 h 385971"/>
                  <a:gd name="connsiteX3" fmla="*/ 596636 w 596636"/>
                  <a:gd name="connsiteY3" fmla="*/ 273186 h 385971"/>
                  <a:gd name="connsiteX4" fmla="*/ 596636 w 596636"/>
                  <a:gd name="connsiteY4" fmla="*/ 385971 h 385971"/>
                  <a:gd name="connsiteX5" fmla="*/ 0 w 596636"/>
                  <a:gd name="connsiteY5" fmla="*/ 385971 h 385971"/>
                  <a:gd name="connsiteX6" fmla="*/ 0 w 596636"/>
                  <a:gd name="connsiteY6" fmla="*/ 0 h 385971"/>
                  <a:gd name="connsiteX0" fmla="*/ 0 w 596636"/>
                  <a:gd name="connsiteY0" fmla="*/ 31971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0 w 596636"/>
                  <a:gd name="connsiteY6" fmla="*/ 31971 h 417942"/>
                  <a:gd name="connsiteX0" fmla="*/ 113594 w 596636"/>
                  <a:gd name="connsiteY0" fmla="*/ 64715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64715 h 417942"/>
                  <a:gd name="connsiteX1" fmla="*/ 242250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13782 h 367009"/>
                  <a:gd name="connsiteX1" fmla="*/ 219233 w 596636"/>
                  <a:gd name="connsiteY1" fmla="*/ 0 h 367009"/>
                  <a:gd name="connsiteX2" fmla="*/ 102757 w 596636"/>
                  <a:gd name="connsiteY2" fmla="*/ 254224 h 367009"/>
                  <a:gd name="connsiteX3" fmla="*/ 596636 w 596636"/>
                  <a:gd name="connsiteY3" fmla="*/ 254224 h 367009"/>
                  <a:gd name="connsiteX4" fmla="*/ 596636 w 596636"/>
                  <a:gd name="connsiteY4" fmla="*/ 367009 h 367009"/>
                  <a:gd name="connsiteX5" fmla="*/ 0 w 596636"/>
                  <a:gd name="connsiteY5" fmla="*/ 367009 h 367009"/>
                  <a:gd name="connsiteX6" fmla="*/ 113594 w 596636"/>
                  <a:gd name="connsiteY6" fmla="*/ 13782 h 367009"/>
                  <a:gd name="connsiteX0" fmla="*/ 113594 w 596636"/>
                  <a:gd name="connsiteY0" fmla="*/ 0 h 353227"/>
                  <a:gd name="connsiteX1" fmla="*/ 102757 w 596636"/>
                  <a:gd name="connsiteY1" fmla="*/ 240442 h 353227"/>
                  <a:gd name="connsiteX2" fmla="*/ 596636 w 596636"/>
                  <a:gd name="connsiteY2" fmla="*/ 240442 h 353227"/>
                  <a:gd name="connsiteX3" fmla="*/ 596636 w 596636"/>
                  <a:gd name="connsiteY3" fmla="*/ 353227 h 353227"/>
                  <a:gd name="connsiteX4" fmla="*/ 0 w 596636"/>
                  <a:gd name="connsiteY4" fmla="*/ 353227 h 353227"/>
                  <a:gd name="connsiteX5" fmla="*/ 113594 w 596636"/>
                  <a:gd name="connsiteY5" fmla="*/ 0 h 353227"/>
                  <a:gd name="connsiteX0" fmla="*/ 113594 w 596636"/>
                  <a:gd name="connsiteY0" fmla="*/ 0 h 353227"/>
                  <a:gd name="connsiteX1" fmla="*/ 154905 w 596636"/>
                  <a:gd name="connsiteY1" fmla="*/ 18576 h 353227"/>
                  <a:gd name="connsiteX2" fmla="*/ 102757 w 596636"/>
                  <a:gd name="connsiteY2" fmla="*/ 240442 h 353227"/>
                  <a:gd name="connsiteX3" fmla="*/ 596636 w 596636"/>
                  <a:gd name="connsiteY3" fmla="*/ 240442 h 353227"/>
                  <a:gd name="connsiteX4" fmla="*/ 596636 w 596636"/>
                  <a:gd name="connsiteY4" fmla="*/ 353227 h 353227"/>
                  <a:gd name="connsiteX5" fmla="*/ 0 w 596636"/>
                  <a:gd name="connsiteY5" fmla="*/ 353227 h 353227"/>
                  <a:gd name="connsiteX6" fmla="*/ 113594 w 596636"/>
                  <a:gd name="connsiteY6" fmla="*/ 0 h 353227"/>
                  <a:gd name="connsiteX0" fmla="*/ 113594 w 606365"/>
                  <a:gd name="connsiteY0" fmla="*/ 0 h 353227"/>
                  <a:gd name="connsiteX1" fmla="*/ 154905 w 606365"/>
                  <a:gd name="connsiteY1" fmla="*/ 18576 h 353227"/>
                  <a:gd name="connsiteX2" fmla="*/ 102757 w 606365"/>
                  <a:gd name="connsiteY2" fmla="*/ 240442 h 353227"/>
                  <a:gd name="connsiteX3" fmla="*/ 606365 w 606365"/>
                  <a:gd name="connsiteY3" fmla="*/ 275115 h 353227"/>
                  <a:gd name="connsiteX4" fmla="*/ 596636 w 606365"/>
                  <a:gd name="connsiteY4" fmla="*/ 353227 h 353227"/>
                  <a:gd name="connsiteX5" fmla="*/ 0 w 606365"/>
                  <a:gd name="connsiteY5" fmla="*/ 353227 h 353227"/>
                  <a:gd name="connsiteX6" fmla="*/ 113594 w 606365"/>
                  <a:gd name="connsiteY6" fmla="*/ 0 h 353227"/>
                  <a:gd name="connsiteX0" fmla="*/ 113594 w 638723"/>
                  <a:gd name="connsiteY0" fmla="*/ 0 h 353227"/>
                  <a:gd name="connsiteX1" fmla="*/ 154905 w 638723"/>
                  <a:gd name="connsiteY1" fmla="*/ 18576 h 353227"/>
                  <a:gd name="connsiteX2" fmla="*/ 102757 w 638723"/>
                  <a:gd name="connsiteY2" fmla="*/ 240442 h 353227"/>
                  <a:gd name="connsiteX3" fmla="*/ 606365 w 638723"/>
                  <a:gd name="connsiteY3" fmla="*/ 275115 h 353227"/>
                  <a:gd name="connsiteX4" fmla="*/ 638723 w 638723"/>
                  <a:gd name="connsiteY4" fmla="*/ 339443 h 353227"/>
                  <a:gd name="connsiteX5" fmla="*/ 0 w 638723"/>
                  <a:gd name="connsiteY5" fmla="*/ 353227 h 353227"/>
                  <a:gd name="connsiteX6" fmla="*/ 113594 w 638723"/>
                  <a:gd name="connsiteY6" fmla="*/ 0 h 353227"/>
                  <a:gd name="connsiteX0" fmla="*/ 119890 w 645019"/>
                  <a:gd name="connsiteY0" fmla="*/ 0 h 340993"/>
                  <a:gd name="connsiteX1" fmla="*/ 161201 w 645019"/>
                  <a:gd name="connsiteY1" fmla="*/ 18576 h 340993"/>
                  <a:gd name="connsiteX2" fmla="*/ 109053 w 645019"/>
                  <a:gd name="connsiteY2" fmla="*/ 240442 h 340993"/>
                  <a:gd name="connsiteX3" fmla="*/ 612661 w 645019"/>
                  <a:gd name="connsiteY3" fmla="*/ 275115 h 340993"/>
                  <a:gd name="connsiteX4" fmla="*/ 645019 w 645019"/>
                  <a:gd name="connsiteY4" fmla="*/ 339443 h 340993"/>
                  <a:gd name="connsiteX5" fmla="*/ 0 w 645019"/>
                  <a:gd name="connsiteY5" fmla="*/ 340993 h 340993"/>
                  <a:gd name="connsiteX6" fmla="*/ 119890 w 645019"/>
                  <a:gd name="connsiteY6" fmla="*/ 0 h 340993"/>
                  <a:gd name="connsiteX0" fmla="*/ 119890 w 645932"/>
                  <a:gd name="connsiteY0" fmla="*/ 0 h 340993"/>
                  <a:gd name="connsiteX1" fmla="*/ 161201 w 645932"/>
                  <a:gd name="connsiteY1" fmla="*/ 18576 h 340993"/>
                  <a:gd name="connsiteX2" fmla="*/ 109053 w 645932"/>
                  <a:gd name="connsiteY2" fmla="*/ 240442 h 340993"/>
                  <a:gd name="connsiteX3" fmla="*/ 612661 w 645932"/>
                  <a:gd name="connsiteY3" fmla="*/ 275115 h 340993"/>
                  <a:gd name="connsiteX4" fmla="*/ 645932 w 645932"/>
                  <a:gd name="connsiteY4" fmla="*/ 307474 h 340993"/>
                  <a:gd name="connsiteX5" fmla="*/ 0 w 645932"/>
                  <a:gd name="connsiteY5" fmla="*/ 340993 h 340993"/>
                  <a:gd name="connsiteX6" fmla="*/ 119890 w 645932"/>
                  <a:gd name="connsiteY6" fmla="*/ 0 h 34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932" h="340993">
                    <a:moveTo>
                      <a:pt x="119890" y="0"/>
                    </a:moveTo>
                    <a:lnTo>
                      <a:pt x="161201" y="18576"/>
                    </a:lnTo>
                    <a:lnTo>
                      <a:pt x="109053" y="240442"/>
                    </a:lnTo>
                    <a:lnTo>
                      <a:pt x="612661" y="275115"/>
                    </a:lnTo>
                    <a:lnTo>
                      <a:pt x="645932" y="307474"/>
                    </a:lnTo>
                    <a:lnTo>
                      <a:pt x="0" y="340993"/>
                    </a:lnTo>
                    <a:lnTo>
                      <a:pt x="119890" y="0"/>
                    </a:lnTo>
                    <a:close/>
                  </a:path>
                </a:pathLst>
              </a:custGeom>
              <a:solidFill>
                <a:srgbClr val="92D05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323528" y="5559623"/>
              <a:ext cx="856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Kein Sequenzfluss über Poolgrenzen hinweg</a:t>
              </a:r>
              <a:endParaRPr lang="de-DE" sz="2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23528" y="2420888"/>
            <a:ext cx="8568952" cy="3918049"/>
            <a:chOff x="323528" y="2420888"/>
            <a:chExt cx="8568952" cy="3918049"/>
          </a:xfrm>
        </p:grpSpPr>
        <p:sp>
          <p:nvSpPr>
            <p:cNvPr id="13" name="Multiplizieren 12"/>
            <p:cNvSpPr/>
            <p:nvPr/>
          </p:nvSpPr>
          <p:spPr>
            <a:xfrm>
              <a:off x="5364088" y="2420888"/>
              <a:ext cx="720080" cy="648072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3528" y="5877272"/>
              <a:ext cx="856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Kein Nachrichtenfluss innerhalb eines Pools</a:t>
              </a:r>
              <a:endParaRPr lang="de-DE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 descr="spec-rule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7488832" cy="36176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BPDs – Syntax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15.10.2010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323528" y="1340768"/>
            <a:ext cx="8820472" cy="4134073"/>
            <a:chOff x="323528" y="1340768"/>
            <a:chExt cx="8820472" cy="4134073"/>
          </a:xfrm>
        </p:grpSpPr>
        <p:sp>
          <p:nvSpPr>
            <p:cNvPr id="13" name="Textfeld 12"/>
            <p:cNvSpPr txBox="1"/>
            <p:nvPr/>
          </p:nvSpPr>
          <p:spPr>
            <a:xfrm>
              <a:off x="323528" y="5013176"/>
              <a:ext cx="8820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Aktivität nach Ereignis-Gateway darf kein angeheftetes Ereignis haben</a:t>
              </a:r>
              <a:endParaRPr lang="de-DE" sz="2400" dirty="0"/>
            </a:p>
          </p:txBody>
        </p:sp>
        <p:sp>
          <p:nvSpPr>
            <p:cNvPr id="16" name="Multiplizieren 15"/>
            <p:cNvSpPr/>
            <p:nvPr/>
          </p:nvSpPr>
          <p:spPr>
            <a:xfrm>
              <a:off x="5364088" y="1340768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23528" y="980728"/>
            <a:ext cx="8820472" cy="4782145"/>
            <a:chOff x="323528" y="980728"/>
            <a:chExt cx="8820472" cy="4782145"/>
          </a:xfrm>
        </p:grpSpPr>
        <p:sp>
          <p:nvSpPr>
            <p:cNvPr id="14" name="Textfeld 13"/>
            <p:cNvSpPr txBox="1"/>
            <p:nvPr/>
          </p:nvSpPr>
          <p:spPr>
            <a:xfrm>
              <a:off x="323528" y="5301208"/>
              <a:ext cx="8820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Angeheftetes Ereignis darf keinen eingehenden Sequenzfluss haben</a:t>
              </a:r>
              <a:endParaRPr lang="de-DE" sz="2400" dirty="0"/>
            </a:p>
          </p:txBody>
        </p:sp>
        <p:sp>
          <p:nvSpPr>
            <p:cNvPr id="17" name="Multiplizieren 16"/>
            <p:cNvSpPr/>
            <p:nvPr/>
          </p:nvSpPr>
          <p:spPr>
            <a:xfrm>
              <a:off x="5436096" y="980728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23528" y="2636912"/>
            <a:ext cx="8820472" cy="3783325"/>
            <a:chOff x="323528" y="2636912"/>
            <a:chExt cx="8820472" cy="3783325"/>
          </a:xfrm>
        </p:grpSpPr>
        <p:sp>
          <p:nvSpPr>
            <p:cNvPr id="15" name="Textfeld 14"/>
            <p:cNvSpPr txBox="1"/>
            <p:nvPr/>
          </p:nvSpPr>
          <p:spPr>
            <a:xfrm>
              <a:off x="323528" y="5589240"/>
              <a:ext cx="8820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Endereignis darf keinen ausgehenden und Startereignis keinen eingehenden Sequenzfluss haben</a:t>
              </a:r>
              <a:endParaRPr lang="de-DE" sz="2400" dirty="0"/>
            </a:p>
          </p:txBody>
        </p:sp>
        <p:sp>
          <p:nvSpPr>
            <p:cNvPr id="18" name="Multiplizieren 17"/>
            <p:cNvSpPr/>
            <p:nvPr/>
          </p:nvSpPr>
          <p:spPr>
            <a:xfrm>
              <a:off x="7380312" y="2708920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467544" y="2636912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323528" y="1532211"/>
            <a:ext cx="8568952" cy="3624981"/>
            <a:chOff x="323528" y="1532211"/>
            <a:chExt cx="8568952" cy="3624981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323528" y="2636912"/>
              <a:ext cx="8568952" cy="2520280"/>
              <a:chOff x="323528" y="2636912"/>
              <a:chExt cx="8568952" cy="2520280"/>
            </a:xfrm>
          </p:grpSpPr>
          <p:sp>
            <p:nvSpPr>
              <p:cNvPr id="10" name="Textfeld 9"/>
              <p:cNvSpPr txBox="1"/>
              <p:nvPr/>
            </p:nvSpPr>
            <p:spPr>
              <a:xfrm>
                <a:off x="323528" y="4695527"/>
                <a:ext cx="856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/>
                  <a:t>Unerlaubte Knoten nach einem ereignisbasierten Gateway</a:t>
                </a:r>
                <a:endParaRPr lang="de-DE" sz="2400" dirty="0"/>
              </a:p>
            </p:txBody>
          </p:sp>
          <p:sp>
            <p:nvSpPr>
              <p:cNvPr id="11" name="Multiplizieren 10"/>
              <p:cNvSpPr/>
              <p:nvPr/>
            </p:nvSpPr>
            <p:spPr>
              <a:xfrm>
                <a:off x="4427984" y="2636912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Multiplizieren 11"/>
              <p:cNvSpPr/>
              <p:nvPr/>
            </p:nvSpPr>
            <p:spPr>
              <a:xfrm>
                <a:off x="3995936" y="3717032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Freihandform 23"/>
            <p:cNvSpPr/>
            <p:nvPr/>
          </p:nvSpPr>
          <p:spPr>
            <a:xfrm rot="17802173">
              <a:off x="4285580" y="1635400"/>
              <a:ext cx="547371" cy="340993"/>
            </a:xfrm>
            <a:custGeom>
              <a:avLst/>
              <a:gdLst>
                <a:gd name="connsiteX0" fmla="*/ 0 w 596636"/>
                <a:gd name="connsiteY0" fmla="*/ 0 h 385971"/>
                <a:gd name="connsiteX1" fmla="*/ 102757 w 596636"/>
                <a:gd name="connsiteY1" fmla="*/ 0 h 385971"/>
                <a:gd name="connsiteX2" fmla="*/ 102757 w 596636"/>
                <a:gd name="connsiteY2" fmla="*/ 273186 h 385971"/>
                <a:gd name="connsiteX3" fmla="*/ 596636 w 596636"/>
                <a:gd name="connsiteY3" fmla="*/ 273186 h 385971"/>
                <a:gd name="connsiteX4" fmla="*/ 596636 w 596636"/>
                <a:gd name="connsiteY4" fmla="*/ 385971 h 385971"/>
                <a:gd name="connsiteX5" fmla="*/ 0 w 596636"/>
                <a:gd name="connsiteY5" fmla="*/ 385971 h 385971"/>
                <a:gd name="connsiteX6" fmla="*/ 0 w 596636"/>
                <a:gd name="connsiteY6" fmla="*/ 0 h 385971"/>
                <a:gd name="connsiteX0" fmla="*/ 0 w 596636"/>
                <a:gd name="connsiteY0" fmla="*/ 31971 h 417942"/>
                <a:gd name="connsiteX1" fmla="*/ 242249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0 w 596636"/>
                <a:gd name="connsiteY6" fmla="*/ 31971 h 417942"/>
                <a:gd name="connsiteX0" fmla="*/ 113594 w 596636"/>
                <a:gd name="connsiteY0" fmla="*/ 64715 h 417942"/>
                <a:gd name="connsiteX1" fmla="*/ 242249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113594 w 596636"/>
                <a:gd name="connsiteY6" fmla="*/ 64715 h 417942"/>
                <a:gd name="connsiteX0" fmla="*/ 113594 w 596636"/>
                <a:gd name="connsiteY0" fmla="*/ 64715 h 417942"/>
                <a:gd name="connsiteX1" fmla="*/ 242250 w 596636"/>
                <a:gd name="connsiteY1" fmla="*/ 0 h 417942"/>
                <a:gd name="connsiteX2" fmla="*/ 102757 w 596636"/>
                <a:gd name="connsiteY2" fmla="*/ 305157 h 417942"/>
                <a:gd name="connsiteX3" fmla="*/ 596636 w 596636"/>
                <a:gd name="connsiteY3" fmla="*/ 305157 h 417942"/>
                <a:gd name="connsiteX4" fmla="*/ 596636 w 596636"/>
                <a:gd name="connsiteY4" fmla="*/ 417942 h 417942"/>
                <a:gd name="connsiteX5" fmla="*/ 0 w 596636"/>
                <a:gd name="connsiteY5" fmla="*/ 417942 h 417942"/>
                <a:gd name="connsiteX6" fmla="*/ 113594 w 596636"/>
                <a:gd name="connsiteY6" fmla="*/ 64715 h 417942"/>
                <a:gd name="connsiteX0" fmla="*/ 113594 w 596636"/>
                <a:gd name="connsiteY0" fmla="*/ 13782 h 367009"/>
                <a:gd name="connsiteX1" fmla="*/ 219233 w 596636"/>
                <a:gd name="connsiteY1" fmla="*/ 0 h 367009"/>
                <a:gd name="connsiteX2" fmla="*/ 102757 w 596636"/>
                <a:gd name="connsiteY2" fmla="*/ 254224 h 367009"/>
                <a:gd name="connsiteX3" fmla="*/ 596636 w 596636"/>
                <a:gd name="connsiteY3" fmla="*/ 254224 h 367009"/>
                <a:gd name="connsiteX4" fmla="*/ 596636 w 596636"/>
                <a:gd name="connsiteY4" fmla="*/ 367009 h 367009"/>
                <a:gd name="connsiteX5" fmla="*/ 0 w 596636"/>
                <a:gd name="connsiteY5" fmla="*/ 367009 h 367009"/>
                <a:gd name="connsiteX6" fmla="*/ 113594 w 596636"/>
                <a:gd name="connsiteY6" fmla="*/ 13782 h 367009"/>
                <a:gd name="connsiteX0" fmla="*/ 113594 w 596636"/>
                <a:gd name="connsiteY0" fmla="*/ 0 h 353227"/>
                <a:gd name="connsiteX1" fmla="*/ 102757 w 596636"/>
                <a:gd name="connsiteY1" fmla="*/ 240442 h 353227"/>
                <a:gd name="connsiteX2" fmla="*/ 596636 w 596636"/>
                <a:gd name="connsiteY2" fmla="*/ 240442 h 353227"/>
                <a:gd name="connsiteX3" fmla="*/ 596636 w 596636"/>
                <a:gd name="connsiteY3" fmla="*/ 353227 h 353227"/>
                <a:gd name="connsiteX4" fmla="*/ 0 w 596636"/>
                <a:gd name="connsiteY4" fmla="*/ 353227 h 353227"/>
                <a:gd name="connsiteX5" fmla="*/ 113594 w 596636"/>
                <a:gd name="connsiteY5" fmla="*/ 0 h 353227"/>
                <a:gd name="connsiteX0" fmla="*/ 113594 w 596636"/>
                <a:gd name="connsiteY0" fmla="*/ 0 h 353227"/>
                <a:gd name="connsiteX1" fmla="*/ 154905 w 596636"/>
                <a:gd name="connsiteY1" fmla="*/ 18576 h 353227"/>
                <a:gd name="connsiteX2" fmla="*/ 102757 w 596636"/>
                <a:gd name="connsiteY2" fmla="*/ 240442 h 353227"/>
                <a:gd name="connsiteX3" fmla="*/ 596636 w 596636"/>
                <a:gd name="connsiteY3" fmla="*/ 240442 h 353227"/>
                <a:gd name="connsiteX4" fmla="*/ 596636 w 596636"/>
                <a:gd name="connsiteY4" fmla="*/ 353227 h 353227"/>
                <a:gd name="connsiteX5" fmla="*/ 0 w 596636"/>
                <a:gd name="connsiteY5" fmla="*/ 353227 h 353227"/>
                <a:gd name="connsiteX6" fmla="*/ 113594 w 596636"/>
                <a:gd name="connsiteY6" fmla="*/ 0 h 353227"/>
                <a:gd name="connsiteX0" fmla="*/ 113594 w 606365"/>
                <a:gd name="connsiteY0" fmla="*/ 0 h 353227"/>
                <a:gd name="connsiteX1" fmla="*/ 154905 w 606365"/>
                <a:gd name="connsiteY1" fmla="*/ 18576 h 353227"/>
                <a:gd name="connsiteX2" fmla="*/ 102757 w 606365"/>
                <a:gd name="connsiteY2" fmla="*/ 240442 h 353227"/>
                <a:gd name="connsiteX3" fmla="*/ 606365 w 606365"/>
                <a:gd name="connsiteY3" fmla="*/ 275115 h 353227"/>
                <a:gd name="connsiteX4" fmla="*/ 596636 w 606365"/>
                <a:gd name="connsiteY4" fmla="*/ 353227 h 353227"/>
                <a:gd name="connsiteX5" fmla="*/ 0 w 606365"/>
                <a:gd name="connsiteY5" fmla="*/ 353227 h 353227"/>
                <a:gd name="connsiteX6" fmla="*/ 113594 w 606365"/>
                <a:gd name="connsiteY6" fmla="*/ 0 h 353227"/>
                <a:gd name="connsiteX0" fmla="*/ 113594 w 638723"/>
                <a:gd name="connsiteY0" fmla="*/ 0 h 353227"/>
                <a:gd name="connsiteX1" fmla="*/ 154905 w 638723"/>
                <a:gd name="connsiteY1" fmla="*/ 18576 h 353227"/>
                <a:gd name="connsiteX2" fmla="*/ 102757 w 638723"/>
                <a:gd name="connsiteY2" fmla="*/ 240442 h 353227"/>
                <a:gd name="connsiteX3" fmla="*/ 606365 w 638723"/>
                <a:gd name="connsiteY3" fmla="*/ 275115 h 353227"/>
                <a:gd name="connsiteX4" fmla="*/ 638723 w 638723"/>
                <a:gd name="connsiteY4" fmla="*/ 339443 h 353227"/>
                <a:gd name="connsiteX5" fmla="*/ 0 w 638723"/>
                <a:gd name="connsiteY5" fmla="*/ 353227 h 353227"/>
                <a:gd name="connsiteX6" fmla="*/ 113594 w 638723"/>
                <a:gd name="connsiteY6" fmla="*/ 0 h 353227"/>
                <a:gd name="connsiteX0" fmla="*/ 119890 w 645019"/>
                <a:gd name="connsiteY0" fmla="*/ 0 h 340993"/>
                <a:gd name="connsiteX1" fmla="*/ 161201 w 645019"/>
                <a:gd name="connsiteY1" fmla="*/ 18576 h 340993"/>
                <a:gd name="connsiteX2" fmla="*/ 109053 w 645019"/>
                <a:gd name="connsiteY2" fmla="*/ 240442 h 340993"/>
                <a:gd name="connsiteX3" fmla="*/ 612661 w 645019"/>
                <a:gd name="connsiteY3" fmla="*/ 275115 h 340993"/>
                <a:gd name="connsiteX4" fmla="*/ 645019 w 645019"/>
                <a:gd name="connsiteY4" fmla="*/ 339443 h 340993"/>
                <a:gd name="connsiteX5" fmla="*/ 0 w 645019"/>
                <a:gd name="connsiteY5" fmla="*/ 340993 h 340993"/>
                <a:gd name="connsiteX6" fmla="*/ 119890 w 645019"/>
                <a:gd name="connsiteY6" fmla="*/ 0 h 340993"/>
                <a:gd name="connsiteX0" fmla="*/ 119890 w 645932"/>
                <a:gd name="connsiteY0" fmla="*/ 0 h 340993"/>
                <a:gd name="connsiteX1" fmla="*/ 161201 w 645932"/>
                <a:gd name="connsiteY1" fmla="*/ 18576 h 340993"/>
                <a:gd name="connsiteX2" fmla="*/ 109053 w 645932"/>
                <a:gd name="connsiteY2" fmla="*/ 240442 h 340993"/>
                <a:gd name="connsiteX3" fmla="*/ 612661 w 645932"/>
                <a:gd name="connsiteY3" fmla="*/ 275115 h 340993"/>
                <a:gd name="connsiteX4" fmla="*/ 645932 w 645932"/>
                <a:gd name="connsiteY4" fmla="*/ 307474 h 340993"/>
                <a:gd name="connsiteX5" fmla="*/ 0 w 645932"/>
                <a:gd name="connsiteY5" fmla="*/ 340993 h 340993"/>
                <a:gd name="connsiteX6" fmla="*/ 119890 w 645932"/>
                <a:gd name="connsiteY6" fmla="*/ 0 h 34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932" h="340993">
                  <a:moveTo>
                    <a:pt x="119890" y="0"/>
                  </a:moveTo>
                  <a:lnTo>
                    <a:pt x="161201" y="18576"/>
                  </a:lnTo>
                  <a:lnTo>
                    <a:pt x="109053" y="240442"/>
                  </a:lnTo>
                  <a:lnTo>
                    <a:pt x="612661" y="275115"/>
                  </a:lnTo>
                  <a:lnTo>
                    <a:pt x="645932" y="307474"/>
                  </a:lnTo>
                  <a:lnTo>
                    <a:pt x="0" y="340993"/>
                  </a:lnTo>
                  <a:lnTo>
                    <a:pt x="119890" y="0"/>
                  </a:lnTo>
                  <a:close/>
                </a:path>
              </a:pathLst>
            </a:custGeom>
            <a:solidFill>
              <a:srgbClr val="92D05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 descr="bestPract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8685014" cy="316835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Validierung von BPDs – Best Practices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Validierung von Diagrammen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179512" y="1628800"/>
            <a:ext cx="8784976" cy="3990057"/>
            <a:chOff x="179512" y="1628800"/>
            <a:chExt cx="8784976" cy="399005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1979712" y="1628800"/>
              <a:ext cx="3686154" cy="2091110"/>
              <a:chOff x="1907704" y="1748234"/>
              <a:chExt cx="3686154" cy="2091110"/>
            </a:xfrm>
          </p:grpSpPr>
          <p:sp>
            <p:nvSpPr>
              <p:cNvPr id="10" name="Multiplizieren 9"/>
              <p:cNvSpPr/>
              <p:nvPr/>
            </p:nvSpPr>
            <p:spPr>
              <a:xfrm>
                <a:off x="1907704" y="2924944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7802173">
                <a:off x="5149676" y="1851423"/>
                <a:ext cx="547371" cy="340993"/>
              </a:xfrm>
              <a:custGeom>
                <a:avLst/>
                <a:gdLst>
                  <a:gd name="connsiteX0" fmla="*/ 0 w 596636"/>
                  <a:gd name="connsiteY0" fmla="*/ 0 h 385971"/>
                  <a:gd name="connsiteX1" fmla="*/ 102757 w 596636"/>
                  <a:gd name="connsiteY1" fmla="*/ 0 h 385971"/>
                  <a:gd name="connsiteX2" fmla="*/ 102757 w 596636"/>
                  <a:gd name="connsiteY2" fmla="*/ 273186 h 385971"/>
                  <a:gd name="connsiteX3" fmla="*/ 596636 w 596636"/>
                  <a:gd name="connsiteY3" fmla="*/ 273186 h 385971"/>
                  <a:gd name="connsiteX4" fmla="*/ 596636 w 596636"/>
                  <a:gd name="connsiteY4" fmla="*/ 385971 h 385971"/>
                  <a:gd name="connsiteX5" fmla="*/ 0 w 596636"/>
                  <a:gd name="connsiteY5" fmla="*/ 385971 h 385971"/>
                  <a:gd name="connsiteX6" fmla="*/ 0 w 596636"/>
                  <a:gd name="connsiteY6" fmla="*/ 0 h 385971"/>
                  <a:gd name="connsiteX0" fmla="*/ 0 w 596636"/>
                  <a:gd name="connsiteY0" fmla="*/ 31971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0 w 596636"/>
                  <a:gd name="connsiteY6" fmla="*/ 31971 h 417942"/>
                  <a:gd name="connsiteX0" fmla="*/ 113594 w 596636"/>
                  <a:gd name="connsiteY0" fmla="*/ 64715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64715 h 417942"/>
                  <a:gd name="connsiteX1" fmla="*/ 242250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13782 h 367009"/>
                  <a:gd name="connsiteX1" fmla="*/ 219233 w 596636"/>
                  <a:gd name="connsiteY1" fmla="*/ 0 h 367009"/>
                  <a:gd name="connsiteX2" fmla="*/ 102757 w 596636"/>
                  <a:gd name="connsiteY2" fmla="*/ 254224 h 367009"/>
                  <a:gd name="connsiteX3" fmla="*/ 596636 w 596636"/>
                  <a:gd name="connsiteY3" fmla="*/ 254224 h 367009"/>
                  <a:gd name="connsiteX4" fmla="*/ 596636 w 596636"/>
                  <a:gd name="connsiteY4" fmla="*/ 367009 h 367009"/>
                  <a:gd name="connsiteX5" fmla="*/ 0 w 596636"/>
                  <a:gd name="connsiteY5" fmla="*/ 367009 h 367009"/>
                  <a:gd name="connsiteX6" fmla="*/ 113594 w 596636"/>
                  <a:gd name="connsiteY6" fmla="*/ 13782 h 367009"/>
                  <a:gd name="connsiteX0" fmla="*/ 113594 w 596636"/>
                  <a:gd name="connsiteY0" fmla="*/ 0 h 353227"/>
                  <a:gd name="connsiteX1" fmla="*/ 102757 w 596636"/>
                  <a:gd name="connsiteY1" fmla="*/ 240442 h 353227"/>
                  <a:gd name="connsiteX2" fmla="*/ 596636 w 596636"/>
                  <a:gd name="connsiteY2" fmla="*/ 240442 h 353227"/>
                  <a:gd name="connsiteX3" fmla="*/ 596636 w 596636"/>
                  <a:gd name="connsiteY3" fmla="*/ 353227 h 353227"/>
                  <a:gd name="connsiteX4" fmla="*/ 0 w 596636"/>
                  <a:gd name="connsiteY4" fmla="*/ 353227 h 353227"/>
                  <a:gd name="connsiteX5" fmla="*/ 113594 w 596636"/>
                  <a:gd name="connsiteY5" fmla="*/ 0 h 353227"/>
                  <a:gd name="connsiteX0" fmla="*/ 113594 w 596636"/>
                  <a:gd name="connsiteY0" fmla="*/ 0 h 353227"/>
                  <a:gd name="connsiteX1" fmla="*/ 154905 w 596636"/>
                  <a:gd name="connsiteY1" fmla="*/ 18576 h 353227"/>
                  <a:gd name="connsiteX2" fmla="*/ 102757 w 596636"/>
                  <a:gd name="connsiteY2" fmla="*/ 240442 h 353227"/>
                  <a:gd name="connsiteX3" fmla="*/ 596636 w 596636"/>
                  <a:gd name="connsiteY3" fmla="*/ 240442 h 353227"/>
                  <a:gd name="connsiteX4" fmla="*/ 596636 w 596636"/>
                  <a:gd name="connsiteY4" fmla="*/ 353227 h 353227"/>
                  <a:gd name="connsiteX5" fmla="*/ 0 w 596636"/>
                  <a:gd name="connsiteY5" fmla="*/ 353227 h 353227"/>
                  <a:gd name="connsiteX6" fmla="*/ 113594 w 596636"/>
                  <a:gd name="connsiteY6" fmla="*/ 0 h 353227"/>
                  <a:gd name="connsiteX0" fmla="*/ 113594 w 606365"/>
                  <a:gd name="connsiteY0" fmla="*/ 0 h 353227"/>
                  <a:gd name="connsiteX1" fmla="*/ 154905 w 606365"/>
                  <a:gd name="connsiteY1" fmla="*/ 18576 h 353227"/>
                  <a:gd name="connsiteX2" fmla="*/ 102757 w 606365"/>
                  <a:gd name="connsiteY2" fmla="*/ 240442 h 353227"/>
                  <a:gd name="connsiteX3" fmla="*/ 606365 w 606365"/>
                  <a:gd name="connsiteY3" fmla="*/ 275115 h 353227"/>
                  <a:gd name="connsiteX4" fmla="*/ 596636 w 606365"/>
                  <a:gd name="connsiteY4" fmla="*/ 353227 h 353227"/>
                  <a:gd name="connsiteX5" fmla="*/ 0 w 606365"/>
                  <a:gd name="connsiteY5" fmla="*/ 353227 h 353227"/>
                  <a:gd name="connsiteX6" fmla="*/ 113594 w 606365"/>
                  <a:gd name="connsiteY6" fmla="*/ 0 h 353227"/>
                  <a:gd name="connsiteX0" fmla="*/ 113594 w 638723"/>
                  <a:gd name="connsiteY0" fmla="*/ 0 h 353227"/>
                  <a:gd name="connsiteX1" fmla="*/ 154905 w 638723"/>
                  <a:gd name="connsiteY1" fmla="*/ 18576 h 353227"/>
                  <a:gd name="connsiteX2" fmla="*/ 102757 w 638723"/>
                  <a:gd name="connsiteY2" fmla="*/ 240442 h 353227"/>
                  <a:gd name="connsiteX3" fmla="*/ 606365 w 638723"/>
                  <a:gd name="connsiteY3" fmla="*/ 275115 h 353227"/>
                  <a:gd name="connsiteX4" fmla="*/ 638723 w 638723"/>
                  <a:gd name="connsiteY4" fmla="*/ 339443 h 353227"/>
                  <a:gd name="connsiteX5" fmla="*/ 0 w 638723"/>
                  <a:gd name="connsiteY5" fmla="*/ 353227 h 353227"/>
                  <a:gd name="connsiteX6" fmla="*/ 113594 w 638723"/>
                  <a:gd name="connsiteY6" fmla="*/ 0 h 353227"/>
                  <a:gd name="connsiteX0" fmla="*/ 119890 w 645019"/>
                  <a:gd name="connsiteY0" fmla="*/ 0 h 340993"/>
                  <a:gd name="connsiteX1" fmla="*/ 161201 w 645019"/>
                  <a:gd name="connsiteY1" fmla="*/ 18576 h 340993"/>
                  <a:gd name="connsiteX2" fmla="*/ 109053 w 645019"/>
                  <a:gd name="connsiteY2" fmla="*/ 240442 h 340993"/>
                  <a:gd name="connsiteX3" fmla="*/ 612661 w 645019"/>
                  <a:gd name="connsiteY3" fmla="*/ 275115 h 340993"/>
                  <a:gd name="connsiteX4" fmla="*/ 645019 w 645019"/>
                  <a:gd name="connsiteY4" fmla="*/ 339443 h 340993"/>
                  <a:gd name="connsiteX5" fmla="*/ 0 w 645019"/>
                  <a:gd name="connsiteY5" fmla="*/ 340993 h 340993"/>
                  <a:gd name="connsiteX6" fmla="*/ 119890 w 645019"/>
                  <a:gd name="connsiteY6" fmla="*/ 0 h 340993"/>
                  <a:gd name="connsiteX0" fmla="*/ 119890 w 645932"/>
                  <a:gd name="connsiteY0" fmla="*/ 0 h 340993"/>
                  <a:gd name="connsiteX1" fmla="*/ 161201 w 645932"/>
                  <a:gd name="connsiteY1" fmla="*/ 18576 h 340993"/>
                  <a:gd name="connsiteX2" fmla="*/ 109053 w 645932"/>
                  <a:gd name="connsiteY2" fmla="*/ 240442 h 340993"/>
                  <a:gd name="connsiteX3" fmla="*/ 612661 w 645932"/>
                  <a:gd name="connsiteY3" fmla="*/ 275115 h 340993"/>
                  <a:gd name="connsiteX4" fmla="*/ 645932 w 645932"/>
                  <a:gd name="connsiteY4" fmla="*/ 307474 h 340993"/>
                  <a:gd name="connsiteX5" fmla="*/ 0 w 645932"/>
                  <a:gd name="connsiteY5" fmla="*/ 340993 h 340993"/>
                  <a:gd name="connsiteX6" fmla="*/ 119890 w 645932"/>
                  <a:gd name="connsiteY6" fmla="*/ 0 h 34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932" h="340993">
                    <a:moveTo>
                      <a:pt x="119890" y="0"/>
                    </a:moveTo>
                    <a:lnTo>
                      <a:pt x="161201" y="18576"/>
                    </a:lnTo>
                    <a:lnTo>
                      <a:pt x="109053" y="240442"/>
                    </a:lnTo>
                    <a:lnTo>
                      <a:pt x="612661" y="275115"/>
                    </a:lnTo>
                    <a:lnTo>
                      <a:pt x="645932" y="307474"/>
                    </a:lnTo>
                    <a:lnTo>
                      <a:pt x="0" y="340993"/>
                    </a:lnTo>
                    <a:lnTo>
                      <a:pt x="119890" y="0"/>
                    </a:lnTo>
                    <a:close/>
                  </a:path>
                </a:pathLst>
              </a:custGeom>
              <a:solidFill>
                <a:srgbClr val="92D05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179512" y="5157192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Aufgaben werden benannt</a:t>
              </a:r>
              <a:endParaRPr lang="de-DE" sz="2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79512" y="2132856"/>
            <a:ext cx="8784976" cy="3774033"/>
            <a:chOff x="179512" y="2132856"/>
            <a:chExt cx="8784976" cy="3774033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6300192" y="2132856"/>
              <a:ext cx="914400" cy="2755037"/>
              <a:chOff x="6300192" y="2204864"/>
              <a:chExt cx="914400" cy="2755037"/>
            </a:xfrm>
          </p:grpSpPr>
          <p:sp>
            <p:nvSpPr>
              <p:cNvPr id="12" name="Multiplizieren 11"/>
              <p:cNvSpPr/>
              <p:nvPr/>
            </p:nvSpPr>
            <p:spPr>
              <a:xfrm>
                <a:off x="6300192" y="2204864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 rot="17802173">
                <a:off x="6589836" y="4515719"/>
                <a:ext cx="547371" cy="340993"/>
              </a:xfrm>
              <a:custGeom>
                <a:avLst/>
                <a:gdLst>
                  <a:gd name="connsiteX0" fmla="*/ 0 w 596636"/>
                  <a:gd name="connsiteY0" fmla="*/ 0 h 385971"/>
                  <a:gd name="connsiteX1" fmla="*/ 102757 w 596636"/>
                  <a:gd name="connsiteY1" fmla="*/ 0 h 385971"/>
                  <a:gd name="connsiteX2" fmla="*/ 102757 w 596636"/>
                  <a:gd name="connsiteY2" fmla="*/ 273186 h 385971"/>
                  <a:gd name="connsiteX3" fmla="*/ 596636 w 596636"/>
                  <a:gd name="connsiteY3" fmla="*/ 273186 h 385971"/>
                  <a:gd name="connsiteX4" fmla="*/ 596636 w 596636"/>
                  <a:gd name="connsiteY4" fmla="*/ 385971 h 385971"/>
                  <a:gd name="connsiteX5" fmla="*/ 0 w 596636"/>
                  <a:gd name="connsiteY5" fmla="*/ 385971 h 385971"/>
                  <a:gd name="connsiteX6" fmla="*/ 0 w 596636"/>
                  <a:gd name="connsiteY6" fmla="*/ 0 h 385971"/>
                  <a:gd name="connsiteX0" fmla="*/ 0 w 596636"/>
                  <a:gd name="connsiteY0" fmla="*/ 31971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0 w 596636"/>
                  <a:gd name="connsiteY6" fmla="*/ 31971 h 417942"/>
                  <a:gd name="connsiteX0" fmla="*/ 113594 w 596636"/>
                  <a:gd name="connsiteY0" fmla="*/ 64715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64715 h 417942"/>
                  <a:gd name="connsiteX1" fmla="*/ 242250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13782 h 367009"/>
                  <a:gd name="connsiteX1" fmla="*/ 219233 w 596636"/>
                  <a:gd name="connsiteY1" fmla="*/ 0 h 367009"/>
                  <a:gd name="connsiteX2" fmla="*/ 102757 w 596636"/>
                  <a:gd name="connsiteY2" fmla="*/ 254224 h 367009"/>
                  <a:gd name="connsiteX3" fmla="*/ 596636 w 596636"/>
                  <a:gd name="connsiteY3" fmla="*/ 254224 h 367009"/>
                  <a:gd name="connsiteX4" fmla="*/ 596636 w 596636"/>
                  <a:gd name="connsiteY4" fmla="*/ 367009 h 367009"/>
                  <a:gd name="connsiteX5" fmla="*/ 0 w 596636"/>
                  <a:gd name="connsiteY5" fmla="*/ 367009 h 367009"/>
                  <a:gd name="connsiteX6" fmla="*/ 113594 w 596636"/>
                  <a:gd name="connsiteY6" fmla="*/ 13782 h 367009"/>
                  <a:gd name="connsiteX0" fmla="*/ 113594 w 596636"/>
                  <a:gd name="connsiteY0" fmla="*/ 0 h 353227"/>
                  <a:gd name="connsiteX1" fmla="*/ 102757 w 596636"/>
                  <a:gd name="connsiteY1" fmla="*/ 240442 h 353227"/>
                  <a:gd name="connsiteX2" fmla="*/ 596636 w 596636"/>
                  <a:gd name="connsiteY2" fmla="*/ 240442 h 353227"/>
                  <a:gd name="connsiteX3" fmla="*/ 596636 w 596636"/>
                  <a:gd name="connsiteY3" fmla="*/ 353227 h 353227"/>
                  <a:gd name="connsiteX4" fmla="*/ 0 w 596636"/>
                  <a:gd name="connsiteY4" fmla="*/ 353227 h 353227"/>
                  <a:gd name="connsiteX5" fmla="*/ 113594 w 596636"/>
                  <a:gd name="connsiteY5" fmla="*/ 0 h 353227"/>
                  <a:gd name="connsiteX0" fmla="*/ 113594 w 596636"/>
                  <a:gd name="connsiteY0" fmla="*/ 0 h 353227"/>
                  <a:gd name="connsiteX1" fmla="*/ 154905 w 596636"/>
                  <a:gd name="connsiteY1" fmla="*/ 18576 h 353227"/>
                  <a:gd name="connsiteX2" fmla="*/ 102757 w 596636"/>
                  <a:gd name="connsiteY2" fmla="*/ 240442 h 353227"/>
                  <a:gd name="connsiteX3" fmla="*/ 596636 w 596636"/>
                  <a:gd name="connsiteY3" fmla="*/ 240442 h 353227"/>
                  <a:gd name="connsiteX4" fmla="*/ 596636 w 596636"/>
                  <a:gd name="connsiteY4" fmla="*/ 353227 h 353227"/>
                  <a:gd name="connsiteX5" fmla="*/ 0 w 596636"/>
                  <a:gd name="connsiteY5" fmla="*/ 353227 h 353227"/>
                  <a:gd name="connsiteX6" fmla="*/ 113594 w 596636"/>
                  <a:gd name="connsiteY6" fmla="*/ 0 h 353227"/>
                  <a:gd name="connsiteX0" fmla="*/ 113594 w 606365"/>
                  <a:gd name="connsiteY0" fmla="*/ 0 h 353227"/>
                  <a:gd name="connsiteX1" fmla="*/ 154905 w 606365"/>
                  <a:gd name="connsiteY1" fmla="*/ 18576 h 353227"/>
                  <a:gd name="connsiteX2" fmla="*/ 102757 w 606365"/>
                  <a:gd name="connsiteY2" fmla="*/ 240442 h 353227"/>
                  <a:gd name="connsiteX3" fmla="*/ 606365 w 606365"/>
                  <a:gd name="connsiteY3" fmla="*/ 275115 h 353227"/>
                  <a:gd name="connsiteX4" fmla="*/ 596636 w 606365"/>
                  <a:gd name="connsiteY4" fmla="*/ 353227 h 353227"/>
                  <a:gd name="connsiteX5" fmla="*/ 0 w 606365"/>
                  <a:gd name="connsiteY5" fmla="*/ 353227 h 353227"/>
                  <a:gd name="connsiteX6" fmla="*/ 113594 w 606365"/>
                  <a:gd name="connsiteY6" fmla="*/ 0 h 353227"/>
                  <a:gd name="connsiteX0" fmla="*/ 113594 w 638723"/>
                  <a:gd name="connsiteY0" fmla="*/ 0 h 353227"/>
                  <a:gd name="connsiteX1" fmla="*/ 154905 w 638723"/>
                  <a:gd name="connsiteY1" fmla="*/ 18576 h 353227"/>
                  <a:gd name="connsiteX2" fmla="*/ 102757 w 638723"/>
                  <a:gd name="connsiteY2" fmla="*/ 240442 h 353227"/>
                  <a:gd name="connsiteX3" fmla="*/ 606365 w 638723"/>
                  <a:gd name="connsiteY3" fmla="*/ 275115 h 353227"/>
                  <a:gd name="connsiteX4" fmla="*/ 638723 w 638723"/>
                  <a:gd name="connsiteY4" fmla="*/ 339443 h 353227"/>
                  <a:gd name="connsiteX5" fmla="*/ 0 w 638723"/>
                  <a:gd name="connsiteY5" fmla="*/ 353227 h 353227"/>
                  <a:gd name="connsiteX6" fmla="*/ 113594 w 638723"/>
                  <a:gd name="connsiteY6" fmla="*/ 0 h 353227"/>
                  <a:gd name="connsiteX0" fmla="*/ 119890 w 645019"/>
                  <a:gd name="connsiteY0" fmla="*/ 0 h 340993"/>
                  <a:gd name="connsiteX1" fmla="*/ 161201 w 645019"/>
                  <a:gd name="connsiteY1" fmla="*/ 18576 h 340993"/>
                  <a:gd name="connsiteX2" fmla="*/ 109053 w 645019"/>
                  <a:gd name="connsiteY2" fmla="*/ 240442 h 340993"/>
                  <a:gd name="connsiteX3" fmla="*/ 612661 w 645019"/>
                  <a:gd name="connsiteY3" fmla="*/ 275115 h 340993"/>
                  <a:gd name="connsiteX4" fmla="*/ 645019 w 645019"/>
                  <a:gd name="connsiteY4" fmla="*/ 339443 h 340993"/>
                  <a:gd name="connsiteX5" fmla="*/ 0 w 645019"/>
                  <a:gd name="connsiteY5" fmla="*/ 340993 h 340993"/>
                  <a:gd name="connsiteX6" fmla="*/ 119890 w 645019"/>
                  <a:gd name="connsiteY6" fmla="*/ 0 h 340993"/>
                  <a:gd name="connsiteX0" fmla="*/ 119890 w 645932"/>
                  <a:gd name="connsiteY0" fmla="*/ 0 h 340993"/>
                  <a:gd name="connsiteX1" fmla="*/ 161201 w 645932"/>
                  <a:gd name="connsiteY1" fmla="*/ 18576 h 340993"/>
                  <a:gd name="connsiteX2" fmla="*/ 109053 w 645932"/>
                  <a:gd name="connsiteY2" fmla="*/ 240442 h 340993"/>
                  <a:gd name="connsiteX3" fmla="*/ 612661 w 645932"/>
                  <a:gd name="connsiteY3" fmla="*/ 275115 h 340993"/>
                  <a:gd name="connsiteX4" fmla="*/ 645932 w 645932"/>
                  <a:gd name="connsiteY4" fmla="*/ 307474 h 340993"/>
                  <a:gd name="connsiteX5" fmla="*/ 0 w 645932"/>
                  <a:gd name="connsiteY5" fmla="*/ 340993 h 340993"/>
                  <a:gd name="connsiteX6" fmla="*/ 119890 w 645932"/>
                  <a:gd name="connsiteY6" fmla="*/ 0 h 34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932" h="340993">
                    <a:moveTo>
                      <a:pt x="119890" y="0"/>
                    </a:moveTo>
                    <a:lnTo>
                      <a:pt x="161201" y="18576"/>
                    </a:lnTo>
                    <a:lnTo>
                      <a:pt x="109053" y="240442"/>
                    </a:lnTo>
                    <a:lnTo>
                      <a:pt x="612661" y="275115"/>
                    </a:lnTo>
                    <a:lnTo>
                      <a:pt x="645932" y="307474"/>
                    </a:lnTo>
                    <a:lnTo>
                      <a:pt x="0" y="340993"/>
                    </a:lnTo>
                    <a:lnTo>
                      <a:pt x="119890" y="0"/>
                    </a:lnTo>
                    <a:close/>
                  </a:path>
                </a:pathLst>
              </a:custGeom>
              <a:solidFill>
                <a:srgbClr val="92D05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Textfeld 20"/>
            <p:cNvSpPr txBox="1"/>
            <p:nvPr/>
          </p:nvSpPr>
          <p:spPr>
            <a:xfrm>
              <a:off x="179512" y="5445224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Nachrichten-Ereignisse entsprechen üblichem Namensschema</a:t>
              </a:r>
              <a:endParaRPr lang="de-DE" sz="2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79512" y="2204864"/>
            <a:ext cx="8784976" cy="3990057"/>
            <a:chOff x="179512" y="2204864"/>
            <a:chExt cx="8784976" cy="3990057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2987824" y="2204864"/>
              <a:ext cx="914400" cy="2667173"/>
              <a:chOff x="3059832" y="2252291"/>
              <a:chExt cx="914400" cy="2667173"/>
            </a:xfrm>
          </p:grpSpPr>
          <p:sp>
            <p:nvSpPr>
              <p:cNvPr id="8" name="Freihandform 7"/>
              <p:cNvSpPr/>
              <p:nvPr/>
            </p:nvSpPr>
            <p:spPr>
              <a:xfrm rot="17802173">
                <a:off x="3349476" y="2355480"/>
                <a:ext cx="547371" cy="340993"/>
              </a:xfrm>
              <a:custGeom>
                <a:avLst/>
                <a:gdLst>
                  <a:gd name="connsiteX0" fmla="*/ 0 w 596636"/>
                  <a:gd name="connsiteY0" fmla="*/ 0 h 385971"/>
                  <a:gd name="connsiteX1" fmla="*/ 102757 w 596636"/>
                  <a:gd name="connsiteY1" fmla="*/ 0 h 385971"/>
                  <a:gd name="connsiteX2" fmla="*/ 102757 w 596636"/>
                  <a:gd name="connsiteY2" fmla="*/ 273186 h 385971"/>
                  <a:gd name="connsiteX3" fmla="*/ 596636 w 596636"/>
                  <a:gd name="connsiteY3" fmla="*/ 273186 h 385971"/>
                  <a:gd name="connsiteX4" fmla="*/ 596636 w 596636"/>
                  <a:gd name="connsiteY4" fmla="*/ 385971 h 385971"/>
                  <a:gd name="connsiteX5" fmla="*/ 0 w 596636"/>
                  <a:gd name="connsiteY5" fmla="*/ 385971 h 385971"/>
                  <a:gd name="connsiteX6" fmla="*/ 0 w 596636"/>
                  <a:gd name="connsiteY6" fmla="*/ 0 h 385971"/>
                  <a:gd name="connsiteX0" fmla="*/ 0 w 596636"/>
                  <a:gd name="connsiteY0" fmla="*/ 31971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0 w 596636"/>
                  <a:gd name="connsiteY6" fmla="*/ 31971 h 417942"/>
                  <a:gd name="connsiteX0" fmla="*/ 113594 w 596636"/>
                  <a:gd name="connsiteY0" fmla="*/ 64715 h 417942"/>
                  <a:gd name="connsiteX1" fmla="*/ 242249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64715 h 417942"/>
                  <a:gd name="connsiteX1" fmla="*/ 242250 w 596636"/>
                  <a:gd name="connsiteY1" fmla="*/ 0 h 417942"/>
                  <a:gd name="connsiteX2" fmla="*/ 102757 w 596636"/>
                  <a:gd name="connsiteY2" fmla="*/ 305157 h 417942"/>
                  <a:gd name="connsiteX3" fmla="*/ 596636 w 596636"/>
                  <a:gd name="connsiteY3" fmla="*/ 305157 h 417942"/>
                  <a:gd name="connsiteX4" fmla="*/ 596636 w 596636"/>
                  <a:gd name="connsiteY4" fmla="*/ 417942 h 417942"/>
                  <a:gd name="connsiteX5" fmla="*/ 0 w 596636"/>
                  <a:gd name="connsiteY5" fmla="*/ 417942 h 417942"/>
                  <a:gd name="connsiteX6" fmla="*/ 113594 w 596636"/>
                  <a:gd name="connsiteY6" fmla="*/ 64715 h 417942"/>
                  <a:gd name="connsiteX0" fmla="*/ 113594 w 596636"/>
                  <a:gd name="connsiteY0" fmla="*/ 13782 h 367009"/>
                  <a:gd name="connsiteX1" fmla="*/ 219233 w 596636"/>
                  <a:gd name="connsiteY1" fmla="*/ 0 h 367009"/>
                  <a:gd name="connsiteX2" fmla="*/ 102757 w 596636"/>
                  <a:gd name="connsiteY2" fmla="*/ 254224 h 367009"/>
                  <a:gd name="connsiteX3" fmla="*/ 596636 w 596636"/>
                  <a:gd name="connsiteY3" fmla="*/ 254224 h 367009"/>
                  <a:gd name="connsiteX4" fmla="*/ 596636 w 596636"/>
                  <a:gd name="connsiteY4" fmla="*/ 367009 h 367009"/>
                  <a:gd name="connsiteX5" fmla="*/ 0 w 596636"/>
                  <a:gd name="connsiteY5" fmla="*/ 367009 h 367009"/>
                  <a:gd name="connsiteX6" fmla="*/ 113594 w 596636"/>
                  <a:gd name="connsiteY6" fmla="*/ 13782 h 367009"/>
                  <a:gd name="connsiteX0" fmla="*/ 113594 w 596636"/>
                  <a:gd name="connsiteY0" fmla="*/ 0 h 353227"/>
                  <a:gd name="connsiteX1" fmla="*/ 102757 w 596636"/>
                  <a:gd name="connsiteY1" fmla="*/ 240442 h 353227"/>
                  <a:gd name="connsiteX2" fmla="*/ 596636 w 596636"/>
                  <a:gd name="connsiteY2" fmla="*/ 240442 h 353227"/>
                  <a:gd name="connsiteX3" fmla="*/ 596636 w 596636"/>
                  <a:gd name="connsiteY3" fmla="*/ 353227 h 353227"/>
                  <a:gd name="connsiteX4" fmla="*/ 0 w 596636"/>
                  <a:gd name="connsiteY4" fmla="*/ 353227 h 353227"/>
                  <a:gd name="connsiteX5" fmla="*/ 113594 w 596636"/>
                  <a:gd name="connsiteY5" fmla="*/ 0 h 353227"/>
                  <a:gd name="connsiteX0" fmla="*/ 113594 w 596636"/>
                  <a:gd name="connsiteY0" fmla="*/ 0 h 353227"/>
                  <a:gd name="connsiteX1" fmla="*/ 154905 w 596636"/>
                  <a:gd name="connsiteY1" fmla="*/ 18576 h 353227"/>
                  <a:gd name="connsiteX2" fmla="*/ 102757 w 596636"/>
                  <a:gd name="connsiteY2" fmla="*/ 240442 h 353227"/>
                  <a:gd name="connsiteX3" fmla="*/ 596636 w 596636"/>
                  <a:gd name="connsiteY3" fmla="*/ 240442 h 353227"/>
                  <a:gd name="connsiteX4" fmla="*/ 596636 w 596636"/>
                  <a:gd name="connsiteY4" fmla="*/ 353227 h 353227"/>
                  <a:gd name="connsiteX5" fmla="*/ 0 w 596636"/>
                  <a:gd name="connsiteY5" fmla="*/ 353227 h 353227"/>
                  <a:gd name="connsiteX6" fmla="*/ 113594 w 596636"/>
                  <a:gd name="connsiteY6" fmla="*/ 0 h 353227"/>
                  <a:gd name="connsiteX0" fmla="*/ 113594 w 606365"/>
                  <a:gd name="connsiteY0" fmla="*/ 0 h 353227"/>
                  <a:gd name="connsiteX1" fmla="*/ 154905 w 606365"/>
                  <a:gd name="connsiteY1" fmla="*/ 18576 h 353227"/>
                  <a:gd name="connsiteX2" fmla="*/ 102757 w 606365"/>
                  <a:gd name="connsiteY2" fmla="*/ 240442 h 353227"/>
                  <a:gd name="connsiteX3" fmla="*/ 606365 w 606365"/>
                  <a:gd name="connsiteY3" fmla="*/ 275115 h 353227"/>
                  <a:gd name="connsiteX4" fmla="*/ 596636 w 606365"/>
                  <a:gd name="connsiteY4" fmla="*/ 353227 h 353227"/>
                  <a:gd name="connsiteX5" fmla="*/ 0 w 606365"/>
                  <a:gd name="connsiteY5" fmla="*/ 353227 h 353227"/>
                  <a:gd name="connsiteX6" fmla="*/ 113594 w 606365"/>
                  <a:gd name="connsiteY6" fmla="*/ 0 h 353227"/>
                  <a:gd name="connsiteX0" fmla="*/ 113594 w 638723"/>
                  <a:gd name="connsiteY0" fmla="*/ 0 h 353227"/>
                  <a:gd name="connsiteX1" fmla="*/ 154905 w 638723"/>
                  <a:gd name="connsiteY1" fmla="*/ 18576 h 353227"/>
                  <a:gd name="connsiteX2" fmla="*/ 102757 w 638723"/>
                  <a:gd name="connsiteY2" fmla="*/ 240442 h 353227"/>
                  <a:gd name="connsiteX3" fmla="*/ 606365 w 638723"/>
                  <a:gd name="connsiteY3" fmla="*/ 275115 h 353227"/>
                  <a:gd name="connsiteX4" fmla="*/ 638723 w 638723"/>
                  <a:gd name="connsiteY4" fmla="*/ 339443 h 353227"/>
                  <a:gd name="connsiteX5" fmla="*/ 0 w 638723"/>
                  <a:gd name="connsiteY5" fmla="*/ 353227 h 353227"/>
                  <a:gd name="connsiteX6" fmla="*/ 113594 w 638723"/>
                  <a:gd name="connsiteY6" fmla="*/ 0 h 353227"/>
                  <a:gd name="connsiteX0" fmla="*/ 119890 w 645019"/>
                  <a:gd name="connsiteY0" fmla="*/ 0 h 340993"/>
                  <a:gd name="connsiteX1" fmla="*/ 161201 w 645019"/>
                  <a:gd name="connsiteY1" fmla="*/ 18576 h 340993"/>
                  <a:gd name="connsiteX2" fmla="*/ 109053 w 645019"/>
                  <a:gd name="connsiteY2" fmla="*/ 240442 h 340993"/>
                  <a:gd name="connsiteX3" fmla="*/ 612661 w 645019"/>
                  <a:gd name="connsiteY3" fmla="*/ 275115 h 340993"/>
                  <a:gd name="connsiteX4" fmla="*/ 645019 w 645019"/>
                  <a:gd name="connsiteY4" fmla="*/ 339443 h 340993"/>
                  <a:gd name="connsiteX5" fmla="*/ 0 w 645019"/>
                  <a:gd name="connsiteY5" fmla="*/ 340993 h 340993"/>
                  <a:gd name="connsiteX6" fmla="*/ 119890 w 645019"/>
                  <a:gd name="connsiteY6" fmla="*/ 0 h 340993"/>
                  <a:gd name="connsiteX0" fmla="*/ 119890 w 645932"/>
                  <a:gd name="connsiteY0" fmla="*/ 0 h 340993"/>
                  <a:gd name="connsiteX1" fmla="*/ 161201 w 645932"/>
                  <a:gd name="connsiteY1" fmla="*/ 18576 h 340993"/>
                  <a:gd name="connsiteX2" fmla="*/ 109053 w 645932"/>
                  <a:gd name="connsiteY2" fmla="*/ 240442 h 340993"/>
                  <a:gd name="connsiteX3" fmla="*/ 612661 w 645932"/>
                  <a:gd name="connsiteY3" fmla="*/ 275115 h 340993"/>
                  <a:gd name="connsiteX4" fmla="*/ 645932 w 645932"/>
                  <a:gd name="connsiteY4" fmla="*/ 307474 h 340993"/>
                  <a:gd name="connsiteX5" fmla="*/ 0 w 645932"/>
                  <a:gd name="connsiteY5" fmla="*/ 340993 h 340993"/>
                  <a:gd name="connsiteX6" fmla="*/ 119890 w 645932"/>
                  <a:gd name="connsiteY6" fmla="*/ 0 h 34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932" h="340993">
                    <a:moveTo>
                      <a:pt x="119890" y="0"/>
                    </a:moveTo>
                    <a:lnTo>
                      <a:pt x="161201" y="18576"/>
                    </a:lnTo>
                    <a:lnTo>
                      <a:pt x="109053" y="240442"/>
                    </a:lnTo>
                    <a:lnTo>
                      <a:pt x="612661" y="275115"/>
                    </a:lnTo>
                    <a:lnTo>
                      <a:pt x="645932" y="307474"/>
                    </a:lnTo>
                    <a:lnTo>
                      <a:pt x="0" y="340993"/>
                    </a:lnTo>
                    <a:lnTo>
                      <a:pt x="119890" y="0"/>
                    </a:lnTo>
                    <a:close/>
                  </a:path>
                </a:pathLst>
              </a:custGeom>
              <a:solidFill>
                <a:srgbClr val="92D05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Multiplizieren 8"/>
              <p:cNvSpPr/>
              <p:nvPr/>
            </p:nvSpPr>
            <p:spPr>
              <a:xfrm>
                <a:off x="3059832" y="4005064"/>
                <a:ext cx="914400" cy="914400"/>
              </a:xfrm>
              <a:prstGeom prst="mathMultiply">
                <a:avLst>
                  <a:gd name="adj1" fmla="val 11688"/>
                </a:avLst>
              </a:prstGeom>
              <a:solidFill>
                <a:srgbClr val="FF0000">
                  <a:alpha val="69804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Textfeld 22"/>
            <p:cNvSpPr txBox="1"/>
            <p:nvPr/>
          </p:nvSpPr>
          <p:spPr>
            <a:xfrm>
              <a:off x="179512" y="5733256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Bedingter Sequenzfluss ist beschriftet</a:t>
              </a:r>
              <a:endParaRPr lang="de-DE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Validierung von BPDs – Soundness</a:t>
            </a:r>
            <a:endParaRPr lang="de-DE" dirty="0"/>
          </a:p>
        </p:txBody>
      </p:sp>
      <p:pic>
        <p:nvPicPr>
          <p:cNvPr id="7" name="Inhaltsplatzhalter 6" descr="soundnessChecks-structur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442" y="2492896"/>
            <a:ext cx="8764046" cy="19043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15.10.2010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Validierung von Diagrammen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79512" y="3232026"/>
            <a:ext cx="8784976" cy="2573238"/>
            <a:chOff x="179512" y="3232026"/>
            <a:chExt cx="8784976" cy="2573238"/>
          </a:xfrm>
        </p:grpSpPr>
        <p:sp>
          <p:nvSpPr>
            <p:cNvPr id="8" name="Textfeld 7"/>
            <p:cNvSpPr txBox="1"/>
            <p:nvPr/>
          </p:nvSpPr>
          <p:spPr>
            <a:xfrm>
              <a:off x="179512" y="5343599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Fehlende Synchronisation</a:t>
              </a:r>
              <a:endParaRPr lang="de-DE" sz="2400" dirty="0"/>
            </a:p>
          </p:txBody>
        </p:sp>
        <p:sp>
          <p:nvSpPr>
            <p:cNvPr id="10" name="Positionsrahmen 9"/>
            <p:cNvSpPr/>
            <p:nvPr/>
          </p:nvSpPr>
          <p:spPr>
            <a:xfrm>
              <a:off x="903784" y="3232026"/>
              <a:ext cx="475481" cy="50405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Positionsrahmen 10"/>
            <p:cNvSpPr/>
            <p:nvPr/>
          </p:nvSpPr>
          <p:spPr>
            <a:xfrm>
              <a:off x="3294906" y="3232026"/>
              <a:ext cx="475481" cy="50405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79512" y="3222501"/>
            <a:ext cx="8784976" cy="2870795"/>
            <a:chOff x="179512" y="3222501"/>
            <a:chExt cx="8784976" cy="2870795"/>
          </a:xfrm>
        </p:grpSpPr>
        <p:sp>
          <p:nvSpPr>
            <p:cNvPr id="13" name="Textfeld 12"/>
            <p:cNvSpPr txBox="1"/>
            <p:nvPr/>
          </p:nvSpPr>
          <p:spPr>
            <a:xfrm>
              <a:off x="179512" y="5631631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Blockierung (Deadlock)</a:t>
              </a:r>
              <a:endParaRPr lang="de-DE" sz="2400" dirty="0"/>
            </a:p>
          </p:txBody>
        </p:sp>
        <p:sp>
          <p:nvSpPr>
            <p:cNvPr id="14" name="Positionsrahmen 13"/>
            <p:cNvSpPr/>
            <p:nvPr/>
          </p:nvSpPr>
          <p:spPr>
            <a:xfrm>
              <a:off x="5498579" y="3232026"/>
              <a:ext cx="475481" cy="50405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Positionsrahmen 14"/>
            <p:cNvSpPr/>
            <p:nvPr/>
          </p:nvSpPr>
          <p:spPr>
            <a:xfrm>
              <a:off x="7677869" y="3222501"/>
              <a:ext cx="475481" cy="50405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BPDs – Soundness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15.10.2010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1" name="Inhaltsplatzhalter 10" descr="soundnessChecks-Rig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8712968" cy="2732129"/>
          </a:xfrm>
        </p:spPr>
      </p:pic>
      <p:grpSp>
        <p:nvGrpSpPr>
          <p:cNvPr id="13" name="Gruppieren 12"/>
          <p:cNvGrpSpPr/>
          <p:nvPr/>
        </p:nvGrpSpPr>
        <p:grpSpPr>
          <a:xfrm>
            <a:off x="179512" y="3174876"/>
            <a:ext cx="8784976" cy="2732013"/>
            <a:chOff x="179512" y="3174876"/>
            <a:chExt cx="8784976" cy="2732013"/>
          </a:xfrm>
        </p:grpSpPr>
        <p:sp>
          <p:nvSpPr>
            <p:cNvPr id="8" name="Textfeld 7"/>
            <p:cNvSpPr txBox="1"/>
            <p:nvPr/>
          </p:nvSpPr>
          <p:spPr>
            <a:xfrm>
              <a:off x="179512" y="5445224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Blockierung (Deadlock)</a:t>
              </a:r>
              <a:endParaRPr lang="de-DE" sz="2400" dirty="0"/>
            </a:p>
          </p:txBody>
        </p:sp>
        <p:sp>
          <p:nvSpPr>
            <p:cNvPr id="12" name="Positionsrahmen 11"/>
            <p:cNvSpPr/>
            <p:nvPr/>
          </p:nvSpPr>
          <p:spPr>
            <a:xfrm>
              <a:off x="7092280" y="3174876"/>
              <a:ext cx="504056" cy="50405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TWF-Validieru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74" y="1412776"/>
            <a:ext cx="8941896" cy="453650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TWFs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15.10.2010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0" y="1945407"/>
            <a:ext cx="8964488" cy="3457426"/>
            <a:chOff x="0" y="1945407"/>
            <a:chExt cx="8964488" cy="3457426"/>
          </a:xfrm>
        </p:grpSpPr>
        <p:sp>
          <p:nvSpPr>
            <p:cNvPr id="10" name="Textfeld 9"/>
            <p:cNvSpPr txBox="1"/>
            <p:nvPr/>
          </p:nvSpPr>
          <p:spPr>
            <a:xfrm>
              <a:off x="179512" y="4941168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Splitter + Multiplexer im FIFO-Modus</a:t>
              </a:r>
              <a:endParaRPr lang="de-DE" sz="2400" dirty="0"/>
            </a:p>
          </p:txBody>
        </p:sp>
        <p:sp>
          <p:nvSpPr>
            <p:cNvPr id="17" name="Positionsrahmen 16"/>
            <p:cNvSpPr/>
            <p:nvPr/>
          </p:nvSpPr>
          <p:spPr>
            <a:xfrm>
              <a:off x="0" y="1945407"/>
              <a:ext cx="899592" cy="86409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Positionsrahmen 17"/>
            <p:cNvSpPr/>
            <p:nvPr/>
          </p:nvSpPr>
          <p:spPr>
            <a:xfrm>
              <a:off x="3096344" y="1945407"/>
              <a:ext cx="899592" cy="86409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79512" y="1988840"/>
            <a:ext cx="8784976" cy="3702025"/>
            <a:chOff x="179512" y="1988840"/>
            <a:chExt cx="8784976" cy="3702025"/>
          </a:xfrm>
        </p:grpSpPr>
        <p:sp>
          <p:nvSpPr>
            <p:cNvPr id="13" name="Textfeld 12"/>
            <p:cNvSpPr txBox="1"/>
            <p:nvPr/>
          </p:nvSpPr>
          <p:spPr>
            <a:xfrm>
              <a:off x="179512" y="5229200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Fehlender Else-Zweig</a:t>
              </a:r>
            </a:p>
          </p:txBody>
        </p:sp>
        <p:sp>
          <p:nvSpPr>
            <p:cNvPr id="20" name="Multiplizieren 19"/>
            <p:cNvSpPr/>
            <p:nvPr/>
          </p:nvSpPr>
          <p:spPr>
            <a:xfrm>
              <a:off x="4355976" y="1988840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179512" y="5373216"/>
            <a:ext cx="8784976" cy="914400"/>
            <a:chOff x="179512" y="5373216"/>
            <a:chExt cx="8784976" cy="914400"/>
          </a:xfrm>
        </p:grpSpPr>
        <p:sp>
          <p:nvSpPr>
            <p:cNvPr id="15" name="Textfeld 14"/>
            <p:cNvSpPr txBox="1"/>
            <p:nvPr/>
          </p:nvSpPr>
          <p:spPr>
            <a:xfrm>
              <a:off x="179512" y="5517232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Keine Fehlerbehandlung definiert</a:t>
              </a:r>
            </a:p>
          </p:txBody>
        </p:sp>
        <p:sp>
          <p:nvSpPr>
            <p:cNvPr id="22" name="Multiplizieren 21"/>
            <p:cNvSpPr/>
            <p:nvPr/>
          </p:nvSpPr>
          <p:spPr>
            <a:xfrm>
              <a:off x="4427984" y="5373216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179512" y="1941215"/>
            <a:ext cx="8784976" cy="4325714"/>
            <a:chOff x="179512" y="1941215"/>
            <a:chExt cx="8784976" cy="4325714"/>
          </a:xfrm>
        </p:grpSpPr>
        <p:sp>
          <p:nvSpPr>
            <p:cNvPr id="14" name="Textfeld 13"/>
            <p:cNvSpPr txBox="1"/>
            <p:nvPr/>
          </p:nvSpPr>
          <p:spPr>
            <a:xfrm>
              <a:off x="179512" y="5805264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Ausgehender Knoten nicht zum Zusammenführen verwendet</a:t>
              </a:r>
            </a:p>
          </p:txBody>
        </p:sp>
        <p:sp>
          <p:nvSpPr>
            <p:cNvPr id="24" name="Positionsrahmen 23"/>
            <p:cNvSpPr/>
            <p:nvPr/>
          </p:nvSpPr>
          <p:spPr>
            <a:xfrm>
              <a:off x="4221485" y="2242964"/>
              <a:ext cx="504056" cy="432048"/>
            </a:xfrm>
            <a:prstGeom prst="frame">
              <a:avLst>
                <a:gd name="adj1" fmla="val 10295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Positionsrahmen 24"/>
            <p:cNvSpPr/>
            <p:nvPr/>
          </p:nvSpPr>
          <p:spPr>
            <a:xfrm>
              <a:off x="7029797" y="1941215"/>
              <a:ext cx="899592" cy="864096"/>
            </a:xfrm>
            <a:prstGeom prst="frame">
              <a:avLst>
                <a:gd name="adj1" fmla="val 588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79512" y="4869160"/>
            <a:ext cx="8784976" cy="1676509"/>
            <a:chOff x="179512" y="4869160"/>
            <a:chExt cx="8784976" cy="1676509"/>
          </a:xfrm>
        </p:grpSpPr>
        <p:sp>
          <p:nvSpPr>
            <p:cNvPr id="16" name="Textfeld 15"/>
            <p:cNvSpPr txBox="1"/>
            <p:nvPr/>
          </p:nvSpPr>
          <p:spPr>
            <a:xfrm>
              <a:off x="179512" y="6084004"/>
              <a:ext cx="8784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Blockstruktur verletzt</a:t>
              </a:r>
            </a:p>
          </p:txBody>
        </p:sp>
        <p:sp>
          <p:nvSpPr>
            <p:cNvPr id="27" name="Multiplizieren 26"/>
            <p:cNvSpPr/>
            <p:nvPr/>
          </p:nvSpPr>
          <p:spPr>
            <a:xfrm>
              <a:off x="6948264" y="4869160"/>
              <a:ext cx="914400" cy="914400"/>
            </a:xfrm>
            <a:prstGeom prst="mathMultiply">
              <a:avLst>
                <a:gd name="adj1" fmla="val 11688"/>
              </a:avLst>
            </a:prstGeom>
            <a:solidFill>
              <a:srgbClr val="FF0000">
                <a:alpha val="6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von TWFs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de-DE" dirty="0" smtClean="0"/>
              <a:t>Weitere:</a:t>
            </a:r>
          </a:p>
          <a:p>
            <a:r>
              <a:rPr lang="de-DE" dirty="0" smtClean="0"/>
              <a:t>Wiederverwendung </a:t>
            </a:r>
            <a:r>
              <a:rPr lang="de-DE" dirty="0"/>
              <a:t>von </a:t>
            </a:r>
            <a:r>
              <a:rPr lang="de-DE" dirty="0" smtClean="0"/>
              <a:t>Workflow-Controls</a:t>
            </a:r>
          </a:p>
          <a:p>
            <a:r>
              <a:rPr lang="de-DE" dirty="0" smtClean="0"/>
              <a:t>WF</a:t>
            </a:r>
            <a:r>
              <a:rPr lang="de-DE" dirty="0"/>
              <a:t>, der mit </a:t>
            </a:r>
            <a:r>
              <a:rPr lang="de-DE" dirty="0" err="1" smtClean="0"/>
              <a:t>WebApplicationConnector</a:t>
            </a:r>
            <a:r>
              <a:rPr lang="de-DE" dirty="0" smtClean="0"/>
              <a:t> </a:t>
            </a:r>
            <a:r>
              <a:rPr lang="de-DE" dirty="0"/>
              <a:t>startet darf nicht ohne Formular </a:t>
            </a:r>
            <a:r>
              <a:rPr lang="de-DE" dirty="0" smtClean="0"/>
              <a:t>enden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15.10.2010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Validierung von Diagrammen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2F9-90F9-44EA-BDD6-4F572940409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Bildschirmpräsentation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Validierung von Modellen</vt:lpstr>
      <vt:lpstr>Validierung von Modellen</vt:lpstr>
      <vt:lpstr>Validierung von BPDs – Syntax</vt:lpstr>
      <vt:lpstr>Validierung von BPDs – Syntax</vt:lpstr>
      <vt:lpstr>Validierung von BPDs – Best Practices</vt:lpstr>
      <vt:lpstr>Validierung von BPDs – Soundness</vt:lpstr>
      <vt:lpstr>Validierung von BPDs – Soundness</vt:lpstr>
      <vt:lpstr>Validierung von TWFs</vt:lpstr>
      <vt:lpstr>Validierung von TWFs</vt:lpstr>
      <vt:lpstr>Validierung von Organigrammen</vt:lpstr>
      <vt:lpstr>Diagramm-Validierung</vt:lpstr>
    </vt:vector>
  </TitlesOfParts>
  <Company>inubit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Validierung von Modellen</dc:title>
  <dc:creator>Thomas Milde</dc:creator>
  <cp:lastModifiedBy>Thomas Milde</cp:lastModifiedBy>
  <cp:revision>47</cp:revision>
  <dcterms:created xsi:type="dcterms:W3CDTF">2010-10-12T10:12:41Z</dcterms:created>
  <dcterms:modified xsi:type="dcterms:W3CDTF">2010-10-15T07:35:28Z</dcterms:modified>
</cp:coreProperties>
</file>