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95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6" r:id="rId10"/>
    <p:sldId id="317" r:id="rId11"/>
    <p:sldId id="305" r:id="rId12"/>
    <p:sldId id="319" r:id="rId13"/>
    <p:sldId id="320" r:id="rId14"/>
    <p:sldId id="321" r:id="rId15"/>
    <p:sldId id="298" r:id="rId16"/>
    <p:sldId id="318" r:id="rId17"/>
    <p:sldId id="323" r:id="rId18"/>
    <p:sldId id="324" r:id="rId19"/>
    <p:sldId id="292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209"/>
    <a:srgbClr val="252526"/>
    <a:srgbClr val="5B78A5"/>
    <a:srgbClr val="8EA2C1"/>
    <a:srgbClr val="1C4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B67C5-19C8-4C83-B648-AA5B923A92E6}" v="29" dt="2020-10-29T10:20:18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512"/>
  </p:normalViewPr>
  <p:slideViewPr>
    <p:cSldViewPr snapToGrid="0">
      <p:cViewPr varScale="1">
        <p:scale>
          <a:sx n="73" d="100"/>
          <a:sy n="73" d="100"/>
        </p:scale>
        <p:origin x="52" y="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šar, Jure" userId="eadf55f5-308c-43ce-9841-e500cc622222" providerId="ADAL" clId="{FE78A8E0-2947-6041-BA96-8BAB606B124A}"/>
    <pc:docChg chg="undo custSel addSld delSld modSld sldOrd">
      <pc:chgData name="Demšar, Jure" userId="eadf55f5-308c-43ce-9841-e500cc622222" providerId="ADAL" clId="{FE78A8E0-2947-6041-BA96-8BAB606B124A}" dt="2020-10-19T20:08:13.264" v="662" actId="114"/>
      <pc:docMkLst>
        <pc:docMk/>
      </pc:docMkLst>
      <pc:sldChg chg="modSp mod">
        <pc:chgData name="Demšar, Jure" userId="eadf55f5-308c-43ce-9841-e500cc622222" providerId="ADAL" clId="{FE78A8E0-2947-6041-BA96-8BAB606B124A}" dt="2020-10-19T18:09:33.741" v="274" actId="1076"/>
        <pc:sldMkLst>
          <pc:docMk/>
          <pc:sldMk cId="4019904592" sldId="256"/>
        </pc:sldMkLst>
        <pc:spChg chg="mod">
          <ac:chgData name="Demšar, Jure" userId="eadf55f5-308c-43ce-9841-e500cc622222" providerId="ADAL" clId="{FE78A8E0-2947-6041-BA96-8BAB606B124A}" dt="2020-10-19T18:09:18.626" v="272" actId="1035"/>
          <ac:spMkLst>
            <pc:docMk/>
            <pc:sldMk cId="4019904592" sldId="256"/>
            <ac:spMk id="2" creationId="{C09EBB0E-6BEA-4319-99EF-3E7BAB5D421A}"/>
          </ac:spMkLst>
        </pc:spChg>
        <pc:picChg chg="mod">
          <ac:chgData name="Demšar, Jure" userId="eadf55f5-308c-43ce-9841-e500cc622222" providerId="ADAL" clId="{FE78A8E0-2947-6041-BA96-8BAB606B124A}" dt="2020-10-19T18:09:33.741" v="274" actId="1076"/>
          <ac:picMkLst>
            <pc:docMk/>
            <pc:sldMk cId="4019904592" sldId="256"/>
            <ac:picMk id="13" creationId="{D7E61CD1-303C-4C29-B41F-1DD18735090C}"/>
          </ac:picMkLst>
        </pc:picChg>
      </pc:sldChg>
      <pc:sldChg chg="modSp mod">
        <pc:chgData name="Demšar, Jure" userId="eadf55f5-308c-43ce-9841-e500cc622222" providerId="ADAL" clId="{FE78A8E0-2947-6041-BA96-8BAB606B124A}" dt="2020-10-19T20:08:13.264" v="662" actId="114"/>
        <pc:sldMkLst>
          <pc:docMk/>
          <pc:sldMk cId="365107718" sldId="258"/>
        </pc:sldMkLst>
        <pc:spChg chg="mod">
          <ac:chgData name="Demšar, Jure" userId="eadf55f5-308c-43ce-9841-e500cc622222" providerId="ADAL" clId="{FE78A8E0-2947-6041-BA96-8BAB606B124A}" dt="2020-10-19T20:07:14.647" v="532" actId="20577"/>
          <ac:spMkLst>
            <pc:docMk/>
            <pc:sldMk cId="365107718" sldId="258"/>
            <ac:spMk id="2" creationId="{5488FAB6-27FF-4F6E-B6A3-2E4E1E84283E}"/>
          </ac:spMkLst>
        </pc:spChg>
        <pc:spChg chg="mod">
          <ac:chgData name="Demšar, Jure" userId="eadf55f5-308c-43ce-9841-e500cc622222" providerId="ADAL" clId="{FE78A8E0-2947-6041-BA96-8BAB606B124A}" dt="2020-10-19T20:08:13.264" v="662" actId="114"/>
          <ac:spMkLst>
            <pc:docMk/>
            <pc:sldMk cId="365107718" sldId="258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7:58:14.686" v="46" actId="20577"/>
        <pc:sldMkLst>
          <pc:docMk/>
          <pc:sldMk cId="1989013322" sldId="268"/>
        </pc:sldMkLst>
        <pc:spChg chg="mod">
          <ac:chgData name="Demšar, Jure" userId="eadf55f5-308c-43ce-9841-e500cc622222" providerId="ADAL" clId="{FE78A8E0-2947-6041-BA96-8BAB606B124A}" dt="2020-10-19T17:58:14.686" v="46" actId="20577"/>
          <ac:spMkLst>
            <pc:docMk/>
            <pc:sldMk cId="1989013322" sldId="268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8:02:06.294" v="69" actId="20577"/>
        <pc:sldMkLst>
          <pc:docMk/>
          <pc:sldMk cId="1307690937" sldId="269"/>
        </pc:sldMkLst>
        <pc:spChg chg="mod">
          <ac:chgData name="Demšar, Jure" userId="eadf55f5-308c-43ce-9841-e500cc622222" providerId="ADAL" clId="{FE78A8E0-2947-6041-BA96-8BAB606B124A}" dt="2020-10-19T18:02:06.294" v="69" actId="20577"/>
          <ac:spMkLst>
            <pc:docMk/>
            <pc:sldMk cId="1307690937" sldId="269"/>
            <ac:spMk id="2" creationId="{5488FAB6-27FF-4F6E-B6A3-2E4E1E84283E}"/>
          </ac:spMkLst>
        </pc:spChg>
      </pc:sldChg>
      <pc:sldChg chg="modSp mod">
        <pc:chgData name="Demšar, Jure" userId="eadf55f5-308c-43ce-9841-e500cc622222" providerId="ADAL" clId="{FE78A8E0-2947-6041-BA96-8BAB606B124A}" dt="2020-10-19T18:18:51.513" v="387" actId="20577"/>
        <pc:sldMkLst>
          <pc:docMk/>
          <pc:sldMk cId="2210391424" sldId="270"/>
        </pc:sldMkLst>
        <pc:spChg chg="mod">
          <ac:chgData name="Demšar, Jure" userId="eadf55f5-308c-43ce-9841-e500cc622222" providerId="ADAL" clId="{FE78A8E0-2947-6041-BA96-8BAB606B124A}" dt="2020-10-19T18:18:51.513" v="387" actId="20577"/>
          <ac:spMkLst>
            <pc:docMk/>
            <pc:sldMk cId="2210391424" sldId="270"/>
            <ac:spMk id="3" creationId="{02774E1B-7E41-4FBF-B60A-597EA771BF83}"/>
          </ac:spMkLst>
        </pc:spChg>
      </pc:sldChg>
      <pc:sldChg chg="del ord">
        <pc:chgData name="Demšar, Jure" userId="eadf55f5-308c-43ce-9841-e500cc622222" providerId="ADAL" clId="{FE78A8E0-2947-6041-BA96-8BAB606B124A}" dt="2020-10-19T18:26:32.529" v="409" actId="2696"/>
        <pc:sldMkLst>
          <pc:docMk/>
          <pc:sldMk cId="1720065140" sldId="272"/>
        </pc:sldMkLst>
      </pc:sldChg>
      <pc:sldChg chg="modSp mod">
        <pc:chgData name="Demšar, Jure" userId="eadf55f5-308c-43ce-9841-e500cc622222" providerId="ADAL" clId="{FE78A8E0-2947-6041-BA96-8BAB606B124A}" dt="2020-10-19T17:55:53.642" v="45" actId="20577"/>
        <pc:sldMkLst>
          <pc:docMk/>
          <pc:sldMk cId="3942702877" sldId="274"/>
        </pc:sldMkLst>
        <pc:spChg chg="mod">
          <ac:chgData name="Demšar, Jure" userId="eadf55f5-308c-43ce-9841-e500cc622222" providerId="ADAL" clId="{FE78A8E0-2947-6041-BA96-8BAB606B124A}" dt="2020-10-19T17:55:53.642" v="45" actId="20577"/>
          <ac:spMkLst>
            <pc:docMk/>
            <pc:sldMk cId="3942702877" sldId="274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7:52:48.281" v="38" actId="1035"/>
        <pc:sldMkLst>
          <pc:docMk/>
          <pc:sldMk cId="3598619127" sldId="278"/>
        </pc:sldMkLst>
        <pc:spChg chg="mod">
          <ac:chgData name="Demšar, Jure" userId="eadf55f5-308c-43ce-9841-e500cc622222" providerId="ADAL" clId="{FE78A8E0-2947-6041-BA96-8BAB606B124A}" dt="2020-10-19T17:52:48.281" v="38" actId="1035"/>
          <ac:spMkLst>
            <pc:docMk/>
            <pc:sldMk cId="3598619127" sldId="278"/>
            <ac:spMk id="9" creationId="{B23690EB-445F-477B-98F6-7E7FCBD21DB5}"/>
          </ac:spMkLst>
        </pc:spChg>
      </pc:sldChg>
      <pc:sldChg chg="modSp mod">
        <pc:chgData name="Demšar, Jure" userId="eadf55f5-308c-43ce-9841-e500cc622222" providerId="ADAL" clId="{FE78A8E0-2947-6041-BA96-8BAB606B124A}" dt="2020-10-19T18:20:32.774" v="389" actId="20577"/>
        <pc:sldMkLst>
          <pc:docMk/>
          <pc:sldMk cId="2615689811" sldId="279"/>
        </pc:sldMkLst>
        <pc:spChg chg="mod">
          <ac:chgData name="Demšar, Jure" userId="eadf55f5-308c-43ce-9841-e500cc622222" providerId="ADAL" clId="{FE78A8E0-2947-6041-BA96-8BAB606B124A}" dt="2020-10-19T18:20:32.774" v="389" actId="20577"/>
          <ac:spMkLst>
            <pc:docMk/>
            <pc:sldMk cId="2615689811" sldId="279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7:44:33.232" v="10" actId="27636"/>
        <pc:sldMkLst>
          <pc:docMk/>
          <pc:sldMk cId="2644137958" sldId="280"/>
        </pc:sldMkLst>
        <pc:spChg chg="mod">
          <ac:chgData name="Demšar, Jure" userId="eadf55f5-308c-43ce-9841-e500cc622222" providerId="ADAL" clId="{FE78A8E0-2947-6041-BA96-8BAB606B124A}" dt="2020-10-19T17:44:33.232" v="10" actId="27636"/>
          <ac:spMkLst>
            <pc:docMk/>
            <pc:sldMk cId="2644137958" sldId="280"/>
            <ac:spMk id="3" creationId="{02774E1B-7E41-4FBF-B60A-597EA771BF83}"/>
          </ac:spMkLst>
        </pc:spChg>
      </pc:sldChg>
      <pc:sldChg chg="modSp mod">
        <pc:chgData name="Demšar, Jure" userId="eadf55f5-308c-43ce-9841-e500cc622222" providerId="ADAL" clId="{FE78A8E0-2947-6041-BA96-8BAB606B124A}" dt="2020-10-19T18:26:12.957" v="408" actId="20577"/>
        <pc:sldMkLst>
          <pc:docMk/>
          <pc:sldMk cId="3178752311" sldId="281"/>
        </pc:sldMkLst>
        <pc:spChg chg="mod">
          <ac:chgData name="Demšar, Jure" userId="eadf55f5-308c-43ce-9841-e500cc622222" providerId="ADAL" clId="{FE78A8E0-2947-6041-BA96-8BAB606B124A}" dt="2020-10-19T18:26:12.957" v="408" actId="20577"/>
          <ac:spMkLst>
            <pc:docMk/>
            <pc:sldMk cId="3178752311" sldId="281"/>
            <ac:spMk id="3" creationId="{02774E1B-7E41-4FBF-B60A-597EA771BF83}"/>
          </ac:spMkLst>
        </pc:spChg>
      </pc:sldChg>
      <pc:sldChg chg="modSp add del mod ord">
        <pc:chgData name="Demšar, Jure" userId="eadf55f5-308c-43ce-9841-e500cc622222" providerId="ADAL" clId="{FE78A8E0-2947-6041-BA96-8BAB606B124A}" dt="2020-10-19T18:08:22.584" v="187" actId="2696"/>
        <pc:sldMkLst>
          <pc:docMk/>
          <pc:sldMk cId="851031840" sldId="291"/>
        </pc:sldMkLst>
        <pc:spChg chg="mod">
          <ac:chgData name="Demšar, Jure" userId="eadf55f5-308c-43ce-9841-e500cc622222" providerId="ADAL" clId="{FE78A8E0-2947-6041-BA96-8BAB606B124A}" dt="2020-10-19T18:07:14.841" v="116" actId="5793"/>
          <ac:spMkLst>
            <pc:docMk/>
            <pc:sldMk cId="851031840" sldId="291"/>
            <ac:spMk id="2" creationId="{5488FAB6-27FF-4F6E-B6A3-2E4E1E84283E}"/>
          </ac:spMkLst>
        </pc:spChg>
        <pc:spChg chg="mod">
          <ac:chgData name="Demšar, Jure" userId="eadf55f5-308c-43ce-9841-e500cc622222" providerId="ADAL" clId="{FE78A8E0-2947-6041-BA96-8BAB606B124A}" dt="2020-10-19T18:07:33.363" v="172" actId="14100"/>
          <ac:spMkLst>
            <pc:docMk/>
            <pc:sldMk cId="851031840" sldId="291"/>
            <ac:spMk id="3" creationId="{02774E1B-7E41-4FBF-B60A-597EA771BF83}"/>
          </ac:spMkLst>
        </pc:spChg>
      </pc:sldChg>
      <pc:sldChg chg="addSp delSp modSp add mod ord">
        <pc:chgData name="Demšar, Jure" userId="eadf55f5-308c-43ce-9841-e500cc622222" providerId="ADAL" clId="{FE78A8E0-2947-6041-BA96-8BAB606B124A}" dt="2020-10-19T18:09:38.553" v="276"/>
        <pc:sldMkLst>
          <pc:docMk/>
          <pc:sldMk cId="966950158" sldId="292"/>
        </pc:sldMkLst>
        <pc:spChg chg="mod">
          <ac:chgData name="Demšar, Jure" userId="eadf55f5-308c-43ce-9841-e500cc622222" providerId="ADAL" clId="{FE78A8E0-2947-6041-BA96-8BAB606B124A}" dt="2020-10-19T18:09:03.083" v="262" actId="2711"/>
          <ac:spMkLst>
            <pc:docMk/>
            <pc:sldMk cId="966950158" sldId="292"/>
            <ac:spMk id="2" creationId="{C09EBB0E-6BEA-4319-99EF-3E7BAB5D421A}"/>
          </ac:spMkLst>
        </pc:spChg>
        <pc:picChg chg="add mod">
          <ac:chgData name="Demšar, Jure" userId="eadf55f5-308c-43ce-9841-e500cc622222" providerId="ADAL" clId="{FE78A8E0-2947-6041-BA96-8BAB606B124A}" dt="2020-10-19T18:09:38.553" v="276"/>
          <ac:picMkLst>
            <pc:docMk/>
            <pc:sldMk cId="966950158" sldId="292"/>
            <ac:picMk id="4" creationId="{266F1E6B-4A55-F74E-893D-4949F3EF2F10}"/>
          </ac:picMkLst>
        </pc:picChg>
        <pc:picChg chg="del">
          <ac:chgData name="Demšar, Jure" userId="eadf55f5-308c-43ce-9841-e500cc622222" providerId="ADAL" clId="{FE78A8E0-2947-6041-BA96-8BAB606B124A}" dt="2020-10-19T18:09:38.212" v="275" actId="478"/>
          <ac:picMkLst>
            <pc:docMk/>
            <pc:sldMk cId="966950158" sldId="292"/>
            <ac:picMk id="13" creationId="{D7E61CD1-303C-4C29-B41F-1DD18735090C}"/>
          </ac:picMkLst>
        </pc:picChg>
      </pc:sldChg>
    </pc:docChg>
  </pc:docChgLst>
  <pc:docChgLst>
    <pc:chgData name="Demšar, Jure" userId="eadf55f5-308c-43ce-9841-e500cc622222" providerId="ADAL" clId="{02E482E3-11A9-2848-9676-A5C6FA6C238C}"/>
    <pc:docChg chg="custSel modSld sldOrd">
      <pc:chgData name="Demšar, Jure" userId="eadf55f5-308c-43ce-9841-e500cc622222" providerId="ADAL" clId="{02E482E3-11A9-2848-9676-A5C6FA6C238C}" dt="2020-10-28T13:11:10.887" v="25" actId="20577"/>
      <pc:docMkLst>
        <pc:docMk/>
      </pc:docMkLst>
      <pc:sldChg chg="modSp mod">
        <pc:chgData name="Demšar, Jure" userId="eadf55f5-308c-43ce-9841-e500cc622222" providerId="ADAL" clId="{02E482E3-11A9-2848-9676-A5C6FA6C238C}" dt="2020-10-28T13:11:10.887" v="25" actId="20577"/>
        <pc:sldMkLst>
          <pc:docMk/>
          <pc:sldMk cId="3227851868" sldId="298"/>
        </pc:sldMkLst>
        <pc:spChg chg="mod">
          <ac:chgData name="Demšar, Jure" userId="eadf55f5-308c-43ce-9841-e500cc622222" providerId="ADAL" clId="{02E482E3-11A9-2848-9676-A5C6FA6C238C}" dt="2020-10-28T13:11:10.887" v="25" actId="20577"/>
          <ac:spMkLst>
            <pc:docMk/>
            <pc:sldMk cId="3227851868" sldId="298"/>
            <ac:spMk id="3" creationId="{02774E1B-7E41-4FBF-B60A-597EA771BF83}"/>
          </ac:spMkLst>
        </pc:spChg>
      </pc:sldChg>
      <pc:sldChg chg="ord">
        <pc:chgData name="Demšar, Jure" userId="eadf55f5-308c-43ce-9841-e500cc622222" providerId="ADAL" clId="{02E482E3-11A9-2848-9676-A5C6FA6C238C}" dt="2020-10-28T12:49:02.795" v="0" actId="20578"/>
        <pc:sldMkLst>
          <pc:docMk/>
          <pc:sldMk cId="781286007" sldId="303"/>
        </pc:sldMkLst>
      </pc:sldChg>
    </pc:docChg>
  </pc:docChgLst>
  <pc:docChgLst>
    <pc:chgData name="Demšar, Jure" userId="eadf55f5-308c-43ce-9841-e500cc622222" providerId="ADAL" clId="{163B67C5-19C8-4C83-B648-AA5B923A92E6}"/>
    <pc:docChg chg="undo custSel addSld delSld modSld sldOrd">
      <pc:chgData name="Demšar, Jure" userId="eadf55f5-308c-43ce-9841-e500cc622222" providerId="ADAL" clId="{163B67C5-19C8-4C83-B648-AA5B923A92E6}" dt="2020-10-29T10:20:25.912" v="3479" actId="1076"/>
      <pc:docMkLst>
        <pc:docMk/>
      </pc:docMkLst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598619127" sldId="278"/>
        </pc:sldMkLst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559575906" sldId="293"/>
        </pc:sldMkLst>
      </pc:sldChg>
      <pc:sldChg chg="modSp mod">
        <pc:chgData name="Demšar, Jure" userId="eadf55f5-308c-43ce-9841-e500cc622222" providerId="ADAL" clId="{163B67C5-19C8-4C83-B648-AA5B923A92E6}" dt="2020-10-28T17:25:25.301" v="2" actId="20577"/>
        <pc:sldMkLst>
          <pc:docMk/>
          <pc:sldMk cId="2600296288" sldId="295"/>
        </pc:sldMkLst>
        <pc:spChg chg="mod">
          <ac:chgData name="Demšar, Jure" userId="eadf55f5-308c-43ce-9841-e500cc622222" providerId="ADAL" clId="{163B67C5-19C8-4C83-B648-AA5B923A92E6}" dt="2020-10-28T17:25:25.301" v="2" actId="20577"/>
          <ac:spMkLst>
            <pc:docMk/>
            <pc:sldMk cId="2600296288" sldId="295"/>
            <ac:spMk id="2" creationId="{C09EBB0E-6BEA-4319-99EF-3E7BAB5D421A}"/>
          </ac:spMkLst>
        </pc:sp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538764431" sldId="296"/>
        </pc:sldMkLst>
      </pc:sldChg>
      <pc:sldChg chg="modSp add del mod ord">
        <pc:chgData name="Demšar, Jure" userId="eadf55f5-308c-43ce-9841-e500cc622222" providerId="ADAL" clId="{163B67C5-19C8-4C83-B648-AA5B923A92E6}" dt="2020-10-28T19:38:47.770" v="3433"/>
        <pc:sldMkLst>
          <pc:docMk/>
          <pc:sldMk cId="3227851868" sldId="298"/>
        </pc:sldMkLst>
        <pc:spChg chg="mod">
          <ac:chgData name="Demšar, Jure" userId="eadf55f5-308c-43ce-9841-e500cc622222" providerId="ADAL" clId="{163B67C5-19C8-4C83-B648-AA5B923A92E6}" dt="2020-10-28T19:27:46.414" v="3260" actId="20577"/>
          <ac:spMkLst>
            <pc:docMk/>
            <pc:sldMk cId="3227851868" sldId="298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9:38:47.770" v="3433"/>
          <ac:spMkLst>
            <pc:docMk/>
            <pc:sldMk cId="3227851868" sldId="298"/>
            <ac:spMk id="3" creationId="{02774E1B-7E41-4FBF-B60A-597EA771BF83}"/>
          </ac:spMkLst>
        </pc:sp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447686721" sldId="299"/>
        </pc:sldMkLst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2671279062" sldId="300"/>
        </pc:sldMkLst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2882617728" sldId="301"/>
        </pc:sldMkLst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286499193" sldId="302"/>
        </pc:sldMkLst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781286007" sldId="303"/>
        </pc:sldMkLst>
      </pc:sldChg>
      <pc:sldChg chg="modSp add del mod">
        <pc:chgData name="Demšar, Jure" userId="eadf55f5-308c-43ce-9841-e500cc622222" providerId="ADAL" clId="{163B67C5-19C8-4C83-B648-AA5B923A92E6}" dt="2020-10-28T19:15:16.481" v="2346" actId="207"/>
        <pc:sldMkLst>
          <pc:docMk/>
          <pc:sldMk cId="1827799469" sldId="305"/>
        </pc:sldMkLst>
        <pc:spChg chg="mod">
          <ac:chgData name="Demšar, Jure" userId="eadf55f5-308c-43ce-9841-e500cc622222" providerId="ADAL" clId="{163B67C5-19C8-4C83-B648-AA5B923A92E6}" dt="2020-10-28T19:06:30.755" v="1406" actId="20577"/>
          <ac:spMkLst>
            <pc:docMk/>
            <pc:sldMk cId="1827799469" sldId="305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9:15:16.481" v="2346" actId="207"/>
          <ac:spMkLst>
            <pc:docMk/>
            <pc:sldMk cId="1827799469" sldId="305"/>
            <ac:spMk id="3" creationId="{02774E1B-7E41-4FBF-B60A-597EA771BF83}"/>
          </ac:spMkLst>
        </pc:sp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82973912" sldId="306"/>
        </pc:sldMkLst>
      </pc:sldChg>
      <pc:sldChg chg="modSp del mod ord">
        <pc:chgData name="Demšar, Jure" userId="eadf55f5-308c-43ce-9841-e500cc622222" providerId="ADAL" clId="{163B67C5-19C8-4C83-B648-AA5B923A92E6}" dt="2020-10-28T17:41:22.538" v="135" actId="47"/>
        <pc:sldMkLst>
          <pc:docMk/>
          <pc:sldMk cId="2537300072" sldId="307"/>
        </pc:sldMkLst>
        <pc:spChg chg="mod">
          <ac:chgData name="Demšar, Jure" userId="eadf55f5-308c-43ce-9841-e500cc622222" providerId="ADAL" clId="{163B67C5-19C8-4C83-B648-AA5B923A92E6}" dt="2020-10-28T17:25:49.300" v="39" actId="20577"/>
          <ac:spMkLst>
            <pc:docMk/>
            <pc:sldMk cId="2537300072" sldId="307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7:40:14.611" v="114" actId="21"/>
          <ac:spMkLst>
            <pc:docMk/>
            <pc:sldMk cId="2537300072" sldId="307"/>
            <ac:spMk id="7" creationId="{831C9922-9DC3-4CEF-9A97-4C65415BF300}"/>
          </ac:spMkLst>
        </pc:spChg>
      </pc:sldChg>
      <pc:sldChg chg="modSp add mod">
        <pc:chgData name="Demšar, Jure" userId="eadf55f5-308c-43ce-9841-e500cc622222" providerId="ADAL" clId="{163B67C5-19C8-4C83-B648-AA5B923A92E6}" dt="2020-10-28T17:42:47.968" v="169" actId="20577"/>
        <pc:sldMkLst>
          <pc:docMk/>
          <pc:sldMk cId="2932952615" sldId="308"/>
        </pc:sldMkLst>
        <pc:spChg chg="mod">
          <ac:chgData name="Demšar, Jure" userId="eadf55f5-308c-43ce-9841-e500cc622222" providerId="ADAL" clId="{163B67C5-19C8-4C83-B648-AA5B923A92E6}" dt="2020-10-28T17:42:47.968" v="169" actId="20577"/>
          <ac:spMkLst>
            <pc:docMk/>
            <pc:sldMk cId="2932952615" sldId="308"/>
            <ac:spMk id="7" creationId="{831C9922-9DC3-4CEF-9A97-4C65415BF300}"/>
          </ac:spMkLst>
        </pc:sp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061376580" sldId="308"/>
        </pc:sldMkLst>
      </pc:sldChg>
      <pc:sldChg chg="addSp delSp modSp add mod">
        <pc:chgData name="Demšar, Jure" userId="eadf55f5-308c-43ce-9841-e500cc622222" providerId="ADAL" clId="{163B67C5-19C8-4C83-B648-AA5B923A92E6}" dt="2020-10-28T17:47:57.084" v="171" actId="1076"/>
        <pc:sldMkLst>
          <pc:docMk/>
          <pc:sldMk cId="1503925251" sldId="309"/>
        </pc:sldMkLst>
        <pc:spChg chg="mod">
          <ac:chgData name="Demšar, Jure" userId="eadf55f5-308c-43ce-9841-e500cc622222" providerId="ADAL" clId="{163B67C5-19C8-4C83-B648-AA5B923A92E6}" dt="2020-10-28T17:41:26.781" v="138" actId="6549"/>
          <ac:spMkLst>
            <pc:docMk/>
            <pc:sldMk cId="1503925251" sldId="309"/>
            <ac:spMk id="7" creationId="{831C9922-9DC3-4CEF-9A97-4C65415BF300}"/>
          </ac:spMkLst>
        </pc:spChg>
        <pc:spChg chg="add del">
          <ac:chgData name="Demšar, Jure" userId="eadf55f5-308c-43ce-9841-e500cc622222" providerId="ADAL" clId="{163B67C5-19C8-4C83-B648-AA5B923A92E6}" dt="2020-10-28T17:41:05.116" v="127" actId="478"/>
          <ac:spMkLst>
            <pc:docMk/>
            <pc:sldMk cId="1503925251" sldId="309"/>
            <ac:spMk id="8" creationId="{D67CC0DC-A94F-43A1-8116-8E6517F9A2D5}"/>
          </ac:spMkLst>
        </pc:spChg>
        <pc:picChg chg="mod">
          <ac:chgData name="Demšar, Jure" userId="eadf55f5-308c-43ce-9841-e500cc622222" providerId="ADAL" clId="{163B67C5-19C8-4C83-B648-AA5B923A92E6}" dt="2020-10-28T17:47:57.084" v="171" actId="1076"/>
          <ac:picMkLst>
            <pc:docMk/>
            <pc:sldMk cId="1503925251" sldId="309"/>
            <ac:picMk id="4" creationId="{B843C928-BA92-4E3B-A771-AAED350D87B3}"/>
          </ac:picMkLst>
        </pc:pic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475762128" sldId="309"/>
        </pc:sldMkLst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207154045" sldId="310"/>
        </pc:sldMkLst>
      </pc:sldChg>
      <pc:sldChg chg="modSp add mod">
        <pc:chgData name="Demšar, Jure" userId="eadf55f5-308c-43ce-9841-e500cc622222" providerId="ADAL" clId="{163B67C5-19C8-4C83-B648-AA5B923A92E6}" dt="2020-10-28T17:41:25.338" v="137" actId="6549"/>
        <pc:sldMkLst>
          <pc:docMk/>
          <pc:sldMk cId="716028375" sldId="310"/>
        </pc:sldMkLst>
        <pc:spChg chg="mod">
          <ac:chgData name="Demšar, Jure" userId="eadf55f5-308c-43ce-9841-e500cc622222" providerId="ADAL" clId="{163B67C5-19C8-4C83-B648-AA5B923A92E6}" dt="2020-10-28T17:41:25.338" v="137" actId="6549"/>
          <ac:spMkLst>
            <pc:docMk/>
            <pc:sldMk cId="716028375" sldId="310"/>
            <ac:spMk id="7" creationId="{831C9922-9DC3-4CEF-9A97-4C65415BF300}"/>
          </ac:spMkLst>
        </pc:spChg>
      </pc:sldChg>
      <pc:sldChg chg="addSp delSp modSp add mod">
        <pc:chgData name="Demšar, Jure" userId="eadf55f5-308c-43ce-9841-e500cc622222" providerId="ADAL" clId="{163B67C5-19C8-4C83-B648-AA5B923A92E6}" dt="2020-10-28T18:03:51.039" v="1007" actId="207"/>
        <pc:sldMkLst>
          <pc:docMk/>
          <pc:sldMk cId="470333862" sldId="311"/>
        </pc:sldMkLst>
        <pc:spChg chg="mod">
          <ac:chgData name="Demšar, Jure" userId="eadf55f5-308c-43ce-9841-e500cc622222" providerId="ADAL" clId="{163B67C5-19C8-4C83-B648-AA5B923A92E6}" dt="2020-10-28T17:48:41.536" v="231" actId="20577"/>
          <ac:spMkLst>
            <pc:docMk/>
            <pc:sldMk cId="470333862" sldId="311"/>
            <ac:spMk id="2" creationId="{5488FAB6-27FF-4F6E-B6A3-2E4E1E84283E}"/>
          </ac:spMkLst>
        </pc:spChg>
        <pc:spChg chg="add del">
          <ac:chgData name="Demšar, Jure" userId="eadf55f5-308c-43ce-9841-e500cc622222" providerId="ADAL" clId="{163B67C5-19C8-4C83-B648-AA5B923A92E6}" dt="2020-10-28T17:48:24.231" v="190"/>
          <ac:spMkLst>
            <pc:docMk/>
            <pc:sldMk cId="470333862" sldId="311"/>
            <ac:spMk id="3" creationId="{E0687E3C-F73D-46B3-B06D-76CB9BA6F33A}"/>
          </ac:spMkLst>
        </pc:spChg>
        <pc:spChg chg="mod">
          <ac:chgData name="Demšar, Jure" userId="eadf55f5-308c-43ce-9841-e500cc622222" providerId="ADAL" clId="{163B67C5-19C8-4C83-B648-AA5B923A92E6}" dt="2020-10-28T18:03:51.039" v="1007" actId="207"/>
          <ac:spMkLst>
            <pc:docMk/>
            <pc:sldMk cId="470333862" sldId="311"/>
            <ac:spMk id="7" creationId="{831C9922-9DC3-4CEF-9A97-4C65415BF300}"/>
          </ac:spMkLst>
        </pc:sp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447468164" sldId="311"/>
        </pc:sldMkLst>
      </pc:sldChg>
      <pc:sldChg chg="addSp delSp modSp add mod">
        <pc:chgData name="Demšar, Jure" userId="eadf55f5-308c-43ce-9841-e500cc622222" providerId="ADAL" clId="{163B67C5-19C8-4C83-B648-AA5B923A92E6}" dt="2020-10-28T17:51:50.242" v="581" actId="20577"/>
        <pc:sldMkLst>
          <pc:docMk/>
          <pc:sldMk cId="391985812" sldId="312"/>
        </pc:sldMkLst>
        <pc:spChg chg="mod">
          <ac:chgData name="Demšar, Jure" userId="eadf55f5-308c-43ce-9841-e500cc622222" providerId="ADAL" clId="{163B67C5-19C8-4C83-B648-AA5B923A92E6}" dt="2020-10-28T17:49:44.626" v="266" actId="20577"/>
          <ac:spMkLst>
            <pc:docMk/>
            <pc:sldMk cId="391985812" sldId="312"/>
            <ac:spMk id="2" creationId="{5488FAB6-27FF-4F6E-B6A3-2E4E1E84283E}"/>
          </ac:spMkLst>
        </pc:spChg>
        <pc:spChg chg="add del">
          <ac:chgData name="Demšar, Jure" userId="eadf55f5-308c-43ce-9841-e500cc622222" providerId="ADAL" clId="{163B67C5-19C8-4C83-B648-AA5B923A92E6}" dt="2020-10-28T17:49:52.251" v="268"/>
          <ac:spMkLst>
            <pc:docMk/>
            <pc:sldMk cId="391985812" sldId="312"/>
            <ac:spMk id="3" creationId="{5E0A77E8-0884-4685-AB48-64D6D2EE7E4E}"/>
          </ac:spMkLst>
        </pc:spChg>
        <pc:spChg chg="mod">
          <ac:chgData name="Demšar, Jure" userId="eadf55f5-308c-43ce-9841-e500cc622222" providerId="ADAL" clId="{163B67C5-19C8-4C83-B648-AA5B923A92E6}" dt="2020-10-28T17:51:50.242" v="581" actId="20577"/>
          <ac:spMkLst>
            <pc:docMk/>
            <pc:sldMk cId="391985812" sldId="312"/>
            <ac:spMk id="7" creationId="{831C9922-9DC3-4CEF-9A97-4C65415BF300}"/>
          </ac:spMkLst>
        </pc:spChg>
      </pc:sldChg>
      <pc:sldChg chg="del">
        <pc:chgData name="Demšar, Jure" userId="eadf55f5-308c-43ce-9841-e500cc622222" providerId="ADAL" clId="{163B67C5-19C8-4C83-B648-AA5B923A92E6}" dt="2020-10-28T17:28:29.906" v="40" actId="47"/>
        <pc:sldMkLst>
          <pc:docMk/>
          <pc:sldMk cId="3191735247" sldId="312"/>
        </pc:sldMkLst>
      </pc:sldChg>
      <pc:sldChg chg="addSp delSp modSp add mod">
        <pc:chgData name="Demšar, Jure" userId="eadf55f5-308c-43ce-9841-e500cc622222" providerId="ADAL" clId="{163B67C5-19C8-4C83-B648-AA5B923A92E6}" dt="2020-10-28T18:00:21.561" v="1004"/>
        <pc:sldMkLst>
          <pc:docMk/>
          <pc:sldMk cId="177338152" sldId="313"/>
        </pc:sldMkLst>
        <pc:spChg chg="mod">
          <ac:chgData name="Demšar, Jure" userId="eadf55f5-308c-43ce-9841-e500cc622222" providerId="ADAL" clId="{163B67C5-19C8-4C83-B648-AA5B923A92E6}" dt="2020-10-28T17:52:21.309" v="590" actId="313"/>
          <ac:spMkLst>
            <pc:docMk/>
            <pc:sldMk cId="177338152" sldId="313"/>
            <ac:spMk id="2" creationId="{5488FAB6-27FF-4F6E-B6A3-2E4E1E84283E}"/>
          </ac:spMkLst>
        </pc:spChg>
        <pc:spChg chg="add del">
          <ac:chgData name="Demšar, Jure" userId="eadf55f5-308c-43ce-9841-e500cc622222" providerId="ADAL" clId="{163B67C5-19C8-4C83-B648-AA5B923A92E6}" dt="2020-10-28T17:52:26.320" v="592"/>
          <ac:spMkLst>
            <pc:docMk/>
            <pc:sldMk cId="177338152" sldId="313"/>
            <ac:spMk id="3" creationId="{F4E71A0A-ED8D-487F-9AB5-C5FAD97A04B4}"/>
          </ac:spMkLst>
        </pc:spChg>
        <pc:spChg chg="mod">
          <ac:chgData name="Demšar, Jure" userId="eadf55f5-308c-43ce-9841-e500cc622222" providerId="ADAL" clId="{163B67C5-19C8-4C83-B648-AA5B923A92E6}" dt="2020-10-28T18:00:21.561" v="1004"/>
          <ac:spMkLst>
            <pc:docMk/>
            <pc:sldMk cId="177338152" sldId="313"/>
            <ac:spMk id="7" creationId="{831C9922-9DC3-4CEF-9A97-4C65415BF300}"/>
          </ac:spMkLst>
        </pc:spChg>
      </pc:sldChg>
      <pc:sldChg chg="add">
        <pc:chgData name="Demšar, Jure" userId="eadf55f5-308c-43ce-9841-e500cc622222" providerId="ADAL" clId="{163B67C5-19C8-4C83-B648-AA5B923A92E6}" dt="2020-10-28T18:00:23.874" v="1005"/>
        <pc:sldMkLst>
          <pc:docMk/>
          <pc:sldMk cId="1337217364" sldId="314"/>
        </pc:sldMkLst>
      </pc:sldChg>
      <pc:sldChg chg="modSp add del mod">
        <pc:chgData name="Demšar, Jure" userId="eadf55f5-308c-43ce-9841-e500cc622222" providerId="ADAL" clId="{163B67C5-19C8-4C83-B648-AA5B923A92E6}" dt="2020-10-28T18:07:54.410" v="1331" actId="47"/>
        <pc:sldMkLst>
          <pc:docMk/>
          <pc:sldMk cId="3276365489" sldId="315"/>
        </pc:sldMkLst>
        <pc:spChg chg="mod">
          <ac:chgData name="Demšar, Jure" userId="eadf55f5-308c-43ce-9841-e500cc622222" providerId="ADAL" clId="{163B67C5-19C8-4C83-B648-AA5B923A92E6}" dt="2020-10-28T18:04:54.736" v="1040" actId="20577"/>
          <ac:spMkLst>
            <pc:docMk/>
            <pc:sldMk cId="3276365489" sldId="315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8:05:31.636" v="1089" actId="20577"/>
          <ac:spMkLst>
            <pc:docMk/>
            <pc:sldMk cId="3276365489" sldId="315"/>
            <ac:spMk id="7" creationId="{831C9922-9DC3-4CEF-9A97-4C65415BF300}"/>
          </ac:spMkLst>
        </pc:spChg>
        <pc:picChg chg="mod">
          <ac:chgData name="Demšar, Jure" userId="eadf55f5-308c-43ce-9841-e500cc622222" providerId="ADAL" clId="{163B67C5-19C8-4C83-B648-AA5B923A92E6}" dt="2020-10-28T18:07:52.036" v="1330" actId="1076"/>
          <ac:picMkLst>
            <pc:docMk/>
            <pc:sldMk cId="3276365489" sldId="315"/>
            <ac:picMk id="4" creationId="{B843C928-BA92-4E3B-A771-AAED350D87B3}"/>
          </ac:picMkLst>
        </pc:picChg>
      </pc:sldChg>
      <pc:sldChg chg="modSp add mod">
        <pc:chgData name="Demšar, Jure" userId="eadf55f5-308c-43ce-9841-e500cc622222" providerId="ADAL" clId="{163B67C5-19C8-4C83-B648-AA5B923A92E6}" dt="2020-10-28T18:07:13.936" v="1327" actId="20577"/>
        <pc:sldMkLst>
          <pc:docMk/>
          <pc:sldMk cId="2113531947" sldId="316"/>
        </pc:sldMkLst>
        <pc:spChg chg="mod">
          <ac:chgData name="Demšar, Jure" userId="eadf55f5-308c-43ce-9841-e500cc622222" providerId="ADAL" clId="{163B67C5-19C8-4C83-B648-AA5B923A92E6}" dt="2020-10-28T18:05:50.571" v="1114" actId="20577"/>
          <ac:spMkLst>
            <pc:docMk/>
            <pc:sldMk cId="2113531947" sldId="316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8:07:13.936" v="1327" actId="20577"/>
          <ac:spMkLst>
            <pc:docMk/>
            <pc:sldMk cId="2113531947" sldId="316"/>
            <ac:spMk id="7" creationId="{831C9922-9DC3-4CEF-9A97-4C65415BF300}"/>
          </ac:spMkLst>
        </pc:spChg>
      </pc:sldChg>
      <pc:sldChg chg="add">
        <pc:chgData name="Demšar, Jure" userId="eadf55f5-308c-43ce-9841-e500cc622222" providerId="ADAL" clId="{163B67C5-19C8-4C83-B648-AA5B923A92E6}" dt="2020-10-28T18:07:32.096" v="1328"/>
        <pc:sldMkLst>
          <pc:docMk/>
          <pc:sldMk cId="2003124061" sldId="317"/>
        </pc:sldMkLst>
      </pc:sldChg>
      <pc:sldChg chg="addSp delSp modSp add mod">
        <pc:chgData name="Demšar, Jure" userId="eadf55f5-308c-43ce-9841-e500cc622222" providerId="ADAL" clId="{163B67C5-19C8-4C83-B648-AA5B923A92E6}" dt="2020-10-28T19:05:41.062" v="1392" actId="1076"/>
        <pc:sldMkLst>
          <pc:docMk/>
          <pc:sldMk cId="1894891606" sldId="318"/>
        </pc:sldMkLst>
        <pc:spChg chg="del">
          <ac:chgData name="Demšar, Jure" userId="eadf55f5-308c-43ce-9841-e500cc622222" providerId="ADAL" clId="{163B67C5-19C8-4C83-B648-AA5B923A92E6}" dt="2020-10-28T19:05:20.065" v="1338" actId="478"/>
          <ac:spMkLst>
            <pc:docMk/>
            <pc:sldMk cId="1894891606" sldId="318"/>
            <ac:spMk id="2" creationId="{5488FAB6-27FF-4F6E-B6A3-2E4E1E84283E}"/>
          </ac:spMkLst>
        </pc:spChg>
        <pc:spChg chg="del">
          <ac:chgData name="Demšar, Jure" userId="eadf55f5-308c-43ce-9841-e500cc622222" providerId="ADAL" clId="{163B67C5-19C8-4C83-B648-AA5B923A92E6}" dt="2020-10-28T19:05:20.863" v="1339" actId="478"/>
          <ac:spMkLst>
            <pc:docMk/>
            <pc:sldMk cId="1894891606" sldId="318"/>
            <ac:spMk id="3" creationId="{02774E1B-7E41-4FBF-B60A-597EA771BF83}"/>
          </ac:spMkLst>
        </pc:spChg>
        <pc:spChg chg="add del mod">
          <ac:chgData name="Demšar, Jure" userId="eadf55f5-308c-43ce-9841-e500cc622222" providerId="ADAL" clId="{163B67C5-19C8-4C83-B648-AA5B923A92E6}" dt="2020-10-28T19:05:24.730" v="1341" actId="478"/>
          <ac:spMkLst>
            <pc:docMk/>
            <pc:sldMk cId="1894891606" sldId="318"/>
            <ac:spMk id="7" creationId="{9E3A4976-3632-4415-A8CE-601E0E2E1956}"/>
          </ac:spMkLst>
        </pc:spChg>
        <pc:spChg chg="add del mod">
          <ac:chgData name="Demšar, Jure" userId="eadf55f5-308c-43ce-9841-e500cc622222" providerId="ADAL" clId="{163B67C5-19C8-4C83-B648-AA5B923A92E6}" dt="2020-10-28T19:05:23.160" v="1340" actId="478"/>
          <ac:spMkLst>
            <pc:docMk/>
            <pc:sldMk cId="1894891606" sldId="318"/>
            <ac:spMk id="9" creationId="{D1EE3FB5-D217-4A11-A24F-798228872BF3}"/>
          </ac:spMkLst>
        </pc:spChg>
        <pc:spChg chg="add mod">
          <ac:chgData name="Demšar, Jure" userId="eadf55f5-308c-43ce-9841-e500cc622222" providerId="ADAL" clId="{163B67C5-19C8-4C83-B648-AA5B923A92E6}" dt="2020-10-28T19:05:41.062" v="1392" actId="1076"/>
          <ac:spMkLst>
            <pc:docMk/>
            <pc:sldMk cId="1894891606" sldId="318"/>
            <ac:spMk id="10" creationId="{3B37C8E1-518D-4B8F-8EA7-56BAD539FFF7}"/>
          </ac:spMkLst>
        </pc:spChg>
        <pc:picChg chg="mod">
          <ac:chgData name="Demšar, Jure" userId="eadf55f5-308c-43ce-9841-e500cc622222" providerId="ADAL" clId="{163B67C5-19C8-4C83-B648-AA5B923A92E6}" dt="2020-10-28T19:05:27.291" v="1345" actId="1076"/>
          <ac:picMkLst>
            <pc:docMk/>
            <pc:sldMk cId="1894891606" sldId="318"/>
            <ac:picMk id="4" creationId="{B843C928-BA92-4E3B-A771-AAED350D87B3}"/>
          </ac:picMkLst>
        </pc:picChg>
      </pc:sldChg>
      <pc:sldChg chg="add del">
        <pc:chgData name="Demšar, Jure" userId="eadf55f5-308c-43ce-9841-e500cc622222" providerId="ADAL" clId="{163B67C5-19C8-4C83-B648-AA5B923A92E6}" dt="2020-10-28T19:03:38.819" v="1334" actId="47"/>
        <pc:sldMkLst>
          <pc:docMk/>
          <pc:sldMk cId="4189051474" sldId="318"/>
        </pc:sldMkLst>
      </pc:sldChg>
      <pc:sldChg chg="modSp add mod">
        <pc:chgData name="Demšar, Jure" userId="eadf55f5-308c-43ce-9841-e500cc622222" providerId="ADAL" clId="{163B67C5-19C8-4C83-B648-AA5B923A92E6}" dt="2020-10-28T19:15:21.928" v="2347" actId="207"/>
        <pc:sldMkLst>
          <pc:docMk/>
          <pc:sldMk cId="2352728793" sldId="319"/>
        </pc:sldMkLst>
        <pc:spChg chg="mod">
          <ac:chgData name="Demšar, Jure" userId="eadf55f5-308c-43ce-9841-e500cc622222" providerId="ADAL" clId="{163B67C5-19C8-4C83-B648-AA5B923A92E6}" dt="2020-10-28T19:09:05.338" v="1635" actId="20577"/>
          <ac:spMkLst>
            <pc:docMk/>
            <pc:sldMk cId="2352728793" sldId="319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9:15:21.928" v="2347" actId="207"/>
          <ac:spMkLst>
            <pc:docMk/>
            <pc:sldMk cId="2352728793" sldId="319"/>
            <ac:spMk id="3" creationId="{02774E1B-7E41-4FBF-B60A-597EA771BF83}"/>
          </ac:spMkLst>
        </pc:spChg>
      </pc:sldChg>
      <pc:sldChg chg="new del">
        <pc:chgData name="Demšar, Jure" userId="eadf55f5-308c-43ce-9841-e500cc622222" providerId="ADAL" clId="{163B67C5-19C8-4C83-B648-AA5B923A92E6}" dt="2020-10-28T19:04:27.330" v="1336" actId="47"/>
        <pc:sldMkLst>
          <pc:docMk/>
          <pc:sldMk cId="2924939785" sldId="319"/>
        </pc:sldMkLst>
      </pc:sldChg>
      <pc:sldChg chg="modSp add mod">
        <pc:chgData name="Demšar, Jure" userId="eadf55f5-308c-43ce-9841-e500cc622222" providerId="ADAL" clId="{163B67C5-19C8-4C83-B648-AA5B923A92E6}" dt="2020-10-28T19:18:51.130" v="2744" actId="20577"/>
        <pc:sldMkLst>
          <pc:docMk/>
          <pc:sldMk cId="1103223596" sldId="320"/>
        </pc:sldMkLst>
        <pc:spChg chg="mod">
          <ac:chgData name="Demšar, Jure" userId="eadf55f5-308c-43ce-9841-e500cc622222" providerId="ADAL" clId="{163B67C5-19C8-4C83-B648-AA5B923A92E6}" dt="2020-10-28T19:09:28.541" v="1650" actId="20577"/>
          <ac:spMkLst>
            <pc:docMk/>
            <pc:sldMk cId="1103223596" sldId="320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9:18:51.130" v="2744" actId="20577"/>
          <ac:spMkLst>
            <pc:docMk/>
            <pc:sldMk cId="1103223596" sldId="320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163B67C5-19C8-4C83-B648-AA5B923A92E6}" dt="2020-10-28T19:23:02.703" v="3203" actId="20577"/>
        <pc:sldMkLst>
          <pc:docMk/>
          <pc:sldMk cId="3700523165" sldId="321"/>
        </pc:sldMkLst>
        <pc:spChg chg="mod">
          <ac:chgData name="Demšar, Jure" userId="eadf55f5-308c-43ce-9841-e500cc622222" providerId="ADAL" clId="{163B67C5-19C8-4C83-B648-AA5B923A92E6}" dt="2020-10-28T19:19:14.886" v="2748" actId="20577"/>
          <ac:spMkLst>
            <pc:docMk/>
            <pc:sldMk cId="3700523165" sldId="321"/>
            <ac:spMk id="2" creationId="{5488FAB6-27FF-4F6E-B6A3-2E4E1E84283E}"/>
          </ac:spMkLst>
        </pc:spChg>
        <pc:spChg chg="mod">
          <ac:chgData name="Demšar, Jure" userId="eadf55f5-308c-43ce-9841-e500cc622222" providerId="ADAL" clId="{163B67C5-19C8-4C83-B648-AA5B923A92E6}" dt="2020-10-28T19:23:02.703" v="3203" actId="20577"/>
          <ac:spMkLst>
            <pc:docMk/>
            <pc:sldMk cId="3700523165" sldId="321"/>
            <ac:spMk id="3" creationId="{02774E1B-7E41-4FBF-B60A-597EA771BF83}"/>
          </ac:spMkLst>
        </pc:spChg>
      </pc:sldChg>
      <pc:sldChg chg="add del">
        <pc:chgData name="Demšar, Jure" userId="eadf55f5-308c-43ce-9841-e500cc622222" providerId="ADAL" clId="{163B67C5-19C8-4C83-B648-AA5B923A92E6}" dt="2020-10-29T10:19:15.668" v="3438" actId="47"/>
        <pc:sldMkLst>
          <pc:docMk/>
          <pc:sldMk cId="209968229" sldId="322"/>
        </pc:sldMkLst>
      </pc:sldChg>
      <pc:sldChg chg="addSp delSp modSp add mod ord">
        <pc:chgData name="Demšar, Jure" userId="eadf55f5-308c-43ce-9841-e500cc622222" providerId="ADAL" clId="{163B67C5-19C8-4C83-B648-AA5B923A92E6}" dt="2020-10-29T10:20:06.482" v="3469" actId="1035"/>
        <pc:sldMkLst>
          <pc:docMk/>
          <pc:sldMk cId="576482410" sldId="323"/>
        </pc:sldMkLst>
        <pc:spChg chg="mod">
          <ac:chgData name="Demšar, Jure" userId="eadf55f5-308c-43ce-9841-e500cc622222" providerId="ADAL" clId="{163B67C5-19C8-4C83-B648-AA5B923A92E6}" dt="2020-10-29T10:19:19.681" v="3455" actId="20577"/>
          <ac:spMkLst>
            <pc:docMk/>
            <pc:sldMk cId="576482410" sldId="323"/>
            <ac:spMk id="2" creationId="{5488FAB6-27FF-4F6E-B6A3-2E4E1E84283E}"/>
          </ac:spMkLst>
        </pc:spChg>
        <pc:spChg chg="del mod">
          <ac:chgData name="Demšar, Jure" userId="eadf55f5-308c-43ce-9841-e500cc622222" providerId="ADAL" clId="{163B67C5-19C8-4C83-B648-AA5B923A92E6}" dt="2020-10-29T10:19:51.108" v="3458" actId="478"/>
          <ac:spMkLst>
            <pc:docMk/>
            <pc:sldMk cId="576482410" sldId="323"/>
            <ac:spMk id="3" creationId="{02774E1B-7E41-4FBF-B60A-597EA771BF83}"/>
          </ac:spMkLst>
        </pc:spChg>
        <pc:picChg chg="del">
          <ac:chgData name="Demšar, Jure" userId="eadf55f5-308c-43ce-9841-e500cc622222" providerId="ADAL" clId="{163B67C5-19C8-4C83-B648-AA5B923A92E6}" dt="2020-10-29T10:19:52.274" v="3459" actId="478"/>
          <ac:picMkLst>
            <pc:docMk/>
            <pc:sldMk cId="576482410" sldId="323"/>
            <ac:picMk id="4" creationId="{B843C928-BA92-4E3B-A771-AAED350D87B3}"/>
          </ac:picMkLst>
        </pc:picChg>
        <pc:picChg chg="add mod">
          <ac:chgData name="Demšar, Jure" userId="eadf55f5-308c-43ce-9841-e500cc622222" providerId="ADAL" clId="{163B67C5-19C8-4C83-B648-AA5B923A92E6}" dt="2020-10-29T10:20:06.482" v="3469" actId="1035"/>
          <ac:picMkLst>
            <pc:docMk/>
            <pc:sldMk cId="576482410" sldId="323"/>
            <ac:picMk id="6" creationId="{81670170-07A3-4ECB-8F17-6F2131DD13A8}"/>
          </ac:picMkLst>
        </pc:picChg>
      </pc:sldChg>
      <pc:sldChg chg="addSp delSp modSp add mod">
        <pc:chgData name="Demšar, Jure" userId="eadf55f5-308c-43ce-9841-e500cc622222" providerId="ADAL" clId="{163B67C5-19C8-4C83-B648-AA5B923A92E6}" dt="2020-10-29T10:20:25.912" v="3479" actId="1076"/>
        <pc:sldMkLst>
          <pc:docMk/>
          <pc:sldMk cId="906717317" sldId="324"/>
        </pc:sldMkLst>
        <pc:spChg chg="del">
          <ac:chgData name="Demšar, Jure" userId="eadf55f5-308c-43ce-9841-e500cc622222" providerId="ADAL" clId="{163B67C5-19C8-4C83-B648-AA5B923A92E6}" dt="2020-10-29T10:20:12.124" v="3472" actId="478"/>
          <ac:spMkLst>
            <pc:docMk/>
            <pc:sldMk cId="906717317" sldId="324"/>
            <ac:spMk id="2" creationId="{5488FAB6-27FF-4F6E-B6A3-2E4E1E84283E}"/>
          </ac:spMkLst>
        </pc:spChg>
        <pc:spChg chg="add del mod">
          <ac:chgData name="Demšar, Jure" userId="eadf55f5-308c-43ce-9841-e500cc622222" providerId="ADAL" clId="{163B67C5-19C8-4C83-B648-AA5B923A92E6}" dt="2020-10-29T10:20:13.634" v="3473" actId="478"/>
          <ac:spMkLst>
            <pc:docMk/>
            <pc:sldMk cId="906717317" sldId="324"/>
            <ac:spMk id="4" creationId="{8F741D5A-3A62-486B-B801-571617A58BC0}"/>
          </ac:spMkLst>
        </pc:spChg>
        <pc:picChg chg="del">
          <ac:chgData name="Demšar, Jure" userId="eadf55f5-308c-43ce-9841-e500cc622222" providerId="ADAL" clId="{163B67C5-19C8-4C83-B648-AA5B923A92E6}" dt="2020-10-29T10:20:11.018" v="3471" actId="478"/>
          <ac:picMkLst>
            <pc:docMk/>
            <pc:sldMk cId="906717317" sldId="324"/>
            <ac:picMk id="6" creationId="{81670170-07A3-4ECB-8F17-6F2131DD13A8}"/>
          </ac:picMkLst>
        </pc:picChg>
        <pc:picChg chg="add mod">
          <ac:chgData name="Demšar, Jure" userId="eadf55f5-308c-43ce-9841-e500cc622222" providerId="ADAL" clId="{163B67C5-19C8-4C83-B648-AA5B923A92E6}" dt="2020-10-29T10:20:25.912" v="3479" actId="1076"/>
          <ac:picMkLst>
            <pc:docMk/>
            <pc:sldMk cId="906717317" sldId="324"/>
            <ac:picMk id="8" creationId="{FD183892-B95B-4AAD-BA36-463DE0FE2973}"/>
          </ac:picMkLst>
        </pc:picChg>
      </pc:sldChg>
    </pc:docChg>
  </pc:docChgLst>
  <pc:docChgLst>
    <pc:chgData name="Demšar, Jure" userId="eadf55f5-308c-43ce-9841-e500cc622222" providerId="ADAL" clId="{0AF341FE-7C4A-4D7E-8217-905FA127DD6D}"/>
    <pc:docChg chg="undo custSel mod addSld delSld modSld sldOrd">
      <pc:chgData name="Demšar, Jure" userId="eadf55f5-308c-43ce-9841-e500cc622222" providerId="ADAL" clId="{0AF341FE-7C4A-4D7E-8217-905FA127DD6D}" dt="2020-10-19T17:11:08.084" v="8524" actId="313"/>
      <pc:docMkLst>
        <pc:docMk/>
      </pc:docMkLst>
      <pc:sldChg chg="addSp delSp modSp add mod setBg">
        <pc:chgData name="Demšar, Jure" userId="eadf55f5-308c-43ce-9841-e500cc622222" providerId="ADAL" clId="{0AF341FE-7C4A-4D7E-8217-905FA127DD6D}" dt="2020-10-15T12:41:50.384" v="3927" actId="1076"/>
        <pc:sldMkLst>
          <pc:docMk/>
          <pc:sldMk cId="4019904592" sldId="256"/>
        </pc:sldMkLst>
        <pc:spChg chg="mod">
          <ac:chgData name="Demšar, Jure" userId="eadf55f5-308c-43ce-9841-e500cc622222" providerId="ADAL" clId="{0AF341FE-7C4A-4D7E-8217-905FA127DD6D}" dt="2020-10-15T12:41:37.758" v="3925" actId="1076"/>
          <ac:spMkLst>
            <pc:docMk/>
            <pc:sldMk cId="4019904592" sldId="256"/>
            <ac:spMk id="2" creationId="{C09EBB0E-6BEA-4319-99EF-3E7BAB5D421A}"/>
          </ac:spMkLst>
        </pc:spChg>
        <pc:spChg chg="del mod">
          <ac:chgData name="Demšar, Jure" userId="eadf55f5-308c-43ce-9841-e500cc622222" providerId="ADAL" clId="{0AF341FE-7C4A-4D7E-8217-905FA127DD6D}" dt="2020-10-15T12:41:33.939" v="3924" actId="478"/>
          <ac:spMkLst>
            <pc:docMk/>
            <pc:sldMk cId="4019904592" sldId="256"/>
            <ac:spMk id="3" creationId="{0C062F07-BBA7-4BB3-B77C-C5ABD283E99D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8" creationId="{FFD48BC7-DC40-47DE-87EE-9F4B6ECB9ABB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10" creationId="{E502BBC7-2C76-46F3-BC24-5985BC13DB88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12" creationId="{C7F28D52-2A5F-4D23-81AE-7CB8B591C7AF}"/>
          </ac:spMkLst>
        </pc:spChg>
        <pc:spChg chg="add del">
          <ac:chgData name="Demšar, Jure" userId="eadf55f5-308c-43ce-9841-e500cc622222" providerId="ADAL" clId="{0AF341FE-7C4A-4D7E-8217-905FA127DD6D}" dt="2020-10-14T18:38:50.972" v="3698" actId="26606"/>
          <ac:spMkLst>
            <pc:docMk/>
            <pc:sldMk cId="4019904592" sldId="256"/>
            <ac:spMk id="14" creationId="{3629484E-3792-4B3D-89AD-7C8A1ED0E0D4}"/>
          </ac:spMkLst>
        </pc:spChg>
        <pc:spChg chg="del">
          <ac:chgData name="Demšar, Jure" userId="eadf55f5-308c-43ce-9841-e500cc622222" providerId="ADAL" clId="{0AF341FE-7C4A-4D7E-8217-905FA127DD6D}" dt="2020-10-14T18:56:00.588" v="3740" actId="478"/>
          <ac:spMkLst>
            <pc:docMk/>
            <pc:sldMk cId="4019904592" sldId="256"/>
            <ac:spMk id="15" creationId="{AC95F2DE-44BC-4B74-979B-DF23A4480041}"/>
          </ac:spMkLst>
        </pc:spChg>
        <pc:graphicFrameChg chg="add del mod">
          <ac:chgData name="Demšar, Jure" userId="eadf55f5-308c-43ce-9841-e500cc622222" providerId="ADAL" clId="{0AF341FE-7C4A-4D7E-8217-905FA127DD6D}" dt="2020-10-14T18:39:20.242" v="3702" actId="478"/>
          <ac:graphicFrameMkLst>
            <pc:docMk/>
            <pc:sldMk cId="4019904592" sldId="256"/>
            <ac:graphicFrameMk id="6" creationId="{6B271D1A-0FAF-4E27-BA15-044EA9D81212}"/>
          </ac:graphicFrameMkLst>
        </pc:graphicFrameChg>
        <pc:picChg chg="add del mod ord">
          <ac:chgData name="Demšar, Jure" userId="eadf55f5-308c-43ce-9841-e500cc622222" providerId="ADAL" clId="{0AF341FE-7C4A-4D7E-8217-905FA127DD6D}" dt="2020-10-14T18:38:08.178" v="3693" actId="478"/>
          <ac:picMkLst>
            <pc:docMk/>
            <pc:sldMk cId="4019904592" sldId="256"/>
            <ac:picMk id="4" creationId="{22F605E9-582B-4894-91EF-3C9D387A76A0}"/>
          </ac:picMkLst>
        </pc:picChg>
        <pc:picChg chg="add del mod">
          <ac:chgData name="Demšar, Jure" userId="eadf55f5-308c-43ce-9841-e500cc622222" providerId="ADAL" clId="{0AF341FE-7C4A-4D7E-8217-905FA127DD6D}" dt="2020-10-14T18:38:33.676" v="3696" actId="478"/>
          <ac:picMkLst>
            <pc:docMk/>
            <pc:sldMk cId="4019904592" sldId="256"/>
            <ac:picMk id="5" creationId="{AA5CE4C2-C778-4EFC-8C64-7F1A2DCD7AD8}"/>
          </ac:picMkLst>
        </pc:picChg>
        <pc:picChg chg="add del mod ord">
          <ac:chgData name="Demšar, Jure" userId="eadf55f5-308c-43ce-9841-e500cc622222" providerId="ADAL" clId="{0AF341FE-7C4A-4D7E-8217-905FA127DD6D}" dt="2020-10-14T18:40:10.542" v="3713" actId="478"/>
          <ac:picMkLst>
            <pc:docMk/>
            <pc:sldMk cId="4019904592" sldId="256"/>
            <ac:picMk id="9" creationId="{750171A4-52F0-4950-80E8-C87FDD5C6B3F}"/>
          </ac:picMkLst>
        </pc:picChg>
        <pc:picChg chg="add mod ord">
          <ac:chgData name="Demšar, Jure" userId="eadf55f5-308c-43ce-9841-e500cc622222" providerId="ADAL" clId="{0AF341FE-7C4A-4D7E-8217-905FA127DD6D}" dt="2020-10-15T12:41:50.384" v="3927" actId="1076"/>
          <ac:picMkLst>
            <pc:docMk/>
            <pc:sldMk cId="4019904592" sldId="256"/>
            <ac:picMk id="13" creationId="{D7E61CD1-303C-4C29-B41F-1DD18735090C}"/>
          </ac:picMkLst>
        </pc:picChg>
      </pc:sldChg>
      <pc:sldChg chg="addSp delSp modSp new del mod">
        <pc:chgData name="Demšar, Jure" userId="eadf55f5-308c-43ce-9841-e500cc622222" providerId="ADAL" clId="{0AF341FE-7C4A-4D7E-8217-905FA127DD6D}" dt="2020-10-15T13:13:52.813" v="3984" actId="47"/>
        <pc:sldMkLst>
          <pc:docMk/>
          <pc:sldMk cId="2991908280" sldId="257"/>
        </pc:sldMkLst>
        <pc:spChg chg="mod">
          <ac:chgData name="Demšar, Jure" userId="eadf55f5-308c-43ce-9841-e500cc622222" providerId="ADAL" clId="{0AF341FE-7C4A-4D7E-8217-905FA127DD6D}" dt="2020-10-14T12:53:38.685" v="56" actId="20577"/>
          <ac:spMkLst>
            <pc:docMk/>
            <pc:sldMk cId="2991908280" sldId="257"/>
            <ac:spMk id="2" creationId="{443F9CC8-1BA8-4AAE-B0AC-5508BB742164}"/>
          </ac:spMkLst>
        </pc:spChg>
        <pc:spChg chg="mod">
          <ac:chgData name="Demšar, Jure" userId="eadf55f5-308c-43ce-9841-e500cc622222" providerId="ADAL" clId="{0AF341FE-7C4A-4D7E-8217-905FA127DD6D}" dt="2020-10-14T13:14:07.188" v="2399" actId="20577"/>
          <ac:spMkLst>
            <pc:docMk/>
            <pc:sldMk cId="2991908280" sldId="257"/>
            <ac:spMk id="3" creationId="{D8BBE1EC-64B1-4D28-845A-A3B33AE94C31}"/>
          </ac:spMkLst>
        </pc:spChg>
        <pc:spChg chg="add del mod">
          <ac:chgData name="Demšar, Jure" userId="eadf55f5-308c-43ce-9841-e500cc622222" providerId="ADAL" clId="{0AF341FE-7C4A-4D7E-8217-905FA127DD6D}" dt="2020-10-14T13:14:15.259" v="2402" actId="478"/>
          <ac:spMkLst>
            <pc:docMk/>
            <pc:sldMk cId="2991908280" sldId="257"/>
            <ac:spMk id="6" creationId="{15F19E58-73C2-443A-BF29-A949ACE5089C}"/>
          </ac:spMkLst>
        </pc:spChg>
        <pc:picChg chg="add del mod">
          <ac:chgData name="Demšar, Jure" userId="eadf55f5-308c-43ce-9841-e500cc622222" providerId="ADAL" clId="{0AF341FE-7C4A-4D7E-8217-905FA127DD6D}" dt="2020-10-15T13:13:20.062" v="3978" actId="21"/>
          <ac:picMkLst>
            <pc:docMk/>
            <pc:sldMk cId="2991908280" sldId="257"/>
            <ac:picMk id="1026" creationId="{6CD90A56-417F-45DB-87C8-2E1E2326FF11}"/>
          </ac:picMkLst>
        </pc:picChg>
      </pc:sldChg>
      <pc:sldChg chg="addSp delSp modSp new add del mod ord">
        <pc:chgData name="Demšar, Jure" userId="eadf55f5-308c-43ce-9841-e500cc622222" providerId="ADAL" clId="{0AF341FE-7C4A-4D7E-8217-905FA127DD6D}" dt="2020-10-18T18:03:48.719" v="8442" actId="47"/>
        <pc:sldMkLst>
          <pc:docMk/>
          <pc:sldMk cId="365107718" sldId="258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65107718" sldId="258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65107718" sldId="258"/>
            <ac:spMk id="3" creationId="{02774E1B-7E41-4FBF-B60A-597EA771BF83}"/>
          </ac:spMkLst>
        </pc:spChg>
        <pc:spChg chg="del mod">
          <ac:chgData name="Demšar, Jure" userId="eadf55f5-308c-43ce-9841-e500cc622222" providerId="ADAL" clId="{0AF341FE-7C4A-4D7E-8217-905FA127DD6D}" dt="2020-10-14T18:56:25.349" v="3744" actId="478"/>
          <ac:spMkLst>
            <pc:docMk/>
            <pc:sldMk cId="365107718" sldId="258"/>
            <ac:spMk id="4" creationId="{07A2A13B-5BEC-475D-A490-FC66F14AF54A}"/>
          </ac:spMkLst>
        </pc:spChg>
        <pc:spChg chg="add mod">
          <ac:chgData name="Demšar, Jure" userId="eadf55f5-308c-43ce-9841-e500cc622222" providerId="ADAL" clId="{0AF341FE-7C4A-4D7E-8217-905FA127DD6D}" dt="2020-10-14T19:27:51.284" v="3876" actId="207"/>
          <ac:spMkLst>
            <pc:docMk/>
            <pc:sldMk cId="365107718" sldId="258"/>
            <ac:spMk id="5" creationId="{32359CFB-E8AA-4FDD-A4C4-214EF48D5737}"/>
          </ac:spMkLst>
        </pc:spChg>
        <pc:spChg chg="del mod">
          <ac:chgData name="Demšar, Jure" userId="eadf55f5-308c-43ce-9841-e500cc622222" providerId="ADAL" clId="{0AF341FE-7C4A-4D7E-8217-905FA127DD6D}" dt="2020-10-14T18:57:42.019" v="3753"/>
          <ac:spMkLst>
            <pc:docMk/>
            <pc:sldMk cId="365107718" sldId="258"/>
            <ac:spMk id="6" creationId="{94184FF9-2155-47A2-BA5C-1D167FF2B3AE}"/>
          </ac:spMkLst>
        </pc:spChg>
        <pc:picChg chg="add mod ord">
          <ac:chgData name="Demšar, Jure" userId="eadf55f5-308c-43ce-9841-e500cc622222" providerId="ADAL" clId="{0AF341FE-7C4A-4D7E-8217-905FA127DD6D}" dt="2020-10-14T19:27:45.288" v="3875" actId="29295"/>
          <ac:picMkLst>
            <pc:docMk/>
            <pc:sldMk cId="365107718" sldId="258"/>
            <ac:picMk id="6" creationId="{82164155-6B46-478A-8EAC-8EE1B46141CD}"/>
          </ac:picMkLst>
        </pc:picChg>
        <pc:picChg chg="add del mod ord">
          <ac:chgData name="Demšar, Jure" userId="eadf55f5-308c-43ce-9841-e500cc622222" providerId="ADAL" clId="{0AF341FE-7C4A-4D7E-8217-905FA127DD6D}" dt="2020-10-14T19:04:53.323" v="3759" actId="478"/>
          <ac:picMkLst>
            <pc:docMk/>
            <pc:sldMk cId="365107718" sldId="258"/>
            <ac:picMk id="8" creationId="{10FC2393-F0DA-4F37-9D4D-2AF6522A6DED}"/>
          </ac:picMkLst>
        </pc:picChg>
        <pc:picChg chg="add del mod ord">
          <ac:chgData name="Demšar, Jure" userId="eadf55f5-308c-43ce-9841-e500cc622222" providerId="ADAL" clId="{0AF341FE-7C4A-4D7E-8217-905FA127DD6D}" dt="2020-10-14T19:25:25.613" v="3851" actId="478"/>
          <ac:picMkLst>
            <pc:docMk/>
            <pc:sldMk cId="365107718" sldId="258"/>
            <ac:picMk id="10" creationId="{D209C081-1DF1-4AF6-B891-12492A7D4827}"/>
          </ac:picMkLst>
        </pc:picChg>
        <pc:picChg chg="add del">
          <ac:chgData name="Demšar, Jure" userId="eadf55f5-308c-43ce-9841-e500cc622222" providerId="ADAL" clId="{0AF341FE-7C4A-4D7E-8217-905FA127DD6D}" dt="2020-10-14T19:07:07.565" v="3780" actId="478"/>
          <ac:picMkLst>
            <pc:docMk/>
            <pc:sldMk cId="365107718" sldId="258"/>
            <ac:picMk id="12" creationId="{BF1F2A96-02EA-4372-90DF-CD27DCD66507}"/>
          </ac:picMkLst>
        </pc:picChg>
      </pc:sldChg>
      <pc:sldChg chg="modSp new del mod">
        <pc:chgData name="Demšar, Jure" userId="eadf55f5-308c-43ce-9841-e500cc622222" providerId="ADAL" clId="{0AF341FE-7C4A-4D7E-8217-905FA127DD6D}" dt="2020-10-15T13:12:49.609" v="3958" actId="47"/>
        <pc:sldMkLst>
          <pc:docMk/>
          <pc:sldMk cId="3793650021" sldId="259"/>
        </pc:sldMkLst>
        <pc:spChg chg="mod">
          <ac:chgData name="Demšar, Jure" userId="eadf55f5-308c-43ce-9841-e500cc622222" providerId="ADAL" clId="{0AF341FE-7C4A-4D7E-8217-905FA127DD6D}" dt="2020-10-14T12:57:36.072" v="339" actId="20577"/>
          <ac:spMkLst>
            <pc:docMk/>
            <pc:sldMk cId="3793650021" sldId="259"/>
            <ac:spMk id="2" creationId="{1C2EC936-3A7D-47D0-800F-70AD2001FAA2}"/>
          </ac:spMkLst>
        </pc:spChg>
        <pc:spChg chg="mod">
          <ac:chgData name="Demšar, Jure" userId="eadf55f5-308c-43ce-9841-e500cc622222" providerId="ADAL" clId="{0AF341FE-7C4A-4D7E-8217-905FA127DD6D}" dt="2020-10-15T13:12:29.667" v="3950" actId="21"/>
          <ac:spMkLst>
            <pc:docMk/>
            <pc:sldMk cId="3793650021" sldId="259"/>
            <ac:spMk id="3" creationId="{2A34685B-A6A3-47D9-B07E-F66C0E434048}"/>
          </ac:spMkLst>
        </pc:spChg>
      </pc:sldChg>
      <pc:sldChg chg="modSp add del mod">
        <pc:chgData name="Demšar, Jure" userId="eadf55f5-308c-43ce-9841-e500cc622222" providerId="ADAL" clId="{0AF341FE-7C4A-4D7E-8217-905FA127DD6D}" dt="2020-10-15T13:12:59.934" v="3963" actId="47"/>
        <pc:sldMkLst>
          <pc:docMk/>
          <pc:sldMk cId="4011786003" sldId="260"/>
        </pc:sldMkLst>
        <pc:spChg chg="mod">
          <ac:chgData name="Demšar, Jure" userId="eadf55f5-308c-43ce-9841-e500cc622222" providerId="ADAL" clId="{0AF341FE-7C4A-4D7E-8217-905FA127DD6D}" dt="2020-10-15T13:12:53.700" v="3960" actId="21"/>
          <ac:spMkLst>
            <pc:docMk/>
            <pc:sldMk cId="4011786003" sldId="260"/>
            <ac:spMk id="3" creationId="{2A34685B-A6A3-47D9-B07E-F66C0E434048}"/>
          </ac:spMkLst>
        </pc:spChg>
      </pc:sldChg>
      <pc:sldChg chg="modSp add del mod">
        <pc:chgData name="Demšar, Jure" userId="eadf55f5-308c-43ce-9841-e500cc622222" providerId="ADAL" clId="{0AF341FE-7C4A-4D7E-8217-905FA127DD6D}" dt="2020-10-15T13:15:10.381" v="4021" actId="47"/>
        <pc:sldMkLst>
          <pc:docMk/>
          <pc:sldMk cId="3361177438" sldId="261"/>
        </pc:sldMkLst>
        <pc:spChg chg="mod">
          <ac:chgData name="Demšar, Jure" userId="eadf55f5-308c-43ce-9841-e500cc622222" providerId="ADAL" clId="{0AF341FE-7C4A-4D7E-8217-905FA127DD6D}" dt="2020-10-14T13:37:28.024" v="3637" actId="6549"/>
          <ac:spMkLst>
            <pc:docMk/>
            <pc:sldMk cId="3361177438" sldId="261"/>
            <ac:spMk id="2" creationId="{443F9CC8-1BA8-4AAE-B0AC-5508BB742164}"/>
          </ac:spMkLst>
        </pc:spChg>
        <pc:spChg chg="mod">
          <ac:chgData name="Demšar, Jure" userId="eadf55f5-308c-43ce-9841-e500cc622222" providerId="ADAL" clId="{0AF341FE-7C4A-4D7E-8217-905FA127DD6D}" dt="2020-10-15T13:15:02.170" v="4019" actId="21"/>
          <ac:spMkLst>
            <pc:docMk/>
            <pc:sldMk cId="3361177438" sldId="261"/>
            <ac:spMk id="3" creationId="{D8BBE1EC-64B1-4D28-845A-A3B33AE94C31}"/>
          </ac:spMkLst>
        </pc:spChg>
      </pc:sldChg>
      <pc:sldChg chg="addSp delSp modSp new mod modClrScheme chgLayout">
        <pc:chgData name="Demšar, Jure" userId="eadf55f5-308c-43ce-9841-e500cc622222" providerId="ADAL" clId="{0AF341FE-7C4A-4D7E-8217-905FA127DD6D}" dt="2020-10-15T13:20:48.967" v="4235" actId="478"/>
        <pc:sldMkLst>
          <pc:docMk/>
          <pc:sldMk cId="649303026" sldId="262"/>
        </pc:sldMkLst>
        <pc:spChg chg="del mod ord">
          <ac:chgData name="Demšar, Jure" userId="eadf55f5-308c-43ce-9841-e500cc622222" providerId="ADAL" clId="{0AF341FE-7C4A-4D7E-8217-905FA127DD6D}" dt="2020-10-14T13:37:10.001" v="3613" actId="700"/>
          <ac:spMkLst>
            <pc:docMk/>
            <pc:sldMk cId="649303026" sldId="262"/>
            <ac:spMk id="2" creationId="{72326C6E-E776-4C56-B52B-4A20519459EC}"/>
          </ac:spMkLst>
        </pc:spChg>
        <pc:spChg chg="del">
          <ac:chgData name="Demšar, Jure" userId="eadf55f5-308c-43ce-9841-e500cc622222" providerId="ADAL" clId="{0AF341FE-7C4A-4D7E-8217-905FA127DD6D}" dt="2020-10-15T13:20:48.967" v="4235" actId="478"/>
          <ac:spMkLst>
            <pc:docMk/>
            <pc:sldMk cId="649303026" sldId="262"/>
            <ac:spMk id="2" creationId="{B68266DD-5545-46B6-9A6A-FA2CAEE4252D}"/>
          </ac:spMkLst>
        </pc:spChg>
        <pc:spChg chg="del mod ord">
          <ac:chgData name="Demšar, Jure" userId="eadf55f5-308c-43ce-9841-e500cc622222" providerId="ADAL" clId="{0AF341FE-7C4A-4D7E-8217-905FA127DD6D}" dt="2020-10-14T13:37:10.001" v="3613" actId="700"/>
          <ac:spMkLst>
            <pc:docMk/>
            <pc:sldMk cId="649303026" sldId="262"/>
            <ac:spMk id="3" creationId="{6DD29D30-045A-4B6F-AF87-F561CF322F8C}"/>
          </ac:spMkLst>
        </pc:spChg>
        <pc:spChg chg="add del mod ord">
          <ac:chgData name="Demšar, Jure" userId="eadf55f5-308c-43ce-9841-e500cc622222" providerId="ADAL" clId="{0AF341FE-7C4A-4D7E-8217-905FA127DD6D}" dt="2020-10-15T13:15:22.361" v="4024" actId="478"/>
          <ac:spMkLst>
            <pc:docMk/>
            <pc:sldMk cId="649303026" sldId="262"/>
            <ac:spMk id="4" creationId="{0C95784A-E6F9-46B2-8A91-D79225652B90}"/>
          </ac:spMkLst>
        </pc:spChg>
        <pc:spChg chg="add del mod ord">
          <ac:chgData name="Demšar, Jure" userId="eadf55f5-308c-43ce-9841-e500cc622222" providerId="ADAL" clId="{0AF341FE-7C4A-4D7E-8217-905FA127DD6D}" dt="2020-10-15T13:15:13.206" v="4022" actId="478"/>
          <ac:spMkLst>
            <pc:docMk/>
            <pc:sldMk cId="649303026" sldId="262"/>
            <ac:spMk id="5" creationId="{537FB295-789B-4188-8831-50898E8A5BD6}"/>
          </ac:spMkLst>
        </pc:spChg>
        <pc:spChg chg="add mod">
          <ac:chgData name="Demšar, Jure" userId="eadf55f5-308c-43ce-9841-e500cc622222" providerId="ADAL" clId="{0AF341FE-7C4A-4D7E-8217-905FA127DD6D}" dt="2020-10-15T13:16:22.338" v="4109" actId="1076"/>
          <ac:spMkLst>
            <pc:docMk/>
            <pc:sldMk cId="649303026" sldId="262"/>
            <ac:spMk id="6" creationId="{00168904-8406-4B4D-842C-BE672C7D0B06}"/>
          </ac:spMkLst>
        </pc:spChg>
        <pc:spChg chg="add del mod">
          <ac:chgData name="Demšar, Jure" userId="eadf55f5-308c-43ce-9841-e500cc622222" providerId="ADAL" clId="{0AF341FE-7C4A-4D7E-8217-905FA127DD6D}" dt="2020-10-15T13:15:24.301" v="4025" actId="478"/>
          <ac:spMkLst>
            <pc:docMk/>
            <pc:sldMk cId="649303026" sldId="262"/>
            <ac:spMk id="7" creationId="{AFF50030-13A5-4BE3-A321-7F65B12DE240}"/>
          </ac:spMkLst>
        </pc:spChg>
        <pc:picChg chg="add mod">
          <ac:chgData name="Demšar, Jure" userId="eadf55f5-308c-43ce-9841-e500cc622222" providerId="ADAL" clId="{0AF341FE-7C4A-4D7E-8217-905FA127DD6D}" dt="2020-10-15T13:16:15.688" v="4108" actId="1076"/>
          <ac:picMkLst>
            <pc:docMk/>
            <pc:sldMk cId="649303026" sldId="262"/>
            <ac:picMk id="9" creationId="{D7799C68-32F6-47AA-983A-B4F1460E65C9}"/>
          </ac:picMkLst>
        </pc:picChg>
      </pc:sldChg>
      <pc:sldChg chg="addSp modSp new del mod">
        <pc:chgData name="Demšar, Jure" userId="eadf55f5-308c-43ce-9841-e500cc622222" providerId="ADAL" clId="{0AF341FE-7C4A-4D7E-8217-905FA127DD6D}" dt="2020-10-14T13:34:22.271" v="3611" actId="2696"/>
        <pc:sldMkLst>
          <pc:docMk/>
          <pc:sldMk cId="1940557190" sldId="262"/>
        </pc:sldMkLst>
        <pc:spChg chg="mod">
          <ac:chgData name="Demšar, Jure" userId="eadf55f5-308c-43ce-9841-e500cc622222" providerId="ADAL" clId="{0AF341FE-7C4A-4D7E-8217-905FA127DD6D}" dt="2020-10-14T13:15:58.496" v="2643" actId="20577"/>
          <ac:spMkLst>
            <pc:docMk/>
            <pc:sldMk cId="1940557190" sldId="262"/>
            <ac:spMk id="2" creationId="{2D938573-C0B9-4999-85D3-3D7FFF33A6E9}"/>
          </ac:spMkLst>
        </pc:spChg>
        <pc:spChg chg="mod">
          <ac:chgData name="Demšar, Jure" userId="eadf55f5-308c-43ce-9841-e500cc622222" providerId="ADAL" clId="{0AF341FE-7C4A-4D7E-8217-905FA127DD6D}" dt="2020-10-14T13:34:14.436" v="3610" actId="21"/>
          <ac:spMkLst>
            <pc:docMk/>
            <pc:sldMk cId="1940557190" sldId="262"/>
            <ac:spMk id="3" creationId="{577E60D0-2D48-4B92-889A-A5A5CB79E652}"/>
          </ac:spMkLst>
        </pc:spChg>
        <pc:picChg chg="add">
          <ac:chgData name="Demšar, Jure" userId="eadf55f5-308c-43ce-9841-e500cc622222" providerId="ADAL" clId="{0AF341FE-7C4A-4D7E-8217-905FA127DD6D}" dt="2020-10-14T13:26:14.685" v="3413" actId="22"/>
          <ac:picMkLst>
            <pc:docMk/>
            <pc:sldMk cId="1940557190" sldId="262"/>
            <ac:picMk id="5" creationId="{C18A3B49-8793-478E-81FB-961C36A45223}"/>
          </ac:picMkLst>
        </pc:picChg>
      </pc:sldChg>
      <pc:sldChg chg="modSp add del mod ord">
        <pc:chgData name="Demšar, Jure" userId="eadf55f5-308c-43ce-9841-e500cc622222" providerId="ADAL" clId="{0AF341FE-7C4A-4D7E-8217-905FA127DD6D}" dt="2020-10-15T13:16:29.356" v="4110" actId="47"/>
        <pc:sldMkLst>
          <pc:docMk/>
          <pc:sldMk cId="114789090" sldId="263"/>
        </pc:sldMkLst>
        <pc:spChg chg="mod">
          <ac:chgData name="Demšar, Jure" userId="eadf55f5-308c-43ce-9841-e500cc622222" providerId="ADAL" clId="{0AF341FE-7C4A-4D7E-8217-905FA127DD6D}" dt="2020-10-14T13:37:34.838" v="3658" actId="20577"/>
          <ac:spMkLst>
            <pc:docMk/>
            <pc:sldMk cId="114789090" sldId="263"/>
            <ac:spMk id="2" creationId="{443F9CC8-1BA8-4AAE-B0AC-5508BB742164}"/>
          </ac:spMkLst>
        </pc:spChg>
        <pc:spChg chg="mod">
          <ac:chgData name="Demšar, Jure" userId="eadf55f5-308c-43ce-9841-e500cc622222" providerId="ADAL" clId="{0AF341FE-7C4A-4D7E-8217-905FA127DD6D}" dt="2020-10-14T13:37:42.800" v="3659" actId="20577"/>
          <ac:spMkLst>
            <pc:docMk/>
            <pc:sldMk cId="114789090" sldId="263"/>
            <ac:spMk id="3" creationId="{D8BBE1EC-64B1-4D28-845A-A3B33AE94C31}"/>
          </ac:spMkLst>
        </pc:spChg>
      </pc:sldChg>
      <pc:sldChg chg="add del">
        <pc:chgData name="Demšar, Jure" userId="eadf55f5-308c-43ce-9841-e500cc622222" providerId="ADAL" clId="{0AF341FE-7C4A-4D7E-8217-905FA127DD6D}" dt="2020-10-14T13:37:19.765" v="3633" actId="47"/>
        <pc:sldMkLst>
          <pc:docMk/>
          <pc:sldMk cId="3202001796" sldId="263"/>
        </pc:sldMkLst>
      </pc:sldChg>
      <pc:sldChg chg="modSp new del mod ord">
        <pc:chgData name="Demšar, Jure" userId="eadf55f5-308c-43ce-9841-e500cc622222" providerId="ADAL" clId="{0AF341FE-7C4A-4D7E-8217-905FA127DD6D}" dt="2020-10-14T13:33:53.242" v="3609" actId="2696"/>
        <pc:sldMkLst>
          <pc:docMk/>
          <pc:sldMk cId="3569505380" sldId="263"/>
        </pc:sldMkLst>
        <pc:spChg chg="mod">
          <ac:chgData name="Demšar, Jure" userId="eadf55f5-308c-43ce-9841-e500cc622222" providerId="ADAL" clId="{0AF341FE-7C4A-4D7E-8217-905FA127DD6D}" dt="2020-10-14T13:33:49.576" v="3608" actId="20577"/>
          <ac:spMkLst>
            <pc:docMk/>
            <pc:sldMk cId="3569505380" sldId="263"/>
            <ac:spMk id="2" creationId="{1A965D48-FBC2-4315-8B2D-893CE8CE1819}"/>
          </ac:spMkLst>
        </pc:spChg>
      </pc:sldChg>
      <pc:sldChg chg="modSp add del mod">
        <pc:chgData name="Demšar, Jure" userId="eadf55f5-308c-43ce-9841-e500cc622222" providerId="ADAL" clId="{0AF341FE-7C4A-4D7E-8217-905FA127DD6D}" dt="2020-10-14T18:32:45.328" v="3683" actId="2696"/>
        <pc:sldMkLst>
          <pc:docMk/>
          <pc:sldMk cId="3777428343" sldId="264"/>
        </pc:sldMkLst>
        <pc:spChg chg="mod">
          <ac:chgData name="Demšar, Jure" userId="eadf55f5-308c-43ce-9841-e500cc622222" providerId="ADAL" clId="{0AF341FE-7C4A-4D7E-8217-905FA127DD6D}" dt="2020-10-14T13:44:05.091" v="3668" actId="20577"/>
          <ac:spMkLst>
            <pc:docMk/>
            <pc:sldMk cId="3777428343" sldId="264"/>
            <ac:spMk id="2" creationId="{443F9CC8-1BA8-4AAE-B0AC-5508BB742164}"/>
          </ac:spMkLst>
        </pc:spChg>
      </pc:sldChg>
      <pc:sldChg chg="modSp add del mod">
        <pc:chgData name="Demšar, Jure" userId="eadf55f5-308c-43ce-9841-e500cc622222" providerId="ADAL" clId="{0AF341FE-7C4A-4D7E-8217-905FA127DD6D}" dt="2020-10-14T18:32:45.328" v="3683" actId="2696"/>
        <pc:sldMkLst>
          <pc:docMk/>
          <pc:sldMk cId="2354438808" sldId="265"/>
        </pc:sldMkLst>
        <pc:spChg chg="mod">
          <ac:chgData name="Demšar, Jure" userId="eadf55f5-308c-43ce-9841-e500cc622222" providerId="ADAL" clId="{0AF341FE-7C4A-4D7E-8217-905FA127DD6D}" dt="2020-10-14T13:44:11.094" v="3678" actId="20577"/>
          <ac:spMkLst>
            <pc:docMk/>
            <pc:sldMk cId="2354438808" sldId="265"/>
            <ac:spMk id="2" creationId="{443F9CC8-1BA8-4AAE-B0AC-5508BB742164}"/>
          </ac:spMkLst>
        </pc:spChg>
      </pc:sldChg>
      <pc:sldChg chg="modSp new del mod">
        <pc:chgData name="Demšar, Jure" userId="eadf55f5-308c-43ce-9841-e500cc622222" providerId="ADAL" clId="{0AF341FE-7C4A-4D7E-8217-905FA127DD6D}" dt="2020-10-15T13:16:30.832" v="4111" actId="47"/>
        <pc:sldMkLst>
          <pc:docMk/>
          <pc:sldMk cId="4027308414" sldId="266"/>
        </pc:sldMkLst>
        <pc:spChg chg="mod">
          <ac:chgData name="Demšar, Jure" userId="eadf55f5-308c-43ce-9841-e500cc622222" providerId="ADAL" clId="{0AF341FE-7C4A-4D7E-8217-905FA127DD6D}" dt="2020-10-14T13:48:39.085" v="3682" actId="20577"/>
          <ac:spMkLst>
            <pc:docMk/>
            <pc:sldMk cId="4027308414" sldId="266"/>
            <ac:spMk id="2" creationId="{F6E2B917-D5E1-4912-A448-9DAF6B8E275D}"/>
          </ac:spMkLst>
        </pc:spChg>
      </pc:sldChg>
      <pc:sldChg chg="addSp delSp modSp add del mod ord">
        <pc:chgData name="Demšar, Jure" userId="eadf55f5-308c-43ce-9841-e500cc622222" providerId="ADAL" clId="{0AF341FE-7C4A-4D7E-8217-905FA127DD6D}" dt="2020-10-15T13:17:06.823" v="4149" actId="47"/>
        <pc:sldMkLst>
          <pc:docMk/>
          <pc:sldMk cId="467739267" sldId="267"/>
        </pc:sldMkLst>
        <pc:spChg chg="mod">
          <ac:chgData name="Demšar, Jure" userId="eadf55f5-308c-43ce-9841-e500cc622222" providerId="ADAL" clId="{0AF341FE-7C4A-4D7E-8217-905FA127DD6D}" dt="2020-10-15T12:42:03.336" v="3931" actId="404"/>
          <ac:spMkLst>
            <pc:docMk/>
            <pc:sldMk cId="467739267" sldId="267"/>
            <ac:spMk id="2" creationId="{5488FAB6-27FF-4F6E-B6A3-2E4E1E84283E}"/>
          </ac:spMkLst>
        </pc:spChg>
        <pc:spChg chg="del mod">
          <ac:chgData name="Demšar, Jure" userId="eadf55f5-308c-43ce-9841-e500cc622222" providerId="ADAL" clId="{0AF341FE-7C4A-4D7E-8217-905FA127DD6D}" dt="2020-10-15T13:17:03.295" v="4147" actId="478"/>
          <ac:spMkLst>
            <pc:docMk/>
            <pc:sldMk cId="467739267" sldId="267"/>
            <ac:spMk id="3" creationId="{02774E1B-7E41-4FBF-B60A-597EA771BF83}"/>
          </ac:spMkLst>
        </pc:spChg>
        <pc:spChg chg="add mod">
          <ac:chgData name="Demšar, Jure" userId="eadf55f5-308c-43ce-9841-e500cc622222" providerId="ADAL" clId="{0AF341FE-7C4A-4D7E-8217-905FA127DD6D}" dt="2020-10-15T13:17:03.295" v="4147" actId="478"/>
          <ac:spMkLst>
            <pc:docMk/>
            <pc:sldMk cId="467739267" sldId="267"/>
            <ac:spMk id="7" creationId="{C3BFF363-245F-417A-BB88-B2CBC6AE4CD0}"/>
          </ac:spMkLst>
        </pc:spChg>
      </pc:sldChg>
      <pc:sldChg chg="add del">
        <pc:chgData name="Demšar, Jure" userId="eadf55f5-308c-43ce-9841-e500cc622222" providerId="ADAL" clId="{0AF341FE-7C4A-4D7E-8217-905FA127DD6D}" dt="2020-10-14T18:56:56.488" v="3747" actId="47"/>
        <pc:sldMkLst>
          <pc:docMk/>
          <pc:sldMk cId="2505135404" sldId="267"/>
        </pc:sldMkLst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1989013322" sldId="268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989013322" sldId="268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989013322" sldId="268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1307690937" sldId="269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307690937" sldId="269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307690937" sldId="269"/>
            <ac:spMk id="3" creationId="{02774E1B-7E41-4FBF-B60A-597EA771BF83}"/>
          </ac:spMkLst>
        </pc:spChg>
      </pc:sldChg>
      <pc:sldChg chg="addSp modSp add mod">
        <pc:chgData name="Demšar, Jure" userId="eadf55f5-308c-43ce-9841-e500cc622222" providerId="ADAL" clId="{0AF341FE-7C4A-4D7E-8217-905FA127DD6D}" dt="2020-10-19T13:32:07.811" v="8453" actId="20577"/>
        <pc:sldMkLst>
          <pc:docMk/>
          <pc:sldMk cId="2210391424" sldId="270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210391424" sldId="270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9T13:32:07.811" v="8453" actId="20577"/>
          <ac:spMkLst>
            <pc:docMk/>
            <pc:sldMk cId="2210391424" sldId="270"/>
            <ac:spMk id="3" creationId="{02774E1B-7E41-4FBF-B60A-597EA771BF83}"/>
          </ac:spMkLst>
        </pc:spChg>
        <pc:picChg chg="add mod">
          <ac:chgData name="Demšar, Jure" userId="eadf55f5-308c-43ce-9841-e500cc622222" providerId="ADAL" clId="{0AF341FE-7C4A-4D7E-8217-905FA127DD6D}" dt="2020-10-15T13:14:55.036" v="4018"/>
          <ac:picMkLst>
            <pc:docMk/>
            <pc:sldMk cId="2210391424" sldId="270"/>
            <ac:picMk id="4" creationId="{E2117CC5-D7E7-4D19-8DA3-E3899F21DD39}"/>
          </ac:picMkLst>
        </pc:picChg>
      </pc:sldChg>
      <pc:sldChg chg="modSp add del mod">
        <pc:chgData name="Demšar, Jure" userId="eadf55f5-308c-43ce-9841-e500cc622222" providerId="ADAL" clId="{0AF341FE-7C4A-4D7E-8217-905FA127DD6D}" dt="2020-10-15T13:14:35.521" v="4004" actId="47"/>
        <pc:sldMkLst>
          <pc:docMk/>
          <pc:sldMk cId="2688442153" sldId="271"/>
        </pc:sldMkLst>
        <pc:spChg chg="mod">
          <ac:chgData name="Demšar, Jure" userId="eadf55f5-308c-43ce-9841-e500cc622222" providerId="ADAL" clId="{0AF341FE-7C4A-4D7E-8217-905FA127DD6D}" dt="2020-10-15T13:13:57.582" v="3996" actId="20577"/>
          <ac:spMkLst>
            <pc:docMk/>
            <pc:sldMk cId="2688442153" sldId="271"/>
            <ac:spMk id="2" creationId="{5488FAB6-27FF-4F6E-B6A3-2E4E1E84283E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1720065140" sldId="272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720065140" sldId="272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720065140" sldId="272"/>
            <ac:spMk id="3" creationId="{02774E1B-7E41-4FBF-B60A-597EA771BF83}"/>
          </ac:spMkLst>
        </pc:spChg>
      </pc:sldChg>
      <pc:sldChg chg="modSp add del mod ord">
        <pc:chgData name="Demšar, Jure" userId="eadf55f5-308c-43ce-9841-e500cc622222" providerId="ADAL" clId="{0AF341FE-7C4A-4D7E-8217-905FA127DD6D}" dt="2020-10-18T17:58:43.977" v="8182" actId="47"/>
        <pc:sldMkLst>
          <pc:docMk/>
          <pc:sldMk cId="2347399861" sldId="273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347399861" sldId="273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8:36.089" v="8166"/>
          <ac:spMkLst>
            <pc:docMk/>
            <pc:sldMk cId="2347399861" sldId="273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9T15:17:41.413" v="8457" actId="20577"/>
        <pc:sldMkLst>
          <pc:docMk/>
          <pc:sldMk cId="3942702877" sldId="274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942702877" sldId="274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9T15:17:41.413" v="8457" actId="20577"/>
          <ac:spMkLst>
            <pc:docMk/>
            <pc:sldMk cId="3942702877" sldId="274"/>
            <ac:spMk id="3" creationId="{02774E1B-7E41-4FBF-B60A-597EA771BF83}"/>
          </ac:spMkLst>
        </pc:spChg>
      </pc:sldChg>
      <pc:sldChg chg="modSp add del mod ord">
        <pc:chgData name="Demšar, Jure" userId="eadf55f5-308c-43ce-9841-e500cc622222" providerId="ADAL" clId="{0AF341FE-7C4A-4D7E-8217-905FA127DD6D}" dt="2020-10-18T15:34:39.271" v="6605" actId="47"/>
        <pc:sldMkLst>
          <pc:docMk/>
          <pc:sldMk cId="2113915646" sldId="275"/>
        </pc:sldMkLst>
        <pc:spChg chg="mod">
          <ac:chgData name="Demšar, Jure" userId="eadf55f5-308c-43ce-9841-e500cc622222" providerId="ADAL" clId="{0AF341FE-7C4A-4D7E-8217-905FA127DD6D}" dt="2020-10-18T12:37:56.050" v="6572" actId="20577"/>
          <ac:spMkLst>
            <pc:docMk/>
            <pc:sldMk cId="2113915646" sldId="275"/>
            <ac:spMk id="2" creationId="{5488FAB6-27FF-4F6E-B6A3-2E4E1E84283E}"/>
          </ac:spMkLst>
        </pc:spChg>
      </pc:sldChg>
      <pc:sldChg chg="modSp add del mod ord">
        <pc:chgData name="Demšar, Jure" userId="eadf55f5-308c-43ce-9841-e500cc622222" providerId="ADAL" clId="{0AF341FE-7C4A-4D7E-8217-905FA127DD6D}" dt="2020-10-18T12:37:47.595" v="6562" actId="47"/>
        <pc:sldMkLst>
          <pc:docMk/>
          <pc:sldMk cId="2185034016" sldId="276"/>
        </pc:sldMkLst>
        <pc:spChg chg="mod">
          <ac:chgData name="Demšar, Jure" userId="eadf55f5-308c-43ce-9841-e500cc622222" providerId="ADAL" clId="{0AF341FE-7C4A-4D7E-8217-905FA127DD6D}" dt="2020-10-15T13:19:58.832" v="4234" actId="6549"/>
          <ac:spMkLst>
            <pc:docMk/>
            <pc:sldMk cId="2185034016" sldId="276"/>
            <ac:spMk id="2" creationId="{5488FAB6-27FF-4F6E-B6A3-2E4E1E84283E}"/>
          </ac:spMkLst>
        </pc:spChg>
      </pc:sldChg>
      <pc:sldChg chg="addSp delSp modSp new mod ord modClrScheme chgLayout">
        <pc:chgData name="Demšar, Jure" userId="eadf55f5-308c-43ce-9841-e500cc622222" providerId="ADAL" clId="{0AF341FE-7C4A-4D7E-8217-905FA127DD6D}" dt="2020-10-18T17:52:12.726" v="7810"/>
        <pc:sldMkLst>
          <pc:docMk/>
          <pc:sldMk cId="2346416537" sldId="277"/>
        </pc:sldMkLst>
        <pc:spChg chg="del">
          <ac:chgData name="Demšar, Jure" userId="eadf55f5-308c-43ce-9841-e500cc622222" providerId="ADAL" clId="{0AF341FE-7C4A-4D7E-8217-905FA127DD6D}" dt="2020-10-17T17:05:37.156" v="4400" actId="700"/>
          <ac:spMkLst>
            <pc:docMk/>
            <pc:sldMk cId="2346416537" sldId="277"/>
            <ac:spMk id="2" creationId="{9B5C3FA4-B1AE-484E-AED1-015EB9F8C302}"/>
          </ac:spMkLst>
        </pc:spChg>
        <pc:spChg chg="del">
          <ac:chgData name="Demšar, Jure" userId="eadf55f5-308c-43ce-9841-e500cc622222" providerId="ADAL" clId="{0AF341FE-7C4A-4D7E-8217-905FA127DD6D}" dt="2020-10-17T17:05:37.156" v="4400" actId="700"/>
          <ac:spMkLst>
            <pc:docMk/>
            <pc:sldMk cId="2346416537" sldId="277"/>
            <ac:spMk id="3" creationId="{3AF9641C-C2F9-4B66-BED9-76E95E78A6D4}"/>
          </ac:spMkLst>
        </pc:spChg>
        <pc:spChg chg="mod ord">
          <ac:chgData name="Demšar, Jure" userId="eadf55f5-308c-43ce-9841-e500cc622222" providerId="ADAL" clId="{0AF341FE-7C4A-4D7E-8217-905FA127DD6D}" dt="2020-10-18T17:52:12.726" v="7810"/>
          <ac:spMkLst>
            <pc:docMk/>
            <pc:sldMk cId="2346416537" sldId="277"/>
            <ac:spMk id="4" creationId="{DB7289ED-B1E9-4367-83E0-D612FA802451}"/>
          </ac:spMkLst>
        </pc:spChg>
        <pc:picChg chg="add mod">
          <ac:chgData name="Demšar, Jure" userId="eadf55f5-308c-43ce-9841-e500cc622222" providerId="ADAL" clId="{0AF341FE-7C4A-4D7E-8217-905FA127DD6D}" dt="2020-10-17T17:05:57.690" v="4404" actId="27614"/>
          <ac:picMkLst>
            <pc:docMk/>
            <pc:sldMk cId="2346416537" sldId="277"/>
            <ac:picMk id="6" creationId="{6B08E594-A3B3-4926-B9E7-4AF082790635}"/>
          </ac:picMkLst>
        </pc:picChg>
      </pc:sldChg>
      <pc:sldChg chg="addSp delSp modSp new mod ord modClrScheme chgLayout">
        <pc:chgData name="Demšar, Jure" userId="eadf55f5-308c-43ce-9841-e500cc622222" providerId="ADAL" clId="{0AF341FE-7C4A-4D7E-8217-905FA127DD6D}" dt="2020-10-18T17:52:12.726" v="7810"/>
        <pc:sldMkLst>
          <pc:docMk/>
          <pc:sldMk cId="3598619127" sldId="278"/>
        </pc:sldMkLst>
        <pc:spChg chg="del">
          <ac:chgData name="Demšar, Jure" userId="eadf55f5-308c-43ce-9841-e500cc622222" providerId="ADAL" clId="{0AF341FE-7C4A-4D7E-8217-905FA127DD6D}" dt="2020-10-18T08:26:41.380" v="4427" actId="700"/>
          <ac:spMkLst>
            <pc:docMk/>
            <pc:sldMk cId="3598619127" sldId="278"/>
            <ac:spMk id="2" creationId="{CBC1404C-A07E-44BC-BD16-DD248DE67F47}"/>
          </ac:spMkLst>
        </pc:spChg>
        <pc:spChg chg="del">
          <ac:chgData name="Demšar, Jure" userId="eadf55f5-308c-43ce-9841-e500cc622222" providerId="ADAL" clId="{0AF341FE-7C4A-4D7E-8217-905FA127DD6D}" dt="2020-10-18T08:26:41.380" v="4427" actId="700"/>
          <ac:spMkLst>
            <pc:docMk/>
            <pc:sldMk cId="3598619127" sldId="278"/>
            <ac:spMk id="3" creationId="{886130A3-EAB4-483F-80D6-9501C87E2026}"/>
          </ac:spMkLst>
        </pc:spChg>
        <pc:spChg chg="mod ord">
          <ac:chgData name="Demšar, Jure" userId="eadf55f5-308c-43ce-9841-e500cc622222" providerId="ADAL" clId="{0AF341FE-7C4A-4D7E-8217-905FA127DD6D}" dt="2020-10-18T17:52:12.726" v="7810"/>
          <ac:spMkLst>
            <pc:docMk/>
            <pc:sldMk cId="3598619127" sldId="278"/>
            <ac:spMk id="4" creationId="{C07CB7D9-FA8F-41D0-9291-9E30FB387B3B}"/>
          </ac:spMkLst>
        </pc:spChg>
        <pc:spChg chg="add del mod">
          <ac:chgData name="Demšar, Jure" userId="eadf55f5-308c-43ce-9841-e500cc622222" providerId="ADAL" clId="{0AF341FE-7C4A-4D7E-8217-905FA127DD6D}" dt="2020-10-18T08:26:54.891" v="4432" actId="478"/>
          <ac:spMkLst>
            <pc:docMk/>
            <pc:sldMk cId="3598619127" sldId="278"/>
            <ac:spMk id="5" creationId="{0965B976-97D2-4D47-8426-2A2E9FA04739}"/>
          </ac:spMkLst>
        </pc:spChg>
        <pc:spChg chg="add del mod">
          <ac:chgData name="Demšar, Jure" userId="eadf55f5-308c-43ce-9841-e500cc622222" providerId="ADAL" clId="{0AF341FE-7C4A-4D7E-8217-905FA127DD6D}" dt="2020-10-18T08:28:05.648" v="4477" actId="21"/>
          <ac:spMkLst>
            <pc:docMk/>
            <pc:sldMk cId="3598619127" sldId="278"/>
            <ac:spMk id="6" creationId="{928F12AB-2347-4CCF-B5A7-4B46895A3A54}"/>
          </ac:spMkLst>
        </pc:spChg>
        <pc:spChg chg="add mod ord">
          <ac:chgData name="Demšar, Jure" userId="eadf55f5-308c-43ce-9841-e500cc622222" providerId="ADAL" clId="{0AF341FE-7C4A-4D7E-8217-905FA127DD6D}" dt="2020-10-18T17:52:12.726" v="7810"/>
          <ac:spMkLst>
            <pc:docMk/>
            <pc:sldMk cId="3598619127" sldId="278"/>
            <ac:spMk id="7" creationId="{4AE3706D-3EB6-454B-9672-D60294350891}"/>
          </ac:spMkLst>
        </pc:spChg>
        <pc:spChg chg="add mod">
          <ac:chgData name="Demšar, Jure" userId="eadf55f5-308c-43ce-9841-e500cc622222" providerId="ADAL" clId="{0AF341FE-7C4A-4D7E-8217-905FA127DD6D}" dt="2020-10-18T10:00:33.481" v="5582" actId="2711"/>
          <ac:spMkLst>
            <pc:docMk/>
            <pc:sldMk cId="3598619127" sldId="278"/>
            <ac:spMk id="9" creationId="{B23690EB-445F-477B-98F6-7E7FCBD21DB5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2615689811" sldId="279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15689811" sldId="279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15689811" sldId="279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2644137958" sldId="280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44137958" sldId="280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644137958" sldId="280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3178752311" sldId="281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178752311" sldId="281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178752311" sldId="281"/>
            <ac:spMk id="3" creationId="{02774E1B-7E41-4FBF-B60A-597EA771BF83}"/>
          </ac:spMkLst>
        </pc:spChg>
      </pc:sldChg>
      <pc:sldChg chg="addSp delSp modSp new mod modClrScheme chgLayout">
        <pc:chgData name="Demšar, Jure" userId="eadf55f5-308c-43ce-9841-e500cc622222" providerId="ADAL" clId="{0AF341FE-7C4A-4D7E-8217-905FA127DD6D}" dt="2020-10-18T11:52:20.613" v="6139" actId="14100"/>
        <pc:sldMkLst>
          <pc:docMk/>
          <pc:sldMk cId="580626563" sldId="282"/>
        </pc:sldMkLst>
        <pc:spChg chg="del">
          <ac:chgData name="Demšar, Jure" userId="eadf55f5-308c-43ce-9841-e500cc622222" providerId="ADAL" clId="{0AF341FE-7C4A-4D7E-8217-905FA127DD6D}" dt="2020-10-18T11:51:51.059" v="6133" actId="700"/>
          <ac:spMkLst>
            <pc:docMk/>
            <pc:sldMk cId="580626563" sldId="282"/>
            <ac:spMk id="2" creationId="{15CE2F9D-5EF4-490D-886F-8CFDC9DF750F}"/>
          </ac:spMkLst>
        </pc:spChg>
        <pc:spChg chg="del">
          <ac:chgData name="Demšar, Jure" userId="eadf55f5-308c-43ce-9841-e500cc622222" providerId="ADAL" clId="{0AF341FE-7C4A-4D7E-8217-905FA127DD6D}" dt="2020-10-18T11:51:51.059" v="6133" actId="700"/>
          <ac:spMkLst>
            <pc:docMk/>
            <pc:sldMk cId="580626563" sldId="282"/>
            <ac:spMk id="3" creationId="{AE401773-1608-4AE5-B913-E56A5817D6B2}"/>
          </ac:spMkLst>
        </pc:spChg>
        <pc:spChg chg="del mod ord">
          <ac:chgData name="Demšar, Jure" userId="eadf55f5-308c-43ce-9841-e500cc622222" providerId="ADAL" clId="{0AF341FE-7C4A-4D7E-8217-905FA127DD6D}" dt="2020-10-18T11:52:04.117" v="6137" actId="478"/>
          <ac:spMkLst>
            <pc:docMk/>
            <pc:sldMk cId="580626563" sldId="282"/>
            <ac:spMk id="4" creationId="{93518348-B5BD-4A30-A1F7-C9E6B2738958}"/>
          </ac:spMkLst>
        </pc:spChg>
        <pc:graphicFrameChg chg="add mod">
          <ac:chgData name="Demšar, Jure" userId="eadf55f5-308c-43ce-9841-e500cc622222" providerId="ADAL" clId="{0AF341FE-7C4A-4D7E-8217-905FA127DD6D}" dt="2020-10-18T11:52:20.613" v="6139" actId="14100"/>
          <ac:graphicFrameMkLst>
            <pc:docMk/>
            <pc:sldMk cId="580626563" sldId="282"/>
            <ac:graphicFrameMk id="5" creationId="{E74D2A01-35F2-4D5D-A11A-DAA85A03BADA}"/>
          </ac:graphicFrameMkLst>
        </pc:graphicFrameChg>
      </pc:sldChg>
      <pc:sldChg chg="modSp add mod">
        <pc:chgData name="Demšar, Jure" userId="eadf55f5-308c-43ce-9841-e500cc622222" providerId="ADAL" clId="{0AF341FE-7C4A-4D7E-8217-905FA127DD6D}" dt="2020-10-18T17:52:12.726" v="7810"/>
        <pc:sldMkLst>
          <pc:docMk/>
          <pc:sldMk cId="3233655432" sldId="283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233655432" sldId="283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3233655432" sldId="283"/>
            <ac:spMk id="3" creationId="{02774E1B-7E41-4FBF-B60A-597EA771BF83}"/>
          </ac:spMkLst>
        </pc:spChg>
      </pc:sldChg>
      <pc:sldChg chg="modSp add mod">
        <pc:chgData name="Demšar, Jure" userId="eadf55f5-308c-43ce-9841-e500cc622222" providerId="ADAL" clId="{0AF341FE-7C4A-4D7E-8217-905FA127DD6D}" dt="2020-10-18T17:58:19.627" v="8160" actId="20577"/>
        <pc:sldMkLst>
          <pc:docMk/>
          <pc:sldMk cId="2115523617" sldId="284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2115523617" sldId="284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8:19.627" v="8160" actId="20577"/>
          <ac:spMkLst>
            <pc:docMk/>
            <pc:sldMk cId="2115523617" sldId="284"/>
            <ac:spMk id="3" creationId="{02774E1B-7E41-4FBF-B60A-597EA771BF83}"/>
          </ac:spMkLst>
        </pc:spChg>
      </pc:sldChg>
      <pc:sldChg chg="addSp delSp modSp add mod ord">
        <pc:chgData name="Demšar, Jure" userId="eadf55f5-308c-43ce-9841-e500cc622222" providerId="ADAL" clId="{0AF341FE-7C4A-4D7E-8217-905FA127DD6D}" dt="2020-10-19T17:11:08.084" v="8524" actId="313"/>
        <pc:sldMkLst>
          <pc:docMk/>
          <pc:sldMk cId="1697503020" sldId="285"/>
        </pc:sldMkLst>
        <pc:spChg chg="mod">
          <ac:chgData name="Demšar, Jure" userId="eadf55f5-308c-43ce-9841-e500cc622222" providerId="ADAL" clId="{0AF341FE-7C4A-4D7E-8217-905FA127DD6D}" dt="2020-10-18T17:52:12.726" v="7810"/>
          <ac:spMkLst>
            <pc:docMk/>
            <pc:sldMk cId="1697503020" sldId="285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9T17:11:08.084" v="8524" actId="313"/>
          <ac:spMkLst>
            <pc:docMk/>
            <pc:sldMk cId="1697503020" sldId="285"/>
            <ac:spMk id="3" creationId="{02774E1B-7E41-4FBF-B60A-597EA771BF83}"/>
          </ac:spMkLst>
        </pc:spChg>
        <pc:spChg chg="add del">
          <ac:chgData name="Demšar, Jure" userId="eadf55f5-308c-43ce-9841-e500cc622222" providerId="ADAL" clId="{0AF341FE-7C4A-4D7E-8217-905FA127DD6D}" dt="2020-10-18T17:48:59.909" v="7503"/>
          <ac:spMkLst>
            <pc:docMk/>
            <pc:sldMk cId="1697503020" sldId="285"/>
            <ac:spMk id="7" creationId="{1ABF8DDA-08F0-44E9-A683-4C3FA8EFB547}"/>
          </ac:spMkLst>
        </pc:spChg>
      </pc:sldChg>
      <pc:sldChg chg="addSp delSp modSp new mod ord setBg modClrScheme chgLayout">
        <pc:chgData name="Demšar, Jure" userId="eadf55f5-308c-43ce-9841-e500cc622222" providerId="ADAL" clId="{0AF341FE-7C4A-4D7E-8217-905FA127DD6D}" dt="2020-10-18T18:01:15.909" v="8435" actId="14100"/>
        <pc:sldMkLst>
          <pc:docMk/>
          <pc:sldMk cId="239547347" sldId="286"/>
        </pc:sldMkLst>
        <pc:spChg chg="del">
          <ac:chgData name="Demšar, Jure" userId="eadf55f5-308c-43ce-9841-e500cc622222" providerId="ADAL" clId="{0AF341FE-7C4A-4D7E-8217-905FA127DD6D}" dt="2020-10-18T17:51:25.606" v="7796" actId="700"/>
          <ac:spMkLst>
            <pc:docMk/>
            <pc:sldMk cId="239547347" sldId="286"/>
            <ac:spMk id="2" creationId="{16F2C9A8-2A2D-4D4E-9647-4F79ECF82CD2}"/>
          </ac:spMkLst>
        </pc:spChg>
        <pc:spChg chg="del">
          <ac:chgData name="Demšar, Jure" userId="eadf55f5-308c-43ce-9841-e500cc622222" providerId="ADAL" clId="{0AF341FE-7C4A-4D7E-8217-905FA127DD6D}" dt="2020-10-18T17:51:25.606" v="7796" actId="700"/>
          <ac:spMkLst>
            <pc:docMk/>
            <pc:sldMk cId="239547347" sldId="286"/>
            <ac:spMk id="3" creationId="{C057A4F2-394D-4D6D-BD62-D87A7F4CE0F7}"/>
          </ac:spMkLst>
        </pc:spChg>
        <pc:spChg chg="add del mod ord">
          <ac:chgData name="Demšar, Jure" userId="eadf55f5-308c-43ce-9841-e500cc622222" providerId="ADAL" clId="{0AF341FE-7C4A-4D7E-8217-905FA127DD6D}" dt="2020-10-18T17:52:15.394" v="7811" actId="478"/>
          <ac:spMkLst>
            <pc:docMk/>
            <pc:sldMk cId="239547347" sldId="286"/>
            <ac:spMk id="4" creationId="{CB7FEB5B-3ABA-4F62-A8B9-FCAAF266FA52}"/>
          </ac:spMkLst>
        </pc:spChg>
        <pc:graphicFrameChg chg="add mod">
          <ac:chgData name="Demšar, Jure" userId="eadf55f5-308c-43ce-9841-e500cc622222" providerId="ADAL" clId="{0AF341FE-7C4A-4D7E-8217-905FA127DD6D}" dt="2020-10-18T18:01:15.909" v="8435" actId="14100"/>
          <ac:graphicFrameMkLst>
            <pc:docMk/>
            <pc:sldMk cId="239547347" sldId="286"/>
            <ac:graphicFrameMk id="6" creationId="{58620CC7-430E-49AF-B608-D81BF082EB77}"/>
          </ac:graphicFrameMkLst>
        </pc:graphicFrameChg>
        <pc:picChg chg="add del mod">
          <ac:chgData name="Demšar, Jure" userId="eadf55f5-308c-43ce-9841-e500cc622222" providerId="ADAL" clId="{0AF341FE-7C4A-4D7E-8217-905FA127DD6D}" dt="2020-10-18T17:58:28.315" v="8164" actId="478"/>
          <ac:picMkLst>
            <pc:docMk/>
            <pc:sldMk cId="239547347" sldId="286"/>
            <ac:picMk id="5" creationId="{34BEE174-298E-4595-88DF-142476F511B1}"/>
          </ac:picMkLst>
        </pc:picChg>
      </pc:sldChg>
      <pc:sldChg chg="add del">
        <pc:chgData name="Demšar, Jure" userId="eadf55f5-308c-43ce-9841-e500cc622222" providerId="ADAL" clId="{0AF341FE-7C4A-4D7E-8217-905FA127DD6D}" dt="2020-10-18T17:51:19.352" v="7794" actId="47"/>
        <pc:sldMkLst>
          <pc:docMk/>
          <pc:sldMk cId="1274340762" sldId="286"/>
        </pc:sldMkLst>
      </pc:sldChg>
      <pc:sldChg chg="addSp delSp modSp new mod modClrScheme chgLayout">
        <pc:chgData name="Demšar, Jure" userId="eadf55f5-308c-43ce-9841-e500cc622222" providerId="ADAL" clId="{0AF341FE-7C4A-4D7E-8217-905FA127DD6D}" dt="2020-10-18T17:56:15.984" v="7866" actId="113"/>
        <pc:sldMkLst>
          <pc:docMk/>
          <pc:sldMk cId="1491064691" sldId="287"/>
        </pc:sldMkLst>
        <pc:spChg chg="del">
          <ac:chgData name="Demšar, Jure" userId="eadf55f5-308c-43ce-9841-e500cc622222" providerId="ADAL" clId="{0AF341FE-7C4A-4D7E-8217-905FA127DD6D}" dt="2020-10-18T17:52:37.437" v="7815" actId="700"/>
          <ac:spMkLst>
            <pc:docMk/>
            <pc:sldMk cId="1491064691" sldId="287"/>
            <ac:spMk id="2" creationId="{304442DB-0D97-4CF1-8742-AA6038F63C47}"/>
          </ac:spMkLst>
        </pc:spChg>
        <pc:spChg chg="del">
          <ac:chgData name="Demšar, Jure" userId="eadf55f5-308c-43ce-9841-e500cc622222" providerId="ADAL" clId="{0AF341FE-7C4A-4D7E-8217-905FA127DD6D}" dt="2020-10-18T17:52:37.437" v="7815" actId="700"/>
          <ac:spMkLst>
            <pc:docMk/>
            <pc:sldMk cId="1491064691" sldId="287"/>
            <ac:spMk id="3" creationId="{F52825B1-6E2F-46AE-8C53-87E95DD2797D}"/>
          </ac:spMkLst>
        </pc:spChg>
        <pc:spChg chg="del mod ord">
          <ac:chgData name="Demšar, Jure" userId="eadf55f5-308c-43ce-9841-e500cc622222" providerId="ADAL" clId="{0AF341FE-7C4A-4D7E-8217-905FA127DD6D}" dt="2020-10-18T17:52:38.531" v="7816" actId="478"/>
          <ac:spMkLst>
            <pc:docMk/>
            <pc:sldMk cId="1491064691" sldId="287"/>
            <ac:spMk id="4" creationId="{30A89A95-E5CE-4F79-A5DD-5252820E0F23}"/>
          </ac:spMkLst>
        </pc:spChg>
        <pc:spChg chg="add mod">
          <ac:chgData name="Demšar, Jure" userId="eadf55f5-308c-43ce-9841-e500cc622222" providerId="ADAL" clId="{0AF341FE-7C4A-4D7E-8217-905FA127DD6D}" dt="2020-10-18T17:56:15.984" v="7866" actId="113"/>
          <ac:spMkLst>
            <pc:docMk/>
            <pc:sldMk cId="1491064691" sldId="287"/>
            <ac:spMk id="5" creationId="{4023BEE2-5CA7-4422-8A7A-A36E48A5E4FB}"/>
          </ac:spMkLst>
        </pc:spChg>
        <pc:picChg chg="add mod">
          <ac:chgData name="Demšar, Jure" userId="eadf55f5-308c-43ce-9841-e500cc622222" providerId="ADAL" clId="{0AF341FE-7C4A-4D7E-8217-905FA127DD6D}" dt="2020-10-18T17:55:14.640" v="7848" actId="1076"/>
          <ac:picMkLst>
            <pc:docMk/>
            <pc:sldMk cId="1491064691" sldId="287"/>
            <ac:picMk id="6" creationId="{5E47C190-4F70-49BF-AFF5-1BB2E741A8EE}"/>
          </ac:picMkLst>
        </pc:picChg>
        <pc:picChg chg="add del mod">
          <ac:chgData name="Demšar, Jure" userId="eadf55f5-308c-43ce-9841-e500cc622222" providerId="ADAL" clId="{0AF341FE-7C4A-4D7E-8217-905FA127DD6D}" dt="2020-10-18T17:55:22.363" v="7850" actId="478"/>
          <ac:picMkLst>
            <pc:docMk/>
            <pc:sldMk cId="1491064691" sldId="287"/>
            <ac:picMk id="7" creationId="{6C1B460E-6FB2-41EE-A83E-C27AC41B2FA6}"/>
          </ac:picMkLst>
        </pc:picChg>
        <pc:picChg chg="add del mod">
          <ac:chgData name="Demšar, Jure" userId="eadf55f5-308c-43ce-9841-e500cc622222" providerId="ADAL" clId="{0AF341FE-7C4A-4D7E-8217-905FA127DD6D}" dt="2020-10-18T17:55:43.267" v="7855" actId="478"/>
          <ac:picMkLst>
            <pc:docMk/>
            <pc:sldMk cId="1491064691" sldId="287"/>
            <ac:picMk id="8" creationId="{F4C9329A-F8D7-4AD7-B472-AF9439AE3CE7}"/>
          </ac:picMkLst>
        </pc:picChg>
        <pc:picChg chg="add mod">
          <ac:chgData name="Demšar, Jure" userId="eadf55f5-308c-43ce-9841-e500cc622222" providerId="ADAL" clId="{0AF341FE-7C4A-4D7E-8217-905FA127DD6D}" dt="2020-10-18T17:56:01.447" v="7859" actId="1076"/>
          <ac:picMkLst>
            <pc:docMk/>
            <pc:sldMk cId="1491064691" sldId="287"/>
            <ac:picMk id="9" creationId="{4BAD8C47-DC58-489D-99D7-568D4BAA67E7}"/>
          </ac:picMkLst>
        </pc:picChg>
      </pc:sldChg>
      <pc:sldChg chg="addSp delSp modSp add mod">
        <pc:chgData name="Demšar, Jure" userId="eadf55f5-308c-43ce-9841-e500cc622222" providerId="ADAL" clId="{0AF341FE-7C4A-4D7E-8217-905FA127DD6D}" dt="2020-10-18T18:02:55.016" v="8440" actId="1076"/>
        <pc:sldMkLst>
          <pc:docMk/>
          <pc:sldMk cId="1681080339" sldId="288"/>
        </pc:sldMkLst>
        <pc:graphicFrameChg chg="add mod">
          <ac:chgData name="Demšar, Jure" userId="eadf55f5-308c-43ce-9841-e500cc622222" providerId="ADAL" clId="{0AF341FE-7C4A-4D7E-8217-905FA127DD6D}" dt="2020-10-18T18:02:55.016" v="8440" actId="1076"/>
          <ac:graphicFrameMkLst>
            <pc:docMk/>
            <pc:sldMk cId="1681080339" sldId="288"/>
            <ac:graphicFrameMk id="2" creationId="{EA112332-0C60-48C0-AEF2-F13E5735A2C6}"/>
          </ac:graphicFrameMkLst>
        </pc:graphicFrameChg>
        <pc:picChg chg="del">
          <ac:chgData name="Demšar, Jure" userId="eadf55f5-308c-43ce-9841-e500cc622222" providerId="ADAL" clId="{0AF341FE-7C4A-4D7E-8217-905FA127DD6D}" dt="2020-10-18T17:58:26.934" v="8163" actId="478"/>
          <ac:picMkLst>
            <pc:docMk/>
            <pc:sldMk cId="1681080339" sldId="288"/>
            <ac:picMk id="5" creationId="{34BEE174-298E-4595-88DF-142476F511B1}"/>
          </ac:picMkLst>
        </pc:picChg>
      </pc:sldChg>
      <pc:sldChg chg="add">
        <pc:chgData name="Demšar, Jure" userId="eadf55f5-308c-43ce-9841-e500cc622222" providerId="ADAL" clId="{0AF341FE-7C4A-4D7E-8217-905FA127DD6D}" dt="2020-10-18T17:58:25.015" v="8162"/>
        <pc:sldMkLst>
          <pc:docMk/>
          <pc:sldMk cId="3395289514" sldId="289"/>
        </pc:sldMkLst>
      </pc:sldChg>
      <pc:sldChg chg="addSp modSp add mod ord">
        <pc:chgData name="Demšar, Jure" userId="eadf55f5-308c-43ce-9841-e500cc622222" providerId="ADAL" clId="{0AF341FE-7C4A-4D7E-8217-905FA127DD6D}" dt="2020-10-18T17:59:51.820" v="8432" actId="962"/>
        <pc:sldMkLst>
          <pc:docMk/>
          <pc:sldMk cId="220731470" sldId="290"/>
        </pc:sldMkLst>
        <pc:spChg chg="mod">
          <ac:chgData name="Demšar, Jure" userId="eadf55f5-308c-43ce-9841-e500cc622222" providerId="ADAL" clId="{0AF341FE-7C4A-4D7E-8217-905FA127DD6D}" dt="2020-10-18T17:58:43.129" v="8181" actId="20577"/>
          <ac:spMkLst>
            <pc:docMk/>
            <pc:sldMk cId="220731470" sldId="290"/>
            <ac:spMk id="2" creationId="{5488FAB6-27FF-4F6E-B6A3-2E4E1E84283E}"/>
          </ac:spMkLst>
        </pc:spChg>
        <pc:spChg chg="mod">
          <ac:chgData name="Demšar, Jure" userId="eadf55f5-308c-43ce-9841-e500cc622222" providerId="ADAL" clId="{0AF341FE-7C4A-4D7E-8217-905FA127DD6D}" dt="2020-10-18T17:59:33.386" v="8428" actId="33524"/>
          <ac:spMkLst>
            <pc:docMk/>
            <pc:sldMk cId="220731470" sldId="290"/>
            <ac:spMk id="3" creationId="{02774E1B-7E41-4FBF-B60A-597EA771BF83}"/>
          </ac:spMkLst>
        </pc:spChg>
        <pc:picChg chg="add mod">
          <ac:chgData name="Demšar, Jure" userId="eadf55f5-308c-43ce-9841-e500cc622222" providerId="ADAL" clId="{0AF341FE-7C4A-4D7E-8217-905FA127DD6D}" dt="2020-10-18T17:59:51.820" v="8432" actId="962"/>
          <ac:picMkLst>
            <pc:docMk/>
            <pc:sldMk cId="220731470" sldId="290"/>
            <ac:picMk id="8" creationId="{7EBDBBA6-BB21-4347-BCE0-C564AE92368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8DC33-9320-4328-B019-E0163181A3C7}" type="datetimeFigureOut">
              <a:rPr lang="LID4096" smtClean="0"/>
              <a:t>10/29/2020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5041-6ABE-482D-8014-87CF18E72B1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16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482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902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9275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69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55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5041-6ABE-482D-8014-87CF18E72B1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95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F8B7-67C5-4A34-9D89-4D3855478B38}" type="datetime1">
              <a:rPr lang="LID4096" smtClean="0"/>
              <a:t>10/29/2020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99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644-7963-4809-9FF7-F9DF3305E547}" type="datetime1">
              <a:rPr lang="LID4096" smtClean="0"/>
              <a:t>10/29/2020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ECBB3-0644-4928-A7BE-41D4F8638333}" type="datetime1">
              <a:rPr lang="LID4096" smtClean="0"/>
              <a:t>10/29/2020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855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827A-731F-4B00-B107-0A188EC60DAC}" type="datetime1">
              <a:rPr lang="LID4096" smtClean="0"/>
              <a:t>10/29/2020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184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6D72-F593-4B40-B106-3EC660BC654E}" type="datetime1">
              <a:rPr lang="LID4096" smtClean="0"/>
              <a:t>10/29/2020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68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6076-8E4C-42D8-AF17-F97426B5A340}" type="datetime1">
              <a:rPr lang="LID4096" smtClean="0"/>
              <a:t>10/29/2020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026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7D47-60FF-4C64-862B-023FFBAD268A}" type="datetime1">
              <a:rPr lang="LID4096" smtClean="0"/>
              <a:t>10/29/2020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171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F1EEE-FEBE-4D06-A0A4-D3C86B39934D}" type="datetime1">
              <a:rPr lang="LID4096" smtClean="0"/>
              <a:t>10/29/2020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15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84AE-54D1-4B7D-8A6B-EF7CB9635BE3}" type="datetime1">
              <a:rPr lang="LID4096" smtClean="0"/>
              <a:t>10/29/2020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9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948E-2D54-4984-8A4B-70C1CA7F957B}" type="datetime1">
              <a:rPr lang="LID4096" smtClean="0"/>
              <a:t>10/29/2020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593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6861-8171-4936-A2D2-42381F04264D}" type="datetime1">
              <a:rPr lang="LID4096" smtClean="0"/>
              <a:t>10/29/2020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9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357CB-971F-4825-B9C7-A50F10DC2193}" type="datetime1">
              <a:rPr lang="LID4096" smtClean="0"/>
              <a:t>10/29/2020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F5A7-69E0-4703-97D0-8078648202E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03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jure.demsar@fri.uni-lj.s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C40E986A-F8CB-438A-B4A9-4FE842FEF2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019859" y="361728"/>
            <a:ext cx="3104282" cy="499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307070"/>
            <a:ext cx="6858000" cy="110085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Probabilistic programming II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Jure Demšar</a:t>
            </a:r>
            <a:endParaRPr lang="LID4096" sz="5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9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14459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statements, break and continue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10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while (condition)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if (x[n] &gt;= 0) continue;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if above holds the line below will be skipped due to continue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sum += x[n];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while (condition)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if (x[n] &gt;= 0) break;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if above is true, while loop will exit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sum += x[n];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2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functions block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functions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custom user-defined functions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function declarations and definitions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block is placed at the top of your Stan program.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it you can code up any custom functions that will help you in your work.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11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9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transformed data block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transformed data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mathematical transformations of the data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declarations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statements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block is used to perform any transformation on the input data from the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data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block.</a:t>
            </a: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After transformations (e.g. normalization, standardization ...) are completed, Stan checks if transformed data meets the boundaries, we set on declared variables. If we violated our own constraints Stan errors out.</a:t>
            </a:r>
          </a:p>
          <a:p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12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2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transformed parameters block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transformed parameters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mathematical transformations of model’s parameters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declarations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statements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block servers a similar purpose as the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transformed data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block, except that this time we are transforming model’s parameters.</a:t>
            </a: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Transformed parameters are part of model’s output.</a:t>
            </a: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After statements are executed, Stan check the constraints we provided. If the parameter does not meet the constraints its value will be rejected.</a:t>
            </a:r>
          </a:p>
          <a:p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13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23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generated quantities block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generated quantities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additional generated outputs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declarations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statements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block is rather different then other blocks as nothing in it affects the sampled parameter values.</a:t>
            </a:r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block is executed after a sample is generated, in it we can use model’s variables to generate custom quantities we are interested in (e.g. posterior event probabilities, comparisons between parameters, log likelihoods ...).</a:t>
            </a:r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14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2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Log posterior probability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4E1B-7E41-4FBF-B60A-597EA771B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1354"/>
            <a:ext cx="7886699" cy="362611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the Bayesian setting a probabilistic program is a description of how to compute the posterior distribution. The essence of computation in Stan is dealing with the logarithm of the posterior probability density.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practice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y[</a:t>
            </a:r>
            <a:r>
              <a:rPr lang="en-US" sz="20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] ~ normal(mu, sigma);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multiplies the current posterior probability by the density of the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normal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distribution at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y[</a:t>
            </a:r>
            <a:r>
              <a:rPr lang="en-US" sz="20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]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is the same as an increment of current log-probability by the log-density of the normal distribution at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y[</a:t>
            </a:r>
            <a:r>
              <a:rPr lang="en-US" sz="20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]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.</a:t>
            </a:r>
          </a:p>
          <a:p>
            <a:endParaRPr lang="en-US" sz="2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Indeed, we can replace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y[</a:t>
            </a:r>
            <a:r>
              <a:rPr lang="en-US" sz="20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] ~ normal(mu, sigma);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with 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target += </a:t>
            </a:r>
            <a:r>
              <a:rPr lang="en-US" sz="20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normal_lpdf</a:t>
            </a:r>
            <a:r>
              <a:rPr lang="en-US" sz="2000" dirty="0">
                <a:latin typeface="Consolas" panose="020B0609020204030204" pitchFamily="49" charset="0"/>
                <a:ea typeface="Source Sans Pro Light" panose="020B0403030403020204" pitchFamily="34" charset="0"/>
              </a:rPr>
              <a:t>(y | mu, sigma)</a:t>
            </a: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.</a:t>
            </a:r>
            <a:endParaRPr lang="en-US" sz="20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15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5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16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37C8E1-518D-4B8F-8EA7-56BAD539FFF7}"/>
              </a:ext>
            </a:extLst>
          </p:cNvPr>
          <p:cNvSpPr txBox="1">
            <a:spLocks/>
          </p:cNvSpPr>
          <p:nvPr/>
        </p:nvSpPr>
        <p:spPr>
          <a:xfrm>
            <a:off x="2765400" y="2307070"/>
            <a:ext cx="3613197" cy="1100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Hands on examples</a:t>
            </a:r>
            <a:endParaRPr lang="LID4096" sz="5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9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Presenting models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17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70170-07A3-4ECB-8F17-6F2131DD1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258" y="1644036"/>
            <a:ext cx="5513483" cy="32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8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18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D183892-B95B-4AAD-BA36-463DE0FE2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2" y="427809"/>
            <a:ext cx="7157095" cy="48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1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BB0E-6BEA-4319-99EF-3E7BAB5D4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252715"/>
            <a:ext cx="6858000" cy="12095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Questions, problems …</a:t>
            </a: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3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000" dirty="0">
                <a:latin typeface="Source Sans Pro Light" panose="020B0403030403020204" pitchFamily="34" charset="0"/>
                <a:ea typeface="Source Sans Pro Light" panose="020B0403030403020204" pitchFamily="34" charset="0"/>
                <a:hlinkClick r:id="rId3"/>
              </a:rPr>
              <a:t>jure.demsar@fri.uni-lj.si</a:t>
            </a:r>
            <a:endParaRPr lang="LID4096" sz="5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Picture Placeholder 3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A09B267A-D8D3-46C2-9786-7155E1DB92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>
            <a:off x="3019858" y="423402"/>
            <a:ext cx="3104282" cy="49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 variable types in Stan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2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simplex is a vector of positive real numbers that sum up to 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simplex[n] s;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unit vector - a vector of real values with Euclidian length of one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unit_vector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[n]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uv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ordered vectors contains ascendingly ordered real numbers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ordered[n] o;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positive ordered vector contains ordered positive real numbers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positive_ordered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[n] po;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9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 variable types in Stan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3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row vector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row_vector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[n]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covariance matrices - symmetric and positive definite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cov_matrix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[K] Omega;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correlation matrices - symmetric and positive definite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has entries between −1 and 1 and has a unit diagonal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corr_matrix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[3] Sigma;</a:t>
            </a:r>
          </a:p>
        </p:txBody>
      </p:sp>
    </p:spTree>
    <p:extLst>
      <p:ext uri="{BB962C8B-B14F-4D97-AF65-F5344CB8AC3E}">
        <p14:creationId xmlns:p14="http://schemas.microsoft.com/office/powerpoint/2010/main" val="150392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Additional variable types in Stan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4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Cholesky factors of covariance matrices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cholesky_factor_cov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[4] L;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Cholesky factors of correlation matrices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cholesky_factor_corr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[K] L;</a:t>
            </a:r>
          </a:p>
        </p:txBody>
      </p:sp>
    </p:spTree>
    <p:extLst>
      <p:ext uri="{BB962C8B-B14F-4D97-AF65-F5344CB8AC3E}">
        <p14:creationId xmlns:p14="http://schemas.microsoft.com/office/powerpoint/2010/main" val="7160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Conditional statements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5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condition1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statement1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else if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condition2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statement2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a comment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else if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conditionN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-1)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statementN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-1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/*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a comment block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*/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statementN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3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loops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6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this is a for loop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for (n in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1:N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y[n] ~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bernoulli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(theta);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Stan is quite smart, as you saw in our first example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the above can be simplified (presuming y is a vector or an array)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y ~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bernoulli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(theta);</a:t>
            </a:r>
          </a:p>
        </p:txBody>
      </p:sp>
    </p:spTree>
    <p:extLst>
      <p:ext uri="{BB962C8B-B14F-4D97-AF65-F5344CB8AC3E}">
        <p14:creationId xmlns:p14="http://schemas.microsoft.com/office/powerpoint/2010/main" val="39198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“Foreach” loops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7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if items is a container (vector, row vector, matrix, or array)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in items)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do something with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for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2D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 arrays we require a double loop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we can traverse matrices in a single “foreach” loop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elements in a matrix are visited in a column-major order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real array[2, 3];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in array)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for (j in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  ... do something with y ...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09365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“Foreach” loops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8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if items is a container (vector, row vector, matrix, or array)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in items)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... do something with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for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2D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 arrays we require a double loop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we can traverse matrices in a single “foreach” loop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elements in a matrix are visited in a column-major order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real array[2, 3];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for (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in array)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for (j in </a:t>
            </a:r>
            <a:r>
              <a:rPr lang="en-US" sz="1600" dirty="0" err="1">
                <a:latin typeface="Consolas" panose="020B0609020204030204" pitchFamily="49" charset="0"/>
                <a:ea typeface="Source Sans Pro Light" panose="020B0403030403020204" pitchFamily="34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  ... do something with y ...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1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843C928-BA92-4E3B-A771-AAED350D87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642" y="314459"/>
            <a:ext cx="5082715" cy="5096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8FAB6-27FF-4F6E-B6A3-2E4E1E8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While statements, break and continue</a:t>
            </a:r>
            <a:endParaRPr lang="LID4096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9CFB-E8AA-4FDD-A4C4-214EF48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1149" y="5216685"/>
            <a:ext cx="532852" cy="498315"/>
          </a:xfrm>
        </p:spPr>
        <p:txBody>
          <a:bodyPr/>
          <a:lstStyle/>
          <a:p>
            <a:pPr algn="ctr"/>
            <a:fld id="{96EFF5A7-69E0-4703-97D0-8078648202E5}" type="slidenum">
              <a:rPr lang="LID4096" sz="1600" b="1">
                <a:solidFill>
                  <a:srgbClr val="EF120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pPr algn="ctr"/>
              <a:t>9</a:t>
            </a:fld>
            <a:endParaRPr lang="LID4096" sz="1600" b="1" dirty="0">
              <a:solidFill>
                <a:srgbClr val="EF1209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1C9922-9DC3-4CEF-9A97-4C65415B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while (condition)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if (x[n] &gt;= 0) continue;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if above holds the line below will be skipped due to continue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sum += x[n];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while (condition)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if (x[n] &gt;= 0) break;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Source Sans Pro Light" panose="020B0403030403020204" pitchFamily="34" charset="0"/>
              </a:rPr>
              <a:t>// if above is true, while loop will exit</a:t>
            </a: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  sum += x[n];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ea typeface="Source Sans Pro Light" panose="020B0403030403020204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3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1079</Words>
  <Application>Microsoft Office PowerPoint</Application>
  <PresentationFormat>On-screen Show (16:10)</PresentationFormat>
  <Paragraphs>174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Source Sans Pro</vt:lpstr>
      <vt:lpstr>Source Sans Pro Light</vt:lpstr>
      <vt:lpstr>Office Theme</vt:lpstr>
      <vt:lpstr>Probabilistic programming II  Jure Demšar</vt:lpstr>
      <vt:lpstr>Additional variable types in Stan</vt:lpstr>
      <vt:lpstr>Additional variable types in Stan</vt:lpstr>
      <vt:lpstr>Additional variable types in Stan</vt:lpstr>
      <vt:lpstr>Conditional statements</vt:lpstr>
      <vt:lpstr>For loops</vt:lpstr>
      <vt:lpstr>“Foreach” loops</vt:lpstr>
      <vt:lpstr>“Foreach” loops</vt:lpstr>
      <vt:lpstr>While statements, break and continue</vt:lpstr>
      <vt:lpstr>While statements, break and continue</vt:lpstr>
      <vt:lpstr>The functions block</vt:lpstr>
      <vt:lpstr>The transformed data block</vt:lpstr>
      <vt:lpstr>The transformed parameters block</vt:lpstr>
      <vt:lpstr>The generated quantities block</vt:lpstr>
      <vt:lpstr>Log posterior probability</vt:lpstr>
      <vt:lpstr>PowerPoint Presentation</vt:lpstr>
      <vt:lpstr>Presenting models</vt:lpstr>
      <vt:lpstr>PowerPoint Presentation</vt:lpstr>
      <vt:lpstr>Questions, problems …  jure.demsar@fri.uni-lj.si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Version Control I</dc:title>
  <dc:creator>Demšar, Jure</dc:creator>
  <cp:lastModifiedBy>Demšar, Jure</cp:lastModifiedBy>
  <cp:revision>23</cp:revision>
  <dcterms:created xsi:type="dcterms:W3CDTF">2020-10-14T12:48:18Z</dcterms:created>
  <dcterms:modified xsi:type="dcterms:W3CDTF">2020-10-29T10:20:31Z</dcterms:modified>
</cp:coreProperties>
</file>