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8"/>
  </p:notesMasterIdLst>
  <p:sldIdLst>
    <p:sldId id="295" r:id="rId2"/>
    <p:sldId id="296" r:id="rId3"/>
    <p:sldId id="299" r:id="rId4"/>
    <p:sldId id="278" r:id="rId5"/>
    <p:sldId id="300" r:id="rId6"/>
    <p:sldId id="302" r:id="rId7"/>
    <p:sldId id="301" r:id="rId8"/>
    <p:sldId id="309" r:id="rId9"/>
    <p:sldId id="293" r:id="rId10"/>
    <p:sldId id="303" r:id="rId11"/>
    <p:sldId id="298" r:id="rId12"/>
    <p:sldId id="307" r:id="rId13"/>
    <p:sldId id="308" r:id="rId14"/>
    <p:sldId id="306" r:id="rId15"/>
    <p:sldId id="305" r:id="rId16"/>
    <p:sldId id="310" r:id="rId17"/>
    <p:sldId id="311" r:id="rId18"/>
    <p:sldId id="312" r:id="rId19"/>
    <p:sldId id="314" r:id="rId20"/>
    <p:sldId id="315" r:id="rId21"/>
    <p:sldId id="316" r:id="rId22"/>
    <p:sldId id="317" r:id="rId23"/>
    <p:sldId id="318" r:id="rId24"/>
    <p:sldId id="319" r:id="rId25"/>
    <p:sldId id="320" r:id="rId26"/>
    <p:sldId id="321" r:id="rId27"/>
    <p:sldId id="322" r:id="rId28"/>
    <p:sldId id="323" r:id="rId29"/>
    <p:sldId id="324" r:id="rId30"/>
    <p:sldId id="325" r:id="rId31"/>
    <p:sldId id="326" r:id="rId32"/>
    <p:sldId id="327" r:id="rId33"/>
    <p:sldId id="328" r:id="rId34"/>
    <p:sldId id="329" r:id="rId35"/>
    <p:sldId id="330" r:id="rId36"/>
    <p:sldId id="331" r:id="rId37"/>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1209"/>
    <a:srgbClr val="252526"/>
    <a:srgbClr val="5B78A5"/>
    <a:srgbClr val="8EA2C1"/>
    <a:srgbClr val="1C45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6547"/>
  </p:normalViewPr>
  <p:slideViewPr>
    <p:cSldViewPr snapToGrid="0">
      <p:cViewPr varScale="1">
        <p:scale>
          <a:sx n="114" d="100"/>
          <a:sy n="114" d="100"/>
        </p:scale>
        <p:origin x="15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mšar, Jure" userId="eadf55f5-308c-43ce-9841-e500cc622222" providerId="ADAL" clId="{B0AFD2A6-2C1C-40C3-8B7D-E5FAB4B23F9C}"/>
    <pc:docChg chg="modSld">
      <pc:chgData name="Demšar, Jure" userId="eadf55f5-308c-43ce-9841-e500cc622222" providerId="ADAL" clId="{B0AFD2A6-2C1C-40C3-8B7D-E5FAB4B23F9C}" dt="2020-10-28T19:15:05.920" v="4" actId="207"/>
      <pc:docMkLst>
        <pc:docMk/>
      </pc:docMkLst>
      <pc:sldChg chg="modSp mod">
        <pc:chgData name="Demšar, Jure" userId="eadf55f5-308c-43ce-9841-e500cc622222" providerId="ADAL" clId="{B0AFD2A6-2C1C-40C3-8B7D-E5FAB4B23F9C}" dt="2020-10-28T19:14:57.251" v="2" actId="207"/>
        <pc:sldMkLst>
          <pc:docMk/>
          <pc:sldMk cId="1827799469" sldId="305"/>
        </pc:sldMkLst>
        <pc:spChg chg="mod">
          <ac:chgData name="Demšar, Jure" userId="eadf55f5-308c-43ce-9841-e500cc622222" providerId="ADAL" clId="{B0AFD2A6-2C1C-40C3-8B7D-E5FAB4B23F9C}" dt="2020-10-28T19:14:57.251" v="2" actId="207"/>
          <ac:spMkLst>
            <pc:docMk/>
            <pc:sldMk cId="1827799469" sldId="305"/>
            <ac:spMk id="3" creationId="{02774E1B-7E41-4FBF-B60A-597EA771BF83}"/>
          </ac:spMkLst>
        </pc:spChg>
      </pc:sldChg>
      <pc:sldChg chg="addSp modSp mod">
        <pc:chgData name="Demšar, Jure" userId="eadf55f5-308c-43ce-9841-e500cc622222" providerId="ADAL" clId="{B0AFD2A6-2C1C-40C3-8B7D-E5FAB4B23F9C}" dt="2020-10-28T19:04:05.402" v="1" actId="167"/>
        <pc:sldMkLst>
          <pc:docMk/>
          <pc:sldMk cId="3475762128" sldId="309"/>
        </pc:sldMkLst>
        <pc:picChg chg="add ord">
          <ac:chgData name="Demšar, Jure" userId="eadf55f5-308c-43ce-9841-e500cc622222" providerId="ADAL" clId="{B0AFD2A6-2C1C-40C3-8B7D-E5FAB4B23F9C}" dt="2020-10-28T19:04:05.402" v="1" actId="167"/>
          <ac:picMkLst>
            <pc:docMk/>
            <pc:sldMk cId="3475762128" sldId="309"/>
            <ac:picMk id="3" creationId="{586CF091-1523-4886-B91B-BF55E8856521}"/>
          </ac:picMkLst>
        </pc:picChg>
      </pc:sldChg>
      <pc:sldChg chg="modSp mod">
        <pc:chgData name="Demšar, Jure" userId="eadf55f5-308c-43ce-9841-e500cc622222" providerId="ADAL" clId="{B0AFD2A6-2C1C-40C3-8B7D-E5FAB4B23F9C}" dt="2020-10-28T19:15:02.356" v="3" actId="207"/>
        <pc:sldMkLst>
          <pc:docMk/>
          <pc:sldMk cId="207154045" sldId="310"/>
        </pc:sldMkLst>
        <pc:spChg chg="mod">
          <ac:chgData name="Demšar, Jure" userId="eadf55f5-308c-43ce-9841-e500cc622222" providerId="ADAL" clId="{B0AFD2A6-2C1C-40C3-8B7D-E5FAB4B23F9C}" dt="2020-10-28T19:15:02.356" v="3" actId="207"/>
          <ac:spMkLst>
            <pc:docMk/>
            <pc:sldMk cId="207154045" sldId="310"/>
            <ac:spMk id="3" creationId="{02774E1B-7E41-4FBF-B60A-597EA771BF83}"/>
          </ac:spMkLst>
        </pc:spChg>
      </pc:sldChg>
      <pc:sldChg chg="modSp mod">
        <pc:chgData name="Demšar, Jure" userId="eadf55f5-308c-43ce-9841-e500cc622222" providerId="ADAL" clId="{B0AFD2A6-2C1C-40C3-8B7D-E5FAB4B23F9C}" dt="2020-10-28T19:15:05.920" v="4" actId="207"/>
        <pc:sldMkLst>
          <pc:docMk/>
          <pc:sldMk cId="3447468164" sldId="311"/>
        </pc:sldMkLst>
        <pc:spChg chg="mod">
          <ac:chgData name="Demšar, Jure" userId="eadf55f5-308c-43ce-9841-e500cc622222" providerId="ADAL" clId="{B0AFD2A6-2C1C-40C3-8B7D-E5FAB4B23F9C}" dt="2020-10-28T19:15:05.920" v="4" actId="207"/>
          <ac:spMkLst>
            <pc:docMk/>
            <pc:sldMk cId="3447468164" sldId="311"/>
            <ac:spMk id="3" creationId="{02774E1B-7E41-4FBF-B60A-597EA771BF83}"/>
          </ac:spMkLst>
        </pc:spChg>
      </pc:sldChg>
    </pc:docChg>
  </pc:docChgLst>
  <pc:docChgLst>
    <pc:chgData name="Demšar, Jure" userId="eadf55f5-308c-43ce-9841-e500cc622222" providerId="ADAL" clId="{FE78A8E0-2947-6041-BA96-8BAB606B124A}"/>
    <pc:docChg chg="undo custSel addSld delSld modSld sldOrd">
      <pc:chgData name="Demšar, Jure" userId="eadf55f5-308c-43ce-9841-e500cc622222" providerId="ADAL" clId="{FE78A8E0-2947-6041-BA96-8BAB606B124A}" dt="2020-10-19T20:08:13.264" v="662" actId="114"/>
      <pc:docMkLst>
        <pc:docMk/>
      </pc:docMkLst>
      <pc:sldChg chg="modSp mod">
        <pc:chgData name="Demšar, Jure" userId="eadf55f5-308c-43ce-9841-e500cc622222" providerId="ADAL" clId="{FE78A8E0-2947-6041-BA96-8BAB606B124A}" dt="2020-10-19T18:09:33.741" v="274" actId="1076"/>
        <pc:sldMkLst>
          <pc:docMk/>
          <pc:sldMk cId="4019904592" sldId="256"/>
        </pc:sldMkLst>
        <pc:spChg chg="mod">
          <ac:chgData name="Demšar, Jure" userId="eadf55f5-308c-43ce-9841-e500cc622222" providerId="ADAL" clId="{FE78A8E0-2947-6041-BA96-8BAB606B124A}" dt="2020-10-19T18:09:18.626" v="272" actId="1035"/>
          <ac:spMkLst>
            <pc:docMk/>
            <pc:sldMk cId="4019904592" sldId="256"/>
            <ac:spMk id="2" creationId="{C09EBB0E-6BEA-4319-99EF-3E7BAB5D421A}"/>
          </ac:spMkLst>
        </pc:spChg>
        <pc:picChg chg="mod">
          <ac:chgData name="Demšar, Jure" userId="eadf55f5-308c-43ce-9841-e500cc622222" providerId="ADAL" clId="{FE78A8E0-2947-6041-BA96-8BAB606B124A}" dt="2020-10-19T18:09:33.741" v="274" actId="1076"/>
          <ac:picMkLst>
            <pc:docMk/>
            <pc:sldMk cId="4019904592" sldId="256"/>
            <ac:picMk id="13" creationId="{D7E61CD1-303C-4C29-B41F-1DD18735090C}"/>
          </ac:picMkLst>
        </pc:picChg>
      </pc:sldChg>
      <pc:sldChg chg="modSp mod">
        <pc:chgData name="Demšar, Jure" userId="eadf55f5-308c-43ce-9841-e500cc622222" providerId="ADAL" clId="{FE78A8E0-2947-6041-BA96-8BAB606B124A}" dt="2020-10-19T20:08:13.264" v="662" actId="114"/>
        <pc:sldMkLst>
          <pc:docMk/>
          <pc:sldMk cId="365107718" sldId="258"/>
        </pc:sldMkLst>
        <pc:spChg chg="mod">
          <ac:chgData name="Demšar, Jure" userId="eadf55f5-308c-43ce-9841-e500cc622222" providerId="ADAL" clId="{FE78A8E0-2947-6041-BA96-8BAB606B124A}" dt="2020-10-19T20:07:14.647" v="532" actId="20577"/>
          <ac:spMkLst>
            <pc:docMk/>
            <pc:sldMk cId="365107718" sldId="258"/>
            <ac:spMk id="2" creationId="{5488FAB6-27FF-4F6E-B6A3-2E4E1E84283E}"/>
          </ac:spMkLst>
        </pc:spChg>
        <pc:spChg chg="mod">
          <ac:chgData name="Demšar, Jure" userId="eadf55f5-308c-43ce-9841-e500cc622222" providerId="ADAL" clId="{FE78A8E0-2947-6041-BA96-8BAB606B124A}" dt="2020-10-19T20:08:13.264" v="662" actId="114"/>
          <ac:spMkLst>
            <pc:docMk/>
            <pc:sldMk cId="365107718" sldId="258"/>
            <ac:spMk id="3" creationId="{02774E1B-7E41-4FBF-B60A-597EA771BF83}"/>
          </ac:spMkLst>
        </pc:spChg>
      </pc:sldChg>
      <pc:sldChg chg="modSp mod">
        <pc:chgData name="Demšar, Jure" userId="eadf55f5-308c-43ce-9841-e500cc622222" providerId="ADAL" clId="{FE78A8E0-2947-6041-BA96-8BAB606B124A}" dt="2020-10-19T17:58:14.686" v="46" actId="20577"/>
        <pc:sldMkLst>
          <pc:docMk/>
          <pc:sldMk cId="1989013322" sldId="268"/>
        </pc:sldMkLst>
        <pc:spChg chg="mod">
          <ac:chgData name="Demšar, Jure" userId="eadf55f5-308c-43ce-9841-e500cc622222" providerId="ADAL" clId="{FE78A8E0-2947-6041-BA96-8BAB606B124A}" dt="2020-10-19T17:58:14.686" v="46" actId="20577"/>
          <ac:spMkLst>
            <pc:docMk/>
            <pc:sldMk cId="1989013322" sldId="268"/>
            <ac:spMk id="3" creationId="{02774E1B-7E41-4FBF-B60A-597EA771BF83}"/>
          </ac:spMkLst>
        </pc:spChg>
      </pc:sldChg>
      <pc:sldChg chg="modSp mod">
        <pc:chgData name="Demšar, Jure" userId="eadf55f5-308c-43ce-9841-e500cc622222" providerId="ADAL" clId="{FE78A8E0-2947-6041-BA96-8BAB606B124A}" dt="2020-10-19T18:02:06.294" v="69" actId="20577"/>
        <pc:sldMkLst>
          <pc:docMk/>
          <pc:sldMk cId="1307690937" sldId="269"/>
        </pc:sldMkLst>
        <pc:spChg chg="mod">
          <ac:chgData name="Demšar, Jure" userId="eadf55f5-308c-43ce-9841-e500cc622222" providerId="ADAL" clId="{FE78A8E0-2947-6041-BA96-8BAB606B124A}" dt="2020-10-19T18:02:06.294" v="69" actId="20577"/>
          <ac:spMkLst>
            <pc:docMk/>
            <pc:sldMk cId="1307690937" sldId="269"/>
            <ac:spMk id="2" creationId="{5488FAB6-27FF-4F6E-B6A3-2E4E1E84283E}"/>
          </ac:spMkLst>
        </pc:spChg>
      </pc:sldChg>
      <pc:sldChg chg="modSp mod">
        <pc:chgData name="Demšar, Jure" userId="eadf55f5-308c-43ce-9841-e500cc622222" providerId="ADAL" clId="{FE78A8E0-2947-6041-BA96-8BAB606B124A}" dt="2020-10-19T18:18:51.513" v="387" actId="20577"/>
        <pc:sldMkLst>
          <pc:docMk/>
          <pc:sldMk cId="2210391424" sldId="270"/>
        </pc:sldMkLst>
        <pc:spChg chg="mod">
          <ac:chgData name="Demšar, Jure" userId="eadf55f5-308c-43ce-9841-e500cc622222" providerId="ADAL" clId="{FE78A8E0-2947-6041-BA96-8BAB606B124A}" dt="2020-10-19T18:18:51.513" v="387" actId="20577"/>
          <ac:spMkLst>
            <pc:docMk/>
            <pc:sldMk cId="2210391424" sldId="270"/>
            <ac:spMk id="3" creationId="{02774E1B-7E41-4FBF-B60A-597EA771BF83}"/>
          </ac:spMkLst>
        </pc:spChg>
      </pc:sldChg>
      <pc:sldChg chg="del ord">
        <pc:chgData name="Demšar, Jure" userId="eadf55f5-308c-43ce-9841-e500cc622222" providerId="ADAL" clId="{FE78A8E0-2947-6041-BA96-8BAB606B124A}" dt="2020-10-19T18:26:32.529" v="409" actId="2696"/>
        <pc:sldMkLst>
          <pc:docMk/>
          <pc:sldMk cId="1720065140" sldId="272"/>
        </pc:sldMkLst>
      </pc:sldChg>
      <pc:sldChg chg="modSp mod">
        <pc:chgData name="Demšar, Jure" userId="eadf55f5-308c-43ce-9841-e500cc622222" providerId="ADAL" clId="{FE78A8E0-2947-6041-BA96-8BAB606B124A}" dt="2020-10-19T17:55:53.642" v="45" actId="20577"/>
        <pc:sldMkLst>
          <pc:docMk/>
          <pc:sldMk cId="3942702877" sldId="274"/>
        </pc:sldMkLst>
        <pc:spChg chg="mod">
          <ac:chgData name="Demšar, Jure" userId="eadf55f5-308c-43ce-9841-e500cc622222" providerId="ADAL" clId="{FE78A8E0-2947-6041-BA96-8BAB606B124A}" dt="2020-10-19T17:55:53.642" v="45" actId="20577"/>
          <ac:spMkLst>
            <pc:docMk/>
            <pc:sldMk cId="3942702877" sldId="274"/>
            <ac:spMk id="3" creationId="{02774E1B-7E41-4FBF-B60A-597EA771BF83}"/>
          </ac:spMkLst>
        </pc:spChg>
      </pc:sldChg>
      <pc:sldChg chg="modSp mod">
        <pc:chgData name="Demšar, Jure" userId="eadf55f5-308c-43ce-9841-e500cc622222" providerId="ADAL" clId="{FE78A8E0-2947-6041-BA96-8BAB606B124A}" dt="2020-10-19T17:52:48.281" v="38" actId="1035"/>
        <pc:sldMkLst>
          <pc:docMk/>
          <pc:sldMk cId="3598619127" sldId="278"/>
        </pc:sldMkLst>
        <pc:spChg chg="mod">
          <ac:chgData name="Demšar, Jure" userId="eadf55f5-308c-43ce-9841-e500cc622222" providerId="ADAL" clId="{FE78A8E0-2947-6041-BA96-8BAB606B124A}" dt="2020-10-19T17:52:48.281" v="38" actId="1035"/>
          <ac:spMkLst>
            <pc:docMk/>
            <pc:sldMk cId="3598619127" sldId="278"/>
            <ac:spMk id="9" creationId="{B23690EB-445F-477B-98F6-7E7FCBD21DB5}"/>
          </ac:spMkLst>
        </pc:spChg>
      </pc:sldChg>
      <pc:sldChg chg="modSp mod">
        <pc:chgData name="Demšar, Jure" userId="eadf55f5-308c-43ce-9841-e500cc622222" providerId="ADAL" clId="{FE78A8E0-2947-6041-BA96-8BAB606B124A}" dt="2020-10-19T18:20:32.774" v="389" actId="20577"/>
        <pc:sldMkLst>
          <pc:docMk/>
          <pc:sldMk cId="2615689811" sldId="279"/>
        </pc:sldMkLst>
        <pc:spChg chg="mod">
          <ac:chgData name="Demšar, Jure" userId="eadf55f5-308c-43ce-9841-e500cc622222" providerId="ADAL" clId="{FE78A8E0-2947-6041-BA96-8BAB606B124A}" dt="2020-10-19T18:20:32.774" v="389" actId="20577"/>
          <ac:spMkLst>
            <pc:docMk/>
            <pc:sldMk cId="2615689811" sldId="279"/>
            <ac:spMk id="3" creationId="{02774E1B-7E41-4FBF-B60A-597EA771BF83}"/>
          </ac:spMkLst>
        </pc:spChg>
      </pc:sldChg>
      <pc:sldChg chg="modSp mod">
        <pc:chgData name="Demšar, Jure" userId="eadf55f5-308c-43ce-9841-e500cc622222" providerId="ADAL" clId="{FE78A8E0-2947-6041-BA96-8BAB606B124A}" dt="2020-10-19T17:44:33.232" v="10" actId="27636"/>
        <pc:sldMkLst>
          <pc:docMk/>
          <pc:sldMk cId="2644137958" sldId="280"/>
        </pc:sldMkLst>
        <pc:spChg chg="mod">
          <ac:chgData name="Demšar, Jure" userId="eadf55f5-308c-43ce-9841-e500cc622222" providerId="ADAL" clId="{FE78A8E0-2947-6041-BA96-8BAB606B124A}" dt="2020-10-19T17:44:33.232" v="10" actId="27636"/>
          <ac:spMkLst>
            <pc:docMk/>
            <pc:sldMk cId="2644137958" sldId="280"/>
            <ac:spMk id="3" creationId="{02774E1B-7E41-4FBF-B60A-597EA771BF83}"/>
          </ac:spMkLst>
        </pc:spChg>
      </pc:sldChg>
      <pc:sldChg chg="modSp mod">
        <pc:chgData name="Demšar, Jure" userId="eadf55f5-308c-43ce-9841-e500cc622222" providerId="ADAL" clId="{FE78A8E0-2947-6041-BA96-8BAB606B124A}" dt="2020-10-19T18:26:12.957" v="408" actId="20577"/>
        <pc:sldMkLst>
          <pc:docMk/>
          <pc:sldMk cId="3178752311" sldId="281"/>
        </pc:sldMkLst>
        <pc:spChg chg="mod">
          <ac:chgData name="Demšar, Jure" userId="eadf55f5-308c-43ce-9841-e500cc622222" providerId="ADAL" clId="{FE78A8E0-2947-6041-BA96-8BAB606B124A}" dt="2020-10-19T18:26:12.957" v="408" actId="20577"/>
          <ac:spMkLst>
            <pc:docMk/>
            <pc:sldMk cId="3178752311" sldId="281"/>
            <ac:spMk id="3" creationId="{02774E1B-7E41-4FBF-B60A-597EA771BF83}"/>
          </ac:spMkLst>
        </pc:spChg>
      </pc:sldChg>
      <pc:sldChg chg="modSp add del mod ord">
        <pc:chgData name="Demšar, Jure" userId="eadf55f5-308c-43ce-9841-e500cc622222" providerId="ADAL" clId="{FE78A8E0-2947-6041-BA96-8BAB606B124A}" dt="2020-10-19T18:08:22.584" v="187" actId="2696"/>
        <pc:sldMkLst>
          <pc:docMk/>
          <pc:sldMk cId="851031840" sldId="291"/>
        </pc:sldMkLst>
        <pc:spChg chg="mod">
          <ac:chgData name="Demšar, Jure" userId="eadf55f5-308c-43ce-9841-e500cc622222" providerId="ADAL" clId="{FE78A8E0-2947-6041-BA96-8BAB606B124A}" dt="2020-10-19T18:07:14.841" v="116" actId="5793"/>
          <ac:spMkLst>
            <pc:docMk/>
            <pc:sldMk cId="851031840" sldId="291"/>
            <ac:spMk id="2" creationId="{5488FAB6-27FF-4F6E-B6A3-2E4E1E84283E}"/>
          </ac:spMkLst>
        </pc:spChg>
        <pc:spChg chg="mod">
          <ac:chgData name="Demšar, Jure" userId="eadf55f5-308c-43ce-9841-e500cc622222" providerId="ADAL" clId="{FE78A8E0-2947-6041-BA96-8BAB606B124A}" dt="2020-10-19T18:07:33.363" v="172" actId="14100"/>
          <ac:spMkLst>
            <pc:docMk/>
            <pc:sldMk cId="851031840" sldId="291"/>
            <ac:spMk id="3" creationId="{02774E1B-7E41-4FBF-B60A-597EA771BF83}"/>
          </ac:spMkLst>
        </pc:spChg>
      </pc:sldChg>
      <pc:sldChg chg="addSp delSp modSp add mod ord">
        <pc:chgData name="Demšar, Jure" userId="eadf55f5-308c-43ce-9841-e500cc622222" providerId="ADAL" clId="{FE78A8E0-2947-6041-BA96-8BAB606B124A}" dt="2020-10-19T18:09:38.553" v="276"/>
        <pc:sldMkLst>
          <pc:docMk/>
          <pc:sldMk cId="966950158" sldId="292"/>
        </pc:sldMkLst>
        <pc:spChg chg="mod">
          <ac:chgData name="Demšar, Jure" userId="eadf55f5-308c-43ce-9841-e500cc622222" providerId="ADAL" clId="{FE78A8E0-2947-6041-BA96-8BAB606B124A}" dt="2020-10-19T18:09:03.083" v="262" actId="2711"/>
          <ac:spMkLst>
            <pc:docMk/>
            <pc:sldMk cId="966950158" sldId="292"/>
            <ac:spMk id="2" creationId="{C09EBB0E-6BEA-4319-99EF-3E7BAB5D421A}"/>
          </ac:spMkLst>
        </pc:spChg>
        <pc:picChg chg="add mod">
          <ac:chgData name="Demšar, Jure" userId="eadf55f5-308c-43ce-9841-e500cc622222" providerId="ADAL" clId="{FE78A8E0-2947-6041-BA96-8BAB606B124A}" dt="2020-10-19T18:09:38.553" v="276"/>
          <ac:picMkLst>
            <pc:docMk/>
            <pc:sldMk cId="966950158" sldId="292"/>
            <ac:picMk id="4" creationId="{266F1E6B-4A55-F74E-893D-4949F3EF2F10}"/>
          </ac:picMkLst>
        </pc:picChg>
        <pc:picChg chg="del">
          <ac:chgData name="Demšar, Jure" userId="eadf55f5-308c-43ce-9841-e500cc622222" providerId="ADAL" clId="{FE78A8E0-2947-6041-BA96-8BAB606B124A}" dt="2020-10-19T18:09:38.212" v="275" actId="478"/>
          <ac:picMkLst>
            <pc:docMk/>
            <pc:sldMk cId="966950158" sldId="292"/>
            <ac:picMk id="13" creationId="{D7E61CD1-303C-4C29-B41F-1DD18735090C}"/>
          </ac:picMkLst>
        </pc:picChg>
      </pc:sldChg>
    </pc:docChg>
  </pc:docChgLst>
  <pc:docChgLst>
    <pc:chgData name="Demšar, Jure" userId="eadf55f5-308c-43ce-9841-e500cc622222" providerId="ADAL" clId="{02E482E3-11A9-2848-9676-A5C6FA6C238C}"/>
    <pc:docChg chg="custSel modSld sldOrd">
      <pc:chgData name="Demšar, Jure" userId="eadf55f5-308c-43ce-9841-e500cc622222" providerId="ADAL" clId="{02E482E3-11A9-2848-9676-A5C6FA6C238C}" dt="2020-10-28T13:11:10.887" v="25" actId="20577"/>
      <pc:docMkLst>
        <pc:docMk/>
      </pc:docMkLst>
      <pc:sldChg chg="modSp mod">
        <pc:chgData name="Demšar, Jure" userId="eadf55f5-308c-43ce-9841-e500cc622222" providerId="ADAL" clId="{02E482E3-11A9-2848-9676-A5C6FA6C238C}" dt="2020-10-28T13:11:10.887" v="25" actId="20577"/>
        <pc:sldMkLst>
          <pc:docMk/>
          <pc:sldMk cId="3227851868" sldId="298"/>
        </pc:sldMkLst>
        <pc:spChg chg="mod">
          <ac:chgData name="Demšar, Jure" userId="eadf55f5-308c-43ce-9841-e500cc622222" providerId="ADAL" clId="{02E482E3-11A9-2848-9676-A5C6FA6C238C}" dt="2020-10-28T13:11:10.887" v="25" actId="20577"/>
          <ac:spMkLst>
            <pc:docMk/>
            <pc:sldMk cId="3227851868" sldId="298"/>
            <ac:spMk id="3" creationId="{02774E1B-7E41-4FBF-B60A-597EA771BF83}"/>
          </ac:spMkLst>
        </pc:spChg>
      </pc:sldChg>
      <pc:sldChg chg="ord">
        <pc:chgData name="Demšar, Jure" userId="eadf55f5-308c-43ce-9841-e500cc622222" providerId="ADAL" clId="{02E482E3-11A9-2848-9676-A5C6FA6C238C}" dt="2020-10-28T12:49:02.795" v="0" actId="20578"/>
        <pc:sldMkLst>
          <pc:docMk/>
          <pc:sldMk cId="781286007" sldId="303"/>
        </pc:sldMkLst>
      </pc:sldChg>
    </pc:docChg>
  </pc:docChgLst>
  <pc:docChgLst>
    <pc:chgData name="Demšar, Jure" userId="eadf55f5-308c-43ce-9841-e500cc622222" providerId="ADAL" clId="{0AF341FE-7C4A-4D7E-8217-905FA127DD6D}"/>
    <pc:docChg chg="undo custSel mod addSld delSld modSld sldOrd">
      <pc:chgData name="Demšar, Jure" userId="eadf55f5-308c-43ce-9841-e500cc622222" providerId="ADAL" clId="{0AF341FE-7C4A-4D7E-8217-905FA127DD6D}" dt="2020-10-19T17:11:08.084" v="8524" actId="313"/>
      <pc:docMkLst>
        <pc:docMk/>
      </pc:docMkLst>
      <pc:sldChg chg="addSp delSp modSp add mod setBg">
        <pc:chgData name="Demšar, Jure" userId="eadf55f5-308c-43ce-9841-e500cc622222" providerId="ADAL" clId="{0AF341FE-7C4A-4D7E-8217-905FA127DD6D}" dt="2020-10-15T12:41:50.384" v="3927" actId="1076"/>
        <pc:sldMkLst>
          <pc:docMk/>
          <pc:sldMk cId="4019904592" sldId="256"/>
        </pc:sldMkLst>
        <pc:spChg chg="mod">
          <ac:chgData name="Demšar, Jure" userId="eadf55f5-308c-43ce-9841-e500cc622222" providerId="ADAL" clId="{0AF341FE-7C4A-4D7E-8217-905FA127DD6D}" dt="2020-10-15T12:41:37.758" v="3925" actId="1076"/>
          <ac:spMkLst>
            <pc:docMk/>
            <pc:sldMk cId="4019904592" sldId="256"/>
            <ac:spMk id="2" creationId="{C09EBB0E-6BEA-4319-99EF-3E7BAB5D421A}"/>
          </ac:spMkLst>
        </pc:spChg>
        <pc:spChg chg="del mod">
          <ac:chgData name="Demšar, Jure" userId="eadf55f5-308c-43ce-9841-e500cc622222" providerId="ADAL" clId="{0AF341FE-7C4A-4D7E-8217-905FA127DD6D}" dt="2020-10-15T12:41:33.939" v="3924" actId="478"/>
          <ac:spMkLst>
            <pc:docMk/>
            <pc:sldMk cId="4019904592" sldId="256"/>
            <ac:spMk id="3" creationId="{0C062F07-BBA7-4BB3-B77C-C5ABD283E99D}"/>
          </ac:spMkLst>
        </pc:spChg>
        <pc:spChg chg="add del">
          <ac:chgData name="Demšar, Jure" userId="eadf55f5-308c-43ce-9841-e500cc622222" providerId="ADAL" clId="{0AF341FE-7C4A-4D7E-8217-905FA127DD6D}" dt="2020-10-14T18:38:50.972" v="3698" actId="26606"/>
          <ac:spMkLst>
            <pc:docMk/>
            <pc:sldMk cId="4019904592" sldId="256"/>
            <ac:spMk id="8" creationId="{FFD48BC7-DC40-47DE-87EE-9F4B6ECB9ABB}"/>
          </ac:spMkLst>
        </pc:spChg>
        <pc:spChg chg="add del">
          <ac:chgData name="Demšar, Jure" userId="eadf55f5-308c-43ce-9841-e500cc622222" providerId="ADAL" clId="{0AF341FE-7C4A-4D7E-8217-905FA127DD6D}" dt="2020-10-14T18:38:50.972" v="3698" actId="26606"/>
          <ac:spMkLst>
            <pc:docMk/>
            <pc:sldMk cId="4019904592" sldId="256"/>
            <ac:spMk id="10" creationId="{E502BBC7-2C76-46F3-BC24-5985BC13DB88}"/>
          </ac:spMkLst>
        </pc:spChg>
        <pc:spChg chg="add del">
          <ac:chgData name="Demšar, Jure" userId="eadf55f5-308c-43ce-9841-e500cc622222" providerId="ADAL" clId="{0AF341FE-7C4A-4D7E-8217-905FA127DD6D}" dt="2020-10-14T18:38:50.972" v="3698" actId="26606"/>
          <ac:spMkLst>
            <pc:docMk/>
            <pc:sldMk cId="4019904592" sldId="256"/>
            <ac:spMk id="12" creationId="{C7F28D52-2A5F-4D23-81AE-7CB8B591C7AF}"/>
          </ac:spMkLst>
        </pc:spChg>
        <pc:spChg chg="add del">
          <ac:chgData name="Demšar, Jure" userId="eadf55f5-308c-43ce-9841-e500cc622222" providerId="ADAL" clId="{0AF341FE-7C4A-4D7E-8217-905FA127DD6D}" dt="2020-10-14T18:38:50.972" v="3698" actId="26606"/>
          <ac:spMkLst>
            <pc:docMk/>
            <pc:sldMk cId="4019904592" sldId="256"/>
            <ac:spMk id="14" creationId="{3629484E-3792-4B3D-89AD-7C8A1ED0E0D4}"/>
          </ac:spMkLst>
        </pc:spChg>
        <pc:spChg chg="del">
          <ac:chgData name="Demšar, Jure" userId="eadf55f5-308c-43ce-9841-e500cc622222" providerId="ADAL" clId="{0AF341FE-7C4A-4D7E-8217-905FA127DD6D}" dt="2020-10-14T18:56:00.588" v="3740" actId="478"/>
          <ac:spMkLst>
            <pc:docMk/>
            <pc:sldMk cId="4019904592" sldId="256"/>
            <ac:spMk id="15" creationId="{AC95F2DE-44BC-4B74-979B-DF23A4480041}"/>
          </ac:spMkLst>
        </pc:spChg>
        <pc:graphicFrameChg chg="add del mod">
          <ac:chgData name="Demšar, Jure" userId="eadf55f5-308c-43ce-9841-e500cc622222" providerId="ADAL" clId="{0AF341FE-7C4A-4D7E-8217-905FA127DD6D}" dt="2020-10-14T18:39:20.242" v="3702" actId="478"/>
          <ac:graphicFrameMkLst>
            <pc:docMk/>
            <pc:sldMk cId="4019904592" sldId="256"/>
            <ac:graphicFrameMk id="6" creationId="{6B271D1A-0FAF-4E27-BA15-044EA9D81212}"/>
          </ac:graphicFrameMkLst>
        </pc:graphicFrameChg>
        <pc:picChg chg="add del mod ord">
          <ac:chgData name="Demšar, Jure" userId="eadf55f5-308c-43ce-9841-e500cc622222" providerId="ADAL" clId="{0AF341FE-7C4A-4D7E-8217-905FA127DD6D}" dt="2020-10-14T18:38:08.178" v="3693" actId="478"/>
          <ac:picMkLst>
            <pc:docMk/>
            <pc:sldMk cId="4019904592" sldId="256"/>
            <ac:picMk id="4" creationId="{22F605E9-582B-4894-91EF-3C9D387A76A0}"/>
          </ac:picMkLst>
        </pc:picChg>
        <pc:picChg chg="add del mod">
          <ac:chgData name="Demšar, Jure" userId="eadf55f5-308c-43ce-9841-e500cc622222" providerId="ADAL" clId="{0AF341FE-7C4A-4D7E-8217-905FA127DD6D}" dt="2020-10-14T18:38:33.676" v="3696" actId="478"/>
          <ac:picMkLst>
            <pc:docMk/>
            <pc:sldMk cId="4019904592" sldId="256"/>
            <ac:picMk id="5" creationId="{AA5CE4C2-C778-4EFC-8C64-7F1A2DCD7AD8}"/>
          </ac:picMkLst>
        </pc:picChg>
        <pc:picChg chg="add del mod ord">
          <ac:chgData name="Demšar, Jure" userId="eadf55f5-308c-43ce-9841-e500cc622222" providerId="ADAL" clId="{0AF341FE-7C4A-4D7E-8217-905FA127DD6D}" dt="2020-10-14T18:40:10.542" v="3713" actId="478"/>
          <ac:picMkLst>
            <pc:docMk/>
            <pc:sldMk cId="4019904592" sldId="256"/>
            <ac:picMk id="9" creationId="{750171A4-52F0-4950-80E8-C87FDD5C6B3F}"/>
          </ac:picMkLst>
        </pc:picChg>
        <pc:picChg chg="add mod ord">
          <ac:chgData name="Demšar, Jure" userId="eadf55f5-308c-43ce-9841-e500cc622222" providerId="ADAL" clId="{0AF341FE-7C4A-4D7E-8217-905FA127DD6D}" dt="2020-10-15T12:41:50.384" v="3927" actId="1076"/>
          <ac:picMkLst>
            <pc:docMk/>
            <pc:sldMk cId="4019904592" sldId="256"/>
            <ac:picMk id="13" creationId="{D7E61CD1-303C-4C29-B41F-1DD18735090C}"/>
          </ac:picMkLst>
        </pc:picChg>
      </pc:sldChg>
      <pc:sldChg chg="addSp delSp modSp new del mod">
        <pc:chgData name="Demšar, Jure" userId="eadf55f5-308c-43ce-9841-e500cc622222" providerId="ADAL" clId="{0AF341FE-7C4A-4D7E-8217-905FA127DD6D}" dt="2020-10-15T13:13:52.813" v="3984" actId="47"/>
        <pc:sldMkLst>
          <pc:docMk/>
          <pc:sldMk cId="2991908280" sldId="257"/>
        </pc:sldMkLst>
        <pc:spChg chg="mod">
          <ac:chgData name="Demšar, Jure" userId="eadf55f5-308c-43ce-9841-e500cc622222" providerId="ADAL" clId="{0AF341FE-7C4A-4D7E-8217-905FA127DD6D}" dt="2020-10-14T12:53:38.685" v="56" actId="20577"/>
          <ac:spMkLst>
            <pc:docMk/>
            <pc:sldMk cId="2991908280" sldId="257"/>
            <ac:spMk id="2" creationId="{443F9CC8-1BA8-4AAE-B0AC-5508BB742164}"/>
          </ac:spMkLst>
        </pc:spChg>
        <pc:spChg chg="mod">
          <ac:chgData name="Demšar, Jure" userId="eadf55f5-308c-43ce-9841-e500cc622222" providerId="ADAL" clId="{0AF341FE-7C4A-4D7E-8217-905FA127DD6D}" dt="2020-10-14T13:14:07.188" v="2399" actId="20577"/>
          <ac:spMkLst>
            <pc:docMk/>
            <pc:sldMk cId="2991908280" sldId="257"/>
            <ac:spMk id="3" creationId="{D8BBE1EC-64B1-4D28-845A-A3B33AE94C31}"/>
          </ac:spMkLst>
        </pc:spChg>
        <pc:spChg chg="add del mod">
          <ac:chgData name="Demšar, Jure" userId="eadf55f5-308c-43ce-9841-e500cc622222" providerId="ADAL" clId="{0AF341FE-7C4A-4D7E-8217-905FA127DD6D}" dt="2020-10-14T13:14:15.259" v="2402" actId="478"/>
          <ac:spMkLst>
            <pc:docMk/>
            <pc:sldMk cId="2991908280" sldId="257"/>
            <ac:spMk id="6" creationId="{15F19E58-73C2-443A-BF29-A949ACE5089C}"/>
          </ac:spMkLst>
        </pc:spChg>
        <pc:picChg chg="add del mod">
          <ac:chgData name="Demšar, Jure" userId="eadf55f5-308c-43ce-9841-e500cc622222" providerId="ADAL" clId="{0AF341FE-7C4A-4D7E-8217-905FA127DD6D}" dt="2020-10-15T13:13:20.062" v="3978" actId="21"/>
          <ac:picMkLst>
            <pc:docMk/>
            <pc:sldMk cId="2991908280" sldId="257"/>
            <ac:picMk id="1026" creationId="{6CD90A56-417F-45DB-87C8-2E1E2326FF11}"/>
          </ac:picMkLst>
        </pc:picChg>
      </pc:sldChg>
      <pc:sldChg chg="addSp delSp modSp new add del mod ord">
        <pc:chgData name="Demšar, Jure" userId="eadf55f5-308c-43ce-9841-e500cc622222" providerId="ADAL" clId="{0AF341FE-7C4A-4D7E-8217-905FA127DD6D}" dt="2020-10-18T18:03:48.719" v="8442" actId="47"/>
        <pc:sldMkLst>
          <pc:docMk/>
          <pc:sldMk cId="365107718" sldId="258"/>
        </pc:sldMkLst>
        <pc:spChg chg="mod">
          <ac:chgData name="Demšar, Jure" userId="eadf55f5-308c-43ce-9841-e500cc622222" providerId="ADAL" clId="{0AF341FE-7C4A-4D7E-8217-905FA127DD6D}" dt="2020-10-18T17:52:12.726" v="7810"/>
          <ac:spMkLst>
            <pc:docMk/>
            <pc:sldMk cId="365107718" sldId="258"/>
            <ac:spMk id="2" creationId="{5488FAB6-27FF-4F6E-B6A3-2E4E1E84283E}"/>
          </ac:spMkLst>
        </pc:spChg>
        <pc:spChg chg="mod">
          <ac:chgData name="Demšar, Jure" userId="eadf55f5-308c-43ce-9841-e500cc622222" providerId="ADAL" clId="{0AF341FE-7C4A-4D7E-8217-905FA127DD6D}" dt="2020-10-18T17:52:12.726" v="7810"/>
          <ac:spMkLst>
            <pc:docMk/>
            <pc:sldMk cId="365107718" sldId="258"/>
            <ac:spMk id="3" creationId="{02774E1B-7E41-4FBF-B60A-597EA771BF83}"/>
          </ac:spMkLst>
        </pc:spChg>
        <pc:spChg chg="del mod">
          <ac:chgData name="Demšar, Jure" userId="eadf55f5-308c-43ce-9841-e500cc622222" providerId="ADAL" clId="{0AF341FE-7C4A-4D7E-8217-905FA127DD6D}" dt="2020-10-14T18:56:25.349" v="3744" actId="478"/>
          <ac:spMkLst>
            <pc:docMk/>
            <pc:sldMk cId="365107718" sldId="258"/>
            <ac:spMk id="4" creationId="{07A2A13B-5BEC-475D-A490-FC66F14AF54A}"/>
          </ac:spMkLst>
        </pc:spChg>
        <pc:spChg chg="add mod">
          <ac:chgData name="Demšar, Jure" userId="eadf55f5-308c-43ce-9841-e500cc622222" providerId="ADAL" clId="{0AF341FE-7C4A-4D7E-8217-905FA127DD6D}" dt="2020-10-14T19:27:51.284" v="3876" actId="207"/>
          <ac:spMkLst>
            <pc:docMk/>
            <pc:sldMk cId="365107718" sldId="258"/>
            <ac:spMk id="5" creationId="{32359CFB-E8AA-4FDD-A4C4-214EF48D5737}"/>
          </ac:spMkLst>
        </pc:spChg>
        <pc:spChg chg="del mod">
          <ac:chgData name="Demšar, Jure" userId="eadf55f5-308c-43ce-9841-e500cc622222" providerId="ADAL" clId="{0AF341FE-7C4A-4D7E-8217-905FA127DD6D}" dt="2020-10-14T18:57:42.019" v="3753"/>
          <ac:spMkLst>
            <pc:docMk/>
            <pc:sldMk cId="365107718" sldId="258"/>
            <ac:spMk id="6" creationId="{94184FF9-2155-47A2-BA5C-1D167FF2B3AE}"/>
          </ac:spMkLst>
        </pc:spChg>
        <pc:picChg chg="add mod ord">
          <ac:chgData name="Demšar, Jure" userId="eadf55f5-308c-43ce-9841-e500cc622222" providerId="ADAL" clId="{0AF341FE-7C4A-4D7E-8217-905FA127DD6D}" dt="2020-10-14T19:27:45.288" v="3875" actId="29295"/>
          <ac:picMkLst>
            <pc:docMk/>
            <pc:sldMk cId="365107718" sldId="258"/>
            <ac:picMk id="6" creationId="{82164155-6B46-478A-8EAC-8EE1B46141CD}"/>
          </ac:picMkLst>
        </pc:picChg>
        <pc:picChg chg="add del mod ord">
          <ac:chgData name="Demšar, Jure" userId="eadf55f5-308c-43ce-9841-e500cc622222" providerId="ADAL" clId="{0AF341FE-7C4A-4D7E-8217-905FA127DD6D}" dt="2020-10-14T19:04:53.323" v="3759" actId="478"/>
          <ac:picMkLst>
            <pc:docMk/>
            <pc:sldMk cId="365107718" sldId="258"/>
            <ac:picMk id="8" creationId="{10FC2393-F0DA-4F37-9D4D-2AF6522A6DED}"/>
          </ac:picMkLst>
        </pc:picChg>
        <pc:picChg chg="add del mod ord">
          <ac:chgData name="Demšar, Jure" userId="eadf55f5-308c-43ce-9841-e500cc622222" providerId="ADAL" clId="{0AF341FE-7C4A-4D7E-8217-905FA127DD6D}" dt="2020-10-14T19:25:25.613" v="3851" actId="478"/>
          <ac:picMkLst>
            <pc:docMk/>
            <pc:sldMk cId="365107718" sldId="258"/>
            <ac:picMk id="10" creationId="{D209C081-1DF1-4AF6-B891-12492A7D4827}"/>
          </ac:picMkLst>
        </pc:picChg>
        <pc:picChg chg="add del">
          <ac:chgData name="Demšar, Jure" userId="eadf55f5-308c-43ce-9841-e500cc622222" providerId="ADAL" clId="{0AF341FE-7C4A-4D7E-8217-905FA127DD6D}" dt="2020-10-14T19:07:07.565" v="3780" actId="478"/>
          <ac:picMkLst>
            <pc:docMk/>
            <pc:sldMk cId="365107718" sldId="258"/>
            <ac:picMk id="12" creationId="{BF1F2A96-02EA-4372-90DF-CD27DCD66507}"/>
          </ac:picMkLst>
        </pc:picChg>
      </pc:sldChg>
      <pc:sldChg chg="modSp new del mod">
        <pc:chgData name="Demšar, Jure" userId="eadf55f5-308c-43ce-9841-e500cc622222" providerId="ADAL" clId="{0AF341FE-7C4A-4D7E-8217-905FA127DD6D}" dt="2020-10-15T13:12:49.609" v="3958" actId="47"/>
        <pc:sldMkLst>
          <pc:docMk/>
          <pc:sldMk cId="3793650021" sldId="259"/>
        </pc:sldMkLst>
        <pc:spChg chg="mod">
          <ac:chgData name="Demšar, Jure" userId="eadf55f5-308c-43ce-9841-e500cc622222" providerId="ADAL" clId="{0AF341FE-7C4A-4D7E-8217-905FA127DD6D}" dt="2020-10-14T12:57:36.072" v="339" actId="20577"/>
          <ac:spMkLst>
            <pc:docMk/>
            <pc:sldMk cId="3793650021" sldId="259"/>
            <ac:spMk id="2" creationId="{1C2EC936-3A7D-47D0-800F-70AD2001FAA2}"/>
          </ac:spMkLst>
        </pc:spChg>
        <pc:spChg chg="mod">
          <ac:chgData name="Demšar, Jure" userId="eadf55f5-308c-43ce-9841-e500cc622222" providerId="ADAL" clId="{0AF341FE-7C4A-4D7E-8217-905FA127DD6D}" dt="2020-10-15T13:12:29.667" v="3950" actId="21"/>
          <ac:spMkLst>
            <pc:docMk/>
            <pc:sldMk cId="3793650021" sldId="259"/>
            <ac:spMk id="3" creationId="{2A34685B-A6A3-47D9-B07E-F66C0E434048}"/>
          </ac:spMkLst>
        </pc:spChg>
      </pc:sldChg>
      <pc:sldChg chg="modSp add del mod">
        <pc:chgData name="Demšar, Jure" userId="eadf55f5-308c-43ce-9841-e500cc622222" providerId="ADAL" clId="{0AF341FE-7C4A-4D7E-8217-905FA127DD6D}" dt="2020-10-15T13:12:59.934" v="3963" actId="47"/>
        <pc:sldMkLst>
          <pc:docMk/>
          <pc:sldMk cId="4011786003" sldId="260"/>
        </pc:sldMkLst>
        <pc:spChg chg="mod">
          <ac:chgData name="Demšar, Jure" userId="eadf55f5-308c-43ce-9841-e500cc622222" providerId="ADAL" clId="{0AF341FE-7C4A-4D7E-8217-905FA127DD6D}" dt="2020-10-15T13:12:53.700" v="3960" actId="21"/>
          <ac:spMkLst>
            <pc:docMk/>
            <pc:sldMk cId="4011786003" sldId="260"/>
            <ac:spMk id="3" creationId="{2A34685B-A6A3-47D9-B07E-F66C0E434048}"/>
          </ac:spMkLst>
        </pc:spChg>
      </pc:sldChg>
      <pc:sldChg chg="modSp add del mod">
        <pc:chgData name="Demšar, Jure" userId="eadf55f5-308c-43ce-9841-e500cc622222" providerId="ADAL" clId="{0AF341FE-7C4A-4D7E-8217-905FA127DD6D}" dt="2020-10-15T13:15:10.381" v="4021" actId="47"/>
        <pc:sldMkLst>
          <pc:docMk/>
          <pc:sldMk cId="3361177438" sldId="261"/>
        </pc:sldMkLst>
        <pc:spChg chg="mod">
          <ac:chgData name="Demšar, Jure" userId="eadf55f5-308c-43ce-9841-e500cc622222" providerId="ADAL" clId="{0AF341FE-7C4A-4D7E-8217-905FA127DD6D}" dt="2020-10-14T13:37:28.024" v="3637" actId="6549"/>
          <ac:spMkLst>
            <pc:docMk/>
            <pc:sldMk cId="3361177438" sldId="261"/>
            <ac:spMk id="2" creationId="{443F9CC8-1BA8-4AAE-B0AC-5508BB742164}"/>
          </ac:spMkLst>
        </pc:spChg>
        <pc:spChg chg="mod">
          <ac:chgData name="Demšar, Jure" userId="eadf55f5-308c-43ce-9841-e500cc622222" providerId="ADAL" clId="{0AF341FE-7C4A-4D7E-8217-905FA127DD6D}" dt="2020-10-15T13:15:02.170" v="4019" actId="21"/>
          <ac:spMkLst>
            <pc:docMk/>
            <pc:sldMk cId="3361177438" sldId="261"/>
            <ac:spMk id="3" creationId="{D8BBE1EC-64B1-4D28-845A-A3B33AE94C31}"/>
          </ac:spMkLst>
        </pc:spChg>
      </pc:sldChg>
      <pc:sldChg chg="addSp delSp modSp new mod modClrScheme chgLayout">
        <pc:chgData name="Demšar, Jure" userId="eadf55f5-308c-43ce-9841-e500cc622222" providerId="ADAL" clId="{0AF341FE-7C4A-4D7E-8217-905FA127DD6D}" dt="2020-10-15T13:20:48.967" v="4235" actId="478"/>
        <pc:sldMkLst>
          <pc:docMk/>
          <pc:sldMk cId="649303026" sldId="262"/>
        </pc:sldMkLst>
        <pc:spChg chg="del mod ord">
          <ac:chgData name="Demšar, Jure" userId="eadf55f5-308c-43ce-9841-e500cc622222" providerId="ADAL" clId="{0AF341FE-7C4A-4D7E-8217-905FA127DD6D}" dt="2020-10-14T13:37:10.001" v="3613" actId="700"/>
          <ac:spMkLst>
            <pc:docMk/>
            <pc:sldMk cId="649303026" sldId="262"/>
            <ac:spMk id="2" creationId="{72326C6E-E776-4C56-B52B-4A20519459EC}"/>
          </ac:spMkLst>
        </pc:spChg>
        <pc:spChg chg="del">
          <ac:chgData name="Demšar, Jure" userId="eadf55f5-308c-43ce-9841-e500cc622222" providerId="ADAL" clId="{0AF341FE-7C4A-4D7E-8217-905FA127DD6D}" dt="2020-10-15T13:20:48.967" v="4235" actId="478"/>
          <ac:spMkLst>
            <pc:docMk/>
            <pc:sldMk cId="649303026" sldId="262"/>
            <ac:spMk id="2" creationId="{B68266DD-5545-46B6-9A6A-FA2CAEE4252D}"/>
          </ac:spMkLst>
        </pc:spChg>
        <pc:spChg chg="del mod ord">
          <ac:chgData name="Demšar, Jure" userId="eadf55f5-308c-43ce-9841-e500cc622222" providerId="ADAL" clId="{0AF341FE-7C4A-4D7E-8217-905FA127DD6D}" dt="2020-10-14T13:37:10.001" v="3613" actId="700"/>
          <ac:spMkLst>
            <pc:docMk/>
            <pc:sldMk cId="649303026" sldId="262"/>
            <ac:spMk id="3" creationId="{6DD29D30-045A-4B6F-AF87-F561CF322F8C}"/>
          </ac:spMkLst>
        </pc:spChg>
        <pc:spChg chg="add del mod ord">
          <ac:chgData name="Demšar, Jure" userId="eadf55f5-308c-43ce-9841-e500cc622222" providerId="ADAL" clId="{0AF341FE-7C4A-4D7E-8217-905FA127DD6D}" dt="2020-10-15T13:15:22.361" v="4024" actId="478"/>
          <ac:spMkLst>
            <pc:docMk/>
            <pc:sldMk cId="649303026" sldId="262"/>
            <ac:spMk id="4" creationId="{0C95784A-E6F9-46B2-8A91-D79225652B90}"/>
          </ac:spMkLst>
        </pc:spChg>
        <pc:spChg chg="add del mod ord">
          <ac:chgData name="Demšar, Jure" userId="eadf55f5-308c-43ce-9841-e500cc622222" providerId="ADAL" clId="{0AF341FE-7C4A-4D7E-8217-905FA127DD6D}" dt="2020-10-15T13:15:13.206" v="4022" actId="478"/>
          <ac:spMkLst>
            <pc:docMk/>
            <pc:sldMk cId="649303026" sldId="262"/>
            <ac:spMk id="5" creationId="{537FB295-789B-4188-8831-50898E8A5BD6}"/>
          </ac:spMkLst>
        </pc:spChg>
        <pc:spChg chg="add mod">
          <ac:chgData name="Demšar, Jure" userId="eadf55f5-308c-43ce-9841-e500cc622222" providerId="ADAL" clId="{0AF341FE-7C4A-4D7E-8217-905FA127DD6D}" dt="2020-10-15T13:16:22.338" v="4109" actId="1076"/>
          <ac:spMkLst>
            <pc:docMk/>
            <pc:sldMk cId="649303026" sldId="262"/>
            <ac:spMk id="6" creationId="{00168904-8406-4B4D-842C-BE672C7D0B06}"/>
          </ac:spMkLst>
        </pc:spChg>
        <pc:spChg chg="add del mod">
          <ac:chgData name="Demšar, Jure" userId="eadf55f5-308c-43ce-9841-e500cc622222" providerId="ADAL" clId="{0AF341FE-7C4A-4D7E-8217-905FA127DD6D}" dt="2020-10-15T13:15:24.301" v="4025" actId="478"/>
          <ac:spMkLst>
            <pc:docMk/>
            <pc:sldMk cId="649303026" sldId="262"/>
            <ac:spMk id="7" creationId="{AFF50030-13A5-4BE3-A321-7F65B12DE240}"/>
          </ac:spMkLst>
        </pc:spChg>
        <pc:picChg chg="add mod">
          <ac:chgData name="Demšar, Jure" userId="eadf55f5-308c-43ce-9841-e500cc622222" providerId="ADAL" clId="{0AF341FE-7C4A-4D7E-8217-905FA127DD6D}" dt="2020-10-15T13:16:15.688" v="4108" actId="1076"/>
          <ac:picMkLst>
            <pc:docMk/>
            <pc:sldMk cId="649303026" sldId="262"/>
            <ac:picMk id="9" creationId="{D7799C68-32F6-47AA-983A-B4F1460E65C9}"/>
          </ac:picMkLst>
        </pc:picChg>
      </pc:sldChg>
      <pc:sldChg chg="addSp modSp new del mod">
        <pc:chgData name="Demšar, Jure" userId="eadf55f5-308c-43ce-9841-e500cc622222" providerId="ADAL" clId="{0AF341FE-7C4A-4D7E-8217-905FA127DD6D}" dt="2020-10-14T13:34:22.271" v="3611" actId="2696"/>
        <pc:sldMkLst>
          <pc:docMk/>
          <pc:sldMk cId="1940557190" sldId="262"/>
        </pc:sldMkLst>
        <pc:spChg chg="mod">
          <ac:chgData name="Demšar, Jure" userId="eadf55f5-308c-43ce-9841-e500cc622222" providerId="ADAL" clId="{0AF341FE-7C4A-4D7E-8217-905FA127DD6D}" dt="2020-10-14T13:15:58.496" v="2643" actId="20577"/>
          <ac:spMkLst>
            <pc:docMk/>
            <pc:sldMk cId="1940557190" sldId="262"/>
            <ac:spMk id="2" creationId="{2D938573-C0B9-4999-85D3-3D7FFF33A6E9}"/>
          </ac:spMkLst>
        </pc:spChg>
        <pc:spChg chg="mod">
          <ac:chgData name="Demšar, Jure" userId="eadf55f5-308c-43ce-9841-e500cc622222" providerId="ADAL" clId="{0AF341FE-7C4A-4D7E-8217-905FA127DD6D}" dt="2020-10-14T13:34:14.436" v="3610" actId="21"/>
          <ac:spMkLst>
            <pc:docMk/>
            <pc:sldMk cId="1940557190" sldId="262"/>
            <ac:spMk id="3" creationId="{577E60D0-2D48-4B92-889A-A5A5CB79E652}"/>
          </ac:spMkLst>
        </pc:spChg>
        <pc:picChg chg="add">
          <ac:chgData name="Demšar, Jure" userId="eadf55f5-308c-43ce-9841-e500cc622222" providerId="ADAL" clId="{0AF341FE-7C4A-4D7E-8217-905FA127DD6D}" dt="2020-10-14T13:26:14.685" v="3413" actId="22"/>
          <ac:picMkLst>
            <pc:docMk/>
            <pc:sldMk cId="1940557190" sldId="262"/>
            <ac:picMk id="5" creationId="{C18A3B49-8793-478E-81FB-961C36A45223}"/>
          </ac:picMkLst>
        </pc:picChg>
      </pc:sldChg>
      <pc:sldChg chg="modSp add del mod ord">
        <pc:chgData name="Demšar, Jure" userId="eadf55f5-308c-43ce-9841-e500cc622222" providerId="ADAL" clId="{0AF341FE-7C4A-4D7E-8217-905FA127DD6D}" dt="2020-10-15T13:16:29.356" v="4110" actId="47"/>
        <pc:sldMkLst>
          <pc:docMk/>
          <pc:sldMk cId="114789090" sldId="263"/>
        </pc:sldMkLst>
        <pc:spChg chg="mod">
          <ac:chgData name="Demšar, Jure" userId="eadf55f5-308c-43ce-9841-e500cc622222" providerId="ADAL" clId="{0AF341FE-7C4A-4D7E-8217-905FA127DD6D}" dt="2020-10-14T13:37:34.838" v="3658" actId="20577"/>
          <ac:spMkLst>
            <pc:docMk/>
            <pc:sldMk cId="114789090" sldId="263"/>
            <ac:spMk id="2" creationId="{443F9CC8-1BA8-4AAE-B0AC-5508BB742164}"/>
          </ac:spMkLst>
        </pc:spChg>
        <pc:spChg chg="mod">
          <ac:chgData name="Demšar, Jure" userId="eadf55f5-308c-43ce-9841-e500cc622222" providerId="ADAL" clId="{0AF341FE-7C4A-4D7E-8217-905FA127DD6D}" dt="2020-10-14T13:37:42.800" v="3659" actId="20577"/>
          <ac:spMkLst>
            <pc:docMk/>
            <pc:sldMk cId="114789090" sldId="263"/>
            <ac:spMk id="3" creationId="{D8BBE1EC-64B1-4D28-845A-A3B33AE94C31}"/>
          </ac:spMkLst>
        </pc:spChg>
      </pc:sldChg>
      <pc:sldChg chg="add del">
        <pc:chgData name="Demšar, Jure" userId="eadf55f5-308c-43ce-9841-e500cc622222" providerId="ADAL" clId="{0AF341FE-7C4A-4D7E-8217-905FA127DD6D}" dt="2020-10-14T13:37:19.765" v="3633" actId="47"/>
        <pc:sldMkLst>
          <pc:docMk/>
          <pc:sldMk cId="3202001796" sldId="263"/>
        </pc:sldMkLst>
      </pc:sldChg>
      <pc:sldChg chg="modSp new del mod ord">
        <pc:chgData name="Demšar, Jure" userId="eadf55f5-308c-43ce-9841-e500cc622222" providerId="ADAL" clId="{0AF341FE-7C4A-4D7E-8217-905FA127DD6D}" dt="2020-10-14T13:33:53.242" v="3609" actId="2696"/>
        <pc:sldMkLst>
          <pc:docMk/>
          <pc:sldMk cId="3569505380" sldId="263"/>
        </pc:sldMkLst>
        <pc:spChg chg="mod">
          <ac:chgData name="Demšar, Jure" userId="eadf55f5-308c-43ce-9841-e500cc622222" providerId="ADAL" clId="{0AF341FE-7C4A-4D7E-8217-905FA127DD6D}" dt="2020-10-14T13:33:49.576" v="3608" actId="20577"/>
          <ac:spMkLst>
            <pc:docMk/>
            <pc:sldMk cId="3569505380" sldId="263"/>
            <ac:spMk id="2" creationId="{1A965D48-FBC2-4315-8B2D-893CE8CE1819}"/>
          </ac:spMkLst>
        </pc:spChg>
      </pc:sldChg>
      <pc:sldChg chg="modSp add del mod">
        <pc:chgData name="Demšar, Jure" userId="eadf55f5-308c-43ce-9841-e500cc622222" providerId="ADAL" clId="{0AF341FE-7C4A-4D7E-8217-905FA127DD6D}" dt="2020-10-14T18:32:45.328" v="3683" actId="2696"/>
        <pc:sldMkLst>
          <pc:docMk/>
          <pc:sldMk cId="3777428343" sldId="264"/>
        </pc:sldMkLst>
        <pc:spChg chg="mod">
          <ac:chgData name="Demšar, Jure" userId="eadf55f5-308c-43ce-9841-e500cc622222" providerId="ADAL" clId="{0AF341FE-7C4A-4D7E-8217-905FA127DD6D}" dt="2020-10-14T13:44:05.091" v="3668" actId="20577"/>
          <ac:spMkLst>
            <pc:docMk/>
            <pc:sldMk cId="3777428343" sldId="264"/>
            <ac:spMk id="2" creationId="{443F9CC8-1BA8-4AAE-B0AC-5508BB742164}"/>
          </ac:spMkLst>
        </pc:spChg>
      </pc:sldChg>
      <pc:sldChg chg="modSp add del mod">
        <pc:chgData name="Demšar, Jure" userId="eadf55f5-308c-43ce-9841-e500cc622222" providerId="ADAL" clId="{0AF341FE-7C4A-4D7E-8217-905FA127DD6D}" dt="2020-10-14T18:32:45.328" v="3683" actId="2696"/>
        <pc:sldMkLst>
          <pc:docMk/>
          <pc:sldMk cId="2354438808" sldId="265"/>
        </pc:sldMkLst>
        <pc:spChg chg="mod">
          <ac:chgData name="Demšar, Jure" userId="eadf55f5-308c-43ce-9841-e500cc622222" providerId="ADAL" clId="{0AF341FE-7C4A-4D7E-8217-905FA127DD6D}" dt="2020-10-14T13:44:11.094" v="3678" actId="20577"/>
          <ac:spMkLst>
            <pc:docMk/>
            <pc:sldMk cId="2354438808" sldId="265"/>
            <ac:spMk id="2" creationId="{443F9CC8-1BA8-4AAE-B0AC-5508BB742164}"/>
          </ac:spMkLst>
        </pc:spChg>
      </pc:sldChg>
      <pc:sldChg chg="modSp new del mod">
        <pc:chgData name="Demšar, Jure" userId="eadf55f5-308c-43ce-9841-e500cc622222" providerId="ADAL" clId="{0AF341FE-7C4A-4D7E-8217-905FA127DD6D}" dt="2020-10-15T13:16:30.832" v="4111" actId="47"/>
        <pc:sldMkLst>
          <pc:docMk/>
          <pc:sldMk cId="4027308414" sldId="266"/>
        </pc:sldMkLst>
        <pc:spChg chg="mod">
          <ac:chgData name="Demšar, Jure" userId="eadf55f5-308c-43ce-9841-e500cc622222" providerId="ADAL" clId="{0AF341FE-7C4A-4D7E-8217-905FA127DD6D}" dt="2020-10-14T13:48:39.085" v="3682" actId="20577"/>
          <ac:spMkLst>
            <pc:docMk/>
            <pc:sldMk cId="4027308414" sldId="266"/>
            <ac:spMk id="2" creationId="{F6E2B917-D5E1-4912-A448-9DAF6B8E275D}"/>
          </ac:spMkLst>
        </pc:spChg>
      </pc:sldChg>
      <pc:sldChg chg="addSp delSp modSp add del mod ord">
        <pc:chgData name="Demšar, Jure" userId="eadf55f5-308c-43ce-9841-e500cc622222" providerId="ADAL" clId="{0AF341FE-7C4A-4D7E-8217-905FA127DD6D}" dt="2020-10-15T13:17:06.823" v="4149" actId="47"/>
        <pc:sldMkLst>
          <pc:docMk/>
          <pc:sldMk cId="467739267" sldId="267"/>
        </pc:sldMkLst>
        <pc:spChg chg="mod">
          <ac:chgData name="Demšar, Jure" userId="eadf55f5-308c-43ce-9841-e500cc622222" providerId="ADAL" clId="{0AF341FE-7C4A-4D7E-8217-905FA127DD6D}" dt="2020-10-15T12:42:03.336" v="3931" actId="404"/>
          <ac:spMkLst>
            <pc:docMk/>
            <pc:sldMk cId="467739267" sldId="267"/>
            <ac:spMk id="2" creationId="{5488FAB6-27FF-4F6E-B6A3-2E4E1E84283E}"/>
          </ac:spMkLst>
        </pc:spChg>
        <pc:spChg chg="del mod">
          <ac:chgData name="Demšar, Jure" userId="eadf55f5-308c-43ce-9841-e500cc622222" providerId="ADAL" clId="{0AF341FE-7C4A-4D7E-8217-905FA127DD6D}" dt="2020-10-15T13:17:03.295" v="4147" actId="478"/>
          <ac:spMkLst>
            <pc:docMk/>
            <pc:sldMk cId="467739267" sldId="267"/>
            <ac:spMk id="3" creationId="{02774E1B-7E41-4FBF-B60A-597EA771BF83}"/>
          </ac:spMkLst>
        </pc:spChg>
        <pc:spChg chg="add mod">
          <ac:chgData name="Demšar, Jure" userId="eadf55f5-308c-43ce-9841-e500cc622222" providerId="ADAL" clId="{0AF341FE-7C4A-4D7E-8217-905FA127DD6D}" dt="2020-10-15T13:17:03.295" v="4147" actId="478"/>
          <ac:spMkLst>
            <pc:docMk/>
            <pc:sldMk cId="467739267" sldId="267"/>
            <ac:spMk id="7" creationId="{C3BFF363-245F-417A-BB88-B2CBC6AE4CD0}"/>
          </ac:spMkLst>
        </pc:spChg>
      </pc:sldChg>
      <pc:sldChg chg="add del">
        <pc:chgData name="Demšar, Jure" userId="eadf55f5-308c-43ce-9841-e500cc622222" providerId="ADAL" clId="{0AF341FE-7C4A-4D7E-8217-905FA127DD6D}" dt="2020-10-14T18:56:56.488" v="3747" actId="47"/>
        <pc:sldMkLst>
          <pc:docMk/>
          <pc:sldMk cId="2505135404" sldId="267"/>
        </pc:sldMkLst>
      </pc:sldChg>
      <pc:sldChg chg="modSp add mod">
        <pc:chgData name="Demšar, Jure" userId="eadf55f5-308c-43ce-9841-e500cc622222" providerId="ADAL" clId="{0AF341FE-7C4A-4D7E-8217-905FA127DD6D}" dt="2020-10-18T17:52:12.726" v="7810"/>
        <pc:sldMkLst>
          <pc:docMk/>
          <pc:sldMk cId="1989013322" sldId="268"/>
        </pc:sldMkLst>
        <pc:spChg chg="mod">
          <ac:chgData name="Demšar, Jure" userId="eadf55f5-308c-43ce-9841-e500cc622222" providerId="ADAL" clId="{0AF341FE-7C4A-4D7E-8217-905FA127DD6D}" dt="2020-10-18T17:52:12.726" v="7810"/>
          <ac:spMkLst>
            <pc:docMk/>
            <pc:sldMk cId="1989013322" sldId="268"/>
            <ac:spMk id="2" creationId="{5488FAB6-27FF-4F6E-B6A3-2E4E1E84283E}"/>
          </ac:spMkLst>
        </pc:spChg>
        <pc:spChg chg="mod">
          <ac:chgData name="Demšar, Jure" userId="eadf55f5-308c-43ce-9841-e500cc622222" providerId="ADAL" clId="{0AF341FE-7C4A-4D7E-8217-905FA127DD6D}" dt="2020-10-18T17:52:12.726" v="7810"/>
          <ac:spMkLst>
            <pc:docMk/>
            <pc:sldMk cId="1989013322" sldId="268"/>
            <ac:spMk id="3" creationId="{02774E1B-7E41-4FBF-B60A-597EA771BF83}"/>
          </ac:spMkLst>
        </pc:spChg>
      </pc:sldChg>
      <pc:sldChg chg="modSp add mod">
        <pc:chgData name="Demšar, Jure" userId="eadf55f5-308c-43ce-9841-e500cc622222" providerId="ADAL" clId="{0AF341FE-7C4A-4D7E-8217-905FA127DD6D}" dt="2020-10-18T17:52:12.726" v="7810"/>
        <pc:sldMkLst>
          <pc:docMk/>
          <pc:sldMk cId="1307690937" sldId="269"/>
        </pc:sldMkLst>
        <pc:spChg chg="mod">
          <ac:chgData name="Demšar, Jure" userId="eadf55f5-308c-43ce-9841-e500cc622222" providerId="ADAL" clId="{0AF341FE-7C4A-4D7E-8217-905FA127DD6D}" dt="2020-10-18T17:52:12.726" v="7810"/>
          <ac:spMkLst>
            <pc:docMk/>
            <pc:sldMk cId="1307690937" sldId="269"/>
            <ac:spMk id="2" creationId="{5488FAB6-27FF-4F6E-B6A3-2E4E1E84283E}"/>
          </ac:spMkLst>
        </pc:spChg>
        <pc:spChg chg="mod">
          <ac:chgData name="Demšar, Jure" userId="eadf55f5-308c-43ce-9841-e500cc622222" providerId="ADAL" clId="{0AF341FE-7C4A-4D7E-8217-905FA127DD6D}" dt="2020-10-18T17:52:12.726" v="7810"/>
          <ac:spMkLst>
            <pc:docMk/>
            <pc:sldMk cId="1307690937" sldId="269"/>
            <ac:spMk id="3" creationId="{02774E1B-7E41-4FBF-B60A-597EA771BF83}"/>
          </ac:spMkLst>
        </pc:spChg>
      </pc:sldChg>
      <pc:sldChg chg="addSp modSp add mod">
        <pc:chgData name="Demšar, Jure" userId="eadf55f5-308c-43ce-9841-e500cc622222" providerId="ADAL" clId="{0AF341FE-7C4A-4D7E-8217-905FA127DD6D}" dt="2020-10-19T13:32:07.811" v="8453" actId="20577"/>
        <pc:sldMkLst>
          <pc:docMk/>
          <pc:sldMk cId="2210391424" sldId="270"/>
        </pc:sldMkLst>
        <pc:spChg chg="mod">
          <ac:chgData name="Demšar, Jure" userId="eadf55f5-308c-43ce-9841-e500cc622222" providerId="ADAL" clId="{0AF341FE-7C4A-4D7E-8217-905FA127DD6D}" dt="2020-10-18T17:52:12.726" v="7810"/>
          <ac:spMkLst>
            <pc:docMk/>
            <pc:sldMk cId="2210391424" sldId="270"/>
            <ac:spMk id="2" creationId="{5488FAB6-27FF-4F6E-B6A3-2E4E1E84283E}"/>
          </ac:spMkLst>
        </pc:spChg>
        <pc:spChg chg="mod">
          <ac:chgData name="Demšar, Jure" userId="eadf55f5-308c-43ce-9841-e500cc622222" providerId="ADAL" clId="{0AF341FE-7C4A-4D7E-8217-905FA127DD6D}" dt="2020-10-19T13:32:07.811" v="8453" actId="20577"/>
          <ac:spMkLst>
            <pc:docMk/>
            <pc:sldMk cId="2210391424" sldId="270"/>
            <ac:spMk id="3" creationId="{02774E1B-7E41-4FBF-B60A-597EA771BF83}"/>
          </ac:spMkLst>
        </pc:spChg>
        <pc:picChg chg="add mod">
          <ac:chgData name="Demšar, Jure" userId="eadf55f5-308c-43ce-9841-e500cc622222" providerId="ADAL" clId="{0AF341FE-7C4A-4D7E-8217-905FA127DD6D}" dt="2020-10-15T13:14:55.036" v="4018"/>
          <ac:picMkLst>
            <pc:docMk/>
            <pc:sldMk cId="2210391424" sldId="270"/>
            <ac:picMk id="4" creationId="{E2117CC5-D7E7-4D19-8DA3-E3899F21DD39}"/>
          </ac:picMkLst>
        </pc:picChg>
      </pc:sldChg>
      <pc:sldChg chg="modSp add del mod">
        <pc:chgData name="Demšar, Jure" userId="eadf55f5-308c-43ce-9841-e500cc622222" providerId="ADAL" clId="{0AF341FE-7C4A-4D7E-8217-905FA127DD6D}" dt="2020-10-15T13:14:35.521" v="4004" actId="47"/>
        <pc:sldMkLst>
          <pc:docMk/>
          <pc:sldMk cId="2688442153" sldId="271"/>
        </pc:sldMkLst>
        <pc:spChg chg="mod">
          <ac:chgData name="Demšar, Jure" userId="eadf55f5-308c-43ce-9841-e500cc622222" providerId="ADAL" clId="{0AF341FE-7C4A-4D7E-8217-905FA127DD6D}" dt="2020-10-15T13:13:57.582" v="3996" actId="20577"/>
          <ac:spMkLst>
            <pc:docMk/>
            <pc:sldMk cId="2688442153" sldId="271"/>
            <ac:spMk id="2" creationId="{5488FAB6-27FF-4F6E-B6A3-2E4E1E84283E}"/>
          </ac:spMkLst>
        </pc:spChg>
      </pc:sldChg>
      <pc:sldChg chg="modSp add mod">
        <pc:chgData name="Demšar, Jure" userId="eadf55f5-308c-43ce-9841-e500cc622222" providerId="ADAL" clId="{0AF341FE-7C4A-4D7E-8217-905FA127DD6D}" dt="2020-10-18T17:52:12.726" v="7810"/>
        <pc:sldMkLst>
          <pc:docMk/>
          <pc:sldMk cId="1720065140" sldId="272"/>
        </pc:sldMkLst>
        <pc:spChg chg="mod">
          <ac:chgData name="Demšar, Jure" userId="eadf55f5-308c-43ce-9841-e500cc622222" providerId="ADAL" clId="{0AF341FE-7C4A-4D7E-8217-905FA127DD6D}" dt="2020-10-18T17:52:12.726" v="7810"/>
          <ac:spMkLst>
            <pc:docMk/>
            <pc:sldMk cId="1720065140" sldId="272"/>
            <ac:spMk id="2" creationId="{5488FAB6-27FF-4F6E-B6A3-2E4E1E84283E}"/>
          </ac:spMkLst>
        </pc:spChg>
        <pc:spChg chg="mod">
          <ac:chgData name="Demšar, Jure" userId="eadf55f5-308c-43ce-9841-e500cc622222" providerId="ADAL" clId="{0AF341FE-7C4A-4D7E-8217-905FA127DD6D}" dt="2020-10-18T17:52:12.726" v="7810"/>
          <ac:spMkLst>
            <pc:docMk/>
            <pc:sldMk cId="1720065140" sldId="272"/>
            <ac:spMk id="3" creationId="{02774E1B-7E41-4FBF-B60A-597EA771BF83}"/>
          </ac:spMkLst>
        </pc:spChg>
      </pc:sldChg>
      <pc:sldChg chg="modSp add del mod ord">
        <pc:chgData name="Demšar, Jure" userId="eadf55f5-308c-43ce-9841-e500cc622222" providerId="ADAL" clId="{0AF341FE-7C4A-4D7E-8217-905FA127DD6D}" dt="2020-10-18T17:58:43.977" v="8182" actId="47"/>
        <pc:sldMkLst>
          <pc:docMk/>
          <pc:sldMk cId="2347399861" sldId="273"/>
        </pc:sldMkLst>
        <pc:spChg chg="mod">
          <ac:chgData name="Demšar, Jure" userId="eadf55f5-308c-43ce-9841-e500cc622222" providerId="ADAL" clId="{0AF341FE-7C4A-4D7E-8217-905FA127DD6D}" dt="2020-10-18T17:52:12.726" v="7810"/>
          <ac:spMkLst>
            <pc:docMk/>
            <pc:sldMk cId="2347399861" sldId="273"/>
            <ac:spMk id="2" creationId="{5488FAB6-27FF-4F6E-B6A3-2E4E1E84283E}"/>
          </ac:spMkLst>
        </pc:spChg>
        <pc:spChg chg="mod">
          <ac:chgData name="Demšar, Jure" userId="eadf55f5-308c-43ce-9841-e500cc622222" providerId="ADAL" clId="{0AF341FE-7C4A-4D7E-8217-905FA127DD6D}" dt="2020-10-18T17:58:36.089" v="8166"/>
          <ac:spMkLst>
            <pc:docMk/>
            <pc:sldMk cId="2347399861" sldId="273"/>
            <ac:spMk id="3" creationId="{02774E1B-7E41-4FBF-B60A-597EA771BF83}"/>
          </ac:spMkLst>
        </pc:spChg>
      </pc:sldChg>
      <pc:sldChg chg="modSp add mod">
        <pc:chgData name="Demšar, Jure" userId="eadf55f5-308c-43ce-9841-e500cc622222" providerId="ADAL" clId="{0AF341FE-7C4A-4D7E-8217-905FA127DD6D}" dt="2020-10-19T15:17:41.413" v="8457" actId="20577"/>
        <pc:sldMkLst>
          <pc:docMk/>
          <pc:sldMk cId="3942702877" sldId="274"/>
        </pc:sldMkLst>
        <pc:spChg chg="mod">
          <ac:chgData name="Demšar, Jure" userId="eadf55f5-308c-43ce-9841-e500cc622222" providerId="ADAL" clId="{0AF341FE-7C4A-4D7E-8217-905FA127DD6D}" dt="2020-10-18T17:52:12.726" v="7810"/>
          <ac:spMkLst>
            <pc:docMk/>
            <pc:sldMk cId="3942702877" sldId="274"/>
            <ac:spMk id="2" creationId="{5488FAB6-27FF-4F6E-B6A3-2E4E1E84283E}"/>
          </ac:spMkLst>
        </pc:spChg>
        <pc:spChg chg="mod">
          <ac:chgData name="Demšar, Jure" userId="eadf55f5-308c-43ce-9841-e500cc622222" providerId="ADAL" clId="{0AF341FE-7C4A-4D7E-8217-905FA127DD6D}" dt="2020-10-19T15:17:41.413" v="8457" actId="20577"/>
          <ac:spMkLst>
            <pc:docMk/>
            <pc:sldMk cId="3942702877" sldId="274"/>
            <ac:spMk id="3" creationId="{02774E1B-7E41-4FBF-B60A-597EA771BF83}"/>
          </ac:spMkLst>
        </pc:spChg>
      </pc:sldChg>
      <pc:sldChg chg="modSp add del mod ord">
        <pc:chgData name="Demšar, Jure" userId="eadf55f5-308c-43ce-9841-e500cc622222" providerId="ADAL" clId="{0AF341FE-7C4A-4D7E-8217-905FA127DD6D}" dt="2020-10-18T15:34:39.271" v="6605" actId="47"/>
        <pc:sldMkLst>
          <pc:docMk/>
          <pc:sldMk cId="2113915646" sldId="275"/>
        </pc:sldMkLst>
        <pc:spChg chg="mod">
          <ac:chgData name="Demšar, Jure" userId="eadf55f5-308c-43ce-9841-e500cc622222" providerId="ADAL" clId="{0AF341FE-7C4A-4D7E-8217-905FA127DD6D}" dt="2020-10-18T12:37:56.050" v="6572" actId="20577"/>
          <ac:spMkLst>
            <pc:docMk/>
            <pc:sldMk cId="2113915646" sldId="275"/>
            <ac:spMk id="2" creationId="{5488FAB6-27FF-4F6E-B6A3-2E4E1E84283E}"/>
          </ac:spMkLst>
        </pc:spChg>
      </pc:sldChg>
      <pc:sldChg chg="modSp add del mod ord">
        <pc:chgData name="Demšar, Jure" userId="eadf55f5-308c-43ce-9841-e500cc622222" providerId="ADAL" clId="{0AF341FE-7C4A-4D7E-8217-905FA127DD6D}" dt="2020-10-18T12:37:47.595" v="6562" actId="47"/>
        <pc:sldMkLst>
          <pc:docMk/>
          <pc:sldMk cId="2185034016" sldId="276"/>
        </pc:sldMkLst>
        <pc:spChg chg="mod">
          <ac:chgData name="Demšar, Jure" userId="eadf55f5-308c-43ce-9841-e500cc622222" providerId="ADAL" clId="{0AF341FE-7C4A-4D7E-8217-905FA127DD6D}" dt="2020-10-15T13:19:58.832" v="4234" actId="6549"/>
          <ac:spMkLst>
            <pc:docMk/>
            <pc:sldMk cId="2185034016" sldId="276"/>
            <ac:spMk id="2" creationId="{5488FAB6-27FF-4F6E-B6A3-2E4E1E84283E}"/>
          </ac:spMkLst>
        </pc:spChg>
      </pc:sldChg>
      <pc:sldChg chg="addSp delSp modSp new mod ord modClrScheme chgLayout">
        <pc:chgData name="Demšar, Jure" userId="eadf55f5-308c-43ce-9841-e500cc622222" providerId="ADAL" clId="{0AF341FE-7C4A-4D7E-8217-905FA127DD6D}" dt="2020-10-18T17:52:12.726" v="7810"/>
        <pc:sldMkLst>
          <pc:docMk/>
          <pc:sldMk cId="2346416537" sldId="277"/>
        </pc:sldMkLst>
        <pc:spChg chg="del">
          <ac:chgData name="Demšar, Jure" userId="eadf55f5-308c-43ce-9841-e500cc622222" providerId="ADAL" clId="{0AF341FE-7C4A-4D7E-8217-905FA127DD6D}" dt="2020-10-17T17:05:37.156" v="4400" actId="700"/>
          <ac:spMkLst>
            <pc:docMk/>
            <pc:sldMk cId="2346416537" sldId="277"/>
            <ac:spMk id="2" creationId="{9B5C3FA4-B1AE-484E-AED1-015EB9F8C302}"/>
          </ac:spMkLst>
        </pc:spChg>
        <pc:spChg chg="del">
          <ac:chgData name="Demšar, Jure" userId="eadf55f5-308c-43ce-9841-e500cc622222" providerId="ADAL" clId="{0AF341FE-7C4A-4D7E-8217-905FA127DD6D}" dt="2020-10-17T17:05:37.156" v="4400" actId="700"/>
          <ac:spMkLst>
            <pc:docMk/>
            <pc:sldMk cId="2346416537" sldId="277"/>
            <ac:spMk id="3" creationId="{3AF9641C-C2F9-4B66-BED9-76E95E78A6D4}"/>
          </ac:spMkLst>
        </pc:spChg>
        <pc:spChg chg="mod ord">
          <ac:chgData name="Demšar, Jure" userId="eadf55f5-308c-43ce-9841-e500cc622222" providerId="ADAL" clId="{0AF341FE-7C4A-4D7E-8217-905FA127DD6D}" dt="2020-10-18T17:52:12.726" v="7810"/>
          <ac:spMkLst>
            <pc:docMk/>
            <pc:sldMk cId="2346416537" sldId="277"/>
            <ac:spMk id="4" creationId="{DB7289ED-B1E9-4367-83E0-D612FA802451}"/>
          </ac:spMkLst>
        </pc:spChg>
        <pc:picChg chg="add mod">
          <ac:chgData name="Demšar, Jure" userId="eadf55f5-308c-43ce-9841-e500cc622222" providerId="ADAL" clId="{0AF341FE-7C4A-4D7E-8217-905FA127DD6D}" dt="2020-10-17T17:05:57.690" v="4404" actId="27614"/>
          <ac:picMkLst>
            <pc:docMk/>
            <pc:sldMk cId="2346416537" sldId="277"/>
            <ac:picMk id="6" creationId="{6B08E594-A3B3-4926-B9E7-4AF082790635}"/>
          </ac:picMkLst>
        </pc:picChg>
      </pc:sldChg>
      <pc:sldChg chg="addSp delSp modSp new mod ord modClrScheme chgLayout">
        <pc:chgData name="Demšar, Jure" userId="eadf55f5-308c-43ce-9841-e500cc622222" providerId="ADAL" clId="{0AF341FE-7C4A-4D7E-8217-905FA127DD6D}" dt="2020-10-18T17:52:12.726" v="7810"/>
        <pc:sldMkLst>
          <pc:docMk/>
          <pc:sldMk cId="3598619127" sldId="278"/>
        </pc:sldMkLst>
        <pc:spChg chg="del">
          <ac:chgData name="Demšar, Jure" userId="eadf55f5-308c-43ce-9841-e500cc622222" providerId="ADAL" clId="{0AF341FE-7C4A-4D7E-8217-905FA127DD6D}" dt="2020-10-18T08:26:41.380" v="4427" actId="700"/>
          <ac:spMkLst>
            <pc:docMk/>
            <pc:sldMk cId="3598619127" sldId="278"/>
            <ac:spMk id="2" creationId="{CBC1404C-A07E-44BC-BD16-DD248DE67F47}"/>
          </ac:spMkLst>
        </pc:spChg>
        <pc:spChg chg="del">
          <ac:chgData name="Demšar, Jure" userId="eadf55f5-308c-43ce-9841-e500cc622222" providerId="ADAL" clId="{0AF341FE-7C4A-4D7E-8217-905FA127DD6D}" dt="2020-10-18T08:26:41.380" v="4427" actId="700"/>
          <ac:spMkLst>
            <pc:docMk/>
            <pc:sldMk cId="3598619127" sldId="278"/>
            <ac:spMk id="3" creationId="{886130A3-EAB4-483F-80D6-9501C87E2026}"/>
          </ac:spMkLst>
        </pc:spChg>
        <pc:spChg chg="mod ord">
          <ac:chgData name="Demšar, Jure" userId="eadf55f5-308c-43ce-9841-e500cc622222" providerId="ADAL" clId="{0AF341FE-7C4A-4D7E-8217-905FA127DD6D}" dt="2020-10-18T17:52:12.726" v="7810"/>
          <ac:spMkLst>
            <pc:docMk/>
            <pc:sldMk cId="3598619127" sldId="278"/>
            <ac:spMk id="4" creationId="{C07CB7D9-FA8F-41D0-9291-9E30FB387B3B}"/>
          </ac:spMkLst>
        </pc:spChg>
        <pc:spChg chg="add del mod">
          <ac:chgData name="Demšar, Jure" userId="eadf55f5-308c-43ce-9841-e500cc622222" providerId="ADAL" clId="{0AF341FE-7C4A-4D7E-8217-905FA127DD6D}" dt="2020-10-18T08:26:54.891" v="4432" actId="478"/>
          <ac:spMkLst>
            <pc:docMk/>
            <pc:sldMk cId="3598619127" sldId="278"/>
            <ac:spMk id="5" creationId="{0965B976-97D2-4D47-8426-2A2E9FA04739}"/>
          </ac:spMkLst>
        </pc:spChg>
        <pc:spChg chg="add del mod">
          <ac:chgData name="Demšar, Jure" userId="eadf55f5-308c-43ce-9841-e500cc622222" providerId="ADAL" clId="{0AF341FE-7C4A-4D7E-8217-905FA127DD6D}" dt="2020-10-18T08:28:05.648" v="4477" actId="21"/>
          <ac:spMkLst>
            <pc:docMk/>
            <pc:sldMk cId="3598619127" sldId="278"/>
            <ac:spMk id="6" creationId="{928F12AB-2347-4CCF-B5A7-4B46895A3A54}"/>
          </ac:spMkLst>
        </pc:spChg>
        <pc:spChg chg="add mod ord">
          <ac:chgData name="Demšar, Jure" userId="eadf55f5-308c-43ce-9841-e500cc622222" providerId="ADAL" clId="{0AF341FE-7C4A-4D7E-8217-905FA127DD6D}" dt="2020-10-18T17:52:12.726" v="7810"/>
          <ac:spMkLst>
            <pc:docMk/>
            <pc:sldMk cId="3598619127" sldId="278"/>
            <ac:spMk id="7" creationId="{4AE3706D-3EB6-454B-9672-D60294350891}"/>
          </ac:spMkLst>
        </pc:spChg>
        <pc:spChg chg="add mod">
          <ac:chgData name="Demšar, Jure" userId="eadf55f5-308c-43ce-9841-e500cc622222" providerId="ADAL" clId="{0AF341FE-7C4A-4D7E-8217-905FA127DD6D}" dt="2020-10-18T10:00:33.481" v="5582" actId="2711"/>
          <ac:spMkLst>
            <pc:docMk/>
            <pc:sldMk cId="3598619127" sldId="278"/>
            <ac:spMk id="9" creationId="{B23690EB-445F-477B-98F6-7E7FCBD21DB5}"/>
          </ac:spMkLst>
        </pc:spChg>
      </pc:sldChg>
      <pc:sldChg chg="modSp add mod">
        <pc:chgData name="Demšar, Jure" userId="eadf55f5-308c-43ce-9841-e500cc622222" providerId="ADAL" clId="{0AF341FE-7C4A-4D7E-8217-905FA127DD6D}" dt="2020-10-18T17:52:12.726" v="7810"/>
        <pc:sldMkLst>
          <pc:docMk/>
          <pc:sldMk cId="2615689811" sldId="279"/>
        </pc:sldMkLst>
        <pc:spChg chg="mod">
          <ac:chgData name="Demšar, Jure" userId="eadf55f5-308c-43ce-9841-e500cc622222" providerId="ADAL" clId="{0AF341FE-7C4A-4D7E-8217-905FA127DD6D}" dt="2020-10-18T17:52:12.726" v="7810"/>
          <ac:spMkLst>
            <pc:docMk/>
            <pc:sldMk cId="2615689811" sldId="279"/>
            <ac:spMk id="2" creationId="{5488FAB6-27FF-4F6E-B6A3-2E4E1E84283E}"/>
          </ac:spMkLst>
        </pc:spChg>
        <pc:spChg chg="mod">
          <ac:chgData name="Demšar, Jure" userId="eadf55f5-308c-43ce-9841-e500cc622222" providerId="ADAL" clId="{0AF341FE-7C4A-4D7E-8217-905FA127DD6D}" dt="2020-10-18T17:52:12.726" v="7810"/>
          <ac:spMkLst>
            <pc:docMk/>
            <pc:sldMk cId="2615689811" sldId="279"/>
            <ac:spMk id="3" creationId="{02774E1B-7E41-4FBF-B60A-597EA771BF83}"/>
          </ac:spMkLst>
        </pc:spChg>
      </pc:sldChg>
      <pc:sldChg chg="modSp add mod">
        <pc:chgData name="Demšar, Jure" userId="eadf55f5-308c-43ce-9841-e500cc622222" providerId="ADAL" clId="{0AF341FE-7C4A-4D7E-8217-905FA127DD6D}" dt="2020-10-18T17:52:12.726" v="7810"/>
        <pc:sldMkLst>
          <pc:docMk/>
          <pc:sldMk cId="2644137958" sldId="280"/>
        </pc:sldMkLst>
        <pc:spChg chg="mod">
          <ac:chgData name="Demšar, Jure" userId="eadf55f5-308c-43ce-9841-e500cc622222" providerId="ADAL" clId="{0AF341FE-7C4A-4D7E-8217-905FA127DD6D}" dt="2020-10-18T17:52:12.726" v="7810"/>
          <ac:spMkLst>
            <pc:docMk/>
            <pc:sldMk cId="2644137958" sldId="280"/>
            <ac:spMk id="2" creationId="{5488FAB6-27FF-4F6E-B6A3-2E4E1E84283E}"/>
          </ac:spMkLst>
        </pc:spChg>
        <pc:spChg chg="mod">
          <ac:chgData name="Demšar, Jure" userId="eadf55f5-308c-43ce-9841-e500cc622222" providerId="ADAL" clId="{0AF341FE-7C4A-4D7E-8217-905FA127DD6D}" dt="2020-10-18T17:52:12.726" v="7810"/>
          <ac:spMkLst>
            <pc:docMk/>
            <pc:sldMk cId="2644137958" sldId="280"/>
            <ac:spMk id="3" creationId="{02774E1B-7E41-4FBF-B60A-597EA771BF83}"/>
          </ac:spMkLst>
        </pc:spChg>
      </pc:sldChg>
      <pc:sldChg chg="modSp add mod">
        <pc:chgData name="Demšar, Jure" userId="eadf55f5-308c-43ce-9841-e500cc622222" providerId="ADAL" clId="{0AF341FE-7C4A-4D7E-8217-905FA127DD6D}" dt="2020-10-18T17:52:12.726" v="7810"/>
        <pc:sldMkLst>
          <pc:docMk/>
          <pc:sldMk cId="3178752311" sldId="281"/>
        </pc:sldMkLst>
        <pc:spChg chg="mod">
          <ac:chgData name="Demšar, Jure" userId="eadf55f5-308c-43ce-9841-e500cc622222" providerId="ADAL" clId="{0AF341FE-7C4A-4D7E-8217-905FA127DD6D}" dt="2020-10-18T17:52:12.726" v="7810"/>
          <ac:spMkLst>
            <pc:docMk/>
            <pc:sldMk cId="3178752311" sldId="281"/>
            <ac:spMk id="2" creationId="{5488FAB6-27FF-4F6E-B6A3-2E4E1E84283E}"/>
          </ac:spMkLst>
        </pc:spChg>
        <pc:spChg chg="mod">
          <ac:chgData name="Demšar, Jure" userId="eadf55f5-308c-43ce-9841-e500cc622222" providerId="ADAL" clId="{0AF341FE-7C4A-4D7E-8217-905FA127DD6D}" dt="2020-10-18T17:52:12.726" v="7810"/>
          <ac:spMkLst>
            <pc:docMk/>
            <pc:sldMk cId="3178752311" sldId="281"/>
            <ac:spMk id="3" creationId="{02774E1B-7E41-4FBF-B60A-597EA771BF83}"/>
          </ac:spMkLst>
        </pc:spChg>
      </pc:sldChg>
      <pc:sldChg chg="addSp delSp modSp new mod modClrScheme chgLayout">
        <pc:chgData name="Demšar, Jure" userId="eadf55f5-308c-43ce-9841-e500cc622222" providerId="ADAL" clId="{0AF341FE-7C4A-4D7E-8217-905FA127DD6D}" dt="2020-10-18T11:52:20.613" v="6139" actId="14100"/>
        <pc:sldMkLst>
          <pc:docMk/>
          <pc:sldMk cId="580626563" sldId="282"/>
        </pc:sldMkLst>
        <pc:spChg chg="del">
          <ac:chgData name="Demšar, Jure" userId="eadf55f5-308c-43ce-9841-e500cc622222" providerId="ADAL" clId="{0AF341FE-7C4A-4D7E-8217-905FA127DD6D}" dt="2020-10-18T11:51:51.059" v="6133" actId="700"/>
          <ac:spMkLst>
            <pc:docMk/>
            <pc:sldMk cId="580626563" sldId="282"/>
            <ac:spMk id="2" creationId="{15CE2F9D-5EF4-490D-886F-8CFDC9DF750F}"/>
          </ac:spMkLst>
        </pc:spChg>
        <pc:spChg chg="del">
          <ac:chgData name="Demšar, Jure" userId="eadf55f5-308c-43ce-9841-e500cc622222" providerId="ADAL" clId="{0AF341FE-7C4A-4D7E-8217-905FA127DD6D}" dt="2020-10-18T11:51:51.059" v="6133" actId="700"/>
          <ac:spMkLst>
            <pc:docMk/>
            <pc:sldMk cId="580626563" sldId="282"/>
            <ac:spMk id="3" creationId="{AE401773-1608-4AE5-B913-E56A5817D6B2}"/>
          </ac:spMkLst>
        </pc:spChg>
        <pc:spChg chg="del mod ord">
          <ac:chgData name="Demšar, Jure" userId="eadf55f5-308c-43ce-9841-e500cc622222" providerId="ADAL" clId="{0AF341FE-7C4A-4D7E-8217-905FA127DD6D}" dt="2020-10-18T11:52:04.117" v="6137" actId="478"/>
          <ac:spMkLst>
            <pc:docMk/>
            <pc:sldMk cId="580626563" sldId="282"/>
            <ac:spMk id="4" creationId="{93518348-B5BD-4A30-A1F7-C9E6B2738958}"/>
          </ac:spMkLst>
        </pc:spChg>
        <pc:graphicFrameChg chg="add mod">
          <ac:chgData name="Demšar, Jure" userId="eadf55f5-308c-43ce-9841-e500cc622222" providerId="ADAL" clId="{0AF341FE-7C4A-4D7E-8217-905FA127DD6D}" dt="2020-10-18T11:52:20.613" v="6139" actId="14100"/>
          <ac:graphicFrameMkLst>
            <pc:docMk/>
            <pc:sldMk cId="580626563" sldId="282"/>
            <ac:graphicFrameMk id="5" creationId="{E74D2A01-35F2-4D5D-A11A-DAA85A03BADA}"/>
          </ac:graphicFrameMkLst>
        </pc:graphicFrameChg>
      </pc:sldChg>
      <pc:sldChg chg="modSp add mod">
        <pc:chgData name="Demšar, Jure" userId="eadf55f5-308c-43ce-9841-e500cc622222" providerId="ADAL" clId="{0AF341FE-7C4A-4D7E-8217-905FA127DD6D}" dt="2020-10-18T17:52:12.726" v="7810"/>
        <pc:sldMkLst>
          <pc:docMk/>
          <pc:sldMk cId="3233655432" sldId="283"/>
        </pc:sldMkLst>
        <pc:spChg chg="mod">
          <ac:chgData name="Demšar, Jure" userId="eadf55f5-308c-43ce-9841-e500cc622222" providerId="ADAL" clId="{0AF341FE-7C4A-4D7E-8217-905FA127DD6D}" dt="2020-10-18T17:52:12.726" v="7810"/>
          <ac:spMkLst>
            <pc:docMk/>
            <pc:sldMk cId="3233655432" sldId="283"/>
            <ac:spMk id="2" creationId="{5488FAB6-27FF-4F6E-B6A3-2E4E1E84283E}"/>
          </ac:spMkLst>
        </pc:spChg>
        <pc:spChg chg="mod">
          <ac:chgData name="Demšar, Jure" userId="eadf55f5-308c-43ce-9841-e500cc622222" providerId="ADAL" clId="{0AF341FE-7C4A-4D7E-8217-905FA127DD6D}" dt="2020-10-18T17:52:12.726" v="7810"/>
          <ac:spMkLst>
            <pc:docMk/>
            <pc:sldMk cId="3233655432" sldId="283"/>
            <ac:spMk id="3" creationId="{02774E1B-7E41-4FBF-B60A-597EA771BF83}"/>
          </ac:spMkLst>
        </pc:spChg>
      </pc:sldChg>
      <pc:sldChg chg="modSp add mod">
        <pc:chgData name="Demšar, Jure" userId="eadf55f5-308c-43ce-9841-e500cc622222" providerId="ADAL" clId="{0AF341FE-7C4A-4D7E-8217-905FA127DD6D}" dt="2020-10-18T17:58:19.627" v="8160" actId="20577"/>
        <pc:sldMkLst>
          <pc:docMk/>
          <pc:sldMk cId="2115523617" sldId="284"/>
        </pc:sldMkLst>
        <pc:spChg chg="mod">
          <ac:chgData name="Demšar, Jure" userId="eadf55f5-308c-43ce-9841-e500cc622222" providerId="ADAL" clId="{0AF341FE-7C4A-4D7E-8217-905FA127DD6D}" dt="2020-10-18T17:52:12.726" v="7810"/>
          <ac:spMkLst>
            <pc:docMk/>
            <pc:sldMk cId="2115523617" sldId="284"/>
            <ac:spMk id="2" creationId="{5488FAB6-27FF-4F6E-B6A3-2E4E1E84283E}"/>
          </ac:spMkLst>
        </pc:spChg>
        <pc:spChg chg="mod">
          <ac:chgData name="Demšar, Jure" userId="eadf55f5-308c-43ce-9841-e500cc622222" providerId="ADAL" clId="{0AF341FE-7C4A-4D7E-8217-905FA127DD6D}" dt="2020-10-18T17:58:19.627" v="8160" actId="20577"/>
          <ac:spMkLst>
            <pc:docMk/>
            <pc:sldMk cId="2115523617" sldId="284"/>
            <ac:spMk id="3" creationId="{02774E1B-7E41-4FBF-B60A-597EA771BF83}"/>
          </ac:spMkLst>
        </pc:spChg>
      </pc:sldChg>
      <pc:sldChg chg="addSp delSp modSp add mod ord">
        <pc:chgData name="Demšar, Jure" userId="eadf55f5-308c-43ce-9841-e500cc622222" providerId="ADAL" clId="{0AF341FE-7C4A-4D7E-8217-905FA127DD6D}" dt="2020-10-19T17:11:08.084" v="8524" actId="313"/>
        <pc:sldMkLst>
          <pc:docMk/>
          <pc:sldMk cId="1697503020" sldId="285"/>
        </pc:sldMkLst>
        <pc:spChg chg="mod">
          <ac:chgData name="Demšar, Jure" userId="eadf55f5-308c-43ce-9841-e500cc622222" providerId="ADAL" clId="{0AF341FE-7C4A-4D7E-8217-905FA127DD6D}" dt="2020-10-18T17:52:12.726" v="7810"/>
          <ac:spMkLst>
            <pc:docMk/>
            <pc:sldMk cId="1697503020" sldId="285"/>
            <ac:spMk id="2" creationId="{5488FAB6-27FF-4F6E-B6A3-2E4E1E84283E}"/>
          </ac:spMkLst>
        </pc:spChg>
        <pc:spChg chg="mod">
          <ac:chgData name="Demšar, Jure" userId="eadf55f5-308c-43ce-9841-e500cc622222" providerId="ADAL" clId="{0AF341FE-7C4A-4D7E-8217-905FA127DD6D}" dt="2020-10-19T17:11:08.084" v="8524" actId="313"/>
          <ac:spMkLst>
            <pc:docMk/>
            <pc:sldMk cId="1697503020" sldId="285"/>
            <ac:spMk id="3" creationId="{02774E1B-7E41-4FBF-B60A-597EA771BF83}"/>
          </ac:spMkLst>
        </pc:spChg>
        <pc:spChg chg="add del">
          <ac:chgData name="Demšar, Jure" userId="eadf55f5-308c-43ce-9841-e500cc622222" providerId="ADAL" clId="{0AF341FE-7C4A-4D7E-8217-905FA127DD6D}" dt="2020-10-18T17:48:59.909" v="7503"/>
          <ac:spMkLst>
            <pc:docMk/>
            <pc:sldMk cId="1697503020" sldId="285"/>
            <ac:spMk id="7" creationId="{1ABF8DDA-08F0-44E9-A683-4C3FA8EFB547}"/>
          </ac:spMkLst>
        </pc:spChg>
      </pc:sldChg>
      <pc:sldChg chg="addSp delSp modSp new mod ord setBg modClrScheme chgLayout">
        <pc:chgData name="Demšar, Jure" userId="eadf55f5-308c-43ce-9841-e500cc622222" providerId="ADAL" clId="{0AF341FE-7C4A-4D7E-8217-905FA127DD6D}" dt="2020-10-18T18:01:15.909" v="8435" actId="14100"/>
        <pc:sldMkLst>
          <pc:docMk/>
          <pc:sldMk cId="239547347" sldId="286"/>
        </pc:sldMkLst>
        <pc:spChg chg="del">
          <ac:chgData name="Demšar, Jure" userId="eadf55f5-308c-43ce-9841-e500cc622222" providerId="ADAL" clId="{0AF341FE-7C4A-4D7E-8217-905FA127DD6D}" dt="2020-10-18T17:51:25.606" v="7796" actId="700"/>
          <ac:spMkLst>
            <pc:docMk/>
            <pc:sldMk cId="239547347" sldId="286"/>
            <ac:spMk id="2" creationId="{16F2C9A8-2A2D-4D4E-9647-4F79ECF82CD2}"/>
          </ac:spMkLst>
        </pc:spChg>
        <pc:spChg chg="del">
          <ac:chgData name="Demšar, Jure" userId="eadf55f5-308c-43ce-9841-e500cc622222" providerId="ADAL" clId="{0AF341FE-7C4A-4D7E-8217-905FA127DD6D}" dt="2020-10-18T17:51:25.606" v="7796" actId="700"/>
          <ac:spMkLst>
            <pc:docMk/>
            <pc:sldMk cId="239547347" sldId="286"/>
            <ac:spMk id="3" creationId="{C057A4F2-394D-4D6D-BD62-D87A7F4CE0F7}"/>
          </ac:spMkLst>
        </pc:spChg>
        <pc:spChg chg="add del mod ord">
          <ac:chgData name="Demšar, Jure" userId="eadf55f5-308c-43ce-9841-e500cc622222" providerId="ADAL" clId="{0AF341FE-7C4A-4D7E-8217-905FA127DD6D}" dt="2020-10-18T17:52:15.394" v="7811" actId="478"/>
          <ac:spMkLst>
            <pc:docMk/>
            <pc:sldMk cId="239547347" sldId="286"/>
            <ac:spMk id="4" creationId="{CB7FEB5B-3ABA-4F62-A8B9-FCAAF266FA52}"/>
          </ac:spMkLst>
        </pc:spChg>
        <pc:graphicFrameChg chg="add mod">
          <ac:chgData name="Demšar, Jure" userId="eadf55f5-308c-43ce-9841-e500cc622222" providerId="ADAL" clId="{0AF341FE-7C4A-4D7E-8217-905FA127DD6D}" dt="2020-10-18T18:01:15.909" v="8435" actId="14100"/>
          <ac:graphicFrameMkLst>
            <pc:docMk/>
            <pc:sldMk cId="239547347" sldId="286"/>
            <ac:graphicFrameMk id="6" creationId="{58620CC7-430E-49AF-B608-D81BF082EB77}"/>
          </ac:graphicFrameMkLst>
        </pc:graphicFrameChg>
        <pc:picChg chg="add del mod">
          <ac:chgData name="Demšar, Jure" userId="eadf55f5-308c-43ce-9841-e500cc622222" providerId="ADAL" clId="{0AF341FE-7C4A-4D7E-8217-905FA127DD6D}" dt="2020-10-18T17:58:28.315" v="8164" actId="478"/>
          <ac:picMkLst>
            <pc:docMk/>
            <pc:sldMk cId="239547347" sldId="286"/>
            <ac:picMk id="5" creationId="{34BEE174-298E-4595-88DF-142476F511B1}"/>
          </ac:picMkLst>
        </pc:picChg>
      </pc:sldChg>
      <pc:sldChg chg="add del">
        <pc:chgData name="Demšar, Jure" userId="eadf55f5-308c-43ce-9841-e500cc622222" providerId="ADAL" clId="{0AF341FE-7C4A-4D7E-8217-905FA127DD6D}" dt="2020-10-18T17:51:19.352" v="7794" actId="47"/>
        <pc:sldMkLst>
          <pc:docMk/>
          <pc:sldMk cId="1274340762" sldId="286"/>
        </pc:sldMkLst>
      </pc:sldChg>
      <pc:sldChg chg="addSp delSp modSp new mod modClrScheme chgLayout">
        <pc:chgData name="Demšar, Jure" userId="eadf55f5-308c-43ce-9841-e500cc622222" providerId="ADAL" clId="{0AF341FE-7C4A-4D7E-8217-905FA127DD6D}" dt="2020-10-18T17:56:15.984" v="7866" actId="113"/>
        <pc:sldMkLst>
          <pc:docMk/>
          <pc:sldMk cId="1491064691" sldId="287"/>
        </pc:sldMkLst>
        <pc:spChg chg="del">
          <ac:chgData name="Demšar, Jure" userId="eadf55f5-308c-43ce-9841-e500cc622222" providerId="ADAL" clId="{0AF341FE-7C4A-4D7E-8217-905FA127DD6D}" dt="2020-10-18T17:52:37.437" v="7815" actId="700"/>
          <ac:spMkLst>
            <pc:docMk/>
            <pc:sldMk cId="1491064691" sldId="287"/>
            <ac:spMk id="2" creationId="{304442DB-0D97-4CF1-8742-AA6038F63C47}"/>
          </ac:spMkLst>
        </pc:spChg>
        <pc:spChg chg="del">
          <ac:chgData name="Demšar, Jure" userId="eadf55f5-308c-43ce-9841-e500cc622222" providerId="ADAL" clId="{0AF341FE-7C4A-4D7E-8217-905FA127DD6D}" dt="2020-10-18T17:52:37.437" v="7815" actId="700"/>
          <ac:spMkLst>
            <pc:docMk/>
            <pc:sldMk cId="1491064691" sldId="287"/>
            <ac:spMk id="3" creationId="{F52825B1-6E2F-46AE-8C53-87E95DD2797D}"/>
          </ac:spMkLst>
        </pc:spChg>
        <pc:spChg chg="del mod ord">
          <ac:chgData name="Demšar, Jure" userId="eadf55f5-308c-43ce-9841-e500cc622222" providerId="ADAL" clId="{0AF341FE-7C4A-4D7E-8217-905FA127DD6D}" dt="2020-10-18T17:52:38.531" v="7816" actId="478"/>
          <ac:spMkLst>
            <pc:docMk/>
            <pc:sldMk cId="1491064691" sldId="287"/>
            <ac:spMk id="4" creationId="{30A89A95-E5CE-4F79-A5DD-5252820E0F23}"/>
          </ac:spMkLst>
        </pc:spChg>
        <pc:spChg chg="add mod">
          <ac:chgData name="Demšar, Jure" userId="eadf55f5-308c-43ce-9841-e500cc622222" providerId="ADAL" clId="{0AF341FE-7C4A-4D7E-8217-905FA127DD6D}" dt="2020-10-18T17:56:15.984" v="7866" actId="113"/>
          <ac:spMkLst>
            <pc:docMk/>
            <pc:sldMk cId="1491064691" sldId="287"/>
            <ac:spMk id="5" creationId="{4023BEE2-5CA7-4422-8A7A-A36E48A5E4FB}"/>
          </ac:spMkLst>
        </pc:spChg>
        <pc:picChg chg="add mod">
          <ac:chgData name="Demšar, Jure" userId="eadf55f5-308c-43ce-9841-e500cc622222" providerId="ADAL" clId="{0AF341FE-7C4A-4D7E-8217-905FA127DD6D}" dt="2020-10-18T17:55:14.640" v="7848" actId="1076"/>
          <ac:picMkLst>
            <pc:docMk/>
            <pc:sldMk cId="1491064691" sldId="287"/>
            <ac:picMk id="6" creationId="{5E47C190-4F70-49BF-AFF5-1BB2E741A8EE}"/>
          </ac:picMkLst>
        </pc:picChg>
        <pc:picChg chg="add del mod">
          <ac:chgData name="Demšar, Jure" userId="eadf55f5-308c-43ce-9841-e500cc622222" providerId="ADAL" clId="{0AF341FE-7C4A-4D7E-8217-905FA127DD6D}" dt="2020-10-18T17:55:22.363" v="7850" actId="478"/>
          <ac:picMkLst>
            <pc:docMk/>
            <pc:sldMk cId="1491064691" sldId="287"/>
            <ac:picMk id="7" creationId="{6C1B460E-6FB2-41EE-A83E-C27AC41B2FA6}"/>
          </ac:picMkLst>
        </pc:picChg>
        <pc:picChg chg="add del mod">
          <ac:chgData name="Demšar, Jure" userId="eadf55f5-308c-43ce-9841-e500cc622222" providerId="ADAL" clId="{0AF341FE-7C4A-4D7E-8217-905FA127DD6D}" dt="2020-10-18T17:55:43.267" v="7855" actId="478"/>
          <ac:picMkLst>
            <pc:docMk/>
            <pc:sldMk cId="1491064691" sldId="287"/>
            <ac:picMk id="8" creationId="{F4C9329A-F8D7-4AD7-B472-AF9439AE3CE7}"/>
          </ac:picMkLst>
        </pc:picChg>
        <pc:picChg chg="add mod">
          <ac:chgData name="Demšar, Jure" userId="eadf55f5-308c-43ce-9841-e500cc622222" providerId="ADAL" clId="{0AF341FE-7C4A-4D7E-8217-905FA127DD6D}" dt="2020-10-18T17:56:01.447" v="7859" actId="1076"/>
          <ac:picMkLst>
            <pc:docMk/>
            <pc:sldMk cId="1491064691" sldId="287"/>
            <ac:picMk id="9" creationId="{4BAD8C47-DC58-489D-99D7-568D4BAA67E7}"/>
          </ac:picMkLst>
        </pc:picChg>
      </pc:sldChg>
      <pc:sldChg chg="addSp delSp modSp add mod">
        <pc:chgData name="Demšar, Jure" userId="eadf55f5-308c-43ce-9841-e500cc622222" providerId="ADAL" clId="{0AF341FE-7C4A-4D7E-8217-905FA127DD6D}" dt="2020-10-18T18:02:55.016" v="8440" actId="1076"/>
        <pc:sldMkLst>
          <pc:docMk/>
          <pc:sldMk cId="1681080339" sldId="288"/>
        </pc:sldMkLst>
        <pc:graphicFrameChg chg="add mod">
          <ac:chgData name="Demšar, Jure" userId="eadf55f5-308c-43ce-9841-e500cc622222" providerId="ADAL" clId="{0AF341FE-7C4A-4D7E-8217-905FA127DD6D}" dt="2020-10-18T18:02:55.016" v="8440" actId="1076"/>
          <ac:graphicFrameMkLst>
            <pc:docMk/>
            <pc:sldMk cId="1681080339" sldId="288"/>
            <ac:graphicFrameMk id="2" creationId="{EA112332-0C60-48C0-AEF2-F13E5735A2C6}"/>
          </ac:graphicFrameMkLst>
        </pc:graphicFrameChg>
        <pc:picChg chg="del">
          <ac:chgData name="Demšar, Jure" userId="eadf55f5-308c-43ce-9841-e500cc622222" providerId="ADAL" clId="{0AF341FE-7C4A-4D7E-8217-905FA127DD6D}" dt="2020-10-18T17:58:26.934" v="8163" actId="478"/>
          <ac:picMkLst>
            <pc:docMk/>
            <pc:sldMk cId="1681080339" sldId="288"/>
            <ac:picMk id="5" creationId="{34BEE174-298E-4595-88DF-142476F511B1}"/>
          </ac:picMkLst>
        </pc:picChg>
      </pc:sldChg>
      <pc:sldChg chg="add">
        <pc:chgData name="Demšar, Jure" userId="eadf55f5-308c-43ce-9841-e500cc622222" providerId="ADAL" clId="{0AF341FE-7C4A-4D7E-8217-905FA127DD6D}" dt="2020-10-18T17:58:25.015" v="8162"/>
        <pc:sldMkLst>
          <pc:docMk/>
          <pc:sldMk cId="3395289514" sldId="289"/>
        </pc:sldMkLst>
      </pc:sldChg>
      <pc:sldChg chg="addSp modSp add mod ord">
        <pc:chgData name="Demšar, Jure" userId="eadf55f5-308c-43ce-9841-e500cc622222" providerId="ADAL" clId="{0AF341FE-7C4A-4D7E-8217-905FA127DD6D}" dt="2020-10-18T17:59:51.820" v="8432" actId="962"/>
        <pc:sldMkLst>
          <pc:docMk/>
          <pc:sldMk cId="220731470" sldId="290"/>
        </pc:sldMkLst>
        <pc:spChg chg="mod">
          <ac:chgData name="Demšar, Jure" userId="eadf55f5-308c-43ce-9841-e500cc622222" providerId="ADAL" clId="{0AF341FE-7C4A-4D7E-8217-905FA127DD6D}" dt="2020-10-18T17:58:43.129" v="8181" actId="20577"/>
          <ac:spMkLst>
            <pc:docMk/>
            <pc:sldMk cId="220731470" sldId="290"/>
            <ac:spMk id="2" creationId="{5488FAB6-27FF-4F6E-B6A3-2E4E1E84283E}"/>
          </ac:spMkLst>
        </pc:spChg>
        <pc:spChg chg="mod">
          <ac:chgData name="Demšar, Jure" userId="eadf55f5-308c-43ce-9841-e500cc622222" providerId="ADAL" clId="{0AF341FE-7C4A-4D7E-8217-905FA127DD6D}" dt="2020-10-18T17:59:33.386" v="8428" actId="33524"/>
          <ac:spMkLst>
            <pc:docMk/>
            <pc:sldMk cId="220731470" sldId="290"/>
            <ac:spMk id="3" creationId="{02774E1B-7E41-4FBF-B60A-597EA771BF83}"/>
          </ac:spMkLst>
        </pc:spChg>
        <pc:picChg chg="add mod">
          <ac:chgData name="Demšar, Jure" userId="eadf55f5-308c-43ce-9841-e500cc622222" providerId="ADAL" clId="{0AF341FE-7C4A-4D7E-8217-905FA127DD6D}" dt="2020-10-18T17:59:51.820" v="8432" actId="962"/>
          <ac:picMkLst>
            <pc:docMk/>
            <pc:sldMk cId="220731470" sldId="290"/>
            <ac:picMk id="8" creationId="{7EBDBBA6-BB21-4347-BCE0-C564AE923680}"/>
          </ac:picMkLst>
        </pc:picChg>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E8DC33-9320-4328-B019-E0163181A3C7}" type="datetimeFigureOut">
              <a:rPr lang="LID4096" smtClean="0"/>
              <a:t>10/12/21</a:t>
            </a:fld>
            <a:endParaRPr lang="LID4096"/>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5B5041-6ABE-482D-8014-87CF18E72B1E}" type="slidenum">
              <a:rPr lang="LID4096" smtClean="0"/>
              <a:t>‹#›</a:t>
            </a:fld>
            <a:endParaRPr lang="LID4096"/>
          </a:p>
        </p:txBody>
      </p:sp>
    </p:spTree>
    <p:extLst>
      <p:ext uri="{BB962C8B-B14F-4D97-AF65-F5344CB8AC3E}">
        <p14:creationId xmlns:p14="http://schemas.microsoft.com/office/powerpoint/2010/main" val="384160116"/>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1</a:t>
            </a:fld>
            <a:endParaRPr lang="LID4096"/>
          </a:p>
        </p:txBody>
      </p:sp>
    </p:spTree>
    <p:extLst>
      <p:ext uri="{BB962C8B-B14F-4D97-AF65-F5344CB8AC3E}">
        <p14:creationId xmlns:p14="http://schemas.microsoft.com/office/powerpoint/2010/main" val="894821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11</a:t>
            </a:fld>
            <a:endParaRPr lang="LID4096"/>
          </a:p>
        </p:txBody>
      </p:sp>
    </p:spTree>
    <p:extLst>
      <p:ext uri="{BB962C8B-B14F-4D97-AF65-F5344CB8AC3E}">
        <p14:creationId xmlns:p14="http://schemas.microsoft.com/office/powerpoint/2010/main" val="1919024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32</a:t>
            </a:fld>
            <a:endParaRPr lang="LID4096"/>
          </a:p>
        </p:txBody>
      </p:sp>
    </p:spTree>
    <p:extLst>
      <p:ext uri="{BB962C8B-B14F-4D97-AF65-F5344CB8AC3E}">
        <p14:creationId xmlns:p14="http://schemas.microsoft.com/office/powerpoint/2010/main" val="1919024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33</a:t>
            </a:fld>
            <a:endParaRPr lang="LID4096"/>
          </a:p>
        </p:txBody>
      </p:sp>
    </p:spTree>
    <p:extLst>
      <p:ext uri="{BB962C8B-B14F-4D97-AF65-F5344CB8AC3E}">
        <p14:creationId xmlns:p14="http://schemas.microsoft.com/office/powerpoint/2010/main" val="2379275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34</a:t>
            </a:fld>
            <a:endParaRPr lang="LID4096"/>
          </a:p>
        </p:txBody>
      </p:sp>
    </p:spTree>
    <p:extLst>
      <p:ext uri="{BB962C8B-B14F-4D97-AF65-F5344CB8AC3E}">
        <p14:creationId xmlns:p14="http://schemas.microsoft.com/office/powerpoint/2010/main" val="89697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35</a:t>
            </a:fld>
            <a:endParaRPr lang="LID4096"/>
          </a:p>
        </p:txBody>
      </p:sp>
    </p:spTree>
    <p:extLst>
      <p:ext uri="{BB962C8B-B14F-4D97-AF65-F5344CB8AC3E}">
        <p14:creationId xmlns:p14="http://schemas.microsoft.com/office/powerpoint/2010/main" val="101558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445B5041-6ABE-482D-8014-87CF18E72B1E}" type="slidenum">
              <a:rPr lang="LID4096" smtClean="0"/>
              <a:t>36</a:t>
            </a:fld>
            <a:endParaRPr lang="LID4096"/>
          </a:p>
        </p:txBody>
      </p:sp>
    </p:spTree>
    <p:extLst>
      <p:ext uri="{BB962C8B-B14F-4D97-AF65-F5344CB8AC3E}">
        <p14:creationId xmlns:p14="http://schemas.microsoft.com/office/powerpoint/2010/main" val="2589582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77F8B7-67C5-4A34-9D89-4D3855478B38}" type="datetime1">
              <a:rPr lang="LID4096" smtClean="0"/>
              <a:t>10/12/21</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719902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01C644-7963-4809-9FF7-F9DF3305E547}" type="datetime1">
              <a:rPr lang="LID4096" smtClean="0"/>
              <a:t>10/12/21</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128875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4ECBB3-0644-4928-A7BE-41D4F8638333}" type="datetime1">
              <a:rPr lang="LID4096" smtClean="0"/>
              <a:t>10/12/21</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276855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5827A-731F-4B00-B107-0A188EC60DAC}" type="datetime1">
              <a:rPr lang="LID4096" smtClean="0"/>
              <a:t>10/12/21</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3371843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E46D72-F593-4B40-B106-3EC660BC654E}" type="datetime1">
              <a:rPr lang="LID4096" smtClean="0"/>
              <a:t>10/12/21</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1649682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9F6076-8E4C-42D8-AF17-F97426B5A340}" type="datetime1">
              <a:rPr lang="LID4096" smtClean="0"/>
              <a:t>10/12/21</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3970262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567D47-60FF-4C64-862B-023FFBAD268A}" type="datetime1">
              <a:rPr lang="LID4096" smtClean="0"/>
              <a:t>10/12/21</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1021717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EF1EEE-FEBE-4D06-A0A4-D3C86B39934D}" type="datetime1">
              <a:rPr lang="LID4096" smtClean="0"/>
              <a:t>10/12/21</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3371556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CC84AE-54D1-4B7D-8A6B-EF7CB9635BE3}" type="datetime1">
              <a:rPr lang="LID4096" smtClean="0"/>
              <a:t>10/12/21</a:t>
            </a:fld>
            <a:endParaRPr lang="LID4096"/>
          </a:p>
        </p:txBody>
      </p:sp>
      <p:sp>
        <p:nvSpPr>
          <p:cNvPr id="3" name="Footer Placeholder 2"/>
          <p:cNvSpPr>
            <a:spLocks noGrp="1"/>
          </p:cNvSpPr>
          <p:nvPr>
            <p:ph type="ftr" sz="quarter" idx="11"/>
          </p:nvPr>
        </p:nvSpPr>
        <p:spPr/>
        <p:txBody>
          <a:bodyPr/>
          <a:lstStyle/>
          <a:p>
            <a:endParaRPr lang="LID4096"/>
          </a:p>
        </p:txBody>
      </p:sp>
      <p:sp>
        <p:nvSpPr>
          <p:cNvPr id="4" name="Slide Number Placeholder 3"/>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1685994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227948E-2D54-4984-8A4B-70C1CA7F957B}" type="datetime1">
              <a:rPr lang="LID4096" smtClean="0"/>
              <a:t>10/12/21</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2255931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78B6861-8171-4936-A2D2-42381F04264D}" type="datetime1">
              <a:rPr lang="LID4096" smtClean="0"/>
              <a:t>10/12/21</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96EFF5A7-69E0-4703-97D0-8078648202E5}" type="slidenum">
              <a:rPr lang="LID4096" smtClean="0"/>
              <a:t>‹#›</a:t>
            </a:fld>
            <a:endParaRPr lang="LID4096"/>
          </a:p>
        </p:txBody>
      </p:sp>
    </p:spTree>
    <p:extLst>
      <p:ext uri="{BB962C8B-B14F-4D97-AF65-F5344CB8AC3E}">
        <p14:creationId xmlns:p14="http://schemas.microsoft.com/office/powerpoint/2010/main" val="1785998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6D1357CB-971F-4825-B9C7-A50F10DC2193}" type="datetime1">
              <a:rPr lang="LID4096" smtClean="0"/>
              <a:t>10/12/21</a:t>
            </a:fld>
            <a:endParaRPr lang="LID4096"/>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LID4096"/>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96EFF5A7-69E0-4703-97D0-8078648202E5}" type="slidenum">
              <a:rPr lang="LID4096" smtClean="0"/>
              <a:t>‹#›</a:t>
            </a:fld>
            <a:endParaRPr lang="LID4096"/>
          </a:p>
        </p:txBody>
      </p:sp>
    </p:spTree>
    <p:extLst>
      <p:ext uri="{BB962C8B-B14F-4D97-AF65-F5344CB8AC3E}">
        <p14:creationId xmlns:p14="http://schemas.microsoft.com/office/powerpoint/2010/main" val="38503538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mailto:jure.demsar@fri.uni-lj.si"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3" descr="A close up of a black background&#10;&#10;Description automatically generated">
            <a:extLst>
              <a:ext uri="{FF2B5EF4-FFF2-40B4-BE49-F238E27FC236}">
                <a16:creationId xmlns:a16="http://schemas.microsoft.com/office/drawing/2014/main" id="{C40E986A-F8CB-438A-B4A9-4FE842FEF2CE}"/>
              </a:ext>
            </a:extLst>
          </p:cNvPr>
          <p:cNvPicPr>
            <a:picLocks noChangeAspect="1"/>
          </p:cNvPicPr>
          <p:nvPr/>
        </p:nvPicPr>
        <p:blipFill>
          <a:blip r:embed="rId3">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C09EBB0E-6BEA-4319-99EF-3E7BAB5D421A}"/>
              </a:ext>
            </a:extLst>
          </p:cNvPr>
          <p:cNvSpPr>
            <a:spLocks noGrp="1"/>
          </p:cNvSpPr>
          <p:nvPr>
            <p:ph type="ctrTitle"/>
          </p:nvPr>
        </p:nvSpPr>
        <p:spPr>
          <a:xfrm>
            <a:off x="1142999" y="2307070"/>
            <a:ext cx="6858000" cy="1100859"/>
          </a:xfrm>
        </p:spPr>
        <p:txBody>
          <a:bodyPr>
            <a:normAutofit fontScale="90000"/>
          </a:bodyPr>
          <a:lstStyle/>
          <a:p>
            <a:r>
              <a:rPr lang="en-US" sz="3200" b="1" dirty="0">
                <a:latin typeface="Source Sans Pro" panose="020B0503030403020204" pitchFamily="34" charset="0"/>
                <a:ea typeface="Source Sans Pro" panose="020B0503030403020204" pitchFamily="34" charset="0"/>
              </a:rPr>
              <a:t>Probabilistic programming</a:t>
            </a:r>
            <a:br>
              <a:rPr lang="en-US" sz="3200" b="1" dirty="0">
                <a:latin typeface="Source Sans Pro" panose="020B0503030403020204" pitchFamily="34" charset="0"/>
                <a:ea typeface="Source Sans Pro" panose="020B0503030403020204" pitchFamily="34" charset="0"/>
              </a:rPr>
            </a:br>
            <a:br>
              <a:rPr lang="en-US" sz="3200" b="1" dirty="0">
                <a:latin typeface="Source Sans Pro" panose="020B0503030403020204" pitchFamily="34" charset="0"/>
                <a:ea typeface="Source Sans Pro" panose="020B0503030403020204" pitchFamily="34" charset="0"/>
              </a:rPr>
            </a:br>
            <a:r>
              <a:rPr lang="en-US" sz="2000" dirty="0">
                <a:latin typeface="Source Sans Pro" panose="020B0503030403020204" pitchFamily="34" charset="0"/>
                <a:ea typeface="Source Sans Pro" panose="020B0503030403020204" pitchFamily="34" charset="0"/>
              </a:rPr>
              <a:t>Jure Demšar</a:t>
            </a:r>
            <a:endParaRPr lang="LID4096" sz="5400" b="1"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600296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Example</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10</a:t>
            </a:fld>
            <a:endParaRPr lang="LID4096" sz="1600" b="1" dirty="0">
              <a:solidFill>
                <a:srgbClr val="EF1209"/>
              </a:solidFill>
              <a:latin typeface="Source Sans Pro" panose="020B0503030403020204" pitchFamily="34" charset="0"/>
              <a:ea typeface="Source Sans Pro" panose="020B0503030403020204" pitchFamily="34" charset="0"/>
            </a:endParaRPr>
          </a:p>
        </p:txBody>
      </p:sp>
      <p:graphicFrame>
        <p:nvGraphicFramePr>
          <p:cNvPr id="10" name="Object 9">
            <a:extLst>
              <a:ext uri="{FF2B5EF4-FFF2-40B4-BE49-F238E27FC236}">
                <a16:creationId xmlns:a16="http://schemas.microsoft.com/office/drawing/2014/main" id="{DED5197B-6339-43D7-9C0D-6A70A61455A9}"/>
              </a:ext>
            </a:extLst>
          </p:cNvPr>
          <p:cNvGraphicFramePr>
            <a:graphicFrameLocks noChangeAspect="1"/>
          </p:cNvGraphicFramePr>
          <p:nvPr>
            <p:extLst>
              <p:ext uri="{D42A27DB-BD31-4B8C-83A1-F6EECF244321}">
                <p14:modId xmlns:p14="http://schemas.microsoft.com/office/powerpoint/2010/main" val="4187664485"/>
              </p:ext>
            </p:extLst>
          </p:nvPr>
        </p:nvGraphicFramePr>
        <p:xfrm>
          <a:off x="766797" y="1644970"/>
          <a:ext cx="3511550" cy="3175000"/>
        </p:xfrm>
        <a:graphic>
          <a:graphicData uri="http://schemas.openxmlformats.org/presentationml/2006/ole">
            <mc:AlternateContent xmlns:mc="http://schemas.openxmlformats.org/markup-compatibility/2006">
              <mc:Choice xmlns:v="urn:schemas-microsoft-com:vml" Requires="v">
                <p:oleObj spid="_x0000_s1028" r:id="rId3" imgW="6984000" imgH="6323760" progId="">
                  <p:embed/>
                </p:oleObj>
              </mc:Choice>
              <mc:Fallback>
                <p:oleObj r:id="rId3" imgW="6984000" imgH="6323760" progId="">
                  <p:embed/>
                  <p:pic>
                    <p:nvPicPr>
                      <p:cNvPr id="10" name="Object 9">
                        <a:extLst>
                          <a:ext uri="{FF2B5EF4-FFF2-40B4-BE49-F238E27FC236}">
                            <a16:creationId xmlns:a16="http://schemas.microsoft.com/office/drawing/2014/main" id="{DED5197B-6339-43D7-9C0D-6A70A61455A9}"/>
                          </a:ext>
                        </a:extLst>
                      </p:cNvPr>
                      <p:cNvPicPr/>
                      <p:nvPr/>
                    </p:nvPicPr>
                    <p:blipFill>
                      <a:blip r:embed="rId4"/>
                      <a:stretch>
                        <a:fillRect/>
                      </a:stretch>
                    </p:blipFill>
                    <p:spPr>
                      <a:xfrm>
                        <a:off x="766797" y="1644970"/>
                        <a:ext cx="3511550" cy="317500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21074D88-A35F-4F1C-B612-AF696DB167E6}"/>
              </a:ext>
            </a:extLst>
          </p:cNvPr>
          <p:cNvGraphicFramePr>
            <a:graphicFrameLocks noChangeAspect="1"/>
          </p:cNvGraphicFramePr>
          <p:nvPr>
            <p:extLst>
              <p:ext uri="{D42A27DB-BD31-4B8C-83A1-F6EECF244321}">
                <p14:modId xmlns:p14="http://schemas.microsoft.com/office/powerpoint/2010/main" val="1334835587"/>
              </p:ext>
            </p:extLst>
          </p:nvPr>
        </p:nvGraphicFramePr>
        <p:xfrm>
          <a:off x="5003800" y="1644970"/>
          <a:ext cx="3511550" cy="3175000"/>
        </p:xfrm>
        <a:graphic>
          <a:graphicData uri="http://schemas.openxmlformats.org/presentationml/2006/ole">
            <mc:AlternateContent xmlns:mc="http://schemas.openxmlformats.org/markup-compatibility/2006">
              <mc:Choice xmlns:v="urn:schemas-microsoft-com:vml" Requires="v">
                <p:oleObj spid="_x0000_s1029" r:id="rId5" imgW="6984000" imgH="6323760" progId="">
                  <p:embed/>
                </p:oleObj>
              </mc:Choice>
              <mc:Fallback>
                <p:oleObj r:id="rId5" imgW="6984000" imgH="6323760" progId="">
                  <p:embed/>
                  <p:pic>
                    <p:nvPicPr>
                      <p:cNvPr id="11" name="Object 10">
                        <a:extLst>
                          <a:ext uri="{FF2B5EF4-FFF2-40B4-BE49-F238E27FC236}">
                            <a16:creationId xmlns:a16="http://schemas.microsoft.com/office/drawing/2014/main" id="{21074D88-A35F-4F1C-B612-AF696DB167E6}"/>
                          </a:ext>
                        </a:extLst>
                      </p:cNvPr>
                      <p:cNvPicPr/>
                      <p:nvPr/>
                    </p:nvPicPr>
                    <p:blipFill>
                      <a:blip r:embed="rId6"/>
                      <a:stretch>
                        <a:fillRect/>
                      </a:stretch>
                    </p:blipFill>
                    <p:spPr>
                      <a:xfrm>
                        <a:off x="5003800" y="1644970"/>
                        <a:ext cx="3511550" cy="3175000"/>
                      </a:xfrm>
                      <a:prstGeom prst="rect">
                        <a:avLst/>
                      </a:prstGeom>
                    </p:spPr>
                  </p:pic>
                </p:oleObj>
              </mc:Fallback>
            </mc:AlternateContent>
          </a:graphicData>
        </a:graphic>
      </p:graphicFrame>
    </p:spTree>
    <p:extLst>
      <p:ext uri="{BB962C8B-B14F-4D97-AF65-F5344CB8AC3E}">
        <p14:creationId xmlns:p14="http://schemas.microsoft.com/office/powerpoint/2010/main" val="781286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Stan</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r>
              <a:rPr lang="en-US" sz="2000" dirty="0">
                <a:latin typeface="Source Sans Pro Light" panose="020B0403030403020204" pitchFamily="34" charset="0"/>
                <a:ea typeface="Source Sans Pro Light" panose="020B0403030403020204" pitchFamily="34" charset="0"/>
              </a:rPr>
              <a:t>Stan is a state-of-the-art platform for statistical modelling and high-performance statistical computation.</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It is one of the most popular probabilistic programming languages as thousands of users rely on it for statistical modelling in many domains. It has an excellent support forum and great documentation. </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Stan’s main sampling algorithm is called the No-U-Turn Sampler (NUTS), a variant of Hamiltonian Monte Carlo.</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Pairs well with many popular programming languages (e.g. R, python ...). </a:t>
            </a:r>
          </a:p>
          <a:p>
            <a:endParaRPr lang="en-US" sz="2000" dirty="0">
              <a:latin typeface="Source Sans Pro Light" panose="020B0403030403020204" pitchFamily="34" charset="0"/>
              <a:ea typeface="Source Sans Pro Light" panose="020B0403030403020204" pitchFamily="34" charset="0"/>
            </a:endParaRPr>
          </a:p>
          <a:p>
            <a:endParaRPr lang="en-US" dirty="0"/>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11</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227851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Basic variable types in Stan</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12</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latin typeface="Consolas" panose="020B0609020204030204" pitchFamily="49" charset="0"/>
                <a:ea typeface="Source Sans Pro Light" panose="020B0403030403020204" pitchFamily="34" charset="0"/>
              </a:rPr>
              <a:t>int n; </a:t>
            </a:r>
            <a:r>
              <a:rPr lang="en-US" sz="1600" dirty="0">
                <a:solidFill>
                  <a:schemeClr val="bg1">
                    <a:lumMod val="65000"/>
                  </a:schemeClr>
                </a:solidFill>
                <a:latin typeface="Consolas" panose="020B0609020204030204" pitchFamily="49" charset="0"/>
                <a:ea typeface="Source Sans Pro Light" panose="020B0403030403020204" pitchFamily="34" charset="0"/>
              </a:rPr>
              <a:t>// integer number</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real r; </a:t>
            </a:r>
            <a:r>
              <a:rPr lang="en-US" sz="1600" dirty="0">
                <a:solidFill>
                  <a:schemeClr val="bg1">
                    <a:lumMod val="65000"/>
                  </a:schemeClr>
                </a:solidFill>
                <a:latin typeface="Consolas" panose="020B0609020204030204" pitchFamily="49" charset="0"/>
                <a:ea typeface="Source Sans Pro Light" panose="020B0403030403020204" pitchFamily="34" charset="0"/>
              </a:rPr>
              <a:t>// real number</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we can specify lower and upper bounds for almost all types</a:t>
            </a:r>
          </a:p>
          <a:p>
            <a:pPr marL="0" indent="0">
              <a:buNone/>
            </a:pPr>
            <a:r>
              <a:rPr lang="en-US" sz="1600" dirty="0">
                <a:latin typeface="Consolas" panose="020B0609020204030204" pitchFamily="49" charset="0"/>
                <a:ea typeface="Source Sans Pro Light" panose="020B0403030403020204" pitchFamily="34" charset="0"/>
              </a:rPr>
              <a:t>real&lt;lower=0&gt; sigma;</a:t>
            </a:r>
          </a:p>
          <a:p>
            <a:pPr marL="0" indent="0">
              <a:buNone/>
            </a:pPr>
            <a:r>
              <a:rPr lang="en-US" sz="1600" dirty="0">
                <a:latin typeface="Consolas" panose="020B0609020204030204" pitchFamily="49" charset="0"/>
                <a:ea typeface="Source Sans Pro Light" panose="020B0403030403020204" pitchFamily="34" charset="0"/>
              </a:rPr>
              <a:t>real&lt;lower=</a:t>
            </a:r>
            <a:r>
              <a:rPr lang="en-US" sz="1600" dirty="0" err="1">
                <a:latin typeface="Consolas" panose="020B0609020204030204" pitchFamily="49" charset="0"/>
                <a:ea typeface="Source Sans Pro Light" panose="020B0403030403020204" pitchFamily="34" charset="0"/>
              </a:rPr>
              <a:t>0,upper</a:t>
            </a:r>
            <a:r>
              <a:rPr lang="en-US" sz="1600" dirty="0">
                <a:latin typeface="Consolas" panose="020B0609020204030204" pitchFamily="49" charset="0"/>
                <a:ea typeface="Source Sans Pro Light" panose="020B0403030403020204" pitchFamily="34" charset="0"/>
              </a:rPr>
              <a:t>=1&gt; </a:t>
            </a:r>
            <a:r>
              <a:rPr lang="en-US" sz="1600" dirty="0" err="1">
                <a:latin typeface="Consolas" panose="020B0609020204030204" pitchFamily="49" charset="0"/>
                <a:ea typeface="Source Sans Pro Light" panose="020B0403030403020204" pitchFamily="34" charset="0"/>
              </a:rPr>
              <a:t>success_rate</a:t>
            </a:r>
            <a:r>
              <a:rPr lang="en-US" sz="1600" dirty="0">
                <a:latin typeface="Consolas" panose="020B0609020204030204" pitchFamily="49" charset="0"/>
                <a:ea typeface="Source Sans Pro Light" panose="020B0403030403020204" pitchFamily="34" charset="0"/>
              </a:rPr>
              <a:t>;</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array, Stan starts indexing from 1</a:t>
            </a:r>
          </a:p>
          <a:p>
            <a:pPr marL="0" indent="0">
              <a:buNone/>
            </a:pPr>
            <a:r>
              <a:rPr lang="en-US" sz="1600" dirty="0">
                <a:latin typeface="Consolas" panose="020B0609020204030204" pitchFamily="49" charset="0"/>
                <a:ea typeface="Source Sans Pro Light" panose="020B0403030403020204" pitchFamily="34" charset="0"/>
              </a:rPr>
              <a:t>int a[n];</a:t>
            </a:r>
          </a:p>
          <a:p>
            <a:pPr marL="0" indent="0">
              <a:buNone/>
            </a:pPr>
            <a:r>
              <a:rPr lang="en-US" sz="1600" dirty="0">
                <a:latin typeface="Consolas" panose="020B0609020204030204" pitchFamily="49" charset="0"/>
                <a:ea typeface="Source Sans Pro Light" panose="020B0403030403020204" pitchFamily="34" charset="0"/>
              </a:rPr>
              <a:t>real b[n];</a:t>
            </a:r>
          </a:p>
          <a:p>
            <a:pPr marL="0" indent="0">
              <a:buNone/>
            </a:pPr>
            <a:endParaRPr lang="en-US" sz="1600" dirty="0">
              <a:latin typeface="Consolas" panose="020B0609020204030204" pitchFamily="49" charset="0"/>
              <a:ea typeface="Source Sans Pro Light" panose="020B0403030403020204" pitchFamily="34" charset="0"/>
            </a:endParaRPr>
          </a:p>
        </p:txBody>
      </p:sp>
    </p:spTree>
    <p:extLst>
      <p:ext uri="{BB962C8B-B14F-4D97-AF65-F5344CB8AC3E}">
        <p14:creationId xmlns:p14="http://schemas.microsoft.com/office/powerpoint/2010/main" val="2537300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Basic variable types in Stan</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13</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a:t>
            </a:r>
            <a:r>
              <a:rPr lang="en-US" sz="1600" dirty="0" err="1">
                <a:solidFill>
                  <a:schemeClr val="bg1">
                    <a:lumMod val="65000"/>
                  </a:schemeClr>
                </a:solidFill>
                <a:latin typeface="Consolas" panose="020B0609020204030204" pitchFamily="49" charset="0"/>
                <a:ea typeface="Source Sans Pro Light" panose="020B0403030403020204" pitchFamily="34" charset="0"/>
              </a:rPr>
              <a:t>2D</a:t>
            </a:r>
            <a:r>
              <a:rPr lang="en-US" sz="1600" dirty="0">
                <a:solidFill>
                  <a:schemeClr val="bg1">
                    <a:lumMod val="65000"/>
                  </a:schemeClr>
                </a:solidFill>
                <a:latin typeface="Consolas" panose="020B0609020204030204" pitchFamily="49" charset="0"/>
                <a:ea typeface="Source Sans Pro Light" panose="020B0403030403020204" pitchFamily="34" charset="0"/>
              </a:rPr>
              <a:t> array matrix [rows, columns]</a:t>
            </a:r>
          </a:p>
          <a:p>
            <a:pPr marL="0" indent="0">
              <a:buNone/>
            </a:pPr>
            <a:r>
              <a:rPr lang="en-US" sz="1600" dirty="0">
                <a:latin typeface="Consolas" panose="020B0609020204030204" pitchFamily="49" charset="0"/>
                <a:ea typeface="Source Sans Pro Light" panose="020B0403030403020204" pitchFamily="34" charset="0"/>
              </a:rPr>
              <a:t>int A[n, n];</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vector (real number)</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a:t>
            </a:r>
            <a:r>
              <a:rPr lang="en-US" sz="1600" dirty="0" err="1">
                <a:solidFill>
                  <a:schemeClr val="bg1">
                    <a:lumMod val="65000"/>
                  </a:schemeClr>
                </a:solidFill>
                <a:latin typeface="Consolas" panose="020B0609020204030204" pitchFamily="49" charset="0"/>
                <a:ea typeface="Source Sans Pro Light" panose="020B0403030403020204" pitchFamily="34" charset="0"/>
              </a:rPr>
              <a:t>computationly</a:t>
            </a:r>
            <a:r>
              <a:rPr lang="en-US" sz="1600" dirty="0">
                <a:solidFill>
                  <a:schemeClr val="bg1">
                    <a:lumMod val="65000"/>
                  </a:schemeClr>
                </a:solidFill>
                <a:latin typeface="Consolas" panose="020B0609020204030204" pitchFamily="49" charset="0"/>
                <a:ea typeface="Source Sans Pro Light" panose="020B0403030403020204" pitchFamily="34" charset="0"/>
              </a:rPr>
              <a:t> vectors are more efficient then arrays</a:t>
            </a:r>
          </a:p>
          <a:p>
            <a:pPr marL="0" indent="0">
              <a:buNone/>
            </a:pPr>
            <a:r>
              <a:rPr lang="en-US" sz="1600" dirty="0">
                <a:latin typeface="Consolas" panose="020B0609020204030204" pitchFamily="49" charset="0"/>
                <a:ea typeface="Source Sans Pro Light" panose="020B0403030403020204" pitchFamily="34" charset="0"/>
              </a:rPr>
              <a:t>vector[n] v;</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matrix (real number)</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just like vectors, matrices are more efficient then arrays</a:t>
            </a:r>
          </a:p>
          <a:p>
            <a:pPr marL="0" indent="0">
              <a:buNone/>
            </a:pPr>
            <a:r>
              <a:rPr lang="en-US" sz="1600" dirty="0">
                <a:latin typeface="Consolas" panose="020B0609020204030204" pitchFamily="49" charset="0"/>
                <a:ea typeface="Source Sans Pro Light" panose="020B0403030403020204" pitchFamily="34" charset="0"/>
              </a:rPr>
              <a:t>matrix[n, n] M;</a:t>
            </a:r>
          </a:p>
        </p:txBody>
      </p:sp>
    </p:spTree>
    <p:extLst>
      <p:ext uri="{BB962C8B-B14F-4D97-AF65-F5344CB8AC3E}">
        <p14:creationId xmlns:p14="http://schemas.microsoft.com/office/powerpoint/2010/main" val="3061376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Structure of Stan models</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r>
              <a:rPr lang="en-US" sz="2000" dirty="0">
                <a:latin typeface="Source Sans Pro Light" panose="020B0403030403020204" pitchFamily="34" charset="0"/>
                <a:ea typeface="Source Sans Pro Light" panose="020B0403030403020204" pitchFamily="34" charset="0"/>
              </a:rPr>
              <a:t>Stan models are usually stored in </a:t>
            </a:r>
            <a:r>
              <a:rPr lang="en-US" sz="2000" dirty="0">
                <a:latin typeface="Consolas" panose="020B0609020204030204" pitchFamily="49" charset="0"/>
                <a:ea typeface="Source Sans Pro Light" panose="020B0403030403020204" pitchFamily="34" charset="0"/>
              </a:rPr>
              <a:t>.stan </a:t>
            </a:r>
            <a:r>
              <a:rPr lang="en-US" sz="2000" dirty="0">
                <a:latin typeface="Source Sans Pro Light" panose="020B0403030403020204" pitchFamily="34" charset="0"/>
                <a:ea typeface="Source Sans Pro Light" panose="020B0403030403020204" pitchFamily="34" charset="0"/>
              </a:rPr>
              <a:t>files and are composed of blocks.</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There are 7 types of blocks:</a:t>
            </a:r>
          </a:p>
          <a:p>
            <a:pPr lvl="1"/>
            <a:r>
              <a:rPr lang="en-US" sz="1700" dirty="0">
                <a:latin typeface="Source Sans Pro Light" panose="020B0403030403020204" pitchFamily="34" charset="0"/>
                <a:ea typeface="Source Sans Pro Light" panose="020B0403030403020204" pitchFamily="34" charset="0"/>
              </a:rPr>
              <a:t>functions,</a:t>
            </a:r>
          </a:p>
          <a:p>
            <a:pPr lvl="1"/>
            <a:r>
              <a:rPr lang="en-US" sz="1700" dirty="0">
                <a:latin typeface="Source Sans Pro" panose="020B0503030403020204" pitchFamily="34" charset="0"/>
                <a:ea typeface="Source Sans Pro" panose="020B0503030403020204" pitchFamily="34" charset="0"/>
              </a:rPr>
              <a:t>data</a:t>
            </a:r>
            <a:r>
              <a:rPr lang="en-US" sz="1700" dirty="0">
                <a:latin typeface="Source Sans Pro Light" panose="020B0403030403020204" pitchFamily="34" charset="0"/>
                <a:ea typeface="Source Sans Pro Light" panose="020B0403030403020204" pitchFamily="34" charset="0"/>
              </a:rPr>
              <a:t>,</a:t>
            </a:r>
          </a:p>
          <a:p>
            <a:pPr lvl="1"/>
            <a:r>
              <a:rPr lang="en-US" sz="1700" dirty="0">
                <a:latin typeface="Source Sans Pro Light" panose="020B0403030403020204" pitchFamily="34" charset="0"/>
                <a:ea typeface="Source Sans Pro Light" panose="020B0403030403020204" pitchFamily="34" charset="0"/>
              </a:rPr>
              <a:t>transformed data,</a:t>
            </a:r>
          </a:p>
          <a:p>
            <a:pPr lvl="1"/>
            <a:r>
              <a:rPr lang="en-US" sz="1700" dirty="0">
                <a:latin typeface="Source Sans Pro" panose="020B0503030403020204" pitchFamily="34" charset="0"/>
                <a:ea typeface="Source Sans Pro" panose="020B0503030403020204" pitchFamily="34" charset="0"/>
              </a:rPr>
              <a:t>parameters</a:t>
            </a:r>
            <a:r>
              <a:rPr lang="en-US" sz="1700" dirty="0">
                <a:latin typeface="Source Sans Pro Light" panose="020B0403030403020204" pitchFamily="34" charset="0"/>
                <a:ea typeface="Source Sans Pro Light" panose="020B0403030403020204" pitchFamily="34" charset="0"/>
              </a:rPr>
              <a:t>,</a:t>
            </a:r>
          </a:p>
          <a:p>
            <a:pPr lvl="1"/>
            <a:r>
              <a:rPr lang="en-US" sz="1700" dirty="0">
                <a:latin typeface="Source Sans Pro Light" panose="020B0403030403020204" pitchFamily="34" charset="0"/>
                <a:ea typeface="Source Sans Pro Light" panose="020B0403030403020204" pitchFamily="34" charset="0"/>
              </a:rPr>
              <a:t>transformed parameters,</a:t>
            </a:r>
          </a:p>
          <a:p>
            <a:pPr lvl="1"/>
            <a:r>
              <a:rPr lang="en-US" sz="1700" dirty="0">
                <a:latin typeface="Source Sans Pro" panose="020B0503030403020204" pitchFamily="34" charset="0"/>
                <a:ea typeface="Source Sans Pro" panose="020B0503030403020204" pitchFamily="34" charset="0"/>
              </a:rPr>
              <a:t>model</a:t>
            </a:r>
            <a:r>
              <a:rPr lang="en-US" sz="1700" dirty="0">
                <a:latin typeface="Source Sans Pro Light" panose="020B0403030403020204" pitchFamily="34" charset="0"/>
                <a:ea typeface="Source Sans Pro Light" panose="020B0403030403020204" pitchFamily="34" charset="0"/>
              </a:rPr>
              <a:t>,</a:t>
            </a:r>
          </a:p>
          <a:p>
            <a:pPr lvl="1"/>
            <a:r>
              <a:rPr lang="en-US" sz="1700" dirty="0">
                <a:latin typeface="Source Sans Pro Light" panose="020B0403030403020204" pitchFamily="34" charset="0"/>
                <a:ea typeface="Source Sans Pro Light" panose="020B0403030403020204" pitchFamily="34" charset="0"/>
              </a:rPr>
              <a:t>generated quantities.</a:t>
            </a:r>
          </a:p>
          <a:p>
            <a:pPr marL="0" indent="0">
              <a:buNone/>
            </a:pPr>
            <a:endParaRPr lang="en-US" sz="2000" dirty="0">
              <a:latin typeface="Source Sans Pro Light" panose="020B0403030403020204" pitchFamily="34" charset="0"/>
              <a:ea typeface="Source Sans Pro Light" panose="020B0403030403020204" pitchFamily="34" charset="0"/>
            </a:endParaRPr>
          </a:p>
          <a:p>
            <a:endParaRPr lang="en-US" dirty="0"/>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14</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82973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data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pPr marL="0" indent="0">
              <a:buNone/>
            </a:pPr>
            <a:r>
              <a:rPr lang="en-US" sz="2000" dirty="0">
                <a:latin typeface="Consolas" panose="020B0609020204030204" pitchFamily="49" charset="0"/>
                <a:ea typeface="Source Sans Pro Light" panose="020B0403030403020204" pitchFamily="34" charset="0"/>
              </a:rPr>
              <a:t>data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input data definition</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Declaration of variables which represent the input data.</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Putting constraints on the variables by specifying the lower and upper bounds (</a:t>
            </a:r>
            <a:r>
              <a:rPr lang="en-US" sz="2000" dirty="0">
                <a:latin typeface="Consolas" panose="020B0609020204030204" pitchFamily="49" charset="0"/>
                <a:ea typeface="Source Sans Pro Light" panose="020B0403030403020204" pitchFamily="34" charset="0"/>
              </a:rPr>
              <a:t>&lt;lower=</a:t>
            </a:r>
            <a:r>
              <a:rPr lang="en-US" sz="2000" dirty="0" err="1">
                <a:latin typeface="Consolas" panose="020B0609020204030204" pitchFamily="49" charset="0"/>
                <a:ea typeface="Source Sans Pro Light" panose="020B0403030403020204" pitchFamily="34" charset="0"/>
              </a:rPr>
              <a:t>0,upper</a:t>
            </a:r>
            <a:r>
              <a:rPr lang="en-US" sz="2000" dirty="0">
                <a:latin typeface="Consolas" panose="020B0609020204030204" pitchFamily="49" charset="0"/>
                <a:ea typeface="Source Sans Pro Light" panose="020B0403030403020204" pitchFamily="34" charset="0"/>
              </a:rPr>
              <a:t>=1&gt;</a:t>
            </a:r>
            <a:r>
              <a:rPr lang="en-US" sz="2000" dirty="0">
                <a:latin typeface="Source Sans Pro Light" panose="020B0403030403020204" pitchFamily="34" charset="0"/>
                <a:ea typeface="Source Sans Pro Light" panose="020B0403030403020204" pitchFamily="34" charset="0"/>
              </a:rPr>
              <a:t>) is a safety net for us so we do not provide Stan with erroneous data.</a:t>
            </a:r>
          </a:p>
          <a:p>
            <a:endParaRPr lang="en-US" sz="2000" dirty="0">
              <a:latin typeface="Source Sans Pro Light" panose="020B0403030403020204" pitchFamily="34" charset="0"/>
              <a:ea typeface="Source Sans Pro Light" panose="020B0403030403020204" pitchFamily="34" charset="0"/>
            </a:endParaRPr>
          </a:p>
          <a:p>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15</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827799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parameters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pPr marL="0" indent="0">
              <a:buNone/>
            </a:pPr>
            <a:r>
              <a:rPr lang="en-US" sz="2000" dirty="0">
                <a:latin typeface="Consolas" panose="020B0609020204030204" pitchFamily="49" charset="0"/>
                <a:ea typeface="Source Sans Pro Light" panose="020B0403030403020204" pitchFamily="34" charset="0"/>
              </a:rPr>
              <a:t>parameters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definition of model's parameters</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Declaration of parameters we are interested in estimating.</a:t>
            </a:r>
          </a:p>
          <a:p>
            <a:r>
              <a:rPr lang="en-US" sz="2000" dirty="0">
                <a:latin typeface="Source Sans Pro Light" panose="020B0403030403020204" pitchFamily="34" charset="0"/>
                <a:ea typeface="Source Sans Pro Light" panose="020B0403030403020204" pitchFamily="34" charset="0"/>
              </a:rPr>
              <a:t>From a user’s perspective, the parameters in the program block are the parameters being sampled by Stan. Their values will be passed back to the interface programming language.</a:t>
            </a:r>
          </a:p>
          <a:p>
            <a:r>
              <a:rPr lang="en-US" sz="2000" dirty="0">
                <a:latin typeface="Source Sans Pro Light" panose="020B0403030403020204" pitchFamily="34" charset="0"/>
                <a:ea typeface="Source Sans Pro Light" panose="020B0403030403020204" pitchFamily="34" charset="0"/>
              </a:rPr>
              <a:t>Lower and upper constraints define the minimal and maximal value which can be accredited to the parameter.</a:t>
            </a:r>
          </a:p>
          <a:p>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16</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07154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model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pPr marL="0" indent="0">
              <a:buNone/>
            </a:pPr>
            <a:r>
              <a:rPr lang="en-US" sz="2000" dirty="0">
                <a:latin typeface="Consolas" panose="020B0609020204030204" pitchFamily="49" charset="0"/>
                <a:ea typeface="Source Sans Pro Light" panose="020B0403030403020204" pitchFamily="34" charset="0"/>
              </a:rPr>
              <a:t>model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model definition</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  ... statements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Variable declaration is optional, defined variables are local and are not part of the output.</a:t>
            </a:r>
          </a:p>
          <a:p>
            <a:r>
              <a:rPr lang="en-US" sz="2000" dirty="0">
                <a:latin typeface="Source Sans Pro Light" panose="020B0403030403020204" pitchFamily="34" charset="0"/>
                <a:ea typeface="Source Sans Pro Light" panose="020B0403030403020204" pitchFamily="34" charset="0"/>
              </a:rPr>
              <a:t>Statements in this block define the probabilistic model.</a:t>
            </a:r>
          </a:p>
          <a:p>
            <a:r>
              <a:rPr lang="en-US" sz="2000" dirty="0">
                <a:latin typeface="Source Sans Pro Light" panose="020B0403030403020204" pitchFamily="34" charset="0"/>
                <a:ea typeface="Source Sans Pro Light" panose="020B0403030403020204" pitchFamily="34" charset="0"/>
              </a:rPr>
              <a:t>We use probability distributions as the core building blocks in our modelling process.</a:t>
            </a: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17</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447468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Distributions</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r>
              <a:rPr lang="en-US" sz="2000" dirty="0">
                <a:latin typeface="Source Sans Pro" panose="020B0503030403020204" pitchFamily="34" charset="0"/>
                <a:ea typeface="Source Sans Pro" panose="020B0503030403020204" pitchFamily="34" charset="0"/>
              </a:rPr>
              <a:t>Bernoulli distribution </a:t>
            </a:r>
            <a:r>
              <a:rPr lang="en-US" sz="2000" dirty="0">
                <a:latin typeface="Source Sans Pro Light" panose="020B0403030403020204" pitchFamily="34" charset="0"/>
                <a:ea typeface="Source Sans Pro Light" panose="020B0403030403020204" pitchFamily="34" charset="0"/>
              </a:rPr>
              <a:t>(</a:t>
            </a:r>
            <a:r>
              <a:rPr lang="en-US" sz="2000" dirty="0">
                <a:latin typeface="Consolas" panose="020B0609020204030204" pitchFamily="49" charset="0"/>
                <a:ea typeface="Source Sans Pro Light" panose="020B0403030403020204" pitchFamily="34" charset="0"/>
              </a:rPr>
              <a:t>y ~ </a:t>
            </a:r>
            <a:r>
              <a:rPr lang="en-US" sz="2000" dirty="0" err="1">
                <a:latin typeface="Consolas" panose="020B0609020204030204" pitchFamily="49" charset="0"/>
                <a:ea typeface="Source Sans Pro Light" panose="020B0403030403020204" pitchFamily="34" charset="0"/>
              </a:rPr>
              <a:t>bernoulli</a:t>
            </a:r>
            <a:r>
              <a:rPr lang="en-US" sz="2000" dirty="0">
                <a:latin typeface="Consolas" panose="020B0609020204030204" pitchFamily="49" charset="0"/>
                <a:ea typeface="Source Sans Pro Light" panose="020B0403030403020204" pitchFamily="34" charset="0"/>
              </a:rPr>
              <a:t>(theta);</a:t>
            </a:r>
            <a:r>
              <a:rPr lang="en-US" sz="2000" dirty="0">
                <a:latin typeface="Source Sans Pro Light" panose="020B0403030403020204" pitchFamily="34" charset="0"/>
                <a:ea typeface="Source Sans Pro Light" panose="020B0403030403020204" pitchFamily="34" charset="0"/>
              </a:rPr>
              <a:t>), where </a:t>
            </a:r>
            <a:r>
              <a:rPr lang="en-US" sz="2000" dirty="0">
                <a:latin typeface="Consolas" panose="020B0609020204030204" pitchFamily="49" charset="0"/>
                <a:ea typeface="Source Sans Pro Light" panose="020B0403030403020204" pitchFamily="34" charset="0"/>
              </a:rPr>
              <a:t>y</a:t>
            </a:r>
            <a:r>
              <a:rPr lang="en-US" sz="2000" dirty="0">
                <a:latin typeface="Source Sans Pro Light" panose="020B0403030403020204" pitchFamily="34" charset="0"/>
                <a:ea typeface="Source Sans Pro Light" panose="020B0403030403020204" pitchFamily="34" charset="0"/>
              </a:rPr>
              <a:t> is a vector of successes (1) and failures (0) and </a:t>
            </a:r>
            <a:r>
              <a:rPr lang="en-US" sz="2000" dirty="0">
                <a:latin typeface="Consolas" panose="020B0609020204030204" pitchFamily="49" charset="0"/>
                <a:ea typeface="Source Sans Pro Light" panose="020B0403030403020204" pitchFamily="34" charset="0"/>
              </a:rPr>
              <a:t>theta</a:t>
            </a:r>
            <a:r>
              <a:rPr lang="en-US" sz="2000" dirty="0">
                <a:latin typeface="Source Sans Pro Light" panose="020B0403030403020204" pitchFamily="34" charset="0"/>
                <a:ea typeface="Source Sans Pro Light" panose="020B0403030403020204" pitchFamily="34" charset="0"/>
              </a:rPr>
              <a:t> is the probability of a success.</a:t>
            </a:r>
          </a:p>
          <a:p>
            <a:r>
              <a:rPr lang="en-US" sz="2000" dirty="0">
                <a:latin typeface="Source Sans Pro" panose="020B0503030403020204" pitchFamily="34" charset="0"/>
                <a:ea typeface="Source Sans Pro" panose="020B0503030403020204" pitchFamily="34" charset="0"/>
              </a:rPr>
              <a:t>Beta distribution </a:t>
            </a:r>
            <a:r>
              <a:rPr lang="en-US" sz="2000" dirty="0">
                <a:latin typeface="Source Sans Pro Light" panose="020B0403030403020204" pitchFamily="34" charset="0"/>
                <a:ea typeface="Source Sans Pro Light" panose="020B0403030403020204" pitchFamily="34" charset="0"/>
              </a:rPr>
              <a:t>(</a:t>
            </a:r>
            <a:r>
              <a:rPr lang="en-US" sz="2000" dirty="0">
                <a:latin typeface="Consolas" panose="020B0609020204030204" pitchFamily="49" charset="0"/>
                <a:ea typeface="Source Sans Pro Light" panose="020B0403030403020204" pitchFamily="34" charset="0"/>
              </a:rPr>
              <a:t>y ~ beta(alpha, beta);</a:t>
            </a:r>
            <a:r>
              <a:rPr lang="en-US" sz="2000" dirty="0">
                <a:latin typeface="Source Sans Pro Light" panose="020B0403030403020204" pitchFamily="34" charset="0"/>
                <a:ea typeface="Source Sans Pro Light" panose="020B0403030403020204" pitchFamily="34" charset="0"/>
              </a:rPr>
              <a:t>), where </a:t>
            </a:r>
            <a:r>
              <a:rPr lang="en-US" sz="2000" dirty="0">
                <a:latin typeface="Consolas" panose="020B0609020204030204" pitchFamily="49" charset="0"/>
                <a:ea typeface="Source Sans Pro Light" panose="020B0403030403020204" pitchFamily="34" charset="0"/>
              </a:rPr>
              <a:t>y</a:t>
            </a:r>
            <a:r>
              <a:rPr lang="en-US" sz="2000" dirty="0">
                <a:latin typeface="Source Sans Pro Light" panose="020B0403030403020204" pitchFamily="34" charset="0"/>
                <a:ea typeface="Source Sans Pro Light" panose="020B0403030403020204" pitchFamily="34" charset="0"/>
              </a:rPr>
              <a:t> is a vector of real numbers between 0 and 1 and </a:t>
            </a:r>
            <a:r>
              <a:rPr lang="en-US" sz="2000" dirty="0">
                <a:latin typeface="Consolas" panose="020B0609020204030204" pitchFamily="49" charset="0"/>
                <a:ea typeface="Source Sans Pro Light" panose="020B0403030403020204" pitchFamily="34" charset="0"/>
              </a:rPr>
              <a:t>alpha</a:t>
            </a:r>
            <a:r>
              <a:rPr lang="en-US" sz="2000" dirty="0">
                <a:latin typeface="Source Sans Pro Light" panose="020B0403030403020204" pitchFamily="34" charset="0"/>
                <a:ea typeface="Source Sans Pro Light" panose="020B0403030403020204" pitchFamily="34" charset="0"/>
              </a:rPr>
              <a:t> and </a:t>
            </a:r>
            <a:r>
              <a:rPr lang="en-US" sz="2000" dirty="0">
                <a:latin typeface="Consolas" panose="020B0609020204030204" pitchFamily="49" charset="0"/>
                <a:ea typeface="Source Sans Pro Light" panose="020B0403030403020204" pitchFamily="34" charset="0"/>
              </a:rPr>
              <a:t>beta</a:t>
            </a:r>
            <a:r>
              <a:rPr lang="en-US" sz="2000" dirty="0">
                <a:latin typeface="Source Sans Pro Light" panose="020B0403030403020204" pitchFamily="34" charset="0"/>
                <a:ea typeface="Source Sans Pro Light" panose="020B0403030403020204" pitchFamily="34" charset="0"/>
              </a:rPr>
              <a:t> are the parameters of the beta distribution.</a:t>
            </a:r>
          </a:p>
          <a:p>
            <a:r>
              <a:rPr lang="en-US" sz="2000" dirty="0">
                <a:latin typeface="Source Sans Pro" panose="020B0503030403020204" pitchFamily="34" charset="0"/>
                <a:ea typeface="Source Sans Pro" panose="020B0503030403020204" pitchFamily="34" charset="0"/>
              </a:rPr>
              <a:t>Normal distribution </a:t>
            </a:r>
            <a:r>
              <a:rPr lang="en-US" sz="2000" dirty="0">
                <a:latin typeface="Source Sans Pro Light" panose="020B0403030403020204" pitchFamily="34" charset="0"/>
                <a:ea typeface="Source Sans Pro Light" panose="020B0403030403020204" pitchFamily="34" charset="0"/>
              </a:rPr>
              <a:t>(</a:t>
            </a:r>
            <a:r>
              <a:rPr lang="en-US" sz="2000" dirty="0">
                <a:latin typeface="Consolas" panose="020B0609020204030204" pitchFamily="49" charset="0"/>
                <a:ea typeface="Source Sans Pro Light" panose="020B0403030403020204" pitchFamily="34" charset="0"/>
              </a:rPr>
              <a:t>y ~ normal(mu, sigma);</a:t>
            </a:r>
            <a:r>
              <a:rPr lang="en-US" sz="2000" dirty="0">
                <a:latin typeface="Source Sans Pro Light" panose="020B0403030403020204" pitchFamily="34" charset="0"/>
                <a:ea typeface="Source Sans Pro Light" panose="020B0403030403020204" pitchFamily="34" charset="0"/>
              </a:rPr>
              <a:t>), where </a:t>
            </a:r>
            <a:r>
              <a:rPr lang="en-US" sz="2000" dirty="0">
                <a:latin typeface="Consolas" panose="020B0609020204030204" pitchFamily="49" charset="0"/>
                <a:ea typeface="Source Sans Pro Light" panose="020B0403030403020204" pitchFamily="34" charset="0"/>
              </a:rPr>
              <a:t>y</a:t>
            </a:r>
            <a:r>
              <a:rPr lang="en-US" sz="2000" dirty="0">
                <a:latin typeface="Source Sans Pro Light" panose="020B0403030403020204" pitchFamily="34" charset="0"/>
                <a:ea typeface="Source Sans Pro Light" panose="020B0403030403020204" pitchFamily="34" charset="0"/>
              </a:rPr>
              <a:t> is a vector of real numbers, </a:t>
            </a:r>
            <a:r>
              <a:rPr lang="en-US" sz="2000" dirty="0">
                <a:latin typeface="Consolas" panose="020B0609020204030204" pitchFamily="49" charset="0"/>
                <a:ea typeface="Source Sans Pro Light" panose="020B0403030403020204" pitchFamily="34" charset="0"/>
              </a:rPr>
              <a:t>mu</a:t>
            </a:r>
            <a:r>
              <a:rPr lang="en-US" sz="2000" dirty="0">
                <a:latin typeface="Source Sans Pro Light" panose="020B0403030403020204" pitchFamily="34" charset="0"/>
                <a:ea typeface="Source Sans Pro Light" panose="020B0403030403020204" pitchFamily="34" charset="0"/>
              </a:rPr>
              <a:t> is the mean and </a:t>
            </a:r>
            <a:r>
              <a:rPr lang="en-US" sz="2000" dirty="0">
                <a:latin typeface="Consolas" panose="020B0609020204030204" pitchFamily="49" charset="0"/>
                <a:ea typeface="Source Sans Pro Light" panose="020B0403030403020204" pitchFamily="34" charset="0"/>
              </a:rPr>
              <a:t>sigma</a:t>
            </a:r>
            <a:r>
              <a:rPr lang="en-US" sz="2000" dirty="0">
                <a:latin typeface="Source Sans Pro Light" panose="020B0403030403020204" pitchFamily="34" charset="0"/>
                <a:ea typeface="Source Sans Pro Light" panose="020B0403030403020204" pitchFamily="34" charset="0"/>
              </a:rPr>
              <a:t> the standard deviation.</a:t>
            </a:r>
          </a:p>
          <a:p>
            <a:r>
              <a:rPr lang="en-US" sz="2000" dirty="0">
                <a:latin typeface="Source Sans Pro" panose="020B0503030403020204" pitchFamily="34" charset="0"/>
                <a:ea typeface="Source Sans Pro" panose="020B0503030403020204" pitchFamily="34" charset="0"/>
              </a:rPr>
              <a:t>Gamma distribution </a:t>
            </a:r>
            <a:r>
              <a:rPr lang="en-US" sz="2000" dirty="0">
                <a:latin typeface="Source Sans Pro Light" panose="020B0403030403020204" pitchFamily="34" charset="0"/>
                <a:ea typeface="Source Sans Pro Light" panose="020B0403030403020204" pitchFamily="34" charset="0"/>
              </a:rPr>
              <a:t>(</a:t>
            </a:r>
            <a:r>
              <a:rPr lang="en-US" sz="2000" dirty="0">
                <a:latin typeface="Consolas" panose="020B0609020204030204" pitchFamily="49" charset="0"/>
                <a:ea typeface="Source Sans Pro Light" panose="020B0403030403020204" pitchFamily="34" charset="0"/>
              </a:rPr>
              <a:t>y ~ gamma(alpha, beta);</a:t>
            </a:r>
            <a:r>
              <a:rPr lang="en-US" sz="2000" dirty="0">
                <a:latin typeface="Source Sans Pro Light" panose="020B0403030403020204" pitchFamily="34" charset="0"/>
                <a:ea typeface="Source Sans Pro Light" panose="020B0403030403020204" pitchFamily="34" charset="0"/>
              </a:rPr>
              <a:t>), where </a:t>
            </a:r>
            <a:r>
              <a:rPr lang="en-US" sz="2000" dirty="0">
                <a:latin typeface="Consolas" panose="020B0609020204030204" pitchFamily="49" charset="0"/>
                <a:ea typeface="Source Sans Pro Light" panose="020B0403030403020204" pitchFamily="34" charset="0"/>
              </a:rPr>
              <a:t>y</a:t>
            </a:r>
            <a:r>
              <a:rPr lang="en-US" sz="2000" dirty="0">
                <a:latin typeface="Source Sans Pro Light" panose="020B0403030403020204" pitchFamily="34" charset="0"/>
                <a:ea typeface="Source Sans Pro Light" panose="020B0403030403020204" pitchFamily="34" charset="0"/>
              </a:rPr>
              <a:t> is a vector of positive real numbers and </a:t>
            </a:r>
            <a:r>
              <a:rPr lang="en-US" sz="2000" dirty="0">
                <a:latin typeface="Consolas" panose="020B0609020204030204" pitchFamily="49" charset="0"/>
                <a:ea typeface="Source Sans Pro Light" panose="020B0403030403020204" pitchFamily="34" charset="0"/>
              </a:rPr>
              <a:t>alpha</a:t>
            </a:r>
            <a:r>
              <a:rPr lang="en-US" sz="2000" dirty="0">
                <a:latin typeface="Source Sans Pro Light" panose="020B0403030403020204" pitchFamily="34" charset="0"/>
                <a:ea typeface="Source Sans Pro Light" panose="020B0403030403020204" pitchFamily="34" charset="0"/>
              </a:rPr>
              <a:t> and </a:t>
            </a:r>
            <a:r>
              <a:rPr lang="en-US" sz="2000" dirty="0">
                <a:latin typeface="Consolas" panose="020B0609020204030204" pitchFamily="49" charset="0"/>
                <a:ea typeface="Source Sans Pro Light" panose="020B0403030403020204" pitchFamily="34" charset="0"/>
              </a:rPr>
              <a:t>beta</a:t>
            </a:r>
            <a:r>
              <a:rPr lang="en-US" sz="2000" dirty="0">
                <a:latin typeface="Source Sans Pro Light" panose="020B0403030403020204" pitchFamily="34" charset="0"/>
                <a:ea typeface="Source Sans Pro Light" panose="020B0403030403020204" pitchFamily="34" charset="0"/>
              </a:rPr>
              <a:t> are the parameters of the beta distribution.</a:t>
            </a:r>
          </a:p>
          <a:p>
            <a:r>
              <a:rPr lang="en-US" sz="2000" dirty="0">
                <a:latin typeface="Source Sans Pro Light" panose="020B0403030403020204" pitchFamily="34" charset="0"/>
                <a:ea typeface="Source Sans Pro Light" panose="020B0403030403020204" pitchFamily="34" charset="0"/>
              </a:rPr>
              <a:t>Obviously, Stan supports many other probability distribution, for a complete list consult Stan's documentation.</a:t>
            </a:r>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18</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191735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Additional variable types in Stan</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19</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simplex is a vector of positive real numbers that sum up to 1</a:t>
            </a:r>
          </a:p>
          <a:p>
            <a:pPr marL="0" indent="0">
              <a:buNone/>
            </a:pPr>
            <a:r>
              <a:rPr lang="en-US" sz="1600" dirty="0">
                <a:latin typeface="Consolas" panose="020B0609020204030204" pitchFamily="49" charset="0"/>
                <a:ea typeface="Source Sans Pro Light" panose="020B0403030403020204" pitchFamily="34" charset="0"/>
              </a:rPr>
              <a:t>simplex[n] s;</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unit vector - a vector of real values with Euclidian length of one</a:t>
            </a:r>
          </a:p>
          <a:p>
            <a:pPr marL="0" indent="0">
              <a:buNone/>
            </a:pPr>
            <a:r>
              <a:rPr lang="en-US" sz="1600" dirty="0" err="1">
                <a:latin typeface="Consolas" panose="020B0609020204030204" pitchFamily="49" charset="0"/>
                <a:ea typeface="Source Sans Pro Light" panose="020B0403030403020204" pitchFamily="34" charset="0"/>
              </a:rPr>
              <a:t>unit_vector</a:t>
            </a:r>
            <a:r>
              <a:rPr lang="en-US" sz="1600" dirty="0">
                <a:latin typeface="Consolas" panose="020B0609020204030204" pitchFamily="49" charset="0"/>
                <a:ea typeface="Source Sans Pro Light" panose="020B0403030403020204" pitchFamily="34" charset="0"/>
              </a:rPr>
              <a:t>[n] </a:t>
            </a:r>
            <a:r>
              <a:rPr lang="en-US" sz="1600" dirty="0" err="1">
                <a:latin typeface="Consolas" panose="020B0609020204030204" pitchFamily="49" charset="0"/>
                <a:ea typeface="Source Sans Pro Light" panose="020B0403030403020204" pitchFamily="34" charset="0"/>
              </a:rPr>
              <a:t>uv</a:t>
            </a:r>
            <a:r>
              <a:rPr lang="en-US" sz="1600" dirty="0">
                <a:latin typeface="Consolas" panose="020B0609020204030204" pitchFamily="49" charset="0"/>
                <a:ea typeface="Source Sans Pro Light" panose="020B0403030403020204" pitchFamily="34" charset="0"/>
              </a:rPr>
              <a:t>;</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ordered vectors contains ascendingly ordered real numbers</a:t>
            </a:r>
          </a:p>
          <a:p>
            <a:pPr marL="0" indent="0">
              <a:buNone/>
            </a:pPr>
            <a:r>
              <a:rPr lang="en-US" sz="1600" dirty="0">
                <a:latin typeface="Consolas" panose="020B0609020204030204" pitchFamily="49" charset="0"/>
                <a:ea typeface="Source Sans Pro Light" panose="020B0403030403020204" pitchFamily="34" charset="0"/>
              </a:rPr>
              <a:t>ordered[n] o;</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positive ordered vector contains ordered positive real numbers</a:t>
            </a:r>
          </a:p>
          <a:p>
            <a:pPr marL="0" indent="0">
              <a:buNone/>
            </a:pPr>
            <a:r>
              <a:rPr lang="en-US" sz="1600" dirty="0" err="1">
                <a:latin typeface="Consolas" panose="020B0609020204030204" pitchFamily="49" charset="0"/>
                <a:ea typeface="Source Sans Pro Light" panose="020B0403030403020204" pitchFamily="34" charset="0"/>
              </a:rPr>
              <a:t>positive_ordered</a:t>
            </a:r>
            <a:r>
              <a:rPr lang="en-US" sz="1600" dirty="0">
                <a:latin typeface="Consolas" panose="020B0609020204030204" pitchFamily="49" charset="0"/>
                <a:ea typeface="Source Sans Pro Light" panose="020B0403030403020204" pitchFamily="34" charset="0"/>
              </a:rPr>
              <a:t>[n] po;</a:t>
            </a:r>
          </a:p>
          <a:p>
            <a:pPr marL="0" indent="0">
              <a:buNone/>
            </a:pPr>
            <a:endParaRPr lang="en-US" sz="1600" dirty="0">
              <a:latin typeface="Consolas" panose="020B0609020204030204" pitchFamily="49" charset="0"/>
              <a:ea typeface="Source Sans Pro Light" panose="020B0403030403020204" pitchFamily="34" charset="0"/>
            </a:endParaRPr>
          </a:p>
        </p:txBody>
      </p:sp>
    </p:spTree>
    <p:extLst>
      <p:ext uri="{BB962C8B-B14F-4D97-AF65-F5344CB8AC3E}">
        <p14:creationId xmlns:p14="http://schemas.microsoft.com/office/powerpoint/2010/main" val="2932952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3" descr="A close up of a black background&#10;&#10;Description automatically generated">
            <a:extLst>
              <a:ext uri="{FF2B5EF4-FFF2-40B4-BE49-F238E27FC236}">
                <a16:creationId xmlns:a16="http://schemas.microsoft.com/office/drawing/2014/main" id="{ADF8F9DB-5994-4101-BCF6-B27E1EAAD95B}"/>
              </a:ext>
            </a:extLst>
          </p:cNvPr>
          <p:cNvPicPr>
            <a:picLocks noChangeAspect="1"/>
          </p:cNvPicPr>
          <p:nvPr/>
        </p:nvPicPr>
        <p:blipFill>
          <a:blip r:embed="rId2">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Problems of the two approaches</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p:txBody>
          <a:bodyPr/>
          <a:lstStyle/>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The two approaches (analytical, brute force) do not scale!</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Useful only for the simplest models.</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Solution:  </a:t>
            </a:r>
            <a:r>
              <a:rPr lang="en-US" sz="2000" dirty="0">
                <a:latin typeface="Source Sans Pro" panose="020B0503030403020204" pitchFamily="34" charset="0"/>
                <a:ea typeface="Source Sans Pro" panose="020B0503030403020204" pitchFamily="34" charset="0"/>
              </a:rPr>
              <a:t>MCMC </a:t>
            </a:r>
            <a:r>
              <a:rPr lang="en-US" sz="2000" dirty="0">
                <a:latin typeface="Source Sans Pro Light" panose="020B0403030403020204" pitchFamily="34" charset="0"/>
                <a:ea typeface="Source Sans Pro Light" panose="020B0403030403020204" pitchFamily="34" charset="0"/>
              </a:rPr>
              <a:t>and</a:t>
            </a:r>
            <a:r>
              <a:rPr lang="en-US" sz="2000" dirty="0">
                <a:latin typeface="Source Sans Pro" panose="020B0503030403020204" pitchFamily="34" charset="0"/>
                <a:ea typeface="Source Sans Pro" panose="020B0503030403020204" pitchFamily="34" charset="0"/>
              </a:rPr>
              <a:t> probabilistic programming</a:t>
            </a:r>
            <a:r>
              <a:rPr lang="en-US" sz="2000" dirty="0">
                <a:latin typeface="Source Sans Pro Light" panose="020B0403030403020204" pitchFamily="34" charset="0"/>
                <a:ea typeface="Source Sans Pro Light" panose="020B0403030403020204" pitchFamily="34" charset="0"/>
              </a:rPr>
              <a:t>.</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We only have one very minor limitation: likelihood and prior must be easily calculated (up to a multiplicative constant).</a:t>
            </a:r>
          </a:p>
          <a:p>
            <a:pPr marL="0" indent="0">
              <a:buNone/>
            </a:pPr>
            <a:endParaRPr lang="en-US" sz="2000" dirty="0">
              <a:latin typeface="Source Sans Pro Light" panose="020B0403030403020204" pitchFamily="34" charset="0"/>
              <a:ea typeface="Source Sans Pro Light" panose="020B0403030403020204" pitchFamily="34" charset="0"/>
            </a:endParaRPr>
          </a:p>
          <a:p>
            <a:endParaRPr lang="en-US" sz="2000" dirty="0">
              <a:latin typeface="Source Sans Pro Light" panose="020B0403030403020204" pitchFamily="34" charset="0"/>
              <a:ea typeface="Source Sans Pro Light" panose="020B0403030403020204" pitchFamily="34" charset="0"/>
            </a:endParaRPr>
          </a:p>
          <a:p>
            <a:endParaRPr lang="en-US" sz="2000" dirty="0">
              <a:latin typeface="Source Sans Pro Light" panose="020B0403030403020204" pitchFamily="34" charset="0"/>
              <a:ea typeface="Source Sans Pro Light" panose="020B0403030403020204" pitchFamily="34" charset="0"/>
            </a:endParaRPr>
          </a:p>
          <a:p>
            <a:endParaRPr lang="en-US" sz="2000" dirty="0">
              <a:latin typeface="Source Sans Pro Light" panose="020B0403030403020204" pitchFamily="34"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538764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Additional variable types in Stan</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20</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row vector</a:t>
            </a:r>
          </a:p>
          <a:p>
            <a:pPr marL="0" indent="0">
              <a:buNone/>
            </a:pPr>
            <a:r>
              <a:rPr lang="en-US" sz="1600" dirty="0" err="1">
                <a:latin typeface="Consolas" panose="020B0609020204030204" pitchFamily="49" charset="0"/>
                <a:ea typeface="Source Sans Pro Light" panose="020B0403030403020204" pitchFamily="34" charset="0"/>
              </a:rPr>
              <a:t>row_vector</a:t>
            </a:r>
            <a:r>
              <a:rPr lang="en-US" sz="1600" dirty="0">
                <a:latin typeface="Consolas" panose="020B0609020204030204" pitchFamily="49" charset="0"/>
                <a:ea typeface="Source Sans Pro Light" panose="020B0403030403020204" pitchFamily="34" charset="0"/>
              </a:rPr>
              <a:t>[n] </a:t>
            </a:r>
            <a:r>
              <a:rPr lang="en-US" sz="1600" dirty="0" err="1">
                <a:latin typeface="Consolas" panose="020B0609020204030204" pitchFamily="49" charset="0"/>
                <a:ea typeface="Source Sans Pro Light" panose="020B0403030403020204" pitchFamily="34" charset="0"/>
              </a:rPr>
              <a:t>rv</a:t>
            </a:r>
            <a:r>
              <a:rPr lang="en-US" sz="1600" dirty="0">
                <a:latin typeface="Consolas" panose="020B0609020204030204" pitchFamily="49" charset="0"/>
                <a:ea typeface="Source Sans Pro Light" panose="020B0403030403020204" pitchFamily="34" charset="0"/>
              </a:rPr>
              <a:t>;</a:t>
            </a:r>
          </a:p>
          <a:p>
            <a:pPr marL="0" indent="0">
              <a:buNone/>
            </a:pPr>
            <a:endParaRPr lang="en-US" sz="1600" dirty="0">
              <a:solidFill>
                <a:schemeClr val="bg1">
                  <a:lumMod val="65000"/>
                </a:schemeClr>
              </a:solidFill>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covariance matrices - symmetric and positive definite</a:t>
            </a:r>
          </a:p>
          <a:p>
            <a:pPr marL="0" indent="0">
              <a:buNone/>
            </a:pPr>
            <a:r>
              <a:rPr lang="en-US" sz="1600" dirty="0" err="1">
                <a:latin typeface="Consolas" panose="020B0609020204030204" pitchFamily="49" charset="0"/>
                <a:ea typeface="Source Sans Pro Light" panose="020B0403030403020204" pitchFamily="34" charset="0"/>
              </a:rPr>
              <a:t>cov_matrix</a:t>
            </a:r>
            <a:r>
              <a:rPr lang="en-US" sz="1600" dirty="0">
                <a:latin typeface="Consolas" panose="020B0609020204030204" pitchFamily="49" charset="0"/>
                <a:ea typeface="Source Sans Pro Light" panose="020B0403030403020204" pitchFamily="34" charset="0"/>
              </a:rPr>
              <a:t>[K] Omega;</a:t>
            </a:r>
          </a:p>
          <a:p>
            <a:pPr marL="0" indent="0">
              <a:buNone/>
            </a:pPr>
            <a:endParaRPr lang="en-US" sz="1600" dirty="0">
              <a:solidFill>
                <a:schemeClr val="bg1">
                  <a:lumMod val="65000"/>
                </a:schemeClr>
              </a:solidFill>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correlation matrices - symmetric and positive definite</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has entries between −1 and 1 and has a unit diagonal</a:t>
            </a:r>
          </a:p>
          <a:p>
            <a:pPr marL="0" indent="0">
              <a:buNone/>
            </a:pPr>
            <a:r>
              <a:rPr lang="en-US" sz="1600" dirty="0" err="1">
                <a:latin typeface="Consolas" panose="020B0609020204030204" pitchFamily="49" charset="0"/>
                <a:ea typeface="Source Sans Pro Light" panose="020B0403030403020204" pitchFamily="34" charset="0"/>
              </a:rPr>
              <a:t>corr_matrix</a:t>
            </a:r>
            <a:r>
              <a:rPr lang="en-US" sz="1600" dirty="0">
                <a:latin typeface="Consolas" panose="020B0609020204030204" pitchFamily="49" charset="0"/>
                <a:ea typeface="Source Sans Pro Light" panose="020B0403030403020204" pitchFamily="34" charset="0"/>
              </a:rPr>
              <a:t>[3] Sigma;</a:t>
            </a:r>
          </a:p>
        </p:txBody>
      </p:sp>
    </p:spTree>
    <p:extLst>
      <p:ext uri="{BB962C8B-B14F-4D97-AF65-F5344CB8AC3E}">
        <p14:creationId xmlns:p14="http://schemas.microsoft.com/office/powerpoint/2010/main" val="1503925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Additional variable types in Stan</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21</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Cholesky factors of covariance matrices</a:t>
            </a:r>
          </a:p>
          <a:p>
            <a:pPr marL="0" indent="0">
              <a:buNone/>
            </a:pPr>
            <a:r>
              <a:rPr lang="en-US" sz="1600" dirty="0" err="1">
                <a:latin typeface="Consolas" panose="020B0609020204030204" pitchFamily="49" charset="0"/>
                <a:ea typeface="Source Sans Pro Light" panose="020B0403030403020204" pitchFamily="34" charset="0"/>
              </a:rPr>
              <a:t>cholesky_factor_cov</a:t>
            </a:r>
            <a:r>
              <a:rPr lang="en-US" sz="1600" dirty="0">
                <a:latin typeface="Consolas" panose="020B0609020204030204" pitchFamily="49" charset="0"/>
                <a:ea typeface="Source Sans Pro Light" panose="020B0403030403020204" pitchFamily="34" charset="0"/>
              </a:rPr>
              <a:t>[4] L;</a:t>
            </a:r>
          </a:p>
          <a:p>
            <a:pPr marL="0" indent="0">
              <a:buNone/>
            </a:pPr>
            <a:endParaRPr lang="en-US" sz="1600" dirty="0">
              <a:solidFill>
                <a:schemeClr val="bg1">
                  <a:lumMod val="65000"/>
                </a:schemeClr>
              </a:solidFill>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Cholesky factors of correlation matrices</a:t>
            </a:r>
          </a:p>
          <a:p>
            <a:pPr marL="0" indent="0">
              <a:buNone/>
            </a:pPr>
            <a:r>
              <a:rPr lang="en-US" sz="1600" dirty="0" err="1">
                <a:latin typeface="Consolas" panose="020B0609020204030204" pitchFamily="49" charset="0"/>
                <a:ea typeface="Source Sans Pro Light" panose="020B0403030403020204" pitchFamily="34" charset="0"/>
              </a:rPr>
              <a:t>cholesky_factor_corr</a:t>
            </a:r>
            <a:r>
              <a:rPr lang="en-US" sz="1600" dirty="0">
                <a:latin typeface="Consolas" panose="020B0609020204030204" pitchFamily="49" charset="0"/>
                <a:ea typeface="Source Sans Pro Light" panose="020B0403030403020204" pitchFamily="34" charset="0"/>
              </a:rPr>
              <a:t>[K] L;</a:t>
            </a:r>
          </a:p>
        </p:txBody>
      </p:sp>
    </p:spTree>
    <p:extLst>
      <p:ext uri="{BB962C8B-B14F-4D97-AF65-F5344CB8AC3E}">
        <p14:creationId xmlns:p14="http://schemas.microsoft.com/office/powerpoint/2010/main" val="716028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Conditional statements</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22</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latin typeface="Consolas" panose="020B0609020204030204" pitchFamily="49" charset="0"/>
                <a:ea typeface="Source Sans Pro Light" panose="020B0403030403020204" pitchFamily="34" charset="0"/>
              </a:rPr>
              <a:t>if (</a:t>
            </a:r>
            <a:r>
              <a:rPr lang="en-US" sz="1600" dirty="0" err="1">
                <a:latin typeface="Consolas" panose="020B0609020204030204" pitchFamily="49" charset="0"/>
                <a:ea typeface="Source Sans Pro Light" panose="020B0403030403020204" pitchFamily="34" charset="0"/>
              </a:rPr>
              <a:t>condition1</a:t>
            </a:r>
            <a:r>
              <a:rPr lang="en-US" sz="1600" dirty="0">
                <a:latin typeface="Consolas" panose="020B0609020204030204" pitchFamily="49" charset="0"/>
                <a:ea typeface="Source Sans Pro Light" panose="020B0403030403020204" pitchFamily="34" charset="0"/>
              </a:rPr>
              <a:t>)</a:t>
            </a:r>
          </a:p>
          <a:p>
            <a:pPr marL="0" indent="0">
              <a:buNone/>
            </a:pPr>
            <a:r>
              <a:rPr lang="en-US" sz="1600" dirty="0">
                <a:latin typeface="Consolas" panose="020B0609020204030204" pitchFamily="49" charset="0"/>
                <a:ea typeface="Source Sans Pro Light" panose="020B0403030403020204" pitchFamily="34" charset="0"/>
              </a:rPr>
              <a:t>  </a:t>
            </a:r>
            <a:r>
              <a:rPr lang="en-US" sz="1600" dirty="0" err="1">
                <a:latin typeface="Consolas" panose="020B0609020204030204" pitchFamily="49" charset="0"/>
                <a:ea typeface="Source Sans Pro Light" panose="020B0403030403020204" pitchFamily="34" charset="0"/>
              </a:rPr>
              <a:t>statement1</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else if (</a:t>
            </a:r>
            <a:r>
              <a:rPr lang="en-US" sz="1600" dirty="0" err="1">
                <a:latin typeface="Consolas" panose="020B0609020204030204" pitchFamily="49" charset="0"/>
                <a:ea typeface="Source Sans Pro Light" panose="020B0403030403020204" pitchFamily="34" charset="0"/>
              </a:rPr>
              <a:t>condition2</a:t>
            </a:r>
            <a:r>
              <a:rPr lang="en-US" sz="1600" dirty="0">
                <a:latin typeface="Consolas" panose="020B0609020204030204" pitchFamily="49" charset="0"/>
                <a:ea typeface="Source Sans Pro Light" panose="020B0403030403020204" pitchFamily="34" charset="0"/>
              </a:rPr>
              <a:t>)</a:t>
            </a:r>
          </a:p>
          <a:p>
            <a:pPr marL="0" indent="0">
              <a:buNone/>
            </a:pPr>
            <a:r>
              <a:rPr lang="en-US" sz="1600" dirty="0">
                <a:latin typeface="Consolas" panose="020B0609020204030204" pitchFamily="49" charset="0"/>
                <a:ea typeface="Source Sans Pro Light" panose="020B0403030403020204" pitchFamily="34" charset="0"/>
              </a:rPr>
              <a:t>  </a:t>
            </a:r>
            <a:r>
              <a:rPr lang="en-US" sz="1600" dirty="0" err="1">
                <a:latin typeface="Consolas" panose="020B0609020204030204" pitchFamily="49" charset="0"/>
                <a:ea typeface="Source Sans Pro Light" panose="020B0403030403020204" pitchFamily="34" charset="0"/>
              </a:rPr>
              <a:t>statement2</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a comment</a:t>
            </a:r>
          </a:p>
          <a:p>
            <a:pPr marL="0" indent="0">
              <a:buNone/>
            </a:pPr>
            <a:r>
              <a:rPr lang="en-US" sz="1600" dirty="0">
                <a:latin typeface="Consolas" panose="020B0609020204030204" pitchFamily="49" charset="0"/>
                <a:ea typeface="Source Sans Pro Light" panose="020B0403030403020204" pitchFamily="34" charset="0"/>
              </a:rPr>
              <a:t>else if (</a:t>
            </a:r>
            <a:r>
              <a:rPr lang="en-US" sz="1600" dirty="0" err="1">
                <a:latin typeface="Consolas" panose="020B0609020204030204" pitchFamily="49" charset="0"/>
                <a:ea typeface="Source Sans Pro Light" panose="020B0403030403020204" pitchFamily="34" charset="0"/>
              </a:rPr>
              <a:t>conditionN</a:t>
            </a:r>
            <a:r>
              <a:rPr lang="en-US" sz="1600" dirty="0">
                <a:latin typeface="Consolas" panose="020B0609020204030204" pitchFamily="49" charset="0"/>
                <a:ea typeface="Source Sans Pro Light" panose="020B0403030403020204" pitchFamily="34" charset="0"/>
              </a:rPr>
              <a:t>-1)</a:t>
            </a:r>
          </a:p>
          <a:p>
            <a:pPr marL="0" indent="0">
              <a:buNone/>
            </a:pPr>
            <a:r>
              <a:rPr lang="en-US" sz="1600" dirty="0">
                <a:latin typeface="Consolas" panose="020B0609020204030204" pitchFamily="49" charset="0"/>
                <a:ea typeface="Source Sans Pro Light" panose="020B0403030403020204" pitchFamily="34" charset="0"/>
              </a:rPr>
              <a:t>  </a:t>
            </a:r>
            <a:r>
              <a:rPr lang="en-US" sz="1600" dirty="0" err="1">
                <a:latin typeface="Consolas" panose="020B0609020204030204" pitchFamily="49" charset="0"/>
                <a:ea typeface="Source Sans Pro Light" panose="020B0403030403020204" pitchFamily="34" charset="0"/>
              </a:rPr>
              <a:t>statementN</a:t>
            </a:r>
            <a:r>
              <a:rPr lang="en-US" sz="1600" dirty="0">
                <a:latin typeface="Consolas" panose="020B0609020204030204" pitchFamily="49" charset="0"/>
                <a:ea typeface="Source Sans Pro Light" panose="020B0403030403020204" pitchFamily="34" charset="0"/>
              </a:rPr>
              <a:t>-1</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a comment block</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a:t>
            </a:r>
          </a:p>
          <a:p>
            <a:pPr marL="0" indent="0">
              <a:buNone/>
            </a:pPr>
            <a:r>
              <a:rPr lang="en-US" sz="1600" dirty="0">
                <a:latin typeface="Consolas" panose="020B0609020204030204" pitchFamily="49" charset="0"/>
                <a:ea typeface="Source Sans Pro Light" panose="020B0403030403020204" pitchFamily="34" charset="0"/>
              </a:rPr>
              <a:t>else</a:t>
            </a:r>
          </a:p>
          <a:p>
            <a:pPr marL="0" indent="0">
              <a:buNone/>
            </a:pPr>
            <a:r>
              <a:rPr lang="en-US" sz="1600" dirty="0">
                <a:latin typeface="Consolas" panose="020B0609020204030204" pitchFamily="49" charset="0"/>
                <a:ea typeface="Source Sans Pro Light" panose="020B0403030403020204" pitchFamily="34" charset="0"/>
              </a:rPr>
              <a:t>  </a:t>
            </a:r>
            <a:r>
              <a:rPr lang="en-US" sz="1600" dirty="0" err="1">
                <a:latin typeface="Consolas" panose="020B0609020204030204" pitchFamily="49" charset="0"/>
                <a:ea typeface="Source Sans Pro Light" panose="020B0403030403020204" pitchFamily="34" charset="0"/>
              </a:rPr>
              <a:t>statementN</a:t>
            </a:r>
            <a:endParaRPr lang="en-US" sz="1600" dirty="0">
              <a:latin typeface="Consolas" panose="020B0609020204030204" pitchFamily="49" charset="0"/>
              <a:ea typeface="Source Sans Pro Light" panose="020B0403030403020204" pitchFamily="34" charset="0"/>
            </a:endParaRPr>
          </a:p>
        </p:txBody>
      </p:sp>
    </p:spTree>
    <p:extLst>
      <p:ext uri="{BB962C8B-B14F-4D97-AF65-F5344CB8AC3E}">
        <p14:creationId xmlns:p14="http://schemas.microsoft.com/office/powerpoint/2010/main" val="470333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For loops</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23</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endParaRPr lang="en-US" sz="1600" dirty="0">
              <a:solidFill>
                <a:schemeClr val="bg1">
                  <a:lumMod val="65000"/>
                </a:schemeClr>
              </a:solidFill>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this is a for loop</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for (n in </a:t>
            </a:r>
            <a:r>
              <a:rPr lang="en-US" sz="1600" dirty="0" err="1">
                <a:latin typeface="Consolas" panose="020B0609020204030204" pitchFamily="49" charset="0"/>
                <a:ea typeface="Source Sans Pro Light" panose="020B0403030403020204" pitchFamily="34" charset="0"/>
              </a:rPr>
              <a:t>1:N</a:t>
            </a:r>
            <a:r>
              <a:rPr lang="en-US" sz="1600" dirty="0">
                <a:latin typeface="Consolas" panose="020B0609020204030204" pitchFamily="49" charset="0"/>
                <a:ea typeface="Source Sans Pro Light" panose="020B0403030403020204" pitchFamily="34" charset="0"/>
              </a:rPr>
              <a:t>) {</a:t>
            </a:r>
          </a:p>
          <a:p>
            <a:pPr marL="0" indent="0">
              <a:buNone/>
            </a:pPr>
            <a:r>
              <a:rPr lang="en-US" sz="1600" dirty="0">
                <a:latin typeface="Consolas" panose="020B0609020204030204" pitchFamily="49" charset="0"/>
                <a:ea typeface="Source Sans Pro Light" panose="020B0403030403020204" pitchFamily="34" charset="0"/>
              </a:rPr>
              <a:t>  y[n] ~ </a:t>
            </a:r>
            <a:r>
              <a:rPr lang="en-US" sz="1600" dirty="0" err="1">
                <a:latin typeface="Consolas" panose="020B0609020204030204" pitchFamily="49" charset="0"/>
                <a:ea typeface="Source Sans Pro Light" panose="020B0403030403020204" pitchFamily="34" charset="0"/>
              </a:rPr>
              <a:t>bernoulli</a:t>
            </a:r>
            <a:r>
              <a:rPr lang="en-US" sz="1600" dirty="0">
                <a:latin typeface="Consolas" panose="020B0609020204030204" pitchFamily="49" charset="0"/>
                <a:ea typeface="Source Sans Pro Light" panose="020B0403030403020204" pitchFamily="34" charset="0"/>
              </a:rPr>
              <a:t>(theta);</a:t>
            </a:r>
          </a:p>
          <a:p>
            <a:pPr marL="0" indent="0">
              <a:buNone/>
            </a:pPr>
            <a:r>
              <a:rPr lang="en-US" sz="1600" dirty="0">
                <a:latin typeface="Consolas" panose="020B0609020204030204" pitchFamily="49" charset="0"/>
                <a:ea typeface="Source Sans Pro Light" panose="020B0403030403020204" pitchFamily="34" charset="0"/>
              </a:rPr>
              <a:t>} </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Stan is quite smart, as you saw in our first example</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the above can be simplified (presuming y is a vector or an array)</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y ~ </a:t>
            </a:r>
            <a:r>
              <a:rPr lang="en-US" sz="1600" dirty="0" err="1">
                <a:latin typeface="Consolas" panose="020B0609020204030204" pitchFamily="49" charset="0"/>
                <a:ea typeface="Source Sans Pro Light" panose="020B0403030403020204" pitchFamily="34" charset="0"/>
              </a:rPr>
              <a:t>bernoulli</a:t>
            </a:r>
            <a:r>
              <a:rPr lang="en-US" sz="1600" dirty="0">
                <a:latin typeface="Consolas" panose="020B0609020204030204" pitchFamily="49" charset="0"/>
                <a:ea typeface="Source Sans Pro Light" panose="020B0403030403020204" pitchFamily="34" charset="0"/>
              </a:rPr>
              <a:t>(theta);</a:t>
            </a:r>
          </a:p>
        </p:txBody>
      </p:sp>
    </p:spTree>
    <p:extLst>
      <p:ext uri="{BB962C8B-B14F-4D97-AF65-F5344CB8AC3E}">
        <p14:creationId xmlns:p14="http://schemas.microsoft.com/office/powerpoint/2010/main" val="391985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“Foreach” loops</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24</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if items is a container (vector, row vector, matrix, or array)</a:t>
            </a:r>
          </a:p>
          <a:p>
            <a:pPr marL="0" indent="0">
              <a:buNone/>
            </a:pPr>
            <a:r>
              <a:rPr lang="en-US" sz="1600" dirty="0">
                <a:latin typeface="Consolas" panose="020B0609020204030204" pitchFamily="49" charset="0"/>
                <a:ea typeface="Source Sans Pro Light" panose="020B0403030403020204" pitchFamily="34" charset="0"/>
              </a:rPr>
              <a:t>for (</a:t>
            </a:r>
            <a:r>
              <a:rPr lang="en-US" sz="1600" dirty="0" err="1">
                <a:latin typeface="Consolas" panose="020B0609020204030204" pitchFamily="49" charset="0"/>
                <a:ea typeface="Source Sans Pro Light" panose="020B0403030403020204" pitchFamily="34" charset="0"/>
              </a:rPr>
              <a:t>i</a:t>
            </a:r>
            <a:r>
              <a:rPr lang="en-US" sz="1600" dirty="0">
                <a:latin typeface="Consolas" panose="020B0609020204030204" pitchFamily="49" charset="0"/>
                <a:ea typeface="Source Sans Pro Light" panose="020B0403030403020204" pitchFamily="34" charset="0"/>
              </a:rPr>
              <a:t> in items) {</a:t>
            </a:r>
          </a:p>
          <a:p>
            <a:pPr marL="0" indent="0">
              <a:buNone/>
            </a:pPr>
            <a:r>
              <a:rPr lang="en-US" sz="1600" dirty="0">
                <a:latin typeface="Consolas" panose="020B0609020204030204" pitchFamily="49" charset="0"/>
                <a:ea typeface="Source Sans Pro Light" panose="020B0403030403020204" pitchFamily="34" charset="0"/>
              </a:rPr>
              <a:t>  ... do something with </a:t>
            </a:r>
            <a:r>
              <a:rPr lang="en-US" sz="1600" dirty="0" err="1">
                <a:latin typeface="Consolas" panose="020B0609020204030204" pitchFamily="49" charset="0"/>
                <a:ea typeface="Source Sans Pro Light" panose="020B0403030403020204" pitchFamily="34" charset="0"/>
              </a:rPr>
              <a:t>i</a:t>
            </a:r>
            <a:r>
              <a:rPr lang="en-US" sz="1600" dirty="0">
                <a:latin typeface="Consolas" panose="020B0609020204030204" pitchFamily="49" charset="0"/>
                <a:ea typeface="Source Sans Pro Light" panose="020B0403030403020204" pitchFamily="34" charset="0"/>
              </a:rPr>
              <a:t> ...</a:t>
            </a:r>
          </a:p>
          <a:p>
            <a:pPr marL="0" indent="0">
              <a:buNone/>
            </a:pPr>
            <a:r>
              <a:rPr lang="en-US" sz="1600" dirty="0">
                <a:latin typeface="Consolas" panose="020B0609020204030204" pitchFamily="49" charset="0"/>
                <a:ea typeface="Source Sans Pro Light" panose="020B0403030403020204" pitchFamily="34" charset="0"/>
              </a:rPr>
              <a:t>}</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for </a:t>
            </a:r>
            <a:r>
              <a:rPr lang="en-US" sz="1600" dirty="0" err="1">
                <a:solidFill>
                  <a:schemeClr val="bg1">
                    <a:lumMod val="65000"/>
                  </a:schemeClr>
                </a:solidFill>
                <a:latin typeface="Consolas" panose="020B0609020204030204" pitchFamily="49" charset="0"/>
                <a:ea typeface="Source Sans Pro Light" panose="020B0403030403020204" pitchFamily="34" charset="0"/>
              </a:rPr>
              <a:t>2D</a:t>
            </a:r>
            <a:r>
              <a:rPr lang="en-US" sz="1600" dirty="0">
                <a:solidFill>
                  <a:schemeClr val="bg1">
                    <a:lumMod val="65000"/>
                  </a:schemeClr>
                </a:solidFill>
                <a:latin typeface="Consolas" panose="020B0609020204030204" pitchFamily="49" charset="0"/>
                <a:ea typeface="Source Sans Pro Light" panose="020B0403030403020204" pitchFamily="34" charset="0"/>
              </a:rPr>
              <a:t> arrays we require a double loop</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we can traverse matrices in a single “foreach” loop</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elements in a matrix are visited in a column-major order</a:t>
            </a:r>
          </a:p>
          <a:p>
            <a:pPr marL="0" indent="0">
              <a:buNone/>
            </a:pPr>
            <a:r>
              <a:rPr lang="en-US" sz="1600" dirty="0">
                <a:latin typeface="Consolas" panose="020B0609020204030204" pitchFamily="49" charset="0"/>
                <a:ea typeface="Source Sans Pro Light" panose="020B0403030403020204" pitchFamily="34" charset="0"/>
              </a:rPr>
              <a:t>real array[2, 3];</a:t>
            </a:r>
          </a:p>
          <a:p>
            <a:pPr marL="0" indent="0">
              <a:buNone/>
            </a:pPr>
            <a:r>
              <a:rPr lang="en-US" sz="1600" dirty="0">
                <a:latin typeface="Consolas" panose="020B0609020204030204" pitchFamily="49" charset="0"/>
                <a:ea typeface="Source Sans Pro Light" panose="020B0403030403020204" pitchFamily="34" charset="0"/>
              </a:rPr>
              <a:t>for (</a:t>
            </a:r>
            <a:r>
              <a:rPr lang="en-US" sz="1600" dirty="0" err="1">
                <a:latin typeface="Consolas" panose="020B0609020204030204" pitchFamily="49" charset="0"/>
                <a:ea typeface="Source Sans Pro Light" panose="020B0403030403020204" pitchFamily="34" charset="0"/>
              </a:rPr>
              <a:t>i</a:t>
            </a:r>
            <a:r>
              <a:rPr lang="en-US" sz="1600" dirty="0">
                <a:latin typeface="Consolas" panose="020B0609020204030204" pitchFamily="49" charset="0"/>
                <a:ea typeface="Source Sans Pro Light" panose="020B0403030403020204" pitchFamily="34" charset="0"/>
              </a:rPr>
              <a:t> in array)</a:t>
            </a:r>
          </a:p>
          <a:p>
            <a:pPr marL="0" indent="0">
              <a:buNone/>
            </a:pPr>
            <a:r>
              <a:rPr lang="en-US" sz="1600" dirty="0">
                <a:latin typeface="Consolas" panose="020B0609020204030204" pitchFamily="49" charset="0"/>
                <a:ea typeface="Source Sans Pro Light" panose="020B0403030403020204" pitchFamily="34" charset="0"/>
              </a:rPr>
              <a:t>  for (j in </a:t>
            </a:r>
            <a:r>
              <a:rPr lang="en-US" sz="1600" dirty="0" err="1">
                <a:latin typeface="Consolas" panose="020B0609020204030204" pitchFamily="49" charset="0"/>
                <a:ea typeface="Source Sans Pro Light" panose="020B0403030403020204" pitchFamily="34" charset="0"/>
              </a:rPr>
              <a:t>i</a:t>
            </a:r>
            <a:r>
              <a:rPr lang="en-US" sz="1600" dirty="0">
                <a:latin typeface="Consolas" panose="020B0609020204030204" pitchFamily="49" charset="0"/>
                <a:ea typeface="Source Sans Pro Light" panose="020B0403030403020204" pitchFamily="34" charset="0"/>
              </a:rPr>
              <a:t>)</a:t>
            </a:r>
          </a:p>
          <a:p>
            <a:pPr marL="0" indent="0">
              <a:buNone/>
            </a:pPr>
            <a:r>
              <a:rPr lang="en-US" sz="1600" dirty="0">
                <a:latin typeface="Consolas" panose="020B0609020204030204" pitchFamily="49" charset="0"/>
                <a:ea typeface="Source Sans Pro Light" panose="020B0403030403020204" pitchFamily="34" charset="0"/>
              </a:rPr>
              <a:t>    ... do something with y ...</a:t>
            </a:r>
          </a:p>
          <a:p>
            <a:pPr marL="0" indent="0">
              <a:buNone/>
            </a:pPr>
            <a:endParaRPr lang="en-US" sz="1600" dirty="0">
              <a:latin typeface="Consolas" panose="020B0609020204030204" pitchFamily="49" charset="0"/>
              <a:ea typeface="Source Sans Pro Light" panose="020B0403030403020204" pitchFamily="34" charset="0"/>
            </a:endParaRPr>
          </a:p>
        </p:txBody>
      </p:sp>
    </p:spTree>
    <p:extLst>
      <p:ext uri="{BB962C8B-B14F-4D97-AF65-F5344CB8AC3E}">
        <p14:creationId xmlns:p14="http://schemas.microsoft.com/office/powerpoint/2010/main" val="177338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“Foreach” loops</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25</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if items is a container (vector, row vector, matrix, or array)</a:t>
            </a:r>
          </a:p>
          <a:p>
            <a:pPr marL="0" indent="0">
              <a:buNone/>
            </a:pPr>
            <a:r>
              <a:rPr lang="en-US" sz="1600" dirty="0">
                <a:latin typeface="Consolas" panose="020B0609020204030204" pitchFamily="49" charset="0"/>
                <a:ea typeface="Source Sans Pro Light" panose="020B0403030403020204" pitchFamily="34" charset="0"/>
              </a:rPr>
              <a:t>for (</a:t>
            </a:r>
            <a:r>
              <a:rPr lang="en-US" sz="1600" dirty="0" err="1">
                <a:latin typeface="Consolas" panose="020B0609020204030204" pitchFamily="49" charset="0"/>
                <a:ea typeface="Source Sans Pro Light" panose="020B0403030403020204" pitchFamily="34" charset="0"/>
              </a:rPr>
              <a:t>i</a:t>
            </a:r>
            <a:r>
              <a:rPr lang="en-US" sz="1600" dirty="0">
                <a:latin typeface="Consolas" panose="020B0609020204030204" pitchFamily="49" charset="0"/>
                <a:ea typeface="Source Sans Pro Light" panose="020B0403030403020204" pitchFamily="34" charset="0"/>
              </a:rPr>
              <a:t> in items) {</a:t>
            </a:r>
          </a:p>
          <a:p>
            <a:pPr marL="0" indent="0">
              <a:buNone/>
            </a:pPr>
            <a:r>
              <a:rPr lang="en-US" sz="1600" dirty="0">
                <a:latin typeface="Consolas" panose="020B0609020204030204" pitchFamily="49" charset="0"/>
                <a:ea typeface="Source Sans Pro Light" panose="020B0403030403020204" pitchFamily="34" charset="0"/>
              </a:rPr>
              <a:t>  ... do something with </a:t>
            </a:r>
            <a:r>
              <a:rPr lang="en-US" sz="1600" dirty="0" err="1">
                <a:latin typeface="Consolas" panose="020B0609020204030204" pitchFamily="49" charset="0"/>
                <a:ea typeface="Source Sans Pro Light" panose="020B0403030403020204" pitchFamily="34" charset="0"/>
              </a:rPr>
              <a:t>i</a:t>
            </a:r>
            <a:r>
              <a:rPr lang="en-US" sz="1600" dirty="0">
                <a:latin typeface="Consolas" panose="020B0609020204030204" pitchFamily="49" charset="0"/>
                <a:ea typeface="Source Sans Pro Light" panose="020B0403030403020204" pitchFamily="34" charset="0"/>
              </a:rPr>
              <a:t> ...</a:t>
            </a:r>
          </a:p>
          <a:p>
            <a:pPr marL="0" indent="0">
              <a:buNone/>
            </a:pPr>
            <a:r>
              <a:rPr lang="en-US" sz="1600" dirty="0">
                <a:latin typeface="Consolas" panose="020B0609020204030204" pitchFamily="49" charset="0"/>
                <a:ea typeface="Source Sans Pro Light" panose="020B0403030403020204" pitchFamily="34" charset="0"/>
              </a:rPr>
              <a:t>}</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for </a:t>
            </a:r>
            <a:r>
              <a:rPr lang="en-US" sz="1600" dirty="0" err="1">
                <a:solidFill>
                  <a:schemeClr val="bg1">
                    <a:lumMod val="65000"/>
                  </a:schemeClr>
                </a:solidFill>
                <a:latin typeface="Consolas" panose="020B0609020204030204" pitchFamily="49" charset="0"/>
                <a:ea typeface="Source Sans Pro Light" panose="020B0403030403020204" pitchFamily="34" charset="0"/>
              </a:rPr>
              <a:t>2D</a:t>
            </a:r>
            <a:r>
              <a:rPr lang="en-US" sz="1600" dirty="0">
                <a:solidFill>
                  <a:schemeClr val="bg1">
                    <a:lumMod val="65000"/>
                  </a:schemeClr>
                </a:solidFill>
                <a:latin typeface="Consolas" panose="020B0609020204030204" pitchFamily="49" charset="0"/>
                <a:ea typeface="Source Sans Pro Light" panose="020B0403030403020204" pitchFamily="34" charset="0"/>
              </a:rPr>
              <a:t> arrays we require a double loop</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we can traverse matrices in a single “foreach” loop</a:t>
            </a:r>
          </a:p>
          <a:p>
            <a:pPr marL="0" indent="0">
              <a:buNone/>
            </a:pPr>
            <a:r>
              <a:rPr lang="en-US" sz="1600" dirty="0">
                <a:solidFill>
                  <a:schemeClr val="bg1">
                    <a:lumMod val="65000"/>
                  </a:schemeClr>
                </a:solidFill>
                <a:latin typeface="Consolas" panose="020B0609020204030204" pitchFamily="49" charset="0"/>
                <a:ea typeface="Source Sans Pro Light" panose="020B0403030403020204" pitchFamily="34" charset="0"/>
              </a:rPr>
              <a:t>// elements in a matrix are visited in a column-major order</a:t>
            </a:r>
          </a:p>
          <a:p>
            <a:pPr marL="0" indent="0">
              <a:buNone/>
            </a:pPr>
            <a:r>
              <a:rPr lang="en-US" sz="1600" dirty="0">
                <a:latin typeface="Consolas" panose="020B0609020204030204" pitchFamily="49" charset="0"/>
                <a:ea typeface="Source Sans Pro Light" panose="020B0403030403020204" pitchFamily="34" charset="0"/>
              </a:rPr>
              <a:t>real array[2, 3];</a:t>
            </a:r>
          </a:p>
          <a:p>
            <a:pPr marL="0" indent="0">
              <a:buNone/>
            </a:pPr>
            <a:r>
              <a:rPr lang="en-US" sz="1600" dirty="0">
                <a:latin typeface="Consolas" panose="020B0609020204030204" pitchFamily="49" charset="0"/>
                <a:ea typeface="Source Sans Pro Light" panose="020B0403030403020204" pitchFamily="34" charset="0"/>
              </a:rPr>
              <a:t>for (</a:t>
            </a:r>
            <a:r>
              <a:rPr lang="en-US" sz="1600" dirty="0" err="1">
                <a:latin typeface="Consolas" panose="020B0609020204030204" pitchFamily="49" charset="0"/>
                <a:ea typeface="Source Sans Pro Light" panose="020B0403030403020204" pitchFamily="34" charset="0"/>
              </a:rPr>
              <a:t>i</a:t>
            </a:r>
            <a:r>
              <a:rPr lang="en-US" sz="1600" dirty="0">
                <a:latin typeface="Consolas" panose="020B0609020204030204" pitchFamily="49" charset="0"/>
                <a:ea typeface="Source Sans Pro Light" panose="020B0403030403020204" pitchFamily="34" charset="0"/>
              </a:rPr>
              <a:t> in array)</a:t>
            </a:r>
          </a:p>
          <a:p>
            <a:pPr marL="0" indent="0">
              <a:buNone/>
            </a:pPr>
            <a:r>
              <a:rPr lang="en-US" sz="1600" dirty="0">
                <a:latin typeface="Consolas" panose="020B0609020204030204" pitchFamily="49" charset="0"/>
                <a:ea typeface="Source Sans Pro Light" panose="020B0403030403020204" pitchFamily="34" charset="0"/>
              </a:rPr>
              <a:t>  for (j in </a:t>
            </a:r>
            <a:r>
              <a:rPr lang="en-US" sz="1600" dirty="0" err="1">
                <a:latin typeface="Consolas" panose="020B0609020204030204" pitchFamily="49" charset="0"/>
                <a:ea typeface="Source Sans Pro Light" panose="020B0403030403020204" pitchFamily="34" charset="0"/>
              </a:rPr>
              <a:t>i</a:t>
            </a:r>
            <a:r>
              <a:rPr lang="en-US" sz="1600" dirty="0">
                <a:latin typeface="Consolas" panose="020B0609020204030204" pitchFamily="49" charset="0"/>
                <a:ea typeface="Source Sans Pro Light" panose="020B0403030403020204" pitchFamily="34" charset="0"/>
              </a:rPr>
              <a:t>)</a:t>
            </a:r>
          </a:p>
          <a:p>
            <a:pPr marL="0" indent="0">
              <a:buNone/>
            </a:pPr>
            <a:r>
              <a:rPr lang="en-US" sz="1600" dirty="0">
                <a:latin typeface="Consolas" panose="020B0609020204030204" pitchFamily="49" charset="0"/>
                <a:ea typeface="Source Sans Pro Light" panose="020B0403030403020204" pitchFamily="34" charset="0"/>
              </a:rPr>
              <a:t>    ... do something with y ...</a:t>
            </a:r>
          </a:p>
          <a:p>
            <a:pPr marL="0" indent="0">
              <a:buNone/>
            </a:pPr>
            <a:endParaRPr lang="en-US" sz="1600" dirty="0">
              <a:latin typeface="Consolas" panose="020B0609020204030204" pitchFamily="49" charset="0"/>
              <a:ea typeface="Source Sans Pro Light" panose="020B0403030403020204" pitchFamily="34" charset="0"/>
            </a:endParaRPr>
          </a:p>
        </p:txBody>
      </p:sp>
    </p:spTree>
    <p:extLst>
      <p:ext uri="{BB962C8B-B14F-4D97-AF65-F5344CB8AC3E}">
        <p14:creationId xmlns:p14="http://schemas.microsoft.com/office/powerpoint/2010/main" val="1337217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14459"/>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While statements, break and continue</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26</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latin typeface="Consolas" panose="020B0609020204030204" pitchFamily="49" charset="0"/>
                <a:ea typeface="Source Sans Pro Light" panose="020B0403030403020204" pitchFamily="34" charset="0"/>
              </a:rPr>
              <a:t>while (condition) {</a:t>
            </a:r>
          </a:p>
          <a:p>
            <a:pPr marL="0" indent="0">
              <a:buNone/>
            </a:pPr>
            <a:r>
              <a:rPr lang="en-US" sz="1600" dirty="0">
                <a:latin typeface="Consolas" panose="020B0609020204030204" pitchFamily="49" charset="0"/>
                <a:ea typeface="Source Sans Pro Light" panose="020B0403030403020204" pitchFamily="34" charset="0"/>
              </a:rPr>
              <a:t>  if (x[n] &gt;= 0) continue;</a:t>
            </a:r>
          </a:p>
          <a:p>
            <a:pPr marL="0" indent="0">
              <a:buNone/>
            </a:pPr>
            <a:r>
              <a:rPr lang="en-US" sz="1600" dirty="0">
                <a:latin typeface="Consolas" panose="020B0609020204030204" pitchFamily="49" charset="0"/>
                <a:ea typeface="Source Sans Pro Light" panose="020B0403030403020204" pitchFamily="34" charset="0"/>
              </a:rPr>
              <a:t>  </a:t>
            </a:r>
            <a:r>
              <a:rPr lang="en-US" sz="1600" dirty="0">
                <a:solidFill>
                  <a:schemeClr val="bg1">
                    <a:lumMod val="65000"/>
                  </a:schemeClr>
                </a:solidFill>
                <a:latin typeface="Consolas" panose="020B0609020204030204" pitchFamily="49" charset="0"/>
                <a:ea typeface="Source Sans Pro Light" panose="020B0403030403020204" pitchFamily="34" charset="0"/>
              </a:rPr>
              <a:t>// if above holds the line below will be skipped due to continue</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  sum += x[n];</a:t>
            </a:r>
          </a:p>
          <a:p>
            <a:pPr marL="0" indent="0">
              <a:buNone/>
            </a:pPr>
            <a:r>
              <a:rPr lang="en-US" sz="1600" dirty="0">
                <a:latin typeface="Consolas" panose="020B0609020204030204" pitchFamily="49" charset="0"/>
                <a:ea typeface="Source Sans Pro Light" panose="020B0403030403020204" pitchFamily="34" charset="0"/>
              </a:rPr>
              <a:t>}</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while (condition) {</a:t>
            </a:r>
          </a:p>
          <a:p>
            <a:pPr marL="0" indent="0">
              <a:buNone/>
            </a:pPr>
            <a:r>
              <a:rPr lang="en-US" sz="1600" dirty="0">
                <a:latin typeface="Consolas" panose="020B0609020204030204" pitchFamily="49" charset="0"/>
                <a:ea typeface="Source Sans Pro Light" panose="020B0403030403020204" pitchFamily="34" charset="0"/>
              </a:rPr>
              <a:t>  if (x[n] &gt;= 0) break;</a:t>
            </a:r>
          </a:p>
          <a:p>
            <a:pPr marL="0" indent="0">
              <a:buNone/>
            </a:pPr>
            <a:r>
              <a:rPr lang="en-US" sz="1600" dirty="0">
                <a:latin typeface="Consolas" panose="020B0609020204030204" pitchFamily="49" charset="0"/>
                <a:ea typeface="Source Sans Pro Light" panose="020B0403030403020204" pitchFamily="34" charset="0"/>
              </a:rPr>
              <a:t>  </a:t>
            </a:r>
            <a:r>
              <a:rPr lang="en-US" sz="1600" dirty="0">
                <a:solidFill>
                  <a:schemeClr val="bg1">
                    <a:lumMod val="65000"/>
                  </a:schemeClr>
                </a:solidFill>
                <a:latin typeface="Consolas" panose="020B0609020204030204" pitchFamily="49" charset="0"/>
                <a:ea typeface="Source Sans Pro Light" panose="020B0403030403020204" pitchFamily="34" charset="0"/>
              </a:rPr>
              <a:t>// if above is true, while loop will exit</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  sum += x[n];</a:t>
            </a:r>
          </a:p>
          <a:p>
            <a:pPr marL="0" indent="0">
              <a:buNone/>
            </a:pPr>
            <a:r>
              <a:rPr lang="en-US" sz="1600" dirty="0">
                <a:latin typeface="Consolas" panose="020B0609020204030204" pitchFamily="49" charset="0"/>
                <a:ea typeface="Source Sans Pro Light" panose="020B0403030403020204" pitchFamily="34" charset="0"/>
              </a:rPr>
              <a:t>}</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endParaRPr lang="en-US" sz="1600" dirty="0">
              <a:latin typeface="Consolas" panose="020B0609020204030204" pitchFamily="49" charset="0"/>
              <a:ea typeface="Source Sans Pro Light" panose="020B0403030403020204" pitchFamily="34" charset="0"/>
            </a:endParaRPr>
          </a:p>
        </p:txBody>
      </p:sp>
    </p:spTree>
    <p:extLst>
      <p:ext uri="{BB962C8B-B14F-4D97-AF65-F5344CB8AC3E}">
        <p14:creationId xmlns:p14="http://schemas.microsoft.com/office/powerpoint/2010/main" val="2113531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2030642" y="314459"/>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While statements, break and continue</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27</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7" name="Content Placeholder 6">
            <a:extLst>
              <a:ext uri="{FF2B5EF4-FFF2-40B4-BE49-F238E27FC236}">
                <a16:creationId xmlns:a16="http://schemas.microsoft.com/office/drawing/2014/main" id="{831C9922-9DC3-4CEF-9A97-4C65415BF300}"/>
              </a:ext>
            </a:extLst>
          </p:cNvPr>
          <p:cNvSpPr>
            <a:spLocks noGrp="1"/>
          </p:cNvSpPr>
          <p:nvPr>
            <p:ph idx="1"/>
          </p:nvPr>
        </p:nvSpPr>
        <p:spPr/>
        <p:txBody>
          <a:bodyPr>
            <a:noAutofit/>
          </a:bodyPr>
          <a:lstStyle/>
          <a:p>
            <a:pPr marL="0" indent="0">
              <a:buNone/>
            </a:pPr>
            <a:r>
              <a:rPr lang="en-US" sz="1600" dirty="0">
                <a:latin typeface="Consolas" panose="020B0609020204030204" pitchFamily="49" charset="0"/>
                <a:ea typeface="Source Sans Pro Light" panose="020B0403030403020204" pitchFamily="34" charset="0"/>
              </a:rPr>
              <a:t>while (condition) {</a:t>
            </a:r>
          </a:p>
          <a:p>
            <a:pPr marL="0" indent="0">
              <a:buNone/>
            </a:pPr>
            <a:r>
              <a:rPr lang="en-US" sz="1600" dirty="0">
                <a:latin typeface="Consolas" panose="020B0609020204030204" pitchFamily="49" charset="0"/>
                <a:ea typeface="Source Sans Pro Light" panose="020B0403030403020204" pitchFamily="34" charset="0"/>
              </a:rPr>
              <a:t>  if (x[n] &gt;= 0) continue;</a:t>
            </a:r>
          </a:p>
          <a:p>
            <a:pPr marL="0" indent="0">
              <a:buNone/>
            </a:pPr>
            <a:r>
              <a:rPr lang="en-US" sz="1600" dirty="0">
                <a:latin typeface="Consolas" panose="020B0609020204030204" pitchFamily="49" charset="0"/>
                <a:ea typeface="Source Sans Pro Light" panose="020B0403030403020204" pitchFamily="34" charset="0"/>
              </a:rPr>
              <a:t>  </a:t>
            </a:r>
            <a:r>
              <a:rPr lang="en-US" sz="1600" dirty="0">
                <a:solidFill>
                  <a:schemeClr val="bg1">
                    <a:lumMod val="65000"/>
                  </a:schemeClr>
                </a:solidFill>
                <a:latin typeface="Consolas" panose="020B0609020204030204" pitchFamily="49" charset="0"/>
                <a:ea typeface="Source Sans Pro Light" panose="020B0403030403020204" pitchFamily="34" charset="0"/>
              </a:rPr>
              <a:t>// if above holds the line below will be skipped due to continue</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  sum += x[n];</a:t>
            </a:r>
          </a:p>
          <a:p>
            <a:pPr marL="0" indent="0">
              <a:buNone/>
            </a:pPr>
            <a:r>
              <a:rPr lang="en-US" sz="1600" dirty="0">
                <a:latin typeface="Consolas" panose="020B0609020204030204" pitchFamily="49" charset="0"/>
                <a:ea typeface="Source Sans Pro Light" panose="020B0403030403020204" pitchFamily="34" charset="0"/>
              </a:rPr>
              <a:t>}</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while (condition) {</a:t>
            </a:r>
          </a:p>
          <a:p>
            <a:pPr marL="0" indent="0">
              <a:buNone/>
            </a:pPr>
            <a:r>
              <a:rPr lang="en-US" sz="1600" dirty="0">
                <a:latin typeface="Consolas" panose="020B0609020204030204" pitchFamily="49" charset="0"/>
                <a:ea typeface="Source Sans Pro Light" panose="020B0403030403020204" pitchFamily="34" charset="0"/>
              </a:rPr>
              <a:t>  if (x[n] &gt;= 0) break;</a:t>
            </a:r>
          </a:p>
          <a:p>
            <a:pPr marL="0" indent="0">
              <a:buNone/>
            </a:pPr>
            <a:r>
              <a:rPr lang="en-US" sz="1600" dirty="0">
                <a:latin typeface="Consolas" panose="020B0609020204030204" pitchFamily="49" charset="0"/>
                <a:ea typeface="Source Sans Pro Light" panose="020B0403030403020204" pitchFamily="34" charset="0"/>
              </a:rPr>
              <a:t>  </a:t>
            </a:r>
            <a:r>
              <a:rPr lang="en-US" sz="1600" dirty="0">
                <a:solidFill>
                  <a:schemeClr val="bg1">
                    <a:lumMod val="65000"/>
                  </a:schemeClr>
                </a:solidFill>
                <a:latin typeface="Consolas" panose="020B0609020204030204" pitchFamily="49" charset="0"/>
                <a:ea typeface="Source Sans Pro Light" panose="020B0403030403020204" pitchFamily="34" charset="0"/>
              </a:rPr>
              <a:t>// if above is true, while loop will exit</a:t>
            </a:r>
            <a:endParaRPr lang="en-US" sz="1600" dirty="0">
              <a:latin typeface="Consolas" panose="020B0609020204030204" pitchFamily="49" charset="0"/>
              <a:ea typeface="Source Sans Pro Light" panose="020B0403030403020204" pitchFamily="34" charset="0"/>
            </a:endParaRPr>
          </a:p>
          <a:p>
            <a:pPr marL="0" indent="0">
              <a:buNone/>
            </a:pPr>
            <a:r>
              <a:rPr lang="en-US" sz="1600" dirty="0">
                <a:latin typeface="Consolas" panose="020B0609020204030204" pitchFamily="49" charset="0"/>
                <a:ea typeface="Source Sans Pro Light" panose="020B0403030403020204" pitchFamily="34" charset="0"/>
              </a:rPr>
              <a:t>  sum += x[n];</a:t>
            </a:r>
          </a:p>
          <a:p>
            <a:pPr marL="0" indent="0">
              <a:buNone/>
            </a:pPr>
            <a:r>
              <a:rPr lang="en-US" sz="1600" dirty="0">
                <a:latin typeface="Consolas" panose="020B0609020204030204" pitchFamily="49" charset="0"/>
                <a:ea typeface="Source Sans Pro Light" panose="020B0403030403020204" pitchFamily="34" charset="0"/>
              </a:rPr>
              <a:t>}</a:t>
            </a: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endParaRPr lang="en-US" sz="1600" dirty="0">
              <a:latin typeface="Consolas" panose="020B0609020204030204" pitchFamily="49" charset="0"/>
              <a:ea typeface="Source Sans Pro Light" panose="020B0403030403020204" pitchFamily="34" charset="0"/>
            </a:endParaRPr>
          </a:p>
          <a:p>
            <a:pPr marL="0" indent="0">
              <a:buNone/>
            </a:pPr>
            <a:endParaRPr lang="en-US" sz="1600" dirty="0">
              <a:latin typeface="Consolas" panose="020B0609020204030204" pitchFamily="49" charset="0"/>
              <a:ea typeface="Source Sans Pro Light" panose="020B0403030403020204" pitchFamily="34" charset="0"/>
            </a:endParaRPr>
          </a:p>
        </p:txBody>
      </p:sp>
    </p:spTree>
    <p:extLst>
      <p:ext uri="{BB962C8B-B14F-4D97-AF65-F5344CB8AC3E}">
        <p14:creationId xmlns:p14="http://schemas.microsoft.com/office/powerpoint/2010/main" val="20031240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functions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pPr marL="0" indent="0">
              <a:buNone/>
            </a:pPr>
            <a:r>
              <a:rPr lang="en-US" sz="2000" dirty="0">
                <a:latin typeface="Consolas" panose="020B0609020204030204" pitchFamily="49" charset="0"/>
                <a:ea typeface="Source Sans Pro Light" panose="020B0403030403020204" pitchFamily="34" charset="0"/>
              </a:rPr>
              <a:t>functions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custom user-defined functions</a:t>
            </a:r>
          </a:p>
          <a:p>
            <a:pPr marL="0" indent="0">
              <a:buNone/>
            </a:pPr>
            <a:r>
              <a:rPr lang="en-US" sz="2000" dirty="0">
                <a:latin typeface="Consolas" panose="020B0609020204030204" pitchFamily="49" charset="0"/>
                <a:ea typeface="Source Sans Pro Light" panose="020B0403030403020204" pitchFamily="34" charset="0"/>
              </a:rPr>
              <a:t>  ... function declarations and definitions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block is placed at the top of your Stan program.</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In it you can code up any custom functions that will help you in your work.</a:t>
            </a:r>
          </a:p>
          <a:p>
            <a:endParaRPr lang="en-US" sz="2000" dirty="0">
              <a:latin typeface="Source Sans Pro Light" panose="020B0403030403020204" pitchFamily="34" charset="0"/>
              <a:ea typeface="Source Sans Pro Light" panose="020B0403030403020204" pitchFamily="34" charset="0"/>
            </a:endParaRPr>
          </a:p>
          <a:p>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28</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5592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transformed data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pPr marL="0" indent="0">
              <a:buNone/>
            </a:pPr>
            <a:r>
              <a:rPr lang="en-US" sz="2000" dirty="0">
                <a:latin typeface="Consolas" panose="020B0609020204030204" pitchFamily="49" charset="0"/>
                <a:ea typeface="Source Sans Pro Light" panose="020B0403030403020204" pitchFamily="34" charset="0"/>
              </a:rPr>
              <a:t>transformed data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mathematical transformations of the data</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  ... statements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block is used to perform any transformation on the input data from the </a:t>
            </a:r>
            <a:r>
              <a:rPr lang="en-US" sz="2000" dirty="0">
                <a:latin typeface="Consolas" panose="020B0609020204030204" pitchFamily="49" charset="0"/>
                <a:ea typeface="Source Sans Pro Light" panose="020B0403030403020204" pitchFamily="34" charset="0"/>
              </a:rPr>
              <a:t>data</a:t>
            </a:r>
            <a:r>
              <a:rPr lang="en-US" sz="2000" dirty="0">
                <a:latin typeface="Source Sans Pro Light" panose="020B0403030403020204" pitchFamily="34" charset="0"/>
                <a:ea typeface="Source Sans Pro Light" panose="020B0403030403020204" pitchFamily="34" charset="0"/>
              </a:rPr>
              <a:t> block.</a:t>
            </a:r>
          </a:p>
          <a:p>
            <a:r>
              <a:rPr lang="en-US" sz="2000" dirty="0">
                <a:latin typeface="Source Sans Pro Light" panose="020B0403030403020204" pitchFamily="34" charset="0"/>
                <a:ea typeface="Source Sans Pro Light" panose="020B0403030403020204" pitchFamily="34" charset="0"/>
              </a:rPr>
              <a:t>After transformations (e.g., normalization, standardization ...) are completed, Stan checks if transformed data meets the boundaries, we set on declared variables. If we violated our own constraints Stan errors out.</a:t>
            </a:r>
          </a:p>
          <a:p>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29</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352728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3" descr="A close up of a black background&#10;&#10;Description automatically generated">
            <a:extLst>
              <a:ext uri="{FF2B5EF4-FFF2-40B4-BE49-F238E27FC236}">
                <a16:creationId xmlns:a16="http://schemas.microsoft.com/office/drawing/2014/main" id="{51214822-61B3-48DD-A96A-294CAD48AF44}"/>
              </a:ext>
            </a:extLst>
          </p:cNvPr>
          <p:cNvPicPr>
            <a:picLocks noChangeAspect="1"/>
          </p:cNvPicPr>
          <p:nvPr/>
        </p:nvPicPr>
        <p:blipFill>
          <a:blip r:embed="rId2">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Imperative programming</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Under the term programming languages, we generally think about imperative (general purpose) programming languages (e.g., </a:t>
            </a:r>
            <a:r>
              <a:rPr lang="en-US" sz="2000" dirty="0" err="1">
                <a:latin typeface="Source Sans Pro Light" panose="020B0403030403020204" pitchFamily="34" charset="0"/>
                <a:ea typeface="Source Sans Pro Light" panose="020B0403030403020204" pitchFamily="34" charset="0"/>
              </a:rPr>
              <a:t>c++</a:t>
            </a:r>
            <a:r>
              <a:rPr lang="en-US" sz="2000" dirty="0">
                <a:latin typeface="Source Sans Pro Light" panose="020B0403030403020204" pitchFamily="34" charset="0"/>
                <a:ea typeface="Source Sans Pro Light" panose="020B0403030403020204" pitchFamily="34" charset="0"/>
              </a:rPr>
              <a:t>, python, R ...).</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In imperative programming we are given a set of inputs (input parameters or input data).</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Our goal is to develop an algorithm (define a step-by-step procedure) that uses given inputs to produce desired outputs</a:t>
            </a:r>
            <a:endParaRPr lang="en-US" dirty="0"/>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3</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447686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transformed parameters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lnSpcReduction="10000"/>
          </a:bodyPr>
          <a:lstStyle/>
          <a:p>
            <a:pPr marL="0" indent="0">
              <a:buNone/>
            </a:pPr>
            <a:r>
              <a:rPr lang="en-US" sz="2000" dirty="0">
                <a:latin typeface="Consolas" panose="020B0609020204030204" pitchFamily="49" charset="0"/>
                <a:ea typeface="Source Sans Pro Light" panose="020B0403030403020204" pitchFamily="34" charset="0"/>
              </a:rPr>
              <a:t>transformed parameters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mathematical transformations of model’s parameters</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  ... statements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block servers a similar purpose as the </a:t>
            </a:r>
            <a:r>
              <a:rPr lang="en-US" sz="2000" dirty="0">
                <a:latin typeface="Consolas" panose="020B0609020204030204" pitchFamily="49" charset="0"/>
                <a:ea typeface="Source Sans Pro Light" panose="020B0403030403020204" pitchFamily="34" charset="0"/>
              </a:rPr>
              <a:t>transformed data</a:t>
            </a:r>
            <a:r>
              <a:rPr lang="en-US" sz="2000" dirty="0">
                <a:latin typeface="Source Sans Pro Light" panose="020B0403030403020204" pitchFamily="34" charset="0"/>
                <a:ea typeface="Source Sans Pro Light" panose="020B0403030403020204" pitchFamily="34" charset="0"/>
              </a:rPr>
              <a:t> block, except that this time we are transforming model’s parameters.</a:t>
            </a:r>
          </a:p>
          <a:p>
            <a:r>
              <a:rPr lang="en-US" sz="2000" dirty="0">
                <a:latin typeface="Source Sans Pro Light" panose="020B0403030403020204" pitchFamily="34" charset="0"/>
                <a:ea typeface="Source Sans Pro Light" panose="020B0403030403020204" pitchFamily="34" charset="0"/>
              </a:rPr>
              <a:t>Transformed parameters are part of model’s output.</a:t>
            </a:r>
          </a:p>
          <a:p>
            <a:r>
              <a:rPr lang="en-US" sz="2000" dirty="0">
                <a:latin typeface="Source Sans Pro Light" panose="020B0403030403020204" pitchFamily="34" charset="0"/>
                <a:ea typeface="Source Sans Pro Light" panose="020B0403030403020204" pitchFamily="34" charset="0"/>
              </a:rPr>
              <a:t>After statements are executed, Stan check the constraints we provided. If the parameter does not meet the constraints its value will be rejected.</a:t>
            </a:r>
          </a:p>
          <a:p>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30</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1032235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The generated quantities block</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fontScale="92500" lnSpcReduction="10000"/>
          </a:bodyPr>
          <a:lstStyle/>
          <a:p>
            <a:pPr marL="0" indent="0">
              <a:buNone/>
            </a:pPr>
            <a:r>
              <a:rPr lang="en-US" sz="2000" dirty="0">
                <a:latin typeface="Consolas" panose="020B0609020204030204" pitchFamily="49" charset="0"/>
                <a:ea typeface="Source Sans Pro Light" panose="020B0403030403020204" pitchFamily="34" charset="0"/>
              </a:rPr>
              <a:t>generated quantities {</a:t>
            </a:r>
          </a:p>
          <a:p>
            <a:pPr marL="0" indent="0">
              <a:buNone/>
            </a:pPr>
            <a:r>
              <a:rPr lang="en-US" sz="2000" dirty="0">
                <a:latin typeface="Consolas" panose="020B0609020204030204" pitchFamily="49" charset="0"/>
                <a:ea typeface="Source Sans Pro Light" panose="020B0403030403020204" pitchFamily="34" charset="0"/>
              </a:rPr>
              <a:t>  </a:t>
            </a:r>
            <a:r>
              <a:rPr lang="en-US" sz="2000" dirty="0">
                <a:solidFill>
                  <a:schemeClr val="bg1">
                    <a:lumMod val="65000"/>
                  </a:schemeClr>
                </a:solidFill>
                <a:latin typeface="Consolas" panose="020B0609020204030204" pitchFamily="49" charset="0"/>
                <a:ea typeface="Source Sans Pro Light" panose="020B0403030403020204" pitchFamily="34" charset="0"/>
              </a:rPr>
              <a:t>// additional generated outputs</a:t>
            </a:r>
          </a:p>
          <a:p>
            <a:pPr marL="0" indent="0">
              <a:buNone/>
            </a:pPr>
            <a:r>
              <a:rPr lang="en-US" sz="2000" dirty="0">
                <a:latin typeface="Consolas" panose="020B0609020204030204" pitchFamily="49" charset="0"/>
                <a:ea typeface="Source Sans Pro Light" panose="020B0403030403020204" pitchFamily="34" charset="0"/>
              </a:rPr>
              <a:t>  ... declarations ...</a:t>
            </a:r>
          </a:p>
          <a:p>
            <a:pPr marL="0" indent="0">
              <a:buNone/>
            </a:pPr>
            <a:r>
              <a:rPr lang="en-US" sz="2000" dirty="0">
                <a:latin typeface="Consolas" panose="020B0609020204030204" pitchFamily="49" charset="0"/>
                <a:ea typeface="Source Sans Pro Light" panose="020B0403030403020204" pitchFamily="34" charset="0"/>
              </a:rPr>
              <a:t>  ... statements ...</a:t>
            </a:r>
          </a:p>
          <a:p>
            <a:pPr marL="0" indent="0">
              <a:buNone/>
            </a:pPr>
            <a:r>
              <a:rPr lang="en-US" sz="2000" dirty="0">
                <a:latin typeface="Consolas" panose="020B0609020204030204" pitchFamily="49" charset="0"/>
                <a:ea typeface="Source Sans Pro Light" panose="020B0403030403020204" pitchFamily="34" charset="0"/>
              </a:rPr>
              <a:t>}</a:t>
            </a:r>
          </a:p>
          <a:p>
            <a:pPr marL="0" indent="0">
              <a:buNone/>
            </a:pP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block is rather different then other blocks as nothing in it affects the sampled parameter values.</a:t>
            </a:r>
            <a:endParaRPr lang="en-US" sz="2000" dirty="0">
              <a:latin typeface="Consolas" panose="020B0609020204030204" pitchFamily="49"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block is executed after a sample is generated, in it we can use model’s variables to generate custom quantities we are interested in (e.g. posterior event probabilities, comparisons between parameters, log likelihoods ...).</a:t>
            </a:r>
            <a:endParaRPr lang="en-US" sz="2000" dirty="0">
              <a:latin typeface="Consolas" panose="020B0609020204030204" pitchFamily="49"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31</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700523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Log posterior probability</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normAutofit fontScale="92500" lnSpcReduction="10000"/>
          </a:bodyPr>
          <a:lstStyle/>
          <a:p>
            <a:r>
              <a:rPr lang="en-US" sz="2000" dirty="0">
                <a:latin typeface="Source Sans Pro Light" panose="020B0403030403020204" pitchFamily="34" charset="0"/>
                <a:ea typeface="Source Sans Pro Light" panose="020B0403030403020204" pitchFamily="34" charset="0"/>
              </a:rPr>
              <a:t>In the Bayesian setting a probabilistic program is a description of how to compute the posterior distribution. The essence of computation in Stan is dealing with the logarithm of the posterior probability density.</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In practice </a:t>
            </a:r>
            <a:r>
              <a:rPr lang="en-US" sz="2000" dirty="0">
                <a:latin typeface="Consolas" panose="020B0609020204030204" pitchFamily="49" charset="0"/>
                <a:ea typeface="Source Sans Pro Light" panose="020B0403030403020204" pitchFamily="34" charset="0"/>
              </a:rPr>
              <a:t>y[</a:t>
            </a:r>
            <a:r>
              <a:rPr lang="en-US" sz="2000" dirty="0" err="1">
                <a:latin typeface="Consolas" panose="020B0609020204030204" pitchFamily="49" charset="0"/>
                <a:ea typeface="Source Sans Pro Light" panose="020B0403030403020204" pitchFamily="34" charset="0"/>
              </a:rPr>
              <a:t>i</a:t>
            </a:r>
            <a:r>
              <a:rPr lang="en-US" sz="2000" dirty="0">
                <a:latin typeface="Consolas" panose="020B0609020204030204" pitchFamily="49" charset="0"/>
                <a:ea typeface="Source Sans Pro Light" panose="020B0403030403020204" pitchFamily="34" charset="0"/>
              </a:rPr>
              <a:t>] ~ normal(mu, sigma);</a:t>
            </a:r>
            <a:r>
              <a:rPr lang="en-US" sz="2000" dirty="0">
                <a:latin typeface="Source Sans Pro Light" panose="020B0403030403020204" pitchFamily="34" charset="0"/>
                <a:ea typeface="Source Sans Pro Light" panose="020B0403030403020204" pitchFamily="34" charset="0"/>
              </a:rPr>
              <a:t> multiplies the current posterior probability by the density of the </a:t>
            </a:r>
            <a:r>
              <a:rPr lang="en-US" sz="2000" dirty="0">
                <a:latin typeface="Consolas" panose="020B0609020204030204" pitchFamily="49" charset="0"/>
                <a:ea typeface="Source Sans Pro Light" panose="020B0403030403020204" pitchFamily="34" charset="0"/>
              </a:rPr>
              <a:t>normal</a:t>
            </a:r>
            <a:r>
              <a:rPr lang="en-US" sz="2000" dirty="0">
                <a:latin typeface="Source Sans Pro Light" panose="020B0403030403020204" pitchFamily="34" charset="0"/>
                <a:ea typeface="Source Sans Pro Light" panose="020B0403030403020204" pitchFamily="34" charset="0"/>
              </a:rPr>
              <a:t> distribution at </a:t>
            </a:r>
            <a:r>
              <a:rPr lang="en-US" sz="2000" dirty="0">
                <a:latin typeface="Consolas" panose="020B0609020204030204" pitchFamily="49" charset="0"/>
                <a:ea typeface="Source Sans Pro Light" panose="020B0403030403020204" pitchFamily="34" charset="0"/>
              </a:rPr>
              <a:t>y[</a:t>
            </a:r>
            <a:r>
              <a:rPr lang="en-US" sz="2000" dirty="0" err="1">
                <a:latin typeface="Consolas" panose="020B0609020204030204" pitchFamily="49" charset="0"/>
                <a:ea typeface="Source Sans Pro Light" panose="020B0403030403020204" pitchFamily="34" charset="0"/>
              </a:rPr>
              <a:t>i</a:t>
            </a:r>
            <a:r>
              <a:rPr lang="en-US" sz="2000" dirty="0">
                <a:latin typeface="Consolas" panose="020B0609020204030204" pitchFamily="49" charset="0"/>
                <a:ea typeface="Source Sans Pro Light" panose="020B0403030403020204" pitchFamily="34" charset="0"/>
              </a:rPr>
              <a:t>]</a:t>
            </a:r>
            <a:r>
              <a:rPr lang="en-US" sz="2000" dirty="0">
                <a:latin typeface="Source Sans Pro Light" panose="020B0403030403020204" pitchFamily="34" charset="0"/>
                <a:ea typeface="Source Sans Pro Light" panose="020B0403030403020204" pitchFamily="34" charset="0"/>
              </a:rPr>
              <a:t>.</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This is the same as an increment of current log-probability by the log-density of the normal distribution at </a:t>
            </a:r>
            <a:r>
              <a:rPr lang="en-US" sz="2000" dirty="0">
                <a:latin typeface="Consolas" panose="020B0609020204030204" pitchFamily="49" charset="0"/>
                <a:ea typeface="Source Sans Pro Light" panose="020B0403030403020204" pitchFamily="34" charset="0"/>
              </a:rPr>
              <a:t>y[</a:t>
            </a:r>
            <a:r>
              <a:rPr lang="en-US" sz="2000" dirty="0" err="1">
                <a:latin typeface="Consolas" panose="020B0609020204030204" pitchFamily="49" charset="0"/>
                <a:ea typeface="Source Sans Pro Light" panose="020B0403030403020204" pitchFamily="34" charset="0"/>
              </a:rPr>
              <a:t>i</a:t>
            </a:r>
            <a:r>
              <a:rPr lang="en-US" sz="2000" dirty="0">
                <a:latin typeface="Consolas" panose="020B0609020204030204" pitchFamily="49" charset="0"/>
                <a:ea typeface="Source Sans Pro Light" panose="020B0403030403020204" pitchFamily="34" charset="0"/>
              </a:rPr>
              <a:t>]</a:t>
            </a:r>
            <a:r>
              <a:rPr lang="en-US" sz="2000" dirty="0">
                <a:latin typeface="Source Sans Pro Light" panose="020B0403030403020204" pitchFamily="34" charset="0"/>
                <a:ea typeface="Source Sans Pro Light" panose="020B0403030403020204" pitchFamily="34" charset="0"/>
              </a:rPr>
              <a:t>.</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Indeed, we can replace </a:t>
            </a:r>
            <a:r>
              <a:rPr lang="en-US" sz="2000" dirty="0">
                <a:latin typeface="Consolas" panose="020B0609020204030204" pitchFamily="49" charset="0"/>
                <a:ea typeface="Source Sans Pro Light" panose="020B0403030403020204" pitchFamily="34" charset="0"/>
              </a:rPr>
              <a:t>y[</a:t>
            </a:r>
            <a:r>
              <a:rPr lang="en-US" sz="2000" dirty="0" err="1">
                <a:latin typeface="Consolas" panose="020B0609020204030204" pitchFamily="49" charset="0"/>
                <a:ea typeface="Source Sans Pro Light" panose="020B0403030403020204" pitchFamily="34" charset="0"/>
              </a:rPr>
              <a:t>i</a:t>
            </a:r>
            <a:r>
              <a:rPr lang="en-US" sz="2000" dirty="0">
                <a:latin typeface="Consolas" panose="020B0609020204030204" pitchFamily="49" charset="0"/>
                <a:ea typeface="Source Sans Pro Light" panose="020B0403030403020204" pitchFamily="34" charset="0"/>
              </a:rPr>
              <a:t>] ~ normal(mu, sigma);</a:t>
            </a:r>
            <a:r>
              <a:rPr lang="en-US" sz="2000" dirty="0">
                <a:latin typeface="Source Sans Pro Light" panose="020B0403030403020204" pitchFamily="34" charset="0"/>
                <a:ea typeface="Source Sans Pro Light" panose="020B0403030403020204" pitchFamily="34" charset="0"/>
              </a:rPr>
              <a:t> with </a:t>
            </a:r>
            <a:r>
              <a:rPr lang="en-US" sz="2000" dirty="0">
                <a:latin typeface="Consolas" panose="020B0609020204030204" pitchFamily="49" charset="0"/>
                <a:ea typeface="Source Sans Pro Light" panose="020B0403030403020204" pitchFamily="34" charset="0"/>
              </a:rPr>
              <a:t>target += </a:t>
            </a:r>
            <a:r>
              <a:rPr lang="en-US" sz="2000" dirty="0" err="1">
                <a:latin typeface="Consolas" panose="020B0609020204030204" pitchFamily="49" charset="0"/>
                <a:ea typeface="Source Sans Pro Light" panose="020B0403030403020204" pitchFamily="34" charset="0"/>
              </a:rPr>
              <a:t>normal_lpdf</a:t>
            </a:r>
            <a:r>
              <a:rPr lang="en-US" sz="2000" dirty="0">
                <a:latin typeface="Consolas" panose="020B0609020204030204" pitchFamily="49" charset="0"/>
                <a:ea typeface="Source Sans Pro Light" panose="020B0403030403020204" pitchFamily="34" charset="0"/>
              </a:rPr>
              <a:t>(y | mu, sigma)</a:t>
            </a:r>
            <a:r>
              <a:rPr lang="en-US" sz="2000" dirty="0">
                <a:latin typeface="Source Sans Pro Light" panose="020B0403030403020204" pitchFamily="34" charset="0"/>
                <a:ea typeface="Source Sans Pro Light" panose="020B0403030403020204" pitchFamily="34" charset="0"/>
              </a:rPr>
              <a:t> .</a:t>
            </a:r>
            <a:endParaRPr lang="en-US" sz="2000" dirty="0">
              <a:latin typeface="Consolas" panose="020B0609020204030204" pitchFamily="49" charset="0"/>
              <a:ea typeface="Source Sans Pro Light" panose="020B0403030403020204" pitchFamily="34" charset="0"/>
            </a:endParaRPr>
          </a:p>
          <a:p>
            <a:endParaRPr lang="en-US" dirty="0"/>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32</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6833076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 company name&#10;&#10;Description automatically generated">
            <a:extLst>
              <a:ext uri="{FF2B5EF4-FFF2-40B4-BE49-F238E27FC236}">
                <a16:creationId xmlns:a16="http://schemas.microsoft.com/office/drawing/2014/main" id="{B843C928-BA92-4E3B-A771-AAED350D87B3}"/>
              </a:ext>
            </a:extLst>
          </p:cNvPr>
          <p:cNvPicPr>
            <a:picLocks noChangeAspect="1"/>
          </p:cNvPicPr>
          <p:nvPr/>
        </p:nvPicPr>
        <p:blipFill>
          <a:blip r:embed="rId3">
            <a:alphaModFix amt="5000"/>
            <a:extLst>
              <a:ext uri="{28A0092B-C50C-407E-A947-70E740481C1C}">
                <a14:useLocalDpi xmlns:a14="http://schemas.microsoft.com/office/drawing/2010/main" val="0"/>
              </a:ext>
            </a:extLst>
          </a:blip>
          <a:stretch>
            <a:fillRect/>
          </a:stretch>
        </p:blipFill>
        <p:spPr>
          <a:xfrm>
            <a:off x="2030642" y="309365"/>
            <a:ext cx="5082715" cy="5096270"/>
          </a:xfrm>
          <a:prstGeom prst="rect">
            <a:avLst/>
          </a:prstGeom>
        </p:spPr>
      </p:pic>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33</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10" name="Title 1">
            <a:extLst>
              <a:ext uri="{FF2B5EF4-FFF2-40B4-BE49-F238E27FC236}">
                <a16:creationId xmlns:a16="http://schemas.microsoft.com/office/drawing/2014/main" id="{3B37C8E1-518D-4B8F-8EA7-56BAD539FFF7}"/>
              </a:ext>
            </a:extLst>
          </p:cNvPr>
          <p:cNvSpPr txBox="1">
            <a:spLocks/>
          </p:cNvSpPr>
          <p:nvPr/>
        </p:nvSpPr>
        <p:spPr>
          <a:xfrm>
            <a:off x="2765400" y="2307070"/>
            <a:ext cx="3613197" cy="1100859"/>
          </a:xfrm>
          <a:prstGeom prst="rect">
            <a:avLst/>
          </a:prstGeom>
        </p:spPr>
        <p:txBody>
          <a:bodyPr vert="horz" lIns="91440" tIns="45720" rIns="91440" bIns="45720" rtlCol="0" anchor="ct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200" b="1" dirty="0">
                <a:latin typeface="Source Sans Pro" panose="020B0503030403020204" pitchFamily="34" charset="0"/>
                <a:ea typeface="Source Sans Pro" panose="020B0503030403020204" pitchFamily="34" charset="0"/>
              </a:rPr>
              <a:t>Hands on examples</a:t>
            </a:r>
            <a:endParaRPr lang="LID4096" sz="5400" b="1"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894891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Presenting models</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34</a:t>
            </a:fld>
            <a:endParaRPr lang="LID4096" sz="1600" b="1" dirty="0">
              <a:solidFill>
                <a:srgbClr val="EF1209"/>
              </a:solidFill>
              <a:latin typeface="Source Sans Pro" panose="020B0503030403020204" pitchFamily="34" charset="0"/>
              <a:ea typeface="Source Sans Pro" panose="020B0503030403020204" pitchFamily="34" charset="0"/>
            </a:endParaRPr>
          </a:p>
        </p:txBody>
      </p:sp>
      <p:pic>
        <p:nvPicPr>
          <p:cNvPr id="6" name="Picture 5">
            <a:extLst>
              <a:ext uri="{FF2B5EF4-FFF2-40B4-BE49-F238E27FC236}">
                <a16:creationId xmlns:a16="http://schemas.microsoft.com/office/drawing/2014/main" id="{81670170-07A3-4ECB-8F17-6F2131DD13A8}"/>
              </a:ext>
            </a:extLst>
          </p:cNvPr>
          <p:cNvPicPr>
            <a:picLocks noChangeAspect="1"/>
          </p:cNvPicPr>
          <p:nvPr/>
        </p:nvPicPr>
        <p:blipFill>
          <a:blip r:embed="rId3"/>
          <a:stretch>
            <a:fillRect/>
          </a:stretch>
        </p:blipFill>
        <p:spPr>
          <a:xfrm>
            <a:off x="1815258" y="1644036"/>
            <a:ext cx="5513483" cy="3276304"/>
          </a:xfrm>
          <a:prstGeom prst="rect">
            <a:avLst/>
          </a:prstGeom>
        </p:spPr>
      </p:pic>
    </p:spTree>
    <p:extLst>
      <p:ext uri="{BB962C8B-B14F-4D97-AF65-F5344CB8AC3E}">
        <p14:creationId xmlns:p14="http://schemas.microsoft.com/office/powerpoint/2010/main" val="5764824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35</a:t>
            </a:fld>
            <a:endParaRPr lang="LID4096" sz="1600" b="1" dirty="0">
              <a:solidFill>
                <a:srgbClr val="EF1209"/>
              </a:solidFill>
              <a:latin typeface="Source Sans Pro" panose="020B0503030403020204" pitchFamily="34" charset="0"/>
              <a:ea typeface="Source Sans Pro" panose="020B0503030403020204" pitchFamily="34" charset="0"/>
            </a:endParaRPr>
          </a:p>
        </p:txBody>
      </p:sp>
      <p:pic>
        <p:nvPicPr>
          <p:cNvPr id="8" name="Picture 7" descr="Diagram&#10;&#10;Description automatically generated">
            <a:extLst>
              <a:ext uri="{FF2B5EF4-FFF2-40B4-BE49-F238E27FC236}">
                <a16:creationId xmlns:a16="http://schemas.microsoft.com/office/drawing/2014/main" id="{FD183892-B95B-4AAD-BA36-463DE0FE2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452" y="427809"/>
            <a:ext cx="7157095" cy="4859382"/>
          </a:xfrm>
          <a:prstGeom prst="rect">
            <a:avLst/>
          </a:prstGeom>
        </p:spPr>
      </p:pic>
    </p:spTree>
    <p:extLst>
      <p:ext uri="{BB962C8B-B14F-4D97-AF65-F5344CB8AC3E}">
        <p14:creationId xmlns:p14="http://schemas.microsoft.com/office/powerpoint/2010/main" val="9067173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EBB0E-6BEA-4319-99EF-3E7BAB5D421A}"/>
              </a:ext>
            </a:extLst>
          </p:cNvPr>
          <p:cNvSpPr>
            <a:spLocks noGrp="1"/>
          </p:cNvSpPr>
          <p:nvPr>
            <p:ph type="ctrTitle"/>
          </p:nvPr>
        </p:nvSpPr>
        <p:spPr>
          <a:xfrm>
            <a:off x="1143000" y="2252715"/>
            <a:ext cx="6858000" cy="1209569"/>
          </a:xfrm>
        </p:spPr>
        <p:txBody>
          <a:bodyPr>
            <a:normAutofit fontScale="90000"/>
          </a:bodyPr>
          <a:lstStyle/>
          <a:p>
            <a:r>
              <a:rPr lang="en-US" sz="3200" b="1" dirty="0">
                <a:latin typeface="Source Sans Pro" panose="020B0503030403020204" pitchFamily="34" charset="0"/>
                <a:ea typeface="Source Sans Pro" panose="020B0503030403020204" pitchFamily="34" charset="0"/>
              </a:rPr>
              <a:t>Questions, problems …</a:t>
            </a:r>
            <a:br>
              <a:rPr lang="en-US" sz="3200" b="1" dirty="0">
                <a:latin typeface="Source Sans Pro" panose="020B0503030403020204" pitchFamily="34" charset="0"/>
                <a:ea typeface="Source Sans Pro" panose="020B0503030403020204" pitchFamily="34" charset="0"/>
              </a:rPr>
            </a:br>
            <a:br>
              <a:rPr lang="en-US" sz="3200" b="1" dirty="0">
                <a:latin typeface="Source Sans Pro" panose="020B0503030403020204" pitchFamily="34" charset="0"/>
                <a:ea typeface="Source Sans Pro" panose="020B0503030403020204" pitchFamily="34" charset="0"/>
              </a:rPr>
            </a:br>
            <a:r>
              <a:rPr lang="en-US" sz="2000" dirty="0">
                <a:latin typeface="Source Sans Pro Light" panose="020B0403030403020204" pitchFamily="34" charset="0"/>
                <a:ea typeface="Source Sans Pro Light" panose="020B0403030403020204" pitchFamily="34" charset="0"/>
                <a:hlinkClick r:id="rId3"/>
              </a:rPr>
              <a:t>jure.demsar@fri.uni-lj.si</a:t>
            </a:r>
            <a:endParaRPr lang="LID4096" sz="5400" b="1" dirty="0">
              <a:latin typeface="Source Sans Pro" panose="020B0503030403020204" pitchFamily="34" charset="0"/>
              <a:ea typeface="Source Sans Pro" panose="020B0503030403020204" pitchFamily="34" charset="0"/>
            </a:endParaRPr>
          </a:p>
        </p:txBody>
      </p:sp>
      <p:pic>
        <p:nvPicPr>
          <p:cNvPr id="7" name="Picture Placeholder 3" descr="A close up of a black background&#10;&#10;Description automatically generated">
            <a:extLst>
              <a:ext uri="{FF2B5EF4-FFF2-40B4-BE49-F238E27FC236}">
                <a16:creationId xmlns:a16="http://schemas.microsoft.com/office/drawing/2014/main" id="{A09B267A-D8D3-46C2-9786-7155E1DB9256}"/>
              </a:ext>
            </a:extLst>
          </p:cNvPr>
          <p:cNvPicPr>
            <a:picLocks noChangeAspect="1"/>
          </p:cNvPicPr>
          <p:nvPr/>
        </p:nvPicPr>
        <p:blipFill>
          <a:blip r:embed="rId4">
            <a:alphaModFix amt="5000"/>
          </a:blip>
          <a:stretch>
            <a:fillRect/>
          </a:stretch>
        </p:blipFill>
        <p:spPr>
          <a:xfrm>
            <a:off x="3019858" y="423402"/>
            <a:ext cx="3104282" cy="4991544"/>
          </a:xfrm>
          <a:prstGeom prst="rect">
            <a:avLst/>
          </a:prstGeom>
        </p:spPr>
      </p:pic>
    </p:spTree>
    <p:extLst>
      <p:ext uri="{BB962C8B-B14F-4D97-AF65-F5344CB8AC3E}">
        <p14:creationId xmlns:p14="http://schemas.microsoft.com/office/powerpoint/2010/main" val="1831023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AE3706D-3EB6-454B-9672-D60294350891}"/>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Probabilistic programming</a:t>
            </a:r>
            <a:endParaRPr lang="LID4096" sz="2800" dirty="0"/>
          </a:p>
        </p:txBody>
      </p:sp>
      <p:sp>
        <p:nvSpPr>
          <p:cNvPr id="9" name="TextBox 8">
            <a:extLst>
              <a:ext uri="{FF2B5EF4-FFF2-40B4-BE49-F238E27FC236}">
                <a16:creationId xmlns:a16="http://schemas.microsoft.com/office/drawing/2014/main" id="{B23690EB-445F-477B-98F6-7E7FCBD21DB5}"/>
              </a:ext>
            </a:extLst>
          </p:cNvPr>
          <p:cNvSpPr txBox="1"/>
          <p:nvPr/>
        </p:nvSpPr>
        <p:spPr>
          <a:xfrm>
            <a:off x="1458284" y="2595703"/>
            <a:ext cx="6227432" cy="1015663"/>
          </a:xfrm>
          <a:prstGeom prst="rect">
            <a:avLst/>
          </a:prstGeom>
          <a:noFill/>
        </p:spPr>
        <p:txBody>
          <a:bodyPr wrap="square" rtlCol="0">
            <a:spAutoFit/>
          </a:bodyPr>
          <a:lstStyle/>
          <a:p>
            <a:r>
              <a:rPr lang="en-US" sz="2000" dirty="0">
                <a:solidFill>
                  <a:schemeClr val="bg1">
                    <a:lumMod val="65000"/>
                  </a:schemeClr>
                </a:solidFill>
                <a:latin typeface="Source Sans Pro Light" panose="020B0403030403020204" pitchFamily="34" charset="0"/>
                <a:ea typeface="Source Sans Pro Light" panose="020B0403030403020204" pitchFamily="34" charset="0"/>
              </a:rPr>
              <a:t>Wikipedia: </a:t>
            </a:r>
            <a:r>
              <a:rPr lang="en-US" sz="2000" i="1" dirty="0">
                <a:solidFill>
                  <a:schemeClr val="bg1">
                    <a:lumMod val="65000"/>
                  </a:schemeClr>
                </a:solidFill>
                <a:latin typeface="Source Sans Pro Light" panose="020B0403030403020204" pitchFamily="34" charset="0"/>
                <a:ea typeface="Source Sans Pro Light" panose="020B0403030403020204" pitchFamily="34" charset="0"/>
              </a:rPr>
              <a:t>“</a:t>
            </a:r>
            <a:r>
              <a:rPr lang="en-US" sz="2000" i="1" dirty="0">
                <a:latin typeface="Source Sans Pro" panose="020B0503030403020204" pitchFamily="34" charset="0"/>
                <a:ea typeface="Source Sans Pro" panose="020B0503030403020204" pitchFamily="34" charset="0"/>
              </a:rPr>
              <a:t>Probabilistic programming is a programming paradigm in which probabilistic models are specified and inference for these models is performed automatically.</a:t>
            </a:r>
            <a:r>
              <a:rPr lang="en-US" sz="2000" i="1" dirty="0">
                <a:solidFill>
                  <a:schemeClr val="bg1">
                    <a:lumMod val="65000"/>
                  </a:schemeClr>
                </a:solidFill>
                <a:latin typeface="Source Sans Pro Light" panose="020B0403030403020204" pitchFamily="34" charset="0"/>
                <a:ea typeface="Source Sans Pro Light" panose="020B0403030403020204" pitchFamily="34" charset="0"/>
              </a:rPr>
              <a:t>”</a:t>
            </a:r>
            <a:endParaRPr lang="LID4096" sz="2000" dirty="0">
              <a:solidFill>
                <a:schemeClr val="bg1">
                  <a:lumMod val="65000"/>
                </a:schemeClr>
              </a:solidFill>
              <a:latin typeface="Source Sans Pro Light" panose="020B0403030403020204" pitchFamily="34" charset="0"/>
              <a:ea typeface="Source Sans Pro Light" panose="020B0403030403020204" pitchFamily="34" charset="0"/>
            </a:endParaRPr>
          </a:p>
        </p:txBody>
      </p:sp>
    </p:spTree>
    <p:extLst>
      <p:ext uri="{BB962C8B-B14F-4D97-AF65-F5344CB8AC3E}">
        <p14:creationId xmlns:p14="http://schemas.microsoft.com/office/powerpoint/2010/main" val="3598619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3" descr="A close up of a black background&#10;&#10;Description automatically generated">
            <a:extLst>
              <a:ext uri="{FF2B5EF4-FFF2-40B4-BE49-F238E27FC236}">
                <a16:creationId xmlns:a16="http://schemas.microsoft.com/office/drawing/2014/main" id="{51214822-61B3-48DD-A96A-294CAD48AF44}"/>
              </a:ext>
            </a:extLst>
          </p:cNvPr>
          <p:cNvPicPr>
            <a:picLocks noChangeAspect="1"/>
          </p:cNvPicPr>
          <p:nvPr/>
        </p:nvPicPr>
        <p:blipFill>
          <a:blip r:embed="rId2">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Probabilistic programming language (PPL)</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endParaRPr lang="en-US" sz="2000" dirty="0">
              <a:latin typeface="Source Sans Pro Light" panose="020B0403030403020204" pitchFamily="34" charset="0"/>
              <a:ea typeface="Source Sans Pro Light" panose="020B0403030403020204" pitchFamily="34" charset="0"/>
            </a:endParaRPr>
          </a:p>
          <a:p>
            <a:r>
              <a:rPr lang="en-US" sz="2000" dirty="0" err="1">
                <a:latin typeface="Source Sans Pro Light" panose="020B0403030403020204" pitchFamily="34" charset="0"/>
                <a:ea typeface="Source Sans Pro Light" panose="020B0403030403020204" pitchFamily="34" charset="0"/>
              </a:rPr>
              <a:t>PPLs</a:t>
            </a:r>
            <a:r>
              <a:rPr lang="en-US" sz="2000" dirty="0">
                <a:latin typeface="Source Sans Pro Light" panose="020B0403030403020204" pitchFamily="34" charset="0"/>
                <a:ea typeface="Source Sans Pro Light" panose="020B0403030403020204" pitchFamily="34" charset="0"/>
              </a:rPr>
              <a:t> are programming languages designed specifically for developing probabilistic models and inferring from them.</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They enable us to focus on the modelling part while they take care of the mathematical and computational problems required for statistical inference.</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Under the hood, </a:t>
            </a:r>
            <a:r>
              <a:rPr lang="en-US" sz="2000" dirty="0" err="1">
                <a:latin typeface="Source Sans Pro Light" panose="020B0403030403020204" pitchFamily="34" charset="0"/>
                <a:ea typeface="Source Sans Pro Light" panose="020B0403030403020204" pitchFamily="34" charset="0"/>
              </a:rPr>
              <a:t>PPLs</a:t>
            </a:r>
            <a:r>
              <a:rPr lang="en-US" sz="2000" dirty="0">
                <a:latin typeface="Source Sans Pro Light" panose="020B0403030403020204" pitchFamily="34" charset="0"/>
                <a:ea typeface="Source Sans Pro Light" panose="020B0403030403020204" pitchFamily="34" charset="0"/>
              </a:rPr>
              <a:t> are developed via traditional, imperative programming.</a:t>
            </a:r>
          </a:p>
          <a:p>
            <a:endParaRPr lang="en-US" sz="2000" dirty="0">
              <a:latin typeface="Source Sans Pro Light" panose="020B0403030403020204" pitchFamily="34" charset="0"/>
              <a:ea typeface="Source Sans Pro Light" panose="020B0403030403020204" pitchFamily="34" charset="0"/>
            </a:endParaRPr>
          </a:p>
          <a:p>
            <a:endParaRPr lang="en-US" sz="2000" dirty="0">
              <a:latin typeface="Source Sans Pro Light" panose="020B0403030403020204" pitchFamily="34" charset="0"/>
              <a:ea typeface="Source Sans Pro Light" panose="020B04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5</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671279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Imperative vs. probabilistic programming</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6</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6" name="Content Placeholder 2">
            <a:extLst>
              <a:ext uri="{FF2B5EF4-FFF2-40B4-BE49-F238E27FC236}">
                <a16:creationId xmlns:a16="http://schemas.microsoft.com/office/drawing/2014/main" id="{4023C99A-8477-4C0B-BD58-2A7769225B78}"/>
              </a:ext>
            </a:extLst>
          </p:cNvPr>
          <p:cNvSpPr>
            <a:spLocks noGrp="1"/>
          </p:cNvSpPr>
          <p:nvPr>
            <p:ph idx="1"/>
          </p:nvPr>
        </p:nvSpPr>
        <p:spPr>
          <a:xfrm>
            <a:off x="628649" y="1521354"/>
            <a:ext cx="7886699" cy="3626115"/>
          </a:xfrm>
        </p:spPr>
        <p:txBody>
          <a:bodyPr/>
          <a:lstStyle/>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With imperative (traditional) programming your task is to develop an algorithm (a set of steps) that generates some outputs based on given inputs. In other words, we are developing a process that generates some data.</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With probabilistic programming we are going the other way, we are given the “output” (some data) and our task is to “reverse engineer” the process (or algorithm) that generated the data.</a:t>
            </a:r>
          </a:p>
          <a:p>
            <a:endParaRPr lang="en-US" sz="2000" dirty="0">
              <a:latin typeface="Source Sans Pro Light" panose="020B0403030403020204" pitchFamily="34" charset="0"/>
              <a:ea typeface="Source Sans Pro Light" panose="020B0403030403020204" pitchFamily="34" charset="0"/>
            </a:endParaRPr>
          </a:p>
        </p:txBody>
      </p:sp>
    </p:spTree>
    <p:extLst>
      <p:ext uri="{BB962C8B-B14F-4D97-AF65-F5344CB8AC3E}">
        <p14:creationId xmlns:p14="http://schemas.microsoft.com/office/powerpoint/2010/main" val="286499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Imperative vs. probabilistic programming</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7</a:t>
            </a:fld>
            <a:endParaRPr lang="LID4096" sz="1600" b="1" dirty="0">
              <a:solidFill>
                <a:srgbClr val="EF1209"/>
              </a:solidFill>
              <a:latin typeface="Source Sans Pro" panose="020B0503030403020204" pitchFamily="34" charset="0"/>
              <a:ea typeface="Source Sans Pro" panose="020B0503030403020204" pitchFamily="34" charset="0"/>
            </a:endParaRPr>
          </a:p>
        </p:txBody>
      </p:sp>
      <p:pic>
        <p:nvPicPr>
          <p:cNvPr id="10" name="Picture 9">
            <a:extLst>
              <a:ext uri="{FF2B5EF4-FFF2-40B4-BE49-F238E27FC236}">
                <a16:creationId xmlns:a16="http://schemas.microsoft.com/office/drawing/2014/main" id="{2DE52849-3CED-4D9E-9FF8-AD87B5D50931}"/>
              </a:ext>
            </a:extLst>
          </p:cNvPr>
          <p:cNvPicPr>
            <a:picLocks noChangeAspect="1"/>
          </p:cNvPicPr>
          <p:nvPr/>
        </p:nvPicPr>
        <p:blipFill>
          <a:blip r:embed="rId2"/>
          <a:stretch>
            <a:fillRect/>
          </a:stretch>
        </p:blipFill>
        <p:spPr>
          <a:xfrm>
            <a:off x="628649" y="1631065"/>
            <a:ext cx="3676839" cy="3321221"/>
          </a:xfrm>
          <a:prstGeom prst="rect">
            <a:avLst/>
          </a:prstGeom>
        </p:spPr>
      </p:pic>
      <p:pic>
        <p:nvPicPr>
          <p:cNvPr id="18" name="Picture 17" descr="A picture containing application&#10;&#10;Description automatically generated">
            <a:extLst>
              <a:ext uri="{FF2B5EF4-FFF2-40B4-BE49-F238E27FC236}">
                <a16:creationId xmlns:a16="http://schemas.microsoft.com/office/drawing/2014/main" id="{0C15D16F-512D-4C45-8601-0A4A060128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8513" y="1578438"/>
            <a:ext cx="3676650" cy="3314700"/>
          </a:xfrm>
          <a:prstGeom prst="rect">
            <a:avLst/>
          </a:prstGeom>
        </p:spPr>
      </p:pic>
    </p:spTree>
    <p:extLst>
      <p:ext uri="{BB962C8B-B14F-4D97-AF65-F5344CB8AC3E}">
        <p14:creationId xmlns:p14="http://schemas.microsoft.com/office/powerpoint/2010/main" val="2882617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3" descr="A close up of a black background&#10;&#10;Description automatically generated">
            <a:extLst>
              <a:ext uri="{FF2B5EF4-FFF2-40B4-BE49-F238E27FC236}">
                <a16:creationId xmlns:a16="http://schemas.microsoft.com/office/drawing/2014/main" id="{586CF091-1523-4886-B91B-BF55E8856521}"/>
              </a:ext>
            </a:extLst>
          </p:cNvPr>
          <p:cNvPicPr>
            <a:picLocks noChangeAspect="1"/>
          </p:cNvPicPr>
          <p:nvPr/>
        </p:nvPicPr>
        <p:blipFill>
          <a:blip r:embed="rId2">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Imperative vs. probabilistic programming</a:t>
            </a:r>
            <a:endParaRPr lang="LID4096" sz="2800" b="1" dirty="0">
              <a:latin typeface="Source Sans Pro" panose="020B0503030403020204" pitchFamily="34" charset="0"/>
              <a:ea typeface="Source Sans Pro" panose="020B0503030403020204" pitchFamily="34" charset="0"/>
            </a:endParaRPr>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8</a:t>
            </a:fld>
            <a:endParaRPr lang="LID4096" sz="1600" b="1" dirty="0">
              <a:solidFill>
                <a:srgbClr val="EF1209"/>
              </a:solidFill>
              <a:latin typeface="Source Sans Pro" panose="020B0503030403020204" pitchFamily="34" charset="0"/>
              <a:ea typeface="Source Sans Pro" panose="020B0503030403020204" pitchFamily="34" charset="0"/>
            </a:endParaRPr>
          </a:p>
        </p:txBody>
      </p:sp>
      <p:sp>
        <p:nvSpPr>
          <p:cNvPr id="6" name="Content Placeholder 2">
            <a:extLst>
              <a:ext uri="{FF2B5EF4-FFF2-40B4-BE49-F238E27FC236}">
                <a16:creationId xmlns:a16="http://schemas.microsoft.com/office/drawing/2014/main" id="{4023C99A-8477-4C0B-BD58-2A7769225B78}"/>
              </a:ext>
            </a:extLst>
          </p:cNvPr>
          <p:cNvSpPr>
            <a:spLocks noGrp="1"/>
          </p:cNvSpPr>
          <p:nvPr>
            <p:ph idx="1"/>
          </p:nvPr>
        </p:nvSpPr>
        <p:spPr>
          <a:xfrm>
            <a:off x="628649" y="1521354"/>
            <a:ext cx="7886699" cy="3626115"/>
          </a:xfrm>
        </p:spPr>
        <p:txBody>
          <a:bodyPr/>
          <a:lstStyle/>
          <a:p>
            <a:r>
              <a:rPr lang="en-US" sz="2000" dirty="0">
                <a:latin typeface="Source Sans Pro Light" panose="020B0403030403020204" pitchFamily="34" charset="0"/>
                <a:ea typeface="Source Sans Pro Light" panose="020B0403030403020204" pitchFamily="34" charset="0"/>
              </a:rPr>
              <a:t>We need both!</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We need imperative programing to load and prepare the input data for our probabilistic program.</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We need </a:t>
            </a:r>
            <a:r>
              <a:rPr lang="en-US" sz="2000" dirty="0" err="1">
                <a:latin typeface="Source Sans Pro Light" panose="020B0403030403020204" pitchFamily="34" charset="0"/>
                <a:ea typeface="Source Sans Pro Light" panose="020B0403030403020204" pitchFamily="34" charset="0"/>
              </a:rPr>
              <a:t>PPLs</a:t>
            </a:r>
            <a:r>
              <a:rPr lang="en-US" sz="2000" dirty="0">
                <a:latin typeface="Source Sans Pro Light" panose="020B0403030403020204" pitchFamily="34" charset="0"/>
                <a:ea typeface="Source Sans Pro Light" panose="020B0403030403020204" pitchFamily="34" charset="0"/>
              </a:rPr>
              <a:t> to design the model and do the statistical inference.</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After the inference is completed, we again need imperative programing to diagnose the outputs, analyze results, prepare visualizations ...</a:t>
            </a:r>
          </a:p>
        </p:txBody>
      </p:sp>
    </p:spTree>
    <p:extLst>
      <p:ext uri="{BB962C8B-B14F-4D97-AF65-F5344CB8AC3E}">
        <p14:creationId xmlns:p14="http://schemas.microsoft.com/office/powerpoint/2010/main" val="3475762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3" descr="A close up of a black background&#10;&#10;Description automatically generated">
            <a:extLst>
              <a:ext uri="{FF2B5EF4-FFF2-40B4-BE49-F238E27FC236}">
                <a16:creationId xmlns:a16="http://schemas.microsoft.com/office/drawing/2014/main" id="{51214822-61B3-48DD-A96A-294CAD48AF44}"/>
              </a:ext>
            </a:extLst>
          </p:cNvPr>
          <p:cNvPicPr>
            <a:picLocks noChangeAspect="1"/>
          </p:cNvPicPr>
          <p:nvPr/>
        </p:nvPicPr>
        <p:blipFill>
          <a:blip r:embed="rId2">
            <a:alphaModFix amt="5000"/>
          </a:blip>
          <a:stretch>
            <a:fillRect/>
          </a:stretch>
        </p:blipFill>
        <p:spPr>
          <a:xfrm>
            <a:off x="3019859" y="361728"/>
            <a:ext cx="3104282" cy="4991544"/>
          </a:xfrm>
          <a:prstGeom prst="rect">
            <a:avLst/>
          </a:prstGeom>
        </p:spPr>
      </p:pic>
      <p:sp>
        <p:nvSpPr>
          <p:cNvPr id="2" name="Title 1">
            <a:extLst>
              <a:ext uri="{FF2B5EF4-FFF2-40B4-BE49-F238E27FC236}">
                <a16:creationId xmlns:a16="http://schemas.microsoft.com/office/drawing/2014/main" id="{5488FAB6-27FF-4F6E-B6A3-2E4E1E84283E}"/>
              </a:ext>
            </a:extLst>
          </p:cNvPr>
          <p:cNvSpPr>
            <a:spLocks noGrp="1"/>
          </p:cNvSpPr>
          <p:nvPr>
            <p:ph type="title"/>
          </p:nvPr>
        </p:nvSpPr>
        <p:spPr/>
        <p:txBody>
          <a:bodyPr>
            <a:normAutofit/>
          </a:bodyPr>
          <a:lstStyle/>
          <a:p>
            <a:r>
              <a:rPr lang="en-US" sz="2800" b="1" dirty="0">
                <a:latin typeface="Source Sans Pro" panose="020B0503030403020204" pitchFamily="34" charset="0"/>
                <a:ea typeface="Source Sans Pro" panose="020B0503030403020204" pitchFamily="34" charset="0"/>
              </a:rPr>
              <a:t>All models are wrong, but some are useful</a:t>
            </a:r>
            <a:endParaRPr lang="LID4096" sz="2800" b="1" dirty="0">
              <a:latin typeface="Source Sans Pro" panose="020B0503030403020204" pitchFamily="34" charset="0"/>
              <a:ea typeface="Source Sans Pro" panose="020B0503030403020204" pitchFamily="34" charset="0"/>
            </a:endParaRPr>
          </a:p>
        </p:txBody>
      </p:sp>
      <p:sp>
        <p:nvSpPr>
          <p:cNvPr id="3" name="Content Placeholder 2">
            <a:extLst>
              <a:ext uri="{FF2B5EF4-FFF2-40B4-BE49-F238E27FC236}">
                <a16:creationId xmlns:a16="http://schemas.microsoft.com/office/drawing/2014/main" id="{02774E1B-7E41-4FBF-B60A-597EA771BF83}"/>
              </a:ext>
            </a:extLst>
          </p:cNvPr>
          <p:cNvSpPr>
            <a:spLocks noGrp="1"/>
          </p:cNvSpPr>
          <p:nvPr>
            <p:ph idx="1"/>
          </p:nvPr>
        </p:nvSpPr>
        <p:spPr>
          <a:xfrm>
            <a:off x="628649" y="1521354"/>
            <a:ext cx="7886699" cy="3626115"/>
          </a:xfrm>
        </p:spPr>
        <p:txBody>
          <a:bodyPr/>
          <a:lstStyle/>
          <a:p>
            <a:r>
              <a:rPr lang="en-US" sz="2000" dirty="0">
                <a:latin typeface="Source Sans Pro Light" panose="020B0403030403020204" pitchFamily="34" charset="0"/>
                <a:ea typeface="Source Sans Pro Light" panose="020B0403030403020204" pitchFamily="34" charset="0"/>
              </a:rPr>
              <a:t>Problems we are solving with probabilistic programming are in its essence unsolvable. There are infinite ways to generate the given data and no mechanism to prove which of them is correct.</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We are not developing a perfect model, but a useful model!</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Probabilistic model development is an iterative process guided by knowledge, experience and intuition.</a:t>
            </a:r>
          </a:p>
          <a:p>
            <a:endParaRPr lang="en-US" sz="2000" dirty="0">
              <a:latin typeface="Source Sans Pro Light" panose="020B0403030403020204" pitchFamily="34" charset="0"/>
              <a:ea typeface="Source Sans Pro Light" panose="020B0403030403020204" pitchFamily="34" charset="0"/>
            </a:endParaRPr>
          </a:p>
          <a:p>
            <a:r>
              <a:rPr lang="en-US" sz="2000" dirty="0">
                <a:latin typeface="Source Sans Pro Light" panose="020B0403030403020204" pitchFamily="34" charset="0"/>
                <a:ea typeface="Source Sans Pro Light" panose="020B0403030403020204" pitchFamily="34" charset="0"/>
              </a:rPr>
              <a:t>Do not get discouraged if your initial models fail in a spectacular manner.</a:t>
            </a:r>
          </a:p>
          <a:p>
            <a:endParaRPr lang="en-US" sz="2000" dirty="0">
              <a:latin typeface="Source Sans Pro Light" panose="020B0403030403020204" pitchFamily="34" charset="0"/>
              <a:ea typeface="Source Sans Pro Light" panose="020B0403030403020204" pitchFamily="34" charset="0"/>
            </a:endParaRPr>
          </a:p>
          <a:p>
            <a:pPr marL="457200" lvl="1" indent="0">
              <a:buNone/>
            </a:pPr>
            <a:endParaRPr lang="en-US" dirty="0"/>
          </a:p>
        </p:txBody>
      </p:sp>
      <p:sp>
        <p:nvSpPr>
          <p:cNvPr id="5" name="Slide Number Placeholder 4">
            <a:extLst>
              <a:ext uri="{FF2B5EF4-FFF2-40B4-BE49-F238E27FC236}">
                <a16:creationId xmlns:a16="http://schemas.microsoft.com/office/drawing/2014/main" id="{32359CFB-E8AA-4FDD-A4C4-214EF48D5737}"/>
              </a:ext>
            </a:extLst>
          </p:cNvPr>
          <p:cNvSpPr>
            <a:spLocks noGrp="1"/>
          </p:cNvSpPr>
          <p:nvPr>
            <p:ph type="sldNum" sz="quarter" idx="12"/>
          </p:nvPr>
        </p:nvSpPr>
        <p:spPr>
          <a:xfrm>
            <a:off x="8611149" y="5216685"/>
            <a:ext cx="532852" cy="498315"/>
          </a:xfrm>
        </p:spPr>
        <p:txBody>
          <a:bodyPr/>
          <a:lstStyle/>
          <a:p>
            <a:pPr algn="ctr"/>
            <a:fld id="{96EFF5A7-69E0-4703-97D0-8078648202E5}" type="slidenum">
              <a:rPr lang="LID4096" sz="1600" b="1">
                <a:solidFill>
                  <a:srgbClr val="EF1209"/>
                </a:solidFill>
                <a:latin typeface="Source Sans Pro" panose="020B0503030403020204" pitchFamily="34" charset="0"/>
                <a:ea typeface="Source Sans Pro" panose="020B0503030403020204" pitchFamily="34" charset="0"/>
              </a:rPr>
              <a:pPr algn="ctr"/>
              <a:t>9</a:t>
            </a:fld>
            <a:endParaRPr lang="LID4096" sz="1600" b="1" dirty="0">
              <a:solidFill>
                <a:srgbClr val="EF1209"/>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5595759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1533</TotalTime>
  <Words>2141</Words>
  <Application>Microsoft Macintosh PowerPoint</Application>
  <PresentationFormat>On-screen Show (16:10)</PresentationFormat>
  <Paragraphs>320</Paragraphs>
  <Slides>36</Slides>
  <Notes>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0</vt:i4>
      </vt:variant>
      <vt:variant>
        <vt:lpstr>Slide Titles</vt:lpstr>
      </vt:variant>
      <vt:variant>
        <vt:i4>36</vt:i4>
      </vt:variant>
    </vt:vector>
  </HeadingPairs>
  <TitlesOfParts>
    <vt:vector size="43" baseType="lpstr">
      <vt:lpstr>Arial</vt:lpstr>
      <vt:lpstr>Calibri</vt:lpstr>
      <vt:lpstr>Calibri Light</vt:lpstr>
      <vt:lpstr>Consolas</vt:lpstr>
      <vt:lpstr>Source Sans Pro</vt:lpstr>
      <vt:lpstr>Source Sans Pro Light</vt:lpstr>
      <vt:lpstr>Office Theme</vt:lpstr>
      <vt:lpstr>Probabilistic programming  Jure Demšar</vt:lpstr>
      <vt:lpstr>Problems of the two approaches</vt:lpstr>
      <vt:lpstr>Imperative programming</vt:lpstr>
      <vt:lpstr>Probabilistic programming</vt:lpstr>
      <vt:lpstr>Probabilistic programming language (PPL)</vt:lpstr>
      <vt:lpstr>Imperative vs. probabilistic programming</vt:lpstr>
      <vt:lpstr>Imperative vs. probabilistic programming</vt:lpstr>
      <vt:lpstr>Imperative vs. probabilistic programming</vt:lpstr>
      <vt:lpstr>All models are wrong, but some are useful</vt:lpstr>
      <vt:lpstr>Example</vt:lpstr>
      <vt:lpstr>Stan</vt:lpstr>
      <vt:lpstr>Basic variable types in Stan</vt:lpstr>
      <vt:lpstr>Basic variable types in Stan</vt:lpstr>
      <vt:lpstr>Structure of Stan models</vt:lpstr>
      <vt:lpstr>The data block</vt:lpstr>
      <vt:lpstr>The parameters block</vt:lpstr>
      <vt:lpstr>The model block</vt:lpstr>
      <vt:lpstr>Distributions</vt:lpstr>
      <vt:lpstr>Additional variable types in Stan</vt:lpstr>
      <vt:lpstr>Additional variable types in Stan</vt:lpstr>
      <vt:lpstr>Additional variable types in Stan</vt:lpstr>
      <vt:lpstr>Conditional statements</vt:lpstr>
      <vt:lpstr>For loops</vt:lpstr>
      <vt:lpstr>“Foreach” loops</vt:lpstr>
      <vt:lpstr>“Foreach” loops</vt:lpstr>
      <vt:lpstr>While statements, break and continue</vt:lpstr>
      <vt:lpstr>While statements, break and continue</vt:lpstr>
      <vt:lpstr>The functions block</vt:lpstr>
      <vt:lpstr>The transformed data block</vt:lpstr>
      <vt:lpstr>The transformed parameters block</vt:lpstr>
      <vt:lpstr>The generated quantities block</vt:lpstr>
      <vt:lpstr>Log posterior probability</vt:lpstr>
      <vt:lpstr>PowerPoint Presentation</vt:lpstr>
      <vt:lpstr>Presenting models</vt:lpstr>
      <vt:lpstr>PowerPoint Presentation</vt:lpstr>
      <vt:lpstr>Questions, problems …  jure.demsar@fri.uni-lj.si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Version Control I</dc:title>
  <dc:creator>Demšar, Jure</dc:creator>
  <cp:lastModifiedBy>Demšar, Jure</cp:lastModifiedBy>
  <cp:revision>24</cp:revision>
  <dcterms:created xsi:type="dcterms:W3CDTF">2020-10-14T12:48:18Z</dcterms:created>
  <dcterms:modified xsi:type="dcterms:W3CDTF">2021-10-12T09:27:53Z</dcterms:modified>
</cp:coreProperties>
</file>