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95" r:id="rId2"/>
    <p:sldId id="300" r:id="rId3"/>
    <p:sldId id="292" r:id="rId4"/>
    <p:sldId id="314" r:id="rId5"/>
    <p:sldId id="316" r:id="rId6"/>
    <p:sldId id="320" r:id="rId7"/>
    <p:sldId id="321" r:id="rId8"/>
    <p:sldId id="322" r:id="rId9"/>
    <p:sldId id="313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209"/>
    <a:srgbClr val="252526"/>
    <a:srgbClr val="5B78A5"/>
    <a:srgbClr val="8EA2C1"/>
    <a:srgbClr val="1C4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512"/>
  </p:normalViewPr>
  <p:slideViewPr>
    <p:cSldViewPr snapToGrid="0">
      <p:cViewPr varScale="1">
        <p:scale>
          <a:sx n="97" d="100"/>
          <a:sy n="97" d="100"/>
        </p:scale>
        <p:origin x="8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šar, Jure" userId="eadf55f5-308c-43ce-9841-e500cc622222" providerId="ADAL" clId="{B0AFD2A6-2C1C-40C3-8B7D-E5FAB4B23F9C}"/>
    <pc:docChg chg="modSld">
      <pc:chgData name="Demšar, Jure" userId="eadf55f5-308c-43ce-9841-e500cc622222" providerId="ADAL" clId="{B0AFD2A6-2C1C-40C3-8B7D-E5FAB4B23F9C}" dt="2020-10-28T19:15:05.920" v="4" actId="207"/>
      <pc:docMkLst>
        <pc:docMk/>
      </pc:docMkLst>
      <pc:sldChg chg="modSp mod">
        <pc:chgData name="Demšar, Jure" userId="eadf55f5-308c-43ce-9841-e500cc622222" providerId="ADAL" clId="{B0AFD2A6-2C1C-40C3-8B7D-E5FAB4B23F9C}" dt="2020-10-28T19:14:57.251" v="2" actId="207"/>
        <pc:sldMkLst>
          <pc:docMk/>
          <pc:sldMk cId="1827799469" sldId="305"/>
        </pc:sldMkLst>
        <pc:spChg chg="mod">
          <ac:chgData name="Demšar, Jure" userId="eadf55f5-308c-43ce-9841-e500cc622222" providerId="ADAL" clId="{B0AFD2A6-2C1C-40C3-8B7D-E5FAB4B23F9C}" dt="2020-10-28T19:14:57.251" v="2" actId="207"/>
          <ac:spMkLst>
            <pc:docMk/>
            <pc:sldMk cId="1827799469" sldId="305"/>
            <ac:spMk id="3" creationId="{02774E1B-7E41-4FBF-B60A-597EA771BF83}"/>
          </ac:spMkLst>
        </pc:spChg>
      </pc:sldChg>
      <pc:sldChg chg="addSp modSp mod">
        <pc:chgData name="Demšar, Jure" userId="eadf55f5-308c-43ce-9841-e500cc622222" providerId="ADAL" clId="{B0AFD2A6-2C1C-40C3-8B7D-E5FAB4B23F9C}" dt="2020-10-28T19:04:05.402" v="1" actId="167"/>
        <pc:sldMkLst>
          <pc:docMk/>
          <pc:sldMk cId="3475762128" sldId="309"/>
        </pc:sldMkLst>
        <pc:picChg chg="add ord">
          <ac:chgData name="Demšar, Jure" userId="eadf55f5-308c-43ce-9841-e500cc622222" providerId="ADAL" clId="{B0AFD2A6-2C1C-40C3-8B7D-E5FAB4B23F9C}" dt="2020-10-28T19:04:05.402" v="1" actId="167"/>
          <ac:picMkLst>
            <pc:docMk/>
            <pc:sldMk cId="3475762128" sldId="309"/>
            <ac:picMk id="3" creationId="{586CF091-1523-4886-B91B-BF55E8856521}"/>
          </ac:picMkLst>
        </pc:picChg>
      </pc:sldChg>
      <pc:sldChg chg="modSp mod">
        <pc:chgData name="Demšar, Jure" userId="eadf55f5-308c-43ce-9841-e500cc622222" providerId="ADAL" clId="{B0AFD2A6-2C1C-40C3-8B7D-E5FAB4B23F9C}" dt="2020-10-28T19:15:02.356" v="3" actId="207"/>
        <pc:sldMkLst>
          <pc:docMk/>
          <pc:sldMk cId="207154045" sldId="310"/>
        </pc:sldMkLst>
        <pc:spChg chg="mod">
          <ac:chgData name="Demšar, Jure" userId="eadf55f5-308c-43ce-9841-e500cc622222" providerId="ADAL" clId="{B0AFD2A6-2C1C-40C3-8B7D-E5FAB4B23F9C}" dt="2020-10-28T19:15:02.356" v="3" actId="207"/>
          <ac:spMkLst>
            <pc:docMk/>
            <pc:sldMk cId="207154045" sldId="310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B0AFD2A6-2C1C-40C3-8B7D-E5FAB4B23F9C}" dt="2020-10-28T19:15:05.920" v="4" actId="207"/>
        <pc:sldMkLst>
          <pc:docMk/>
          <pc:sldMk cId="3447468164" sldId="311"/>
        </pc:sldMkLst>
        <pc:spChg chg="mod">
          <ac:chgData name="Demšar, Jure" userId="eadf55f5-308c-43ce-9841-e500cc622222" providerId="ADAL" clId="{B0AFD2A6-2C1C-40C3-8B7D-E5FAB4B23F9C}" dt="2020-10-28T19:15:05.920" v="4" actId="207"/>
          <ac:spMkLst>
            <pc:docMk/>
            <pc:sldMk cId="3447468164" sldId="311"/>
            <ac:spMk id="3" creationId="{02774E1B-7E41-4FBF-B60A-597EA771BF83}"/>
          </ac:spMkLst>
        </pc:spChg>
      </pc:sldChg>
    </pc:docChg>
  </pc:docChgLst>
  <pc:docChgLst>
    <pc:chgData name="Demšar, Jure" userId="eadf55f5-308c-43ce-9841-e500cc622222" providerId="ADAL" clId="{FE78A8E0-2947-6041-BA96-8BAB606B124A}"/>
    <pc:docChg chg="undo custSel addSld delSld modSld sldOrd">
      <pc:chgData name="Demšar, Jure" userId="eadf55f5-308c-43ce-9841-e500cc622222" providerId="ADAL" clId="{FE78A8E0-2947-6041-BA96-8BAB606B124A}" dt="2020-10-19T20:08:13.264" v="662" actId="114"/>
      <pc:docMkLst>
        <pc:docMk/>
      </pc:docMkLst>
      <pc:sldChg chg="modSp mod">
        <pc:chgData name="Demšar, Jure" userId="eadf55f5-308c-43ce-9841-e500cc622222" providerId="ADAL" clId="{FE78A8E0-2947-6041-BA96-8BAB606B124A}" dt="2020-10-19T18:09:33.741" v="274" actId="1076"/>
        <pc:sldMkLst>
          <pc:docMk/>
          <pc:sldMk cId="4019904592" sldId="256"/>
        </pc:sldMkLst>
        <pc:spChg chg="mod">
          <ac:chgData name="Demšar, Jure" userId="eadf55f5-308c-43ce-9841-e500cc622222" providerId="ADAL" clId="{FE78A8E0-2947-6041-BA96-8BAB606B124A}" dt="2020-10-19T18:09:18.626" v="272" actId="1035"/>
          <ac:spMkLst>
            <pc:docMk/>
            <pc:sldMk cId="4019904592" sldId="256"/>
            <ac:spMk id="2" creationId="{C09EBB0E-6BEA-4319-99EF-3E7BAB5D421A}"/>
          </ac:spMkLst>
        </pc:spChg>
        <pc:picChg chg="mod">
          <ac:chgData name="Demšar, Jure" userId="eadf55f5-308c-43ce-9841-e500cc622222" providerId="ADAL" clId="{FE78A8E0-2947-6041-BA96-8BAB606B124A}" dt="2020-10-19T18:09:33.741" v="274" actId="1076"/>
          <ac:picMkLst>
            <pc:docMk/>
            <pc:sldMk cId="4019904592" sldId="256"/>
            <ac:picMk id="13" creationId="{D7E61CD1-303C-4C29-B41F-1DD18735090C}"/>
          </ac:picMkLst>
        </pc:picChg>
      </pc:sldChg>
      <pc:sldChg chg="modSp mod">
        <pc:chgData name="Demšar, Jure" userId="eadf55f5-308c-43ce-9841-e500cc622222" providerId="ADAL" clId="{FE78A8E0-2947-6041-BA96-8BAB606B124A}" dt="2020-10-19T20:08:13.264" v="662" actId="114"/>
        <pc:sldMkLst>
          <pc:docMk/>
          <pc:sldMk cId="365107718" sldId="258"/>
        </pc:sldMkLst>
        <pc:spChg chg="mod">
          <ac:chgData name="Demšar, Jure" userId="eadf55f5-308c-43ce-9841-e500cc622222" providerId="ADAL" clId="{FE78A8E0-2947-6041-BA96-8BAB606B124A}" dt="2020-10-19T20:07:14.647" v="532" actId="20577"/>
          <ac:spMkLst>
            <pc:docMk/>
            <pc:sldMk cId="365107718" sldId="258"/>
            <ac:spMk id="2" creationId="{5488FAB6-27FF-4F6E-B6A3-2E4E1E84283E}"/>
          </ac:spMkLst>
        </pc:spChg>
        <pc:spChg chg="mod">
          <ac:chgData name="Demšar, Jure" userId="eadf55f5-308c-43ce-9841-e500cc622222" providerId="ADAL" clId="{FE78A8E0-2947-6041-BA96-8BAB606B124A}" dt="2020-10-19T20:08:13.264" v="662" actId="114"/>
          <ac:spMkLst>
            <pc:docMk/>
            <pc:sldMk cId="365107718" sldId="258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58:14.686" v="46" actId="20577"/>
        <pc:sldMkLst>
          <pc:docMk/>
          <pc:sldMk cId="1989013322" sldId="268"/>
        </pc:sldMkLst>
        <pc:spChg chg="mod">
          <ac:chgData name="Demšar, Jure" userId="eadf55f5-308c-43ce-9841-e500cc622222" providerId="ADAL" clId="{FE78A8E0-2947-6041-BA96-8BAB606B124A}" dt="2020-10-19T17:58:14.686" v="46" actId="20577"/>
          <ac:spMkLst>
            <pc:docMk/>
            <pc:sldMk cId="1989013322" sldId="268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8:02:06.294" v="69" actId="20577"/>
        <pc:sldMkLst>
          <pc:docMk/>
          <pc:sldMk cId="1307690937" sldId="269"/>
        </pc:sldMkLst>
        <pc:spChg chg="mod">
          <ac:chgData name="Demšar, Jure" userId="eadf55f5-308c-43ce-9841-e500cc622222" providerId="ADAL" clId="{FE78A8E0-2947-6041-BA96-8BAB606B124A}" dt="2020-10-19T18:02:06.294" v="69" actId="20577"/>
          <ac:spMkLst>
            <pc:docMk/>
            <pc:sldMk cId="1307690937" sldId="269"/>
            <ac:spMk id="2" creationId="{5488FAB6-27FF-4F6E-B6A3-2E4E1E84283E}"/>
          </ac:spMkLst>
        </pc:spChg>
      </pc:sldChg>
      <pc:sldChg chg="modSp mod">
        <pc:chgData name="Demšar, Jure" userId="eadf55f5-308c-43ce-9841-e500cc622222" providerId="ADAL" clId="{FE78A8E0-2947-6041-BA96-8BAB606B124A}" dt="2020-10-19T18:18:51.513" v="387" actId="20577"/>
        <pc:sldMkLst>
          <pc:docMk/>
          <pc:sldMk cId="2210391424" sldId="270"/>
        </pc:sldMkLst>
        <pc:spChg chg="mod">
          <ac:chgData name="Demšar, Jure" userId="eadf55f5-308c-43ce-9841-e500cc622222" providerId="ADAL" clId="{FE78A8E0-2947-6041-BA96-8BAB606B124A}" dt="2020-10-19T18:18:51.513" v="387" actId="20577"/>
          <ac:spMkLst>
            <pc:docMk/>
            <pc:sldMk cId="2210391424" sldId="270"/>
            <ac:spMk id="3" creationId="{02774E1B-7E41-4FBF-B60A-597EA771BF83}"/>
          </ac:spMkLst>
        </pc:spChg>
      </pc:sldChg>
      <pc:sldChg chg="del ord">
        <pc:chgData name="Demšar, Jure" userId="eadf55f5-308c-43ce-9841-e500cc622222" providerId="ADAL" clId="{FE78A8E0-2947-6041-BA96-8BAB606B124A}" dt="2020-10-19T18:26:32.529" v="409" actId="2696"/>
        <pc:sldMkLst>
          <pc:docMk/>
          <pc:sldMk cId="1720065140" sldId="272"/>
        </pc:sldMkLst>
      </pc:sldChg>
      <pc:sldChg chg="modSp mod">
        <pc:chgData name="Demšar, Jure" userId="eadf55f5-308c-43ce-9841-e500cc622222" providerId="ADAL" clId="{FE78A8E0-2947-6041-BA96-8BAB606B124A}" dt="2020-10-19T17:55:53.642" v="45" actId="20577"/>
        <pc:sldMkLst>
          <pc:docMk/>
          <pc:sldMk cId="3942702877" sldId="274"/>
        </pc:sldMkLst>
        <pc:spChg chg="mod">
          <ac:chgData name="Demšar, Jure" userId="eadf55f5-308c-43ce-9841-e500cc622222" providerId="ADAL" clId="{FE78A8E0-2947-6041-BA96-8BAB606B124A}" dt="2020-10-19T17:55:53.642" v="45" actId="20577"/>
          <ac:spMkLst>
            <pc:docMk/>
            <pc:sldMk cId="3942702877" sldId="274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52:48.281" v="38" actId="1035"/>
        <pc:sldMkLst>
          <pc:docMk/>
          <pc:sldMk cId="3598619127" sldId="278"/>
        </pc:sldMkLst>
        <pc:spChg chg="mod">
          <ac:chgData name="Demšar, Jure" userId="eadf55f5-308c-43ce-9841-e500cc622222" providerId="ADAL" clId="{FE78A8E0-2947-6041-BA96-8BAB606B124A}" dt="2020-10-19T17:52:48.281" v="38" actId="1035"/>
          <ac:spMkLst>
            <pc:docMk/>
            <pc:sldMk cId="3598619127" sldId="278"/>
            <ac:spMk id="9" creationId="{B23690EB-445F-477B-98F6-7E7FCBD21DB5}"/>
          </ac:spMkLst>
        </pc:spChg>
      </pc:sldChg>
      <pc:sldChg chg="modSp mod">
        <pc:chgData name="Demšar, Jure" userId="eadf55f5-308c-43ce-9841-e500cc622222" providerId="ADAL" clId="{FE78A8E0-2947-6041-BA96-8BAB606B124A}" dt="2020-10-19T18:20:32.774" v="389" actId="20577"/>
        <pc:sldMkLst>
          <pc:docMk/>
          <pc:sldMk cId="2615689811" sldId="279"/>
        </pc:sldMkLst>
        <pc:spChg chg="mod">
          <ac:chgData name="Demšar, Jure" userId="eadf55f5-308c-43ce-9841-e500cc622222" providerId="ADAL" clId="{FE78A8E0-2947-6041-BA96-8BAB606B124A}" dt="2020-10-19T18:20:32.774" v="389" actId="20577"/>
          <ac:spMkLst>
            <pc:docMk/>
            <pc:sldMk cId="2615689811" sldId="279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44:33.232" v="10" actId="27636"/>
        <pc:sldMkLst>
          <pc:docMk/>
          <pc:sldMk cId="2644137958" sldId="280"/>
        </pc:sldMkLst>
        <pc:spChg chg="mod">
          <ac:chgData name="Demšar, Jure" userId="eadf55f5-308c-43ce-9841-e500cc622222" providerId="ADAL" clId="{FE78A8E0-2947-6041-BA96-8BAB606B124A}" dt="2020-10-19T17:44:33.232" v="10" actId="27636"/>
          <ac:spMkLst>
            <pc:docMk/>
            <pc:sldMk cId="2644137958" sldId="280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8:26:12.957" v="408" actId="20577"/>
        <pc:sldMkLst>
          <pc:docMk/>
          <pc:sldMk cId="3178752311" sldId="281"/>
        </pc:sldMkLst>
        <pc:spChg chg="mod">
          <ac:chgData name="Demšar, Jure" userId="eadf55f5-308c-43ce-9841-e500cc622222" providerId="ADAL" clId="{FE78A8E0-2947-6041-BA96-8BAB606B124A}" dt="2020-10-19T18:26:12.957" v="408" actId="20577"/>
          <ac:spMkLst>
            <pc:docMk/>
            <pc:sldMk cId="3178752311" sldId="281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FE78A8E0-2947-6041-BA96-8BAB606B124A}" dt="2020-10-19T18:08:22.584" v="187" actId="2696"/>
        <pc:sldMkLst>
          <pc:docMk/>
          <pc:sldMk cId="851031840" sldId="291"/>
        </pc:sldMkLst>
        <pc:spChg chg="mod">
          <ac:chgData name="Demšar, Jure" userId="eadf55f5-308c-43ce-9841-e500cc622222" providerId="ADAL" clId="{FE78A8E0-2947-6041-BA96-8BAB606B124A}" dt="2020-10-19T18:07:14.841" v="116" actId="5793"/>
          <ac:spMkLst>
            <pc:docMk/>
            <pc:sldMk cId="851031840" sldId="291"/>
            <ac:spMk id="2" creationId="{5488FAB6-27FF-4F6E-B6A3-2E4E1E84283E}"/>
          </ac:spMkLst>
        </pc:spChg>
        <pc:spChg chg="mod">
          <ac:chgData name="Demšar, Jure" userId="eadf55f5-308c-43ce-9841-e500cc622222" providerId="ADAL" clId="{FE78A8E0-2947-6041-BA96-8BAB606B124A}" dt="2020-10-19T18:07:33.363" v="172" actId="14100"/>
          <ac:spMkLst>
            <pc:docMk/>
            <pc:sldMk cId="851031840" sldId="291"/>
            <ac:spMk id="3" creationId="{02774E1B-7E41-4FBF-B60A-597EA771BF83}"/>
          </ac:spMkLst>
        </pc:spChg>
      </pc:sldChg>
      <pc:sldChg chg="addSp delSp modSp add mod ord">
        <pc:chgData name="Demšar, Jure" userId="eadf55f5-308c-43ce-9841-e500cc622222" providerId="ADAL" clId="{FE78A8E0-2947-6041-BA96-8BAB606B124A}" dt="2020-10-19T18:09:38.553" v="276"/>
        <pc:sldMkLst>
          <pc:docMk/>
          <pc:sldMk cId="966950158" sldId="292"/>
        </pc:sldMkLst>
        <pc:spChg chg="mod">
          <ac:chgData name="Demšar, Jure" userId="eadf55f5-308c-43ce-9841-e500cc622222" providerId="ADAL" clId="{FE78A8E0-2947-6041-BA96-8BAB606B124A}" dt="2020-10-19T18:09:03.083" v="262" actId="2711"/>
          <ac:spMkLst>
            <pc:docMk/>
            <pc:sldMk cId="966950158" sldId="292"/>
            <ac:spMk id="2" creationId="{C09EBB0E-6BEA-4319-99EF-3E7BAB5D421A}"/>
          </ac:spMkLst>
        </pc:spChg>
        <pc:picChg chg="add mod">
          <ac:chgData name="Demšar, Jure" userId="eadf55f5-308c-43ce-9841-e500cc622222" providerId="ADAL" clId="{FE78A8E0-2947-6041-BA96-8BAB606B124A}" dt="2020-10-19T18:09:38.553" v="276"/>
          <ac:picMkLst>
            <pc:docMk/>
            <pc:sldMk cId="966950158" sldId="292"/>
            <ac:picMk id="4" creationId="{266F1E6B-4A55-F74E-893D-4949F3EF2F10}"/>
          </ac:picMkLst>
        </pc:picChg>
        <pc:picChg chg="del">
          <ac:chgData name="Demšar, Jure" userId="eadf55f5-308c-43ce-9841-e500cc622222" providerId="ADAL" clId="{FE78A8E0-2947-6041-BA96-8BAB606B124A}" dt="2020-10-19T18:09:38.212" v="275" actId="478"/>
          <ac:picMkLst>
            <pc:docMk/>
            <pc:sldMk cId="966950158" sldId="292"/>
            <ac:picMk id="13" creationId="{D7E61CD1-303C-4C29-B41F-1DD18735090C}"/>
          </ac:picMkLst>
        </pc:picChg>
      </pc:sldChg>
    </pc:docChg>
  </pc:docChgLst>
  <pc:docChgLst>
    <pc:chgData name="Demšar, Jure" userId="eadf55f5-308c-43ce-9841-e500cc622222" providerId="ADAL" clId="{02E482E3-11A9-2848-9676-A5C6FA6C238C}"/>
    <pc:docChg chg="custSel modSld sldOrd">
      <pc:chgData name="Demšar, Jure" userId="eadf55f5-308c-43ce-9841-e500cc622222" providerId="ADAL" clId="{02E482E3-11A9-2848-9676-A5C6FA6C238C}" dt="2020-10-28T13:11:10.887" v="25" actId="20577"/>
      <pc:docMkLst>
        <pc:docMk/>
      </pc:docMkLst>
      <pc:sldChg chg="modSp mod">
        <pc:chgData name="Demšar, Jure" userId="eadf55f5-308c-43ce-9841-e500cc622222" providerId="ADAL" clId="{02E482E3-11A9-2848-9676-A5C6FA6C238C}" dt="2020-10-28T13:11:10.887" v="25" actId="20577"/>
        <pc:sldMkLst>
          <pc:docMk/>
          <pc:sldMk cId="3227851868" sldId="298"/>
        </pc:sldMkLst>
        <pc:spChg chg="mod">
          <ac:chgData name="Demšar, Jure" userId="eadf55f5-308c-43ce-9841-e500cc622222" providerId="ADAL" clId="{02E482E3-11A9-2848-9676-A5C6FA6C238C}" dt="2020-10-28T13:11:10.887" v="25" actId="20577"/>
          <ac:spMkLst>
            <pc:docMk/>
            <pc:sldMk cId="3227851868" sldId="298"/>
            <ac:spMk id="3" creationId="{02774E1B-7E41-4FBF-B60A-597EA771BF83}"/>
          </ac:spMkLst>
        </pc:spChg>
      </pc:sldChg>
      <pc:sldChg chg="ord">
        <pc:chgData name="Demšar, Jure" userId="eadf55f5-308c-43ce-9841-e500cc622222" providerId="ADAL" clId="{02E482E3-11A9-2848-9676-A5C6FA6C238C}" dt="2020-10-28T12:49:02.795" v="0" actId="20578"/>
        <pc:sldMkLst>
          <pc:docMk/>
          <pc:sldMk cId="781286007" sldId="303"/>
        </pc:sldMkLst>
      </pc:sldChg>
    </pc:docChg>
  </pc:docChgLst>
  <pc:docChgLst>
    <pc:chgData name="Demšar, Jure" userId="eadf55f5-308c-43ce-9841-e500cc622222" providerId="ADAL" clId="{0AF341FE-7C4A-4D7E-8217-905FA127DD6D}"/>
    <pc:docChg chg="undo custSel mod addSld delSld modSld sldOrd">
      <pc:chgData name="Demšar, Jure" userId="eadf55f5-308c-43ce-9841-e500cc622222" providerId="ADAL" clId="{0AF341FE-7C4A-4D7E-8217-905FA127DD6D}" dt="2020-10-19T17:11:08.084" v="8524" actId="313"/>
      <pc:docMkLst>
        <pc:docMk/>
      </pc:docMkLst>
      <pc:sldChg chg="addSp delSp modSp add mod setBg">
        <pc:chgData name="Demšar, Jure" userId="eadf55f5-308c-43ce-9841-e500cc622222" providerId="ADAL" clId="{0AF341FE-7C4A-4D7E-8217-905FA127DD6D}" dt="2020-10-15T12:41:50.384" v="3927" actId="1076"/>
        <pc:sldMkLst>
          <pc:docMk/>
          <pc:sldMk cId="4019904592" sldId="256"/>
        </pc:sldMkLst>
        <pc:spChg chg="mod">
          <ac:chgData name="Demšar, Jure" userId="eadf55f5-308c-43ce-9841-e500cc622222" providerId="ADAL" clId="{0AF341FE-7C4A-4D7E-8217-905FA127DD6D}" dt="2020-10-15T12:41:37.758" v="3925" actId="1076"/>
          <ac:spMkLst>
            <pc:docMk/>
            <pc:sldMk cId="4019904592" sldId="256"/>
            <ac:spMk id="2" creationId="{C09EBB0E-6BEA-4319-99EF-3E7BAB5D421A}"/>
          </ac:spMkLst>
        </pc:spChg>
        <pc:spChg chg="del mod">
          <ac:chgData name="Demšar, Jure" userId="eadf55f5-308c-43ce-9841-e500cc622222" providerId="ADAL" clId="{0AF341FE-7C4A-4D7E-8217-905FA127DD6D}" dt="2020-10-15T12:41:33.939" v="3924" actId="478"/>
          <ac:spMkLst>
            <pc:docMk/>
            <pc:sldMk cId="4019904592" sldId="256"/>
            <ac:spMk id="3" creationId="{0C062F07-BBA7-4BB3-B77C-C5ABD283E99D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8" creationId="{FFD48BC7-DC40-47DE-87EE-9F4B6ECB9ABB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0" creationId="{E502BBC7-2C76-46F3-BC24-5985BC13DB88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2" creationId="{C7F28D52-2A5F-4D23-81AE-7CB8B591C7AF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4" creationId="{3629484E-3792-4B3D-89AD-7C8A1ED0E0D4}"/>
          </ac:spMkLst>
        </pc:spChg>
        <pc:spChg chg="del">
          <ac:chgData name="Demšar, Jure" userId="eadf55f5-308c-43ce-9841-e500cc622222" providerId="ADAL" clId="{0AF341FE-7C4A-4D7E-8217-905FA127DD6D}" dt="2020-10-14T18:56:00.588" v="3740" actId="478"/>
          <ac:spMkLst>
            <pc:docMk/>
            <pc:sldMk cId="4019904592" sldId="256"/>
            <ac:spMk id="15" creationId="{AC95F2DE-44BC-4B74-979B-DF23A4480041}"/>
          </ac:spMkLst>
        </pc:spChg>
        <pc:graphicFrameChg chg="add del mod">
          <ac:chgData name="Demšar, Jure" userId="eadf55f5-308c-43ce-9841-e500cc622222" providerId="ADAL" clId="{0AF341FE-7C4A-4D7E-8217-905FA127DD6D}" dt="2020-10-14T18:39:20.242" v="3702" actId="478"/>
          <ac:graphicFrameMkLst>
            <pc:docMk/>
            <pc:sldMk cId="4019904592" sldId="256"/>
            <ac:graphicFrameMk id="6" creationId="{6B271D1A-0FAF-4E27-BA15-044EA9D81212}"/>
          </ac:graphicFrameMkLst>
        </pc:graphicFrameChg>
        <pc:picChg chg="add del mod ord">
          <ac:chgData name="Demšar, Jure" userId="eadf55f5-308c-43ce-9841-e500cc622222" providerId="ADAL" clId="{0AF341FE-7C4A-4D7E-8217-905FA127DD6D}" dt="2020-10-14T18:38:08.178" v="3693" actId="478"/>
          <ac:picMkLst>
            <pc:docMk/>
            <pc:sldMk cId="4019904592" sldId="256"/>
            <ac:picMk id="4" creationId="{22F605E9-582B-4894-91EF-3C9D387A76A0}"/>
          </ac:picMkLst>
        </pc:picChg>
        <pc:picChg chg="add del mod">
          <ac:chgData name="Demšar, Jure" userId="eadf55f5-308c-43ce-9841-e500cc622222" providerId="ADAL" clId="{0AF341FE-7C4A-4D7E-8217-905FA127DD6D}" dt="2020-10-14T18:38:33.676" v="3696" actId="478"/>
          <ac:picMkLst>
            <pc:docMk/>
            <pc:sldMk cId="4019904592" sldId="256"/>
            <ac:picMk id="5" creationId="{AA5CE4C2-C778-4EFC-8C64-7F1A2DCD7AD8}"/>
          </ac:picMkLst>
        </pc:picChg>
        <pc:picChg chg="add del mod ord">
          <ac:chgData name="Demšar, Jure" userId="eadf55f5-308c-43ce-9841-e500cc622222" providerId="ADAL" clId="{0AF341FE-7C4A-4D7E-8217-905FA127DD6D}" dt="2020-10-14T18:40:10.542" v="3713" actId="478"/>
          <ac:picMkLst>
            <pc:docMk/>
            <pc:sldMk cId="4019904592" sldId="256"/>
            <ac:picMk id="9" creationId="{750171A4-52F0-4950-80E8-C87FDD5C6B3F}"/>
          </ac:picMkLst>
        </pc:picChg>
        <pc:picChg chg="add mod ord">
          <ac:chgData name="Demšar, Jure" userId="eadf55f5-308c-43ce-9841-e500cc622222" providerId="ADAL" clId="{0AF341FE-7C4A-4D7E-8217-905FA127DD6D}" dt="2020-10-15T12:41:50.384" v="3927" actId="1076"/>
          <ac:picMkLst>
            <pc:docMk/>
            <pc:sldMk cId="4019904592" sldId="256"/>
            <ac:picMk id="13" creationId="{D7E61CD1-303C-4C29-B41F-1DD18735090C}"/>
          </ac:picMkLst>
        </pc:picChg>
      </pc:sldChg>
      <pc:sldChg chg="addSp delSp modSp new del mod">
        <pc:chgData name="Demšar, Jure" userId="eadf55f5-308c-43ce-9841-e500cc622222" providerId="ADAL" clId="{0AF341FE-7C4A-4D7E-8217-905FA127DD6D}" dt="2020-10-15T13:13:52.813" v="3984" actId="47"/>
        <pc:sldMkLst>
          <pc:docMk/>
          <pc:sldMk cId="2991908280" sldId="257"/>
        </pc:sldMkLst>
        <pc:spChg chg="mod">
          <ac:chgData name="Demšar, Jure" userId="eadf55f5-308c-43ce-9841-e500cc622222" providerId="ADAL" clId="{0AF341FE-7C4A-4D7E-8217-905FA127DD6D}" dt="2020-10-14T12:53:38.685" v="56" actId="20577"/>
          <ac:spMkLst>
            <pc:docMk/>
            <pc:sldMk cId="2991908280" sldId="257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4T13:14:07.188" v="2399" actId="20577"/>
          <ac:spMkLst>
            <pc:docMk/>
            <pc:sldMk cId="2991908280" sldId="257"/>
            <ac:spMk id="3" creationId="{D8BBE1EC-64B1-4D28-845A-A3B33AE94C31}"/>
          </ac:spMkLst>
        </pc:spChg>
        <pc:spChg chg="add del mod">
          <ac:chgData name="Demšar, Jure" userId="eadf55f5-308c-43ce-9841-e500cc622222" providerId="ADAL" clId="{0AF341FE-7C4A-4D7E-8217-905FA127DD6D}" dt="2020-10-14T13:14:15.259" v="2402" actId="478"/>
          <ac:spMkLst>
            <pc:docMk/>
            <pc:sldMk cId="2991908280" sldId="257"/>
            <ac:spMk id="6" creationId="{15F19E58-73C2-443A-BF29-A949ACE5089C}"/>
          </ac:spMkLst>
        </pc:spChg>
        <pc:picChg chg="add del mod">
          <ac:chgData name="Demšar, Jure" userId="eadf55f5-308c-43ce-9841-e500cc622222" providerId="ADAL" clId="{0AF341FE-7C4A-4D7E-8217-905FA127DD6D}" dt="2020-10-15T13:13:20.062" v="3978" actId="21"/>
          <ac:picMkLst>
            <pc:docMk/>
            <pc:sldMk cId="2991908280" sldId="257"/>
            <ac:picMk id="1026" creationId="{6CD90A56-417F-45DB-87C8-2E1E2326FF11}"/>
          </ac:picMkLst>
        </pc:picChg>
      </pc:sldChg>
      <pc:sldChg chg="addSp delSp modSp new add del mod ord">
        <pc:chgData name="Demšar, Jure" userId="eadf55f5-308c-43ce-9841-e500cc622222" providerId="ADAL" clId="{0AF341FE-7C4A-4D7E-8217-905FA127DD6D}" dt="2020-10-18T18:03:48.719" v="8442" actId="47"/>
        <pc:sldMkLst>
          <pc:docMk/>
          <pc:sldMk cId="365107718" sldId="258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65107718" sldId="258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65107718" sldId="258"/>
            <ac:spMk id="3" creationId="{02774E1B-7E41-4FBF-B60A-597EA771BF83}"/>
          </ac:spMkLst>
        </pc:spChg>
        <pc:spChg chg="del mod">
          <ac:chgData name="Demšar, Jure" userId="eadf55f5-308c-43ce-9841-e500cc622222" providerId="ADAL" clId="{0AF341FE-7C4A-4D7E-8217-905FA127DD6D}" dt="2020-10-14T18:56:25.349" v="3744" actId="478"/>
          <ac:spMkLst>
            <pc:docMk/>
            <pc:sldMk cId="365107718" sldId="258"/>
            <ac:spMk id="4" creationId="{07A2A13B-5BEC-475D-A490-FC66F14AF54A}"/>
          </ac:spMkLst>
        </pc:spChg>
        <pc:spChg chg="add mod">
          <ac:chgData name="Demšar, Jure" userId="eadf55f5-308c-43ce-9841-e500cc622222" providerId="ADAL" clId="{0AF341FE-7C4A-4D7E-8217-905FA127DD6D}" dt="2020-10-14T19:27:51.284" v="3876" actId="207"/>
          <ac:spMkLst>
            <pc:docMk/>
            <pc:sldMk cId="365107718" sldId="258"/>
            <ac:spMk id="5" creationId="{32359CFB-E8AA-4FDD-A4C4-214EF48D5737}"/>
          </ac:spMkLst>
        </pc:spChg>
        <pc:spChg chg="del mod">
          <ac:chgData name="Demšar, Jure" userId="eadf55f5-308c-43ce-9841-e500cc622222" providerId="ADAL" clId="{0AF341FE-7C4A-4D7E-8217-905FA127DD6D}" dt="2020-10-14T18:57:42.019" v="3753"/>
          <ac:spMkLst>
            <pc:docMk/>
            <pc:sldMk cId="365107718" sldId="258"/>
            <ac:spMk id="6" creationId="{94184FF9-2155-47A2-BA5C-1D167FF2B3AE}"/>
          </ac:spMkLst>
        </pc:spChg>
        <pc:picChg chg="add mod ord">
          <ac:chgData name="Demšar, Jure" userId="eadf55f5-308c-43ce-9841-e500cc622222" providerId="ADAL" clId="{0AF341FE-7C4A-4D7E-8217-905FA127DD6D}" dt="2020-10-14T19:27:45.288" v="3875" actId="29295"/>
          <ac:picMkLst>
            <pc:docMk/>
            <pc:sldMk cId="365107718" sldId="258"/>
            <ac:picMk id="6" creationId="{82164155-6B46-478A-8EAC-8EE1B46141CD}"/>
          </ac:picMkLst>
        </pc:picChg>
        <pc:picChg chg="add del mod ord">
          <ac:chgData name="Demšar, Jure" userId="eadf55f5-308c-43ce-9841-e500cc622222" providerId="ADAL" clId="{0AF341FE-7C4A-4D7E-8217-905FA127DD6D}" dt="2020-10-14T19:04:53.323" v="3759" actId="478"/>
          <ac:picMkLst>
            <pc:docMk/>
            <pc:sldMk cId="365107718" sldId="258"/>
            <ac:picMk id="8" creationId="{10FC2393-F0DA-4F37-9D4D-2AF6522A6DED}"/>
          </ac:picMkLst>
        </pc:picChg>
        <pc:picChg chg="add del mod ord">
          <ac:chgData name="Demšar, Jure" userId="eadf55f5-308c-43ce-9841-e500cc622222" providerId="ADAL" clId="{0AF341FE-7C4A-4D7E-8217-905FA127DD6D}" dt="2020-10-14T19:25:25.613" v="3851" actId="478"/>
          <ac:picMkLst>
            <pc:docMk/>
            <pc:sldMk cId="365107718" sldId="258"/>
            <ac:picMk id="10" creationId="{D209C081-1DF1-4AF6-B891-12492A7D4827}"/>
          </ac:picMkLst>
        </pc:picChg>
        <pc:picChg chg="add del">
          <ac:chgData name="Demšar, Jure" userId="eadf55f5-308c-43ce-9841-e500cc622222" providerId="ADAL" clId="{0AF341FE-7C4A-4D7E-8217-905FA127DD6D}" dt="2020-10-14T19:07:07.565" v="3780" actId="478"/>
          <ac:picMkLst>
            <pc:docMk/>
            <pc:sldMk cId="365107718" sldId="258"/>
            <ac:picMk id="12" creationId="{BF1F2A96-02EA-4372-90DF-CD27DCD66507}"/>
          </ac:picMkLst>
        </pc:picChg>
      </pc:sldChg>
      <pc:sldChg chg="modSp new del mod">
        <pc:chgData name="Demšar, Jure" userId="eadf55f5-308c-43ce-9841-e500cc622222" providerId="ADAL" clId="{0AF341FE-7C4A-4D7E-8217-905FA127DD6D}" dt="2020-10-15T13:12:49.609" v="3958" actId="47"/>
        <pc:sldMkLst>
          <pc:docMk/>
          <pc:sldMk cId="3793650021" sldId="259"/>
        </pc:sldMkLst>
        <pc:spChg chg="mod">
          <ac:chgData name="Demšar, Jure" userId="eadf55f5-308c-43ce-9841-e500cc622222" providerId="ADAL" clId="{0AF341FE-7C4A-4D7E-8217-905FA127DD6D}" dt="2020-10-14T12:57:36.072" v="339" actId="20577"/>
          <ac:spMkLst>
            <pc:docMk/>
            <pc:sldMk cId="3793650021" sldId="259"/>
            <ac:spMk id="2" creationId="{1C2EC936-3A7D-47D0-800F-70AD2001FAA2}"/>
          </ac:spMkLst>
        </pc:spChg>
        <pc:spChg chg="mod">
          <ac:chgData name="Demšar, Jure" userId="eadf55f5-308c-43ce-9841-e500cc622222" providerId="ADAL" clId="{0AF341FE-7C4A-4D7E-8217-905FA127DD6D}" dt="2020-10-15T13:12:29.667" v="3950" actId="21"/>
          <ac:spMkLst>
            <pc:docMk/>
            <pc:sldMk cId="3793650021" sldId="259"/>
            <ac:spMk id="3" creationId="{2A34685B-A6A3-47D9-B07E-F66C0E434048}"/>
          </ac:spMkLst>
        </pc:spChg>
      </pc:sldChg>
      <pc:sldChg chg="modSp add del mod">
        <pc:chgData name="Demšar, Jure" userId="eadf55f5-308c-43ce-9841-e500cc622222" providerId="ADAL" clId="{0AF341FE-7C4A-4D7E-8217-905FA127DD6D}" dt="2020-10-15T13:12:59.934" v="3963" actId="47"/>
        <pc:sldMkLst>
          <pc:docMk/>
          <pc:sldMk cId="4011786003" sldId="260"/>
        </pc:sldMkLst>
        <pc:spChg chg="mod">
          <ac:chgData name="Demšar, Jure" userId="eadf55f5-308c-43ce-9841-e500cc622222" providerId="ADAL" clId="{0AF341FE-7C4A-4D7E-8217-905FA127DD6D}" dt="2020-10-15T13:12:53.700" v="3960" actId="21"/>
          <ac:spMkLst>
            <pc:docMk/>
            <pc:sldMk cId="4011786003" sldId="260"/>
            <ac:spMk id="3" creationId="{2A34685B-A6A3-47D9-B07E-F66C0E434048}"/>
          </ac:spMkLst>
        </pc:spChg>
      </pc:sldChg>
      <pc:sldChg chg="modSp add del mod">
        <pc:chgData name="Demšar, Jure" userId="eadf55f5-308c-43ce-9841-e500cc622222" providerId="ADAL" clId="{0AF341FE-7C4A-4D7E-8217-905FA127DD6D}" dt="2020-10-15T13:15:10.381" v="4021" actId="47"/>
        <pc:sldMkLst>
          <pc:docMk/>
          <pc:sldMk cId="3361177438" sldId="261"/>
        </pc:sldMkLst>
        <pc:spChg chg="mod">
          <ac:chgData name="Demšar, Jure" userId="eadf55f5-308c-43ce-9841-e500cc622222" providerId="ADAL" clId="{0AF341FE-7C4A-4D7E-8217-905FA127DD6D}" dt="2020-10-14T13:37:28.024" v="3637" actId="6549"/>
          <ac:spMkLst>
            <pc:docMk/>
            <pc:sldMk cId="3361177438" sldId="261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5T13:15:02.170" v="4019" actId="21"/>
          <ac:spMkLst>
            <pc:docMk/>
            <pc:sldMk cId="3361177438" sldId="261"/>
            <ac:spMk id="3" creationId="{D8BBE1EC-64B1-4D28-845A-A3B33AE94C31}"/>
          </ac:spMkLst>
        </pc:spChg>
      </pc:sldChg>
      <pc:sldChg chg="addSp delSp modSp new mod modClrScheme chgLayout">
        <pc:chgData name="Demšar, Jure" userId="eadf55f5-308c-43ce-9841-e500cc622222" providerId="ADAL" clId="{0AF341FE-7C4A-4D7E-8217-905FA127DD6D}" dt="2020-10-15T13:20:48.967" v="4235" actId="478"/>
        <pc:sldMkLst>
          <pc:docMk/>
          <pc:sldMk cId="649303026" sldId="262"/>
        </pc:sldMkLst>
        <pc:spChg chg="del mod ord">
          <ac:chgData name="Demšar, Jure" userId="eadf55f5-308c-43ce-9841-e500cc622222" providerId="ADAL" clId="{0AF341FE-7C4A-4D7E-8217-905FA127DD6D}" dt="2020-10-14T13:37:10.001" v="3613" actId="700"/>
          <ac:spMkLst>
            <pc:docMk/>
            <pc:sldMk cId="649303026" sldId="262"/>
            <ac:spMk id="2" creationId="{72326C6E-E776-4C56-B52B-4A20519459EC}"/>
          </ac:spMkLst>
        </pc:spChg>
        <pc:spChg chg="del">
          <ac:chgData name="Demšar, Jure" userId="eadf55f5-308c-43ce-9841-e500cc622222" providerId="ADAL" clId="{0AF341FE-7C4A-4D7E-8217-905FA127DD6D}" dt="2020-10-15T13:20:48.967" v="4235" actId="478"/>
          <ac:spMkLst>
            <pc:docMk/>
            <pc:sldMk cId="649303026" sldId="262"/>
            <ac:spMk id="2" creationId="{B68266DD-5545-46B6-9A6A-FA2CAEE4252D}"/>
          </ac:spMkLst>
        </pc:spChg>
        <pc:spChg chg="del mod ord">
          <ac:chgData name="Demšar, Jure" userId="eadf55f5-308c-43ce-9841-e500cc622222" providerId="ADAL" clId="{0AF341FE-7C4A-4D7E-8217-905FA127DD6D}" dt="2020-10-14T13:37:10.001" v="3613" actId="700"/>
          <ac:spMkLst>
            <pc:docMk/>
            <pc:sldMk cId="649303026" sldId="262"/>
            <ac:spMk id="3" creationId="{6DD29D30-045A-4B6F-AF87-F561CF322F8C}"/>
          </ac:spMkLst>
        </pc:spChg>
        <pc:spChg chg="add del mod ord">
          <ac:chgData name="Demšar, Jure" userId="eadf55f5-308c-43ce-9841-e500cc622222" providerId="ADAL" clId="{0AF341FE-7C4A-4D7E-8217-905FA127DD6D}" dt="2020-10-15T13:15:22.361" v="4024" actId="478"/>
          <ac:spMkLst>
            <pc:docMk/>
            <pc:sldMk cId="649303026" sldId="262"/>
            <ac:spMk id="4" creationId="{0C95784A-E6F9-46B2-8A91-D79225652B90}"/>
          </ac:spMkLst>
        </pc:spChg>
        <pc:spChg chg="add del mod ord">
          <ac:chgData name="Demšar, Jure" userId="eadf55f5-308c-43ce-9841-e500cc622222" providerId="ADAL" clId="{0AF341FE-7C4A-4D7E-8217-905FA127DD6D}" dt="2020-10-15T13:15:13.206" v="4022" actId="478"/>
          <ac:spMkLst>
            <pc:docMk/>
            <pc:sldMk cId="649303026" sldId="262"/>
            <ac:spMk id="5" creationId="{537FB295-789B-4188-8831-50898E8A5BD6}"/>
          </ac:spMkLst>
        </pc:spChg>
        <pc:spChg chg="add mod">
          <ac:chgData name="Demšar, Jure" userId="eadf55f5-308c-43ce-9841-e500cc622222" providerId="ADAL" clId="{0AF341FE-7C4A-4D7E-8217-905FA127DD6D}" dt="2020-10-15T13:16:22.338" v="4109" actId="1076"/>
          <ac:spMkLst>
            <pc:docMk/>
            <pc:sldMk cId="649303026" sldId="262"/>
            <ac:spMk id="6" creationId="{00168904-8406-4B4D-842C-BE672C7D0B06}"/>
          </ac:spMkLst>
        </pc:spChg>
        <pc:spChg chg="add del mod">
          <ac:chgData name="Demšar, Jure" userId="eadf55f5-308c-43ce-9841-e500cc622222" providerId="ADAL" clId="{0AF341FE-7C4A-4D7E-8217-905FA127DD6D}" dt="2020-10-15T13:15:24.301" v="4025" actId="478"/>
          <ac:spMkLst>
            <pc:docMk/>
            <pc:sldMk cId="649303026" sldId="262"/>
            <ac:spMk id="7" creationId="{AFF50030-13A5-4BE3-A321-7F65B12DE240}"/>
          </ac:spMkLst>
        </pc:spChg>
        <pc:picChg chg="add mod">
          <ac:chgData name="Demšar, Jure" userId="eadf55f5-308c-43ce-9841-e500cc622222" providerId="ADAL" clId="{0AF341FE-7C4A-4D7E-8217-905FA127DD6D}" dt="2020-10-15T13:16:15.688" v="4108" actId="1076"/>
          <ac:picMkLst>
            <pc:docMk/>
            <pc:sldMk cId="649303026" sldId="262"/>
            <ac:picMk id="9" creationId="{D7799C68-32F6-47AA-983A-B4F1460E65C9}"/>
          </ac:picMkLst>
        </pc:picChg>
      </pc:sldChg>
      <pc:sldChg chg="addSp modSp new del mod">
        <pc:chgData name="Demšar, Jure" userId="eadf55f5-308c-43ce-9841-e500cc622222" providerId="ADAL" clId="{0AF341FE-7C4A-4D7E-8217-905FA127DD6D}" dt="2020-10-14T13:34:22.271" v="3611" actId="2696"/>
        <pc:sldMkLst>
          <pc:docMk/>
          <pc:sldMk cId="1940557190" sldId="262"/>
        </pc:sldMkLst>
        <pc:spChg chg="mod">
          <ac:chgData name="Demšar, Jure" userId="eadf55f5-308c-43ce-9841-e500cc622222" providerId="ADAL" clId="{0AF341FE-7C4A-4D7E-8217-905FA127DD6D}" dt="2020-10-14T13:15:58.496" v="2643" actId="20577"/>
          <ac:spMkLst>
            <pc:docMk/>
            <pc:sldMk cId="1940557190" sldId="262"/>
            <ac:spMk id="2" creationId="{2D938573-C0B9-4999-85D3-3D7FFF33A6E9}"/>
          </ac:spMkLst>
        </pc:spChg>
        <pc:spChg chg="mod">
          <ac:chgData name="Demšar, Jure" userId="eadf55f5-308c-43ce-9841-e500cc622222" providerId="ADAL" clId="{0AF341FE-7C4A-4D7E-8217-905FA127DD6D}" dt="2020-10-14T13:34:14.436" v="3610" actId="21"/>
          <ac:spMkLst>
            <pc:docMk/>
            <pc:sldMk cId="1940557190" sldId="262"/>
            <ac:spMk id="3" creationId="{577E60D0-2D48-4B92-889A-A5A5CB79E652}"/>
          </ac:spMkLst>
        </pc:spChg>
        <pc:picChg chg="add">
          <ac:chgData name="Demšar, Jure" userId="eadf55f5-308c-43ce-9841-e500cc622222" providerId="ADAL" clId="{0AF341FE-7C4A-4D7E-8217-905FA127DD6D}" dt="2020-10-14T13:26:14.685" v="3413" actId="22"/>
          <ac:picMkLst>
            <pc:docMk/>
            <pc:sldMk cId="1940557190" sldId="262"/>
            <ac:picMk id="5" creationId="{C18A3B49-8793-478E-81FB-961C36A45223}"/>
          </ac:picMkLst>
        </pc:picChg>
      </pc:sldChg>
      <pc:sldChg chg="modSp add del mod ord">
        <pc:chgData name="Demšar, Jure" userId="eadf55f5-308c-43ce-9841-e500cc622222" providerId="ADAL" clId="{0AF341FE-7C4A-4D7E-8217-905FA127DD6D}" dt="2020-10-15T13:16:29.356" v="4110" actId="47"/>
        <pc:sldMkLst>
          <pc:docMk/>
          <pc:sldMk cId="114789090" sldId="263"/>
        </pc:sldMkLst>
        <pc:spChg chg="mod">
          <ac:chgData name="Demšar, Jure" userId="eadf55f5-308c-43ce-9841-e500cc622222" providerId="ADAL" clId="{0AF341FE-7C4A-4D7E-8217-905FA127DD6D}" dt="2020-10-14T13:37:34.838" v="3658" actId="20577"/>
          <ac:spMkLst>
            <pc:docMk/>
            <pc:sldMk cId="114789090" sldId="263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4T13:37:42.800" v="3659" actId="20577"/>
          <ac:spMkLst>
            <pc:docMk/>
            <pc:sldMk cId="114789090" sldId="263"/>
            <ac:spMk id="3" creationId="{D8BBE1EC-64B1-4D28-845A-A3B33AE94C31}"/>
          </ac:spMkLst>
        </pc:spChg>
      </pc:sldChg>
      <pc:sldChg chg="add del">
        <pc:chgData name="Demšar, Jure" userId="eadf55f5-308c-43ce-9841-e500cc622222" providerId="ADAL" clId="{0AF341FE-7C4A-4D7E-8217-905FA127DD6D}" dt="2020-10-14T13:37:19.765" v="3633" actId="47"/>
        <pc:sldMkLst>
          <pc:docMk/>
          <pc:sldMk cId="3202001796" sldId="263"/>
        </pc:sldMkLst>
      </pc:sldChg>
      <pc:sldChg chg="modSp new del mod ord">
        <pc:chgData name="Demšar, Jure" userId="eadf55f5-308c-43ce-9841-e500cc622222" providerId="ADAL" clId="{0AF341FE-7C4A-4D7E-8217-905FA127DD6D}" dt="2020-10-14T13:33:53.242" v="3609" actId="2696"/>
        <pc:sldMkLst>
          <pc:docMk/>
          <pc:sldMk cId="3569505380" sldId="263"/>
        </pc:sldMkLst>
        <pc:spChg chg="mod">
          <ac:chgData name="Demšar, Jure" userId="eadf55f5-308c-43ce-9841-e500cc622222" providerId="ADAL" clId="{0AF341FE-7C4A-4D7E-8217-905FA127DD6D}" dt="2020-10-14T13:33:49.576" v="3608" actId="20577"/>
          <ac:spMkLst>
            <pc:docMk/>
            <pc:sldMk cId="3569505380" sldId="263"/>
            <ac:spMk id="2" creationId="{1A965D48-FBC2-4315-8B2D-893CE8CE1819}"/>
          </ac:spMkLst>
        </pc:spChg>
      </pc:sldChg>
      <pc:sldChg chg="modSp add del mod">
        <pc:chgData name="Demšar, Jure" userId="eadf55f5-308c-43ce-9841-e500cc622222" providerId="ADAL" clId="{0AF341FE-7C4A-4D7E-8217-905FA127DD6D}" dt="2020-10-14T18:32:45.328" v="3683" actId="2696"/>
        <pc:sldMkLst>
          <pc:docMk/>
          <pc:sldMk cId="3777428343" sldId="264"/>
        </pc:sldMkLst>
        <pc:spChg chg="mod">
          <ac:chgData name="Demšar, Jure" userId="eadf55f5-308c-43ce-9841-e500cc622222" providerId="ADAL" clId="{0AF341FE-7C4A-4D7E-8217-905FA127DD6D}" dt="2020-10-14T13:44:05.091" v="3668" actId="20577"/>
          <ac:spMkLst>
            <pc:docMk/>
            <pc:sldMk cId="3777428343" sldId="264"/>
            <ac:spMk id="2" creationId="{443F9CC8-1BA8-4AAE-B0AC-5508BB742164}"/>
          </ac:spMkLst>
        </pc:spChg>
      </pc:sldChg>
      <pc:sldChg chg="modSp add del mod">
        <pc:chgData name="Demšar, Jure" userId="eadf55f5-308c-43ce-9841-e500cc622222" providerId="ADAL" clId="{0AF341FE-7C4A-4D7E-8217-905FA127DD6D}" dt="2020-10-14T18:32:45.328" v="3683" actId="2696"/>
        <pc:sldMkLst>
          <pc:docMk/>
          <pc:sldMk cId="2354438808" sldId="265"/>
        </pc:sldMkLst>
        <pc:spChg chg="mod">
          <ac:chgData name="Demšar, Jure" userId="eadf55f5-308c-43ce-9841-e500cc622222" providerId="ADAL" clId="{0AF341FE-7C4A-4D7E-8217-905FA127DD6D}" dt="2020-10-14T13:44:11.094" v="3678" actId="20577"/>
          <ac:spMkLst>
            <pc:docMk/>
            <pc:sldMk cId="2354438808" sldId="265"/>
            <ac:spMk id="2" creationId="{443F9CC8-1BA8-4AAE-B0AC-5508BB742164}"/>
          </ac:spMkLst>
        </pc:spChg>
      </pc:sldChg>
      <pc:sldChg chg="modSp new del mod">
        <pc:chgData name="Demšar, Jure" userId="eadf55f5-308c-43ce-9841-e500cc622222" providerId="ADAL" clId="{0AF341FE-7C4A-4D7E-8217-905FA127DD6D}" dt="2020-10-15T13:16:30.832" v="4111" actId="47"/>
        <pc:sldMkLst>
          <pc:docMk/>
          <pc:sldMk cId="4027308414" sldId="266"/>
        </pc:sldMkLst>
        <pc:spChg chg="mod">
          <ac:chgData name="Demšar, Jure" userId="eadf55f5-308c-43ce-9841-e500cc622222" providerId="ADAL" clId="{0AF341FE-7C4A-4D7E-8217-905FA127DD6D}" dt="2020-10-14T13:48:39.085" v="3682" actId="20577"/>
          <ac:spMkLst>
            <pc:docMk/>
            <pc:sldMk cId="4027308414" sldId="266"/>
            <ac:spMk id="2" creationId="{F6E2B917-D5E1-4912-A448-9DAF6B8E275D}"/>
          </ac:spMkLst>
        </pc:spChg>
      </pc:sldChg>
      <pc:sldChg chg="addSp delSp modSp add del mod ord">
        <pc:chgData name="Demšar, Jure" userId="eadf55f5-308c-43ce-9841-e500cc622222" providerId="ADAL" clId="{0AF341FE-7C4A-4D7E-8217-905FA127DD6D}" dt="2020-10-15T13:17:06.823" v="4149" actId="47"/>
        <pc:sldMkLst>
          <pc:docMk/>
          <pc:sldMk cId="467739267" sldId="267"/>
        </pc:sldMkLst>
        <pc:spChg chg="mod">
          <ac:chgData name="Demšar, Jure" userId="eadf55f5-308c-43ce-9841-e500cc622222" providerId="ADAL" clId="{0AF341FE-7C4A-4D7E-8217-905FA127DD6D}" dt="2020-10-15T12:42:03.336" v="3931" actId="404"/>
          <ac:spMkLst>
            <pc:docMk/>
            <pc:sldMk cId="467739267" sldId="267"/>
            <ac:spMk id="2" creationId="{5488FAB6-27FF-4F6E-B6A3-2E4E1E84283E}"/>
          </ac:spMkLst>
        </pc:spChg>
        <pc:spChg chg="del mod">
          <ac:chgData name="Demšar, Jure" userId="eadf55f5-308c-43ce-9841-e500cc622222" providerId="ADAL" clId="{0AF341FE-7C4A-4D7E-8217-905FA127DD6D}" dt="2020-10-15T13:17:03.295" v="4147" actId="478"/>
          <ac:spMkLst>
            <pc:docMk/>
            <pc:sldMk cId="467739267" sldId="267"/>
            <ac:spMk id="3" creationId="{02774E1B-7E41-4FBF-B60A-597EA771BF83}"/>
          </ac:spMkLst>
        </pc:spChg>
        <pc:spChg chg="add mod">
          <ac:chgData name="Demšar, Jure" userId="eadf55f5-308c-43ce-9841-e500cc622222" providerId="ADAL" clId="{0AF341FE-7C4A-4D7E-8217-905FA127DD6D}" dt="2020-10-15T13:17:03.295" v="4147" actId="478"/>
          <ac:spMkLst>
            <pc:docMk/>
            <pc:sldMk cId="467739267" sldId="267"/>
            <ac:spMk id="7" creationId="{C3BFF363-245F-417A-BB88-B2CBC6AE4CD0}"/>
          </ac:spMkLst>
        </pc:spChg>
      </pc:sldChg>
      <pc:sldChg chg="add del">
        <pc:chgData name="Demšar, Jure" userId="eadf55f5-308c-43ce-9841-e500cc622222" providerId="ADAL" clId="{0AF341FE-7C4A-4D7E-8217-905FA127DD6D}" dt="2020-10-14T18:56:56.488" v="3747" actId="47"/>
        <pc:sldMkLst>
          <pc:docMk/>
          <pc:sldMk cId="2505135404" sldId="267"/>
        </pc:sldMkLst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989013322" sldId="268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989013322" sldId="268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989013322" sldId="268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307690937" sldId="269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307690937" sldId="269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307690937" sldId="269"/>
            <ac:spMk id="3" creationId="{02774E1B-7E41-4FBF-B60A-597EA771BF83}"/>
          </ac:spMkLst>
        </pc:spChg>
      </pc:sldChg>
      <pc:sldChg chg="addSp modSp add mod">
        <pc:chgData name="Demšar, Jure" userId="eadf55f5-308c-43ce-9841-e500cc622222" providerId="ADAL" clId="{0AF341FE-7C4A-4D7E-8217-905FA127DD6D}" dt="2020-10-19T13:32:07.811" v="8453" actId="20577"/>
        <pc:sldMkLst>
          <pc:docMk/>
          <pc:sldMk cId="2210391424" sldId="270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210391424" sldId="27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3:32:07.811" v="8453" actId="20577"/>
          <ac:spMkLst>
            <pc:docMk/>
            <pc:sldMk cId="2210391424" sldId="270"/>
            <ac:spMk id="3" creationId="{02774E1B-7E41-4FBF-B60A-597EA771BF83}"/>
          </ac:spMkLst>
        </pc:spChg>
        <pc:picChg chg="add mod">
          <ac:chgData name="Demšar, Jure" userId="eadf55f5-308c-43ce-9841-e500cc622222" providerId="ADAL" clId="{0AF341FE-7C4A-4D7E-8217-905FA127DD6D}" dt="2020-10-15T13:14:55.036" v="4018"/>
          <ac:picMkLst>
            <pc:docMk/>
            <pc:sldMk cId="2210391424" sldId="270"/>
            <ac:picMk id="4" creationId="{E2117CC5-D7E7-4D19-8DA3-E3899F21DD39}"/>
          </ac:picMkLst>
        </pc:picChg>
      </pc:sldChg>
      <pc:sldChg chg="modSp add del mod">
        <pc:chgData name="Demšar, Jure" userId="eadf55f5-308c-43ce-9841-e500cc622222" providerId="ADAL" clId="{0AF341FE-7C4A-4D7E-8217-905FA127DD6D}" dt="2020-10-15T13:14:35.521" v="4004" actId="47"/>
        <pc:sldMkLst>
          <pc:docMk/>
          <pc:sldMk cId="2688442153" sldId="271"/>
        </pc:sldMkLst>
        <pc:spChg chg="mod">
          <ac:chgData name="Demšar, Jure" userId="eadf55f5-308c-43ce-9841-e500cc622222" providerId="ADAL" clId="{0AF341FE-7C4A-4D7E-8217-905FA127DD6D}" dt="2020-10-15T13:13:57.582" v="3996" actId="20577"/>
          <ac:spMkLst>
            <pc:docMk/>
            <pc:sldMk cId="2688442153" sldId="271"/>
            <ac:spMk id="2" creationId="{5488FAB6-27FF-4F6E-B6A3-2E4E1E84283E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720065140" sldId="272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720065140" sldId="272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720065140" sldId="272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7:58:43.977" v="8182" actId="47"/>
        <pc:sldMkLst>
          <pc:docMk/>
          <pc:sldMk cId="2347399861" sldId="273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347399861" sldId="273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8:36.089" v="8166"/>
          <ac:spMkLst>
            <pc:docMk/>
            <pc:sldMk cId="2347399861" sldId="273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9T15:17:41.413" v="8457" actId="20577"/>
        <pc:sldMkLst>
          <pc:docMk/>
          <pc:sldMk cId="3942702877" sldId="274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942702877" sldId="274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5:17:41.413" v="8457" actId="20577"/>
          <ac:spMkLst>
            <pc:docMk/>
            <pc:sldMk cId="3942702877" sldId="274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5:34:39.271" v="6605" actId="47"/>
        <pc:sldMkLst>
          <pc:docMk/>
          <pc:sldMk cId="2113915646" sldId="275"/>
        </pc:sldMkLst>
        <pc:spChg chg="mod">
          <ac:chgData name="Demšar, Jure" userId="eadf55f5-308c-43ce-9841-e500cc622222" providerId="ADAL" clId="{0AF341FE-7C4A-4D7E-8217-905FA127DD6D}" dt="2020-10-18T12:37:56.050" v="6572" actId="20577"/>
          <ac:spMkLst>
            <pc:docMk/>
            <pc:sldMk cId="2113915646" sldId="275"/>
            <ac:spMk id="2" creationId="{5488FAB6-27FF-4F6E-B6A3-2E4E1E84283E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2:37:47.595" v="6562" actId="47"/>
        <pc:sldMkLst>
          <pc:docMk/>
          <pc:sldMk cId="2185034016" sldId="276"/>
        </pc:sldMkLst>
        <pc:spChg chg="mod">
          <ac:chgData name="Demšar, Jure" userId="eadf55f5-308c-43ce-9841-e500cc622222" providerId="ADAL" clId="{0AF341FE-7C4A-4D7E-8217-905FA127DD6D}" dt="2020-10-15T13:19:58.832" v="4234" actId="6549"/>
          <ac:spMkLst>
            <pc:docMk/>
            <pc:sldMk cId="2185034016" sldId="276"/>
            <ac:spMk id="2" creationId="{5488FAB6-27FF-4F6E-B6A3-2E4E1E84283E}"/>
          </ac:spMkLst>
        </pc:spChg>
      </pc:sldChg>
      <pc:sldChg chg="addSp delSp modSp new mod ord modClrScheme chgLayout">
        <pc:chgData name="Demšar, Jure" userId="eadf55f5-308c-43ce-9841-e500cc622222" providerId="ADAL" clId="{0AF341FE-7C4A-4D7E-8217-905FA127DD6D}" dt="2020-10-18T17:52:12.726" v="7810"/>
        <pc:sldMkLst>
          <pc:docMk/>
          <pc:sldMk cId="2346416537" sldId="277"/>
        </pc:sldMkLst>
        <pc:spChg chg="del">
          <ac:chgData name="Demšar, Jure" userId="eadf55f5-308c-43ce-9841-e500cc622222" providerId="ADAL" clId="{0AF341FE-7C4A-4D7E-8217-905FA127DD6D}" dt="2020-10-17T17:05:37.156" v="4400" actId="700"/>
          <ac:spMkLst>
            <pc:docMk/>
            <pc:sldMk cId="2346416537" sldId="277"/>
            <ac:spMk id="2" creationId="{9B5C3FA4-B1AE-484E-AED1-015EB9F8C302}"/>
          </ac:spMkLst>
        </pc:spChg>
        <pc:spChg chg="del">
          <ac:chgData name="Demšar, Jure" userId="eadf55f5-308c-43ce-9841-e500cc622222" providerId="ADAL" clId="{0AF341FE-7C4A-4D7E-8217-905FA127DD6D}" dt="2020-10-17T17:05:37.156" v="4400" actId="700"/>
          <ac:spMkLst>
            <pc:docMk/>
            <pc:sldMk cId="2346416537" sldId="277"/>
            <ac:spMk id="3" creationId="{3AF9641C-C2F9-4B66-BED9-76E95E78A6D4}"/>
          </ac:spMkLst>
        </pc:spChg>
        <pc:spChg chg="mod ord">
          <ac:chgData name="Demšar, Jure" userId="eadf55f5-308c-43ce-9841-e500cc622222" providerId="ADAL" clId="{0AF341FE-7C4A-4D7E-8217-905FA127DD6D}" dt="2020-10-18T17:52:12.726" v="7810"/>
          <ac:spMkLst>
            <pc:docMk/>
            <pc:sldMk cId="2346416537" sldId="277"/>
            <ac:spMk id="4" creationId="{DB7289ED-B1E9-4367-83E0-D612FA802451}"/>
          </ac:spMkLst>
        </pc:spChg>
        <pc:picChg chg="add mod">
          <ac:chgData name="Demšar, Jure" userId="eadf55f5-308c-43ce-9841-e500cc622222" providerId="ADAL" clId="{0AF341FE-7C4A-4D7E-8217-905FA127DD6D}" dt="2020-10-17T17:05:57.690" v="4404" actId="27614"/>
          <ac:picMkLst>
            <pc:docMk/>
            <pc:sldMk cId="2346416537" sldId="277"/>
            <ac:picMk id="6" creationId="{6B08E594-A3B3-4926-B9E7-4AF082790635}"/>
          </ac:picMkLst>
        </pc:picChg>
      </pc:sldChg>
      <pc:sldChg chg="addSp delSp modSp new mod ord modClrScheme chgLayout">
        <pc:chgData name="Demšar, Jure" userId="eadf55f5-308c-43ce-9841-e500cc622222" providerId="ADAL" clId="{0AF341FE-7C4A-4D7E-8217-905FA127DD6D}" dt="2020-10-18T17:52:12.726" v="7810"/>
        <pc:sldMkLst>
          <pc:docMk/>
          <pc:sldMk cId="3598619127" sldId="278"/>
        </pc:sldMkLst>
        <pc:spChg chg="del">
          <ac:chgData name="Demšar, Jure" userId="eadf55f5-308c-43ce-9841-e500cc622222" providerId="ADAL" clId="{0AF341FE-7C4A-4D7E-8217-905FA127DD6D}" dt="2020-10-18T08:26:41.380" v="4427" actId="700"/>
          <ac:spMkLst>
            <pc:docMk/>
            <pc:sldMk cId="3598619127" sldId="278"/>
            <ac:spMk id="2" creationId="{CBC1404C-A07E-44BC-BD16-DD248DE67F47}"/>
          </ac:spMkLst>
        </pc:spChg>
        <pc:spChg chg="del">
          <ac:chgData name="Demšar, Jure" userId="eadf55f5-308c-43ce-9841-e500cc622222" providerId="ADAL" clId="{0AF341FE-7C4A-4D7E-8217-905FA127DD6D}" dt="2020-10-18T08:26:41.380" v="4427" actId="700"/>
          <ac:spMkLst>
            <pc:docMk/>
            <pc:sldMk cId="3598619127" sldId="278"/>
            <ac:spMk id="3" creationId="{886130A3-EAB4-483F-80D6-9501C87E2026}"/>
          </ac:spMkLst>
        </pc:spChg>
        <pc:spChg chg="mod ord">
          <ac:chgData name="Demšar, Jure" userId="eadf55f5-308c-43ce-9841-e500cc622222" providerId="ADAL" clId="{0AF341FE-7C4A-4D7E-8217-905FA127DD6D}" dt="2020-10-18T17:52:12.726" v="7810"/>
          <ac:spMkLst>
            <pc:docMk/>
            <pc:sldMk cId="3598619127" sldId="278"/>
            <ac:spMk id="4" creationId="{C07CB7D9-FA8F-41D0-9291-9E30FB387B3B}"/>
          </ac:spMkLst>
        </pc:spChg>
        <pc:spChg chg="add del mod">
          <ac:chgData name="Demšar, Jure" userId="eadf55f5-308c-43ce-9841-e500cc622222" providerId="ADAL" clId="{0AF341FE-7C4A-4D7E-8217-905FA127DD6D}" dt="2020-10-18T08:26:54.891" v="4432" actId="478"/>
          <ac:spMkLst>
            <pc:docMk/>
            <pc:sldMk cId="3598619127" sldId="278"/>
            <ac:spMk id="5" creationId="{0965B976-97D2-4D47-8426-2A2E9FA04739}"/>
          </ac:spMkLst>
        </pc:spChg>
        <pc:spChg chg="add del mod">
          <ac:chgData name="Demšar, Jure" userId="eadf55f5-308c-43ce-9841-e500cc622222" providerId="ADAL" clId="{0AF341FE-7C4A-4D7E-8217-905FA127DD6D}" dt="2020-10-18T08:28:05.648" v="4477" actId="21"/>
          <ac:spMkLst>
            <pc:docMk/>
            <pc:sldMk cId="3598619127" sldId="278"/>
            <ac:spMk id="6" creationId="{928F12AB-2347-4CCF-B5A7-4B46895A3A54}"/>
          </ac:spMkLst>
        </pc:spChg>
        <pc:spChg chg="add mod ord">
          <ac:chgData name="Demšar, Jure" userId="eadf55f5-308c-43ce-9841-e500cc622222" providerId="ADAL" clId="{0AF341FE-7C4A-4D7E-8217-905FA127DD6D}" dt="2020-10-18T17:52:12.726" v="7810"/>
          <ac:spMkLst>
            <pc:docMk/>
            <pc:sldMk cId="3598619127" sldId="278"/>
            <ac:spMk id="7" creationId="{4AE3706D-3EB6-454B-9672-D60294350891}"/>
          </ac:spMkLst>
        </pc:spChg>
        <pc:spChg chg="add mod">
          <ac:chgData name="Demšar, Jure" userId="eadf55f5-308c-43ce-9841-e500cc622222" providerId="ADAL" clId="{0AF341FE-7C4A-4D7E-8217-905FA127DD6D}" dt="2020-10-18T10:00:33.481" v="5582" actId="2711"/>
          <ac:spMkLst>
            <pc:docMk/>
            <pc:sldMk cId="3598619127" sldId="278"/>
            <ac:spMk id="9" creationId="{B23690EB-445F-477B-98F6-7E7FCBD21DB5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2615689811" sldId="279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15689811" sldId="279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15689811" sldId="279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2644137958" sldId="280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44137958" sldId="28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44137958" sldId="280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3178752311" sldId="281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178752311" sldId="281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178752311" sldId="281"/>
            <ac:spMk id="3" creationId="{02774E1B-7E41-4FBF-B60A-597EA771BF83}"/>
          </ac:spMkLst>
        </pc:spChg>
      </pc:sldChg>
      <pc:sldChg chg="addSp delSp modSp new mod modClrScheme chgLayout">
        <pc:chgData name="Demšar, Jure" userId="eadf55f5-308c-43ce-9841-e500cc622222" providerId="ADAL" clId="{0AF341FE-7C4A-4D7E-8217-905FA127DD6D}" dt="2020-10-18T11:52:20.613" v="6139" actId="14100"/>
        <pc:sldMkLst>
          <pc:docMk/>
          <pc:sldMk cId="580626563" sldId="282"/>
        </pc:sldMkLst>
        <pc:spChg chg="del">
          <ac:chgData name="Demšar, Jure" userId="eadf55f5-308c-43ce-9841-e500cc622222" providerId="ADAL" clId="{0AF341FE-7C4A-4D7E-8217-905FA127DD6D}" dt="2020-10-18T11:51:51.059" v="6133" actId="700"/>
          <ac:spMkLst>
            <pc:docMk/>
            <pc:sldMk cId="580626563" sldId="282"/>
            <ac:spMk id="2" creationId="{15CE2F9D-5EF4-490D-886F-8CFDC9DF750F}"/>
          </ac:spMkLst>
        </pc:spChg>
        <pc:spChg chg="del">
          <ac:chgData name="Demšar, Jure" userId="eadf55f5-308c-43ce-9841-e500cc622222" providerId="ADAL" clId="{0AF341FE-7C4A-4D7E-8217-905FA127DD6D}" dt="2020-10-18T11:51:51.059" v="6133" actId="700"/>
          <ac:spMkLst>
            <pc:docMk/>
            <pc:sldMk cId="580626563" sldId="282"/>
            <ac:spMk id="3" creationId="{AE401773-1608-4AE5-B913-E56A5817D6B2}"/>
          </ac:spMkLst>
        </pc:spChg>
        <pc:spChg chg="del mod ord">
          <ac:chgData name="Demšar, Jure" userId="eadf55f5-308c-43ce-9841-e500cc622222" providerId="ADAL" clId="{0AF341FE-7C4A-4D7E-8217-905FA127DD6D}" dt="2020-10-18T11:52:04.117" v="6137" actId="478"/>
          <ac:spMkLst>
            <pc:docMk/>
            <pc:sldMk cId="580626563" sldId="282"/>
            <ac:spMk id="4" creationId="{93518348-B5BD-4A30-A1F7-C9E6B2738958}"/>
          </ac:spMkLst>
        </pc:spChg>
        <pc:graphicFrameChg chg="add mod">
          <ac:chgData name="Demšar, Jure" userId="eadf55f5-308c-43ce-9841-e500cc622222" providerId="ADAL" clId="{0AF341FE-7C4A-4D7E-8217-905FA127DD6D}" dt="2020-10-18T11:52:20.613" v="6139" actId="14100"/>
          <ac:graphicFrameMkLst>
            <pc:docMk/>
            <pc:sldMk cId="580626563" sldId="282"/>
            <ac:graphicFrameMk id="5" creationId="{E74D2A01-35F2-4D5D-A11A-DAA85A03BADA}"/>
          </ac:graphicFrameMkLst>
        </pc:graphicFrame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3233655432" sldId="283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233655432" sldId="283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233655432" sldId="283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8:19.627" v="8160" actId="20577"/>
        <pc:sldMkLst>
          <pc:docMk/>
          <pc:sldMk cId="2115523617" sldId="284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115523617" sldId="284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8:19.627" v="8160" actId="20577"/>
          <ac:spMkLst>
            <pc:docMk/>
            <pc:sldMk cId="2115523617" sldId="284"/>
            <ac:spMk id="3" creationId="{02774E1B-7E41-4FBF-B60A-597EA771BF83}"/>
          </ac:spMkLst>
        </pc:spChg>
      </pc:sldChg>
      <pc:sldChg chg="addSp delSp modSp add mod ord">
        <pc:chgData name="Demšar, Jure" userId="eadf55f5-308c-43ce-9841-e500cc622222" providerId="ADAL" clId="{0AF341FE-7C4A-4D7E-8217-905FA127DD6D}" dt="2020-10-19T17:11:08.084" v="8524" actId="313"/>
        <pc:sldMkLst>
          <pc:docMk/>
          <pc:sldMk cId="1697503020" sldId="285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697503020" sldId="285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7:11:08.084" v="8524" actId="313"/>
          <ac:spMkLst>
            <pc:docMk/>
            <pc:sldMk cId="1697503020" sldId="285"/>
            <ac:spMk id="3" creationId="{02774E1B-7E41-4FBF-B60A-597EA771BF83}"/>
          </ac:spMkLst>
        </pc:spChg>
        <pc:spChg chg="add del">
          <ac:chgData name="Demšar, Jure" userId="eadf55f5-308c-43ce-9841-e500cc622222" providerId="ADAL" clId="{0AF341FE-7C4A-4D7E-8217-905FA127DD6D}" dt="2020-10-18T17:48:59.909" v="7503"/>
          <ac:spMkLst>
            <pc:docMk/>
            <pc:sldMk cId="1697503020" sldId="285"/>
            <ac:spMk id="7" creationId="{1ABF8DDA-08F0-44E9-A683-4C3FA8EFB547}"/>
          </ac:spMkLst>
        </pc:spChg>
      </pc:sldChg>
      <pc:sldChg chg="addSp delSp modSp new mod ord setBg modClrScheme chgLayout">
        <pc:chgData name="Demšar, Jure" userId="eadf55f5-308c-43ce-9841-e500cc622222" providerId="ADAL" clId="{0AF341FE-7C4A-4D7E-8217-905FA127DD6D}" dt="2020-10-18T18:01:15.909" v="8435" actId="14100"/>
        <pc:sldMkLst>
          <pc:docMk/>
          <pc:sldMk cId="239547347" sldId="286"/>
        </pc:sldMkLst>
        <pc:spChg chg="del">
          <ac:chgData name="Demšar, Jure" userId="eadf55f5-308c-43ce-9841-e500cc622222" providerId="ADAL" clId="{0AF341FE-7C4A-4D7E-8217-905FA127DD6D}" dt="2020-10-18T17:51:25.606" v="7796" actId="700"/>
          <ac:spMkLst>
            <pc:docMk/>
            <pc:sldMk cId="239547347" sldId="286"/>
            <ac:spMk id="2" creationId="{16F2C9A8-2A2D-4D4E-9647-4F79ECF82CD2}"/>
          </ac:spMkLst>
        </pc:spChg>
        <pc:spChg chg="del">
          <ac:chgData name="Demšar, Jure" userId="eadf55f5-308c-43ce-9841-e500cc622222" providerId="ADAL" clId="{0AF341FE-7C4A-4D7E-8217-905FA127DD6D}" dt="2020-10-18T17:51:25.606" v="7796" actId="700"/>
          <ac:spMkLst>
            <pc:docMk/>
            <pc:sldMk cId="239547347" sldId="286"/>
            <ac:spMk id="3" creationId="{C057A4F2-394D-4D6D-BD62-D87A7F4CE0F7}"/>
          </ac:spMkLst>
        </pc:spChg>
        <pc:spChg chg="add del mod ord">
          <ac:chgData name="Demšar, Jure" userId="eadf55f5-308c-43ce-9841-e500cc622222" providerId="ADAL" clId="{0AF341FE-7C4A-4D7E-8217-905FA127DD6D}" dt="2020-10-18T17:52:15.394" v="7811" actId="478"/>
          <ac:spMkLst>
            <pc:docMk/>
            <pc:sldMk cId="239547347" sldId="286"/>
            <ac:spMk id="4" creationId="{CB7FEB5B-3ABA-4F62-A8B9-FCAAF266FA52}"/>
          </ac:spMkLst>
        </pc:spChg>
        <pc:graphicFrameChg chg="add mod">
          <ac:chgData name="Demšar, Jure" userId="eadf55f5-308c-43ce-9841-e500cc622222" providerId="ADAL" clId="{0AF341FE-7C4A-4D7E-8217-905FA127DD6D}" dt="2020-10-18T18:01:15.909" v="8435" actId="14100"/>
          <ac:graphicFrameMkLst>
            <pc:docMk/>
            <pc:sldMk cId="239547347" sldId="286"/>
            <ac:graphicFrameMk id="6" creationId="{58620CC7-430E-49AF-B608-D81BF082EB77}"/>
          </ac:graphicFrameMkLst>
        </pc:graphicFrameChg>
        <pc:picChg chg="add del mod">
          <ac:chgData name="Demšar, Jure" userId="eadf55f5-308c-43ce-9841-e500cc622222" providerId="ADAL" clId="{0AF341FE-7C4A-4D7E-8217-905FA127DD6D}" dt="2020-10-18T17:58:28.315" v="8164" actId="478"/>
          <ac:picMkLst>
            <pc:docMk/>
            <pc:sldMk cId="239547347" sldId="286"/>
            <ac:picMk id="5" creationId="{34BEE174-298E-4595-88DF-142476F511B1}"/>
          </ac:picMkLst>
        </pc:picChg>
      </pc:sldChg>
      <pc:sldChg chg="add del">
        <pc:chgData name="Demšar, Jure" userId="eadf55f5-308c-43ce-9841-e500cc622222" providerId="ADAL" clId="{0AF341FE-7C4A-4D7E-8217-905FA127DD6D}" dt="2020-10-18T17:51:19.352" v="7794" actId="47"/>
        <pc:sldMkLst>
          <pc:docMk/>
          <pc:sldMk cId="1274340762" sldId="286"/>
        </pc:sldMkLst>
      </pc:sldChg>
      <pc:sldChg chg="addSp delSp modSp new mod modClrScheme chgLayout">
        <pc:chgData name="Demšar, Jure" userId="eadf55f5-308c-43ce-9841-e500cc622222" providerId="ADAL" clId="{0AF341FE-7C4A-4D7E-8217-905FA127DD6D}" dt="2020-10-18T17:56:15.984" v="7866" actId="113"/>
        <pc:sldMkLst>
          <pc:docMk/>
          <pc:sldMk cId="1491064691" sldId="287"/>
        </pc:sldMkLst>
        <pc:spChg chg="del">
          <ac:chgData name="Demšar, Jure" userId="eadf55f5-308c-43ce-9841-e500cc622222" providerId="ADAL" clId="{0AF341FE-7C4A-4D7E-8217-905FA127DD6D}" dt="2020-10-18T17:52:37.437" v="7815" actId="700"/>
          <ac:spMkLst>
            <pc:docMk/>
            <pc:sldMk cId="1491064691" sldId="287"/>
            <ac:spMk id="2" creationId="{304442DB-0D97-4CF1-8742-AA6038F63C47}"/>
          </ac:spMkLst>
        </pc:spChg>
        <pc:spChg chg="del">
          <ac:chgData name="Demšar, Jure" userId="eadf55f5-308c-43ce-9841-e500cc622222" providerId="ADAL" clId="{0AF341FE-7C4A-4D7E-8217-905FA127DD6D}" dt="2020-10-18T17:52:37.437" v="7815" actId="700"/>
          <ac:spMkLst>
            <pc:docMk/>
            <pc:sldMk cId="1491064691" sldId="287"/>
            <ac:spMk id="3" creationId="{F52825B1-6E2F-46AE-8C53-87E95DD2797D}"/>
          </ac:spMkLst>
        </pc:spChg>
        <pc:spChg chg="del mod ord">
          <ac:chgData name="Demšar, Jure" userId="eadf55f5-308c-43ce-9841-e500cc622222" providerId="ADAL" clId="{0AF341FE-7C4A-4D7E-8217-905FA127DD6D}" dt="2020-10-18T17:52:38.531" v="7816" actId="478"/>
          <ac:spMkLst>
            <pc:docMk/>
            <pc:sldMk cId="1491064691" sldId="287"/>
            <ac:spMk id="4" creationId="{30A89A95-E5CE-4F79-A5DD-5252820E0F23}"/>
          </ac:spMkLst>
        </pc:spChg>
        <pc:spChg chg="add mod">
          <ac:chgData name="Demšar, Jure" userId="eadf55f5-308c-43ce-9841-e500cc622222" providerId="ADAL" clId="{0AF341FE-7C4A-4D7E-8217-905FA127DD6D}" dt="2020-10-18T17:56:15.984" v="7866" actId="113"/>
          <ac:spMkLst>
            <pc:docMk/>
            <pc:sldMk cId="1491064691" sldId="287"/>
            <ac:spMk id="5" creationId="{4023BEE2-5CA7-4422-8A7A-A36E48A5E4FB}"/>
          </ac:spMkLst>
        </pc:spChg>
        <pc:picChg chg="add mod">
          <ac:chgData name="Demšar, Jure" userId="eadf55f5-308c-43ce-9841-e500cc622222" providerId="ADAL" clId="{0AF341FE-7C4A-4D7E-8217-905FA127DD6D}" dt="2020-10-18T17:55:14.640" v="7848" actId="1076"/>
          <ac:picMkLst>
            <pc:docMk/>
            <pc:sldMk cId="1491064691" sldId="287"/>
            <ac:picMk id="6" creationId="{5E47C190-4F70-49BF-AFF5-1BB2E741A8EE}"/>
          </ac:picMkLst>
        </pc:picChg>
        <pc:picChg chg="add del mod">
          <ac:chgData name="Demšar, Jure" userId="eadf55f5-308c-43ce-9841-e500cc622222" providerId="ADAL" clId="{0AF341FE-7C4A-4D7E-8217-905FA127DD6D}" dt="2020-10-18T17:55:22.363" v="7850" actId="478"/>
          <ac:picMkLst>
            <pc:docMk/>
            <pc:sldMk cId="1491064691" sldId="287"/>
            <ac:picMk id="7" creationId="{6C1B460E-6FB2-41EE-A83E-C27AC41B2FA6}"/>
          </ac:picMkLst>
        </pc:picChg>
        <pc:picChg chg="add del mod">
          <ac:chgData name="Demšar, Jure" userId="eadf55f5-308c-43ce-9841-e500cc622222" providerId="ADAL" clId="{0AF341FE-7C4A-4D7E-8217-905FA127DD6D}" dt="2020-10-18T17:55:43.267" v="7855" actId="478"/>
          <ac:picMkLst>
            <pc:docMk/>
            <pc:sldMk cId="1491064691" sldId="287"/>
            <ac:picMk id="8" creationId="{F4C9329A-F8D7-4AD7-B472-AF9439AE3CE7}"/>
          </ac:picMkLst>
        </pc:picChg>
        <pc:picChg chg="add mod">
          <ac:chgData name="Demšar, Jure" userId="eadf55f5-308c-43ce-9841-e500cc622222" providerId="ADAL" clId="{0AF341FE-7C4A-4D7E-8217-905FA127DD6D}" dt="2020-10-18T17:56:01.447" v="7859" actId="1076"/>
          <ac:picMkLst>
            <pc:docMk/>
            <pc:sldMk cId="1491064691" sldId="287"/>
            <ac:picMk id="9" creationId="{4BAD8C47-DC58-489D-99D7-568D4BAA67E7}"/>
          </ac:picMkLst>
        </pc:picChg>
      </pc:sldChg>
      <pc:sldChg chg="addSp delSp modSp add mod">
        <pc:chgData name="Demšar, Jure" userId="eadf55f5-308c-43ce-9841-e500cc622222" providerId="ADAL" clId="{0AF341FE-7C4A-4D7E-8217-905FA127DD6D}" dt="2020-10-18T18:02:55.016" v="8440" actId="1076"/>
        <pc:sldMkLst>
          <pc:docMk/>
          <pc:sldMk cId="1681080339" sldId="288"/>
        </pc:sldMkLst>
        <pc:graphicFrameChg chg="add mod">
          <ac:chgData name="Demšar, Jure" userId="eadf55f5-308c-43ce-9841-e500cc622222" providerId="ADAL" clId="{0AF341FE-7C4A-4D7E-8217-905FA127DD6D}" dt="2020-10-18T18:02:55.016" v="8440" actId="1076"/>
          <ac:graphicFrameMkLst>
            <pc:docMk/>
            <pc:sldMk cId="1681080339" sldId="288"/>
            <ac:graphicFrameMk id="2" creationId="{EA112332-0C60-48C0-AEF2-F13E5735A2C6}"/>
          </ac:graphicFrameMkLst>
        </pc:graphicFrameChg>
        <pc:picChg chg="del">
          <ac:chgData name="Demšar, Jure" userId="eadf55f5-308c-43ce-9841-e500cc622222" providerId="ADAL" clId="{0AF341FE-7C4A-4D7E-8217-905FA127DD6D}" dt="2020-10-18T17:58:26.934" v="8163" actId="478"/>
          <ac:picMkLst>
            <pc:docMk/>
            <pc:sldMk cId="1681080339" sldId="288"/>
            <ac:picMk id="5" creationId="{34BEE174-298E-4595-88DF-142476F511B1}"/>
          </ac:picMkLst>
        </pc:picChg>
      </pc:sldChg>
      <pc:sldChg chg="add">
        <pc:chgData name="Demšar, Jure" userId="eadf55f5-308c-43ce-9841-e500cc622222" providerId="ADAL" clId="{0AF341FE-7C4A-4D7E-8217-905FA127DD6D}" dt="2020-10-18T17:58:25.015" v="8162"/>
        <pc:sldMkLst>
          <pc:docMk/>
          <pc:sldMk cId="3395289514" sldId="289"/>
        </pc:sldMkLst>
      </pc:sldChg>
      <pc:sldChg chg="addSp modSp add mod ord">
        <pc:chgData name="Demšar, Jure" userId="eadf55f5-308c-43ce-9841-e500cc622222" providerId="ADAL" clId="{0AF341FE-7C4A-4D7E-8217-905FA127DD6D}" dt="2020-10-18T17:59:51.820" v="8432" actId="962"/>
        <pc:sldMkLst>
          <pc:docMk/>
          <pc:sldMk cId="220731470" sldId="290"/>
        </pc:sldMkLst>
        <pc:spChg chg="mod">
          <ac:chgData name="Demšar, Jure" userId="eadf55f5-308c-43ce-9841-e500cc622222" providerId="ADAL" clId="{0AF341FE-7C4A-4D7E-8217-905FA127DD6D}" dt="2020-10-18T17:58:43.129" v="8181" actId="20577"/>
          <ac:spMkLst>
            <pc:docMk/>
            <pc:sldMk cId="220731470" sldId="29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9:33.386" v="8428" actId="33524"/>
          <ac:spMkLst>
            <pc:docMk/>
            <pc:sldMk cId="220731470" sldId="290"/>
            <ac:spMk id="3" creationId="{02774E1B-7E41-4FBF-B60A-597EA771BF83}"/>
          </ac:spMkLst>
        </pc:spChg>
        <pc:picChg chg="add mod">
          <ac:chgData name="Demšar, Jure" userId="eadf55f5-308c-43ce-9841-e500cc622222" providerId="ADAL" clId="{0AF341FE-7C4A-4D7E-8217-905FA127DD6D}" dt="2020-10-18T17:59:51.820" v="8432" actId="962"/>
          <ac:picMkLst>
            <pc:docMk/>
            <pc:sldMk cId="220731470" sldId="290"/>
            <ac:picMk id="8" creationId="{7EBDBBA6-BB21-4347-BCE0-C564AE9236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8DC33-9320-4328-B019-E0163181A3C7}" type="datetimeFigureOut">
              <a:rPr lang="LID4096" smtClean="0"/>
              <a:t>12/03/2020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5041-6ABE-482D-8014-87CF18E72B1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82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58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3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205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789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523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7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8B7-67C5-4A34-9D89-4D3855478B38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99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644-7963-4809-9FF7-F9DF3305E547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CBB3-0644-4928-A7BE-41D4F8638333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85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827A-731F-4B00-B107-0A188EC60DAC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18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6D72-F593-4B40-B106-3EC660BC654E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6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6076-8E4C-42D8-AF17-F97426B5A340}" type="datetime1">
              <a:rPr lang="LID4096" smtClean="0"/>
              <a:t>12/03/2020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026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7D47-60FF-4C64-862B-023FFBAD268A}" type="datetime1">
              <a:rPr lang="LID4096" smtClean="0"/>
              <a:t>12/03/2020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17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EEE-FEBE-4D06-A0A4-D3C86B39934D}" type="datetime1">
              <a:rPr lang="LID4096" smtClean="0"/>
              <a:t>12/03/2020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15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84AE-54D1-4B7D-8A6B-EF7CB9635BE3}" type="datetime1">
              <a:rPr lang="LID4096" smtClean="0"/>
              <a:t>12/03/2020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9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948E-2D54-4984-8A4B-70C1CA7F957B}" type="datetime1">
              <a:rPr lang="LID4096" smtClean="0"/>
              <a:t>12/03/2020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59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6861-8171-4936-A2D2-42381F04264D}" type="datetime1">
              <a:rPr lang="LID4096" smtClean="0"/>
              <a:t>12/03/2020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9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57CB-971F-4825-B9C7-A50F10DC2193}" type="datetime1">
              <a:rPr lang="LID4096" smtClean="0"/>
              <a:t>12/03/2020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03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ure.demsar@fri.uni-lj.s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C40E986A-F8CB-438A-B4A9-4FE842FEF2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9" y="361728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307070"/>
            <a:ext cx="6858000" cy="110085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Prior/posterior predictive checking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Jure Demšar</a:t>
            </a:r>
            <a:endParaRPr lang="LID4096" sz="5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51214822-61B3-48DD-A96A-294CAD48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019859" y="361728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Prior predictive checking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Prior predictive checking generates data according to a given choice of priors to assess whether the priors we have chosen are appropriate for the task at hand.</a:t>
            </a:r>
          </a:p>
          <a:p>
            <a:pPr marL="0" indent="0">
              <a:buNone/>
            </a:pPr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usually work on toy (simulated data). However, this data needs to be somewhat representative of the real data.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If toy data is completely bogus then there is a decent chance that our findings will be bogus as well.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2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7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I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Number of predictors and priors</a:t>
            </a:r>
            <a:endParaRPr lang="LID4096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II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Cauchy(0, 2.5) prior on the intercept</a:t>
            </a:r>
            <a:endParaRPr lang="LID4096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51214822-61B3-48DD-A96A-294CAD48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019859" y="361728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Posterior predictive checking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time around we are checking the quality of our posterior distribution fits.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are investigating whether the quantities we are interested in are modelled well.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is usually done via replicate datasets. We use posterior distributions to generate “new” datasets, which we than compare with the real one.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Another useful tool are visualizations that show how the posterior distributions fit </a:t>
            </a:r>
            <a:r>
              <a:rPr lang="en-US" sz="200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underlying data.</a:t>
            </a:r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5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III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Replicate datasets</a:t>
            </a:r>
            <a:endParaRPr lang="LID4096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IV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Simple linear regression for predicting temperature</a:t>
            </a:r>
            <a:endParaRPr lang="LID4096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 V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b="1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Reaction times</a:t>
            </a:r>
            <a:endParaRPr lang="LID4096" sz="2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5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Questions, problems …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  <a:hlinkClick r:id="rId3"/>
              </a:rPr>
              <a:t>jure.demsar@fri.uni-lj.si</a:t>
            </a:r>
            <a:endParaRPr lang="LID4096" sz="5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228</Words>
  <Application>Microsoft Office PowerPoint</Application>
  <PresentationFormat>On-screen Show (16:10)</PresentationFormat>
  <Paragraphs>30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Source Sans Pro Light</vt:lpstr>
      <vt:lpstr>Office Theme</vt:lpstr>
      <vt:lpstr>Prior/posterior predictive checking  Jure Demšar</vt:lpstr>
      <vt:lpstr>Prior predictive checking</vt:lpstr>
      <vt:lpstr>Example I  Number of predictors and priors</vt:lpstr>
      <vt:lpstr>Example II  Cauchy(0, 2.5) prior on the intercept</vt:lpstr>
      <vt:lpstr>Posterior predictive checking</vt:lpstr>
      <vt:lpstr>Example III  Replicate datasets</vt:lpstr>
      <vt:lpstr>Example IV  Simple linear regression for predicting temperature</vt:lpstr>
      <vt:lpstr>Example V  Reaction times</vt:lpstr>
      <vt:lpstr>Questions, problems …  jure.demsar@fri.uni-lj.si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Version Control I</dc:title>
  <dc:creator>Demšar, Jure</dc:creator>
  <cp:lastModifiedBy>Demšar, Jure</cp:lastModifiedBy>
  <cp:revision>31</cp:revision>
  <dcterms:created xsi:type="dcterms:W3CDTF">2020-10-14T12:48:18Z</dcterms:created>
  <dcterms:modified xsi:type="dcterms:W3CDTF">2020-12-03T13:48:08Z</dcterms:modified>
</cp:coreProperties>
</file>