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c5a7118f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c5a7118f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c5a7118f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c5a7118f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c5a7118f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c5a7118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c5a7118f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c5a7118f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c5a7118f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c5a7118f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c5a711b2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c5a711b2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c5a7118f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c5a7118f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6c5a7118f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c5a7118f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c5a7118f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c5a7118f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0" y="14025"/>
            <a:ext cx="9171900" cy="5143500"/>
          </a:xfrm>
          <a:prstGeom prst="rect">
            <a:avLst/>
          </a:prstGeom>
          <a:solidFill>
            <a:srgbClr val="23CFF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 name="Google Shape;67;p13"/>
          <p:cNvPicPr preferRelativeResize="0"/>
          <p:nvPr/>
        </p:nvPicPr>
        <p:blipFill>
          <a:blip r:embed="rId3">
            <a:alphaModFix/>
          </a:blip>
          <a:stretch>
            <a:fillRect/>
          </a:stretch>
        </p:blipFill>
        <p:spPr>
          <a:xfrm>
            <a:off x="0" y="246174"/>
            <a:ext cx="9144001" cy="400305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sp>
        <p:nvSpPr>
          <p:cNvPr id="122" name="Google Shape;122;p22"/>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Sufficient Network Bandwidth</a:t>
            </a:r>
            <a:endParaRPr sz="1400"/>
          </a:p>
          <a:p>
            <a:pPr indent="-317500" lvl="0" marL="457200" rtl="0" algn="l">
              <a:spcBef>
                <a:spcPts val="0"/>
              </a:spcBef>
              <a:spcAft>
                <a:spcPts val="0"/>
              </a:spcAft>
              <a:buSzPts val="1400"/>
              <a:buChar char="●"/>
            </a:pPr>
            <a:r>
              <a:rPr lang="en" sz="1400"/>
              <a:t>Platform Compatibility</a:t>
            </a:r>
            <a:endParaRPr sz="1400"/>
          </a:p>
          <a:p>
            <a:pPr indent="-317500" lvl="0" marL="457200" rtl="0" algn="l">
              <a:spcBef>
                <a:spcPts val="0"/>
              </a:spcBef>
              <a:spcAft>
                <a:spcPts val="0"/>
              </a:spcAft>
              <a:buSzPts val="1400"/>
              <a:buChar char="●"/>
            </a:pPr>
            <a:r>
              <a:rPr lang="en" sz="1400"/>
              <a:t>Readability</a:t>
            </a:r>
            <a:endParaRPr sz="1400"/>
          </a:p>
          <a:p>
            <a:pPr indent="-317500" lvl="0" marL="457200" rtl="0" algn="l">
              <a:spcBef>
                <a:spcPts val="0"/>
              </a:spcBef>
              <a:spcAft>
                <a:spcPts val="0"/>
              </a:spcAft>
              <a:buSzPts val="1400"/>
              <a:buChar char="●"/>
            </a:pPr>
            <a:r>
              <a:rPr lang="en" sz="1400"/>
              <a:t>Response Time</a:t>
            </a:r>
            <a:endParaRPr sz="1400"/>
          </a:p>
          <a:p>
            <a:pPr indent="-317500" lvl="0" marL="457200" rtl="0" algn="l">
              <a:spcBef>
                <a:spcPts val="0"/>
              </a:spcBef>
              <a:spcAft>
                <a:spcPts val="0"/>
              </a:spcAft>
              <a:buSzPts val="1400"/>
              <a:buChar char="●"/>
            </a:pPr>
            <a:r>
              <a:rPr lang="en" sz="1400"/>
              <a:t>Safety</a:t>
            </a:r>
            <a:endParaRPr sz="1400"/>
          </a:p>
          <a:p>
            <a:pPr indent="-317500" lvl="0" marL="457200" rtl="0" algn="l">
              <a:spcBef>
                <a:spcPts val="0"/>
              </a:spcBef>
              <a:spcAft>
                <a:spcPts val="0"/>
              </a:spcAft>
              <a:buSzPts val="1400"/>
              <a:buChar char="●"/>
            </a:pPr>
            <a:r>
              <a:rPr lang="en" sz="1400"/>
              <a:t>Usability</a:t>
            </a:r>
            <a:endParaRPr sz="1400"/>
          </a:p>
          <a:p>
            <a:pPr indent="-317500" lvl="0" marL="457200" rtl="0" algn="l">
              <a:spcBef>
                <a:spcPts val="0"/>
              </a:spcBef>
              <a:spcAft>
                <a:spcPts val="0"/>
              </a:spcAft>
              <a:buSzPts val="1400"/>
              <a:buChar char="●"/>
            </a:pPr>
            <a:r>
              <a:rPr lang="en" sz="1400"/>
              <a:t>Privacy</a:t>
            </a:r>
            <a:endParaRPr sz="1400"/>
          </a:p>
          <a:p>
            <a:pPr indent="-317500" lvl="0" marL="457200" rtl="0" algn="l">
              <a:spcBef>
                <a:spcPts val="0"/>
              </a:spcBef>
              <a:spcAft>
                <a:spcPts val="0"/>
              </a:spcAft>
              <a:buSzPts val="1400"/>
              <a:buChar char="●"/>
            </a:pPr>
            <a:r>
              <a:rPr lang="en" sz="1400"/>
              <a:t>Quality</a:t>
            </a:r>
            <a:endParaRPr sz="1400"/>
          </a:p>
          <a:p>
            <a:pPr indent="-317500" lvl="0" marL="457200" rtl="0" algn="l">
              <a:spcBef>
                <a:spcPts val="0"/>
              </a:spcBef>
              <a:spcAft>
                <a:spcPts val="0"/>
              </a:spcAft>
              <a:buSzPts val="1400"/>
              <a:buChar char="●"/>
            </a:pPr>
            <a:r>
              <a:rPr lang="en" sz="1400"/>
              <a:t>Data Integrity</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Goals</a:t>
            </a:r>
            <a:endParaRPr/>
          </a:p>
        </p:txBody>
      </p:sp>
      <p:sp>
        <p:nvSpPr>
          <p:cNvPr id="73" name="Google Shape;73;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Easy GUI to find people to go to the gym with</a:t>
            </a:r>
            <a:endParaRPr sz="1800"/>
          </a:p>
          <a:p>
            <a:pPr indent="-342900" lvl="0" marL="457200" rtl="0" algn="l">
              <a:spcBef>
                <a:spcPts val="0"/>
              </a:spcBef>
              <a:spcAft>
                <a:spcPts val="0"/>
              </a:spcAft>
              <a:buSzPts val="1800"/>
              <a:buChar char="●"/>
            </a:pPr>
            <a:r>
              <a:rPr lang="en" sz="1800"/>
              <a:t>Allow features such as finding personal trainers</a:t>
            </a:r>
            <a:endParaRPr sz="1800"/>
          </a:p>
          <a:p>
            <a:pPr indent="-342900" lvl="0" marL="457200" rtl="0" algn="l">
              <a:spcBef>
                <a:spcPts val="0"/>
              </a:spcBef>
              <a:spcAft>
                <a:spcPts val="0"/>
              </a:spcAft>
              <a:buSzPts val="1800"/>
              <a:buChar char="●"/>
            </a:pPr>
            <a:r>
              <a:rPr lang="en" sz="1800"/>
              <a:t>Monitor data input</a:t>
            </a:r>
            <a:endParaRPr sz="1800"/>
          </a:p>
          <a:p>
            <a:pPr indent="-342900" lvl="0" marL="457200" rtl="0" algn="l">
              <a:spcBef>
                <a:spcPts val="0"/>
              </a:spcBef>
              <a:spcAft>
                <a:spcPts val="0"/>
              </a:spcAft>
              <a:buSzPts val="1800"/>
              <a:buChar char="●"/>
            </a:pPr>
            <a:r>
              <a:rPr lang="en" sz="1800"/>
              <a:t>Secure user interactions </a:t>
            </a:r>
            <a:endParaRPr sz="1800"/>
          </a:p>
          <a:p>
            <a:pPr indent="-342900" lvl="0" marL="457200" rtl="0" algn="l">
              <a:spcBef>
                <a:spcPts val="0"/>
              </a:spcBef>
              <a:spcAft>
                <a:spcPts val="0"/>
              </a:spcAft>
              <a:buSzPts val="1800"/>
              <a:buChar char="●"/>
            </a:pPr>
            <a:r>
              <a:rPr lang="en" sz="1800"/>
              <a:t>Use GitHub for editing the project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a:t>
            </a:r>
            <a:endParaRPr/>
          </a:p>
        </p:txBody>
      </p:sp>
      <p:sp>
        <p:nvSpPr>
          <p:cNvPr id="79" name="Google Shape;79;p15"/>
          <p:cNvSpPr txBox="1"/>
          <p:nvPr>
            <p:ph idx="1" type="body"/>
          </p:nvPr>
        </p:nvSpPr>
        <p:spPr>
          <a:xfrm>
            <a:off x="4392700" y="500925"/>
            <a:ext cx="4751400" cy="40986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Char char="●"/>
            </a:pPr>
            <a:r>
              <a:rPr lang="en" sz="1600">
                <a:solidFill>
                  <a:schemeClr val="dk1"/>
                </a:solidFill>
              </a:rPr>
              <a:t>Matching lifters</a:t>
            </a:r>
            <a:endParaRPr sz="1600">
              <a:solidFill>
                <a:schemeClr val="dk1"/>
              </a:solidFill>
            </a:endParaRPr>
          </a:p>
          <a:p>
            <a:pPr indent="-330200" lvl="1" marL="914400" rtl="0" algn="l">
              <a:lnSpc>
                <a:spcPct val="200000"/>
              </a:lnSpc>
              <a:spcBef>
                <a:spcPts val="0"/>
              </a:spcBef>
              <a:spcAft>
                <a:spcPts val="0"/>
              </a:spcAft>
              <a:buClr>
                <a:schemeClr val="dk1"/>
              </a:buClr>
              <a:buSzPts val="1600"/>
              <a:buChar char="○"/>
            </a:pPr>
            <a:r>
              <a:rPr lang="en" sz="1600">
                <a:solidFill>
                  <a:schemeClr val="dk1"/>
                </a:solidFill>
              </a:rPr>
              <a:t>Matching Criteria</a:t>
            </a:r>
            <a:endParaRPr sz="1600">
              <a:solidFill>
                <a:schemeClr val="dk1"/>
              </a:solidFill>
            </a:endParaRPr>
          </a:p>
          <a:p>
            <a:pPr indent="-330200" lvl="2" marL="1371600" rtl="0" algn="l">
              <a:lnSpc>
                <a:spcPct val="200000"/>
              </a:lnSpc>
              <a:spcBef>
                <a:spcPts val="0"/>
              </a:spcBef>
              <a:spcAft>
                <a:spcPts val="0"/>
              </a:spcAft>
              <a:buClr>
                <a:schemeClr val="dk1"/>
              </a:buClr>
              <a:buSzPts val="1600"/>
              <a:buChar char="■"/>
            </a:pPr>
            <a:r>
              <a:rPr lang="en" sz="1600">
                <a:solidFill>
                  <a:schemeClr val="dk1"/>
                </a:solidFill>
              </a:rPr>
              <a:t>Gym location</a:t>
            </a:r>
            <a:endParaRPr sz="1600">
              <a:solidFill>
                <a:schemeClr val="dk1"/>
              </a:solidFill>
            </a:endParaRPr>
          </a:p>
          <a:p>
            <a:pPr indent="-330200" lvl="2" marL="1371600" rtl="0" algn="l">
              <a:lnSpc>
                <a:spcPct val="200000"/>
              </a:lnSpc>
              <a:spcBef>
                <a:spcPts val="0"/>
              </a:spcBef>
              <a:spcAft>
                <a:spcPts val="0"/>
              </a:spcAft>
              <a:buClr>
                <a:schemeClr val="dk1"/>
              </a:buClr>
              <a:buSzPts val="1600"/>
              <a:buChar char="■"/>
            </a:pPr>
            <a:r>
              <a:rPr lang="en" sz="1600">
                <a:solidFill>
                  <a:schemeClr val="dk1"/>
                </a:solidFill>
              </a:rPr>
              <a:t>Lifting stats</a:t>
            </a:r>
            <a:endParaRPr sz="1600">
              <a:solidFill>
                <a:schemeClr val="dk1"/>
              </a:solidFill>
            </a:endParaRPr>
          </a:p>
          <a:p>
            <a:pPr indent="-330200" lvl="1" marL="914400" rtl="0" algn="l">
              <a:lnSpc>
                <a:spcPct val="200000"/>
              </a:lnSpc>
              <a:spcBef>
                <a:spcPts val="0"/>
              </a:spcBef>
              <a:spcAft>
                <a:spcPts val="0"/>
              </a:spcAft>
              <a:buClr>
                <a:schemeClr val="dk1"/>
              </a:buClr>
              <a:buSzPts val="1600"/>
              <a:buChar char="○"/>
            </a:pPr>
            <a:r>
              <a:rPr lang="en" sz="1600">
                <a:solidFill>
                  <a:schemeClr val="dk1"/>
                </a:solidFill>
              </a:rPr>
              <a:t>Chat</a:t>
            </a:r>
            <a:endParaRPr sz="1600">
              <a:solidFill>
                <a:schemeClr val="dk1"/>
              </a:solidFill>
            </a:endParaRPr>
          </a:p>
          <a:p>
            <a:pPr indent="-330200" lvl="1" marL="914400" rtl="0" algn="l">
              <a:lnSpc>
                <a:spcPct val="200000"/>
              </a:lnSpc>
              <a:spcBef>
                <a:spcPts val="0"/>
              </a:spcBef>
              <a:spcAft>
                <a:spcPts val="0"/>
              </a:spcAft>
              <a:buClr>
                <a:schemeClr val="dk1"/>
              </a:buClr>
              <a:buSzPts val="1600"/>
              <a:buChar char="○"/>
            </a:pPr>
            <a:r>
              <a:rPr lang="en" sz="1600">
                <a:solidFill>
                  <a:schemeClr val="dk1"/>
                </a:solidFill>
              </a:rPr>
              <a:t>Progress calendar / log</a:t>
            </a:r>
            <a:endParaRPr sz="1600">
              <a:solidFill>
                <a:schemeClr val="dk1"/>
              </a:solidFill>
            </a:endParaRPr>
          </a:p>
          <a:p>
            <a:pPr indent="-330200" lvl="1" marL="914400" rtl="0" algn="l">
              <a:lnSpc>
                <a:spcPct val="200000"/>
              </a:lnSpc>
              <a:spcBef>
                <a:spcPts val="0"/>
              </a:spcBef>
              <a:spcAft>
                <a:spcPts val="0"/>
              </a:spcAft>
              <a:buClr>
                <a:schemeClr val="dk1"/>
              </a:buClr>
              <a:buSzPts val="1600"/>
              <a:buChar char="○"/>
            </a:pPr>
            <a:r>
              <a:rPr lang="en" sz="1600">
                <a:solidFill>
                  <a:schemeClr val="dk1"/>
                </a:solidFill>
              </a:rPr>
              <a:t>Import personal trainer recommended food plan and/or workout plan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(cont)</a:t>
            </a:r>
            <a:endParaRPr/>
          </a:p>
        </p:txBody>
      </p:sp>
      <p:sp>
        <p:nvSpPr>
          <p:cNvPr id="85" name="Google Shape;85;p16"/>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chemeClr val="dk1"/>
              </a:buClr>
              <a:buSzPts val="1600"/>
              <a:buChar char="●"/>
            </a:pPr>
            <a:r>
              <a:rPr lang="en" sz="1600">
                <a:solidFill>
                  <a:schemeClr val="dk1"/>
                </a:solidFill>
              </a:rPr>
              <a:t>Matching runners</a:t>
            </a:r>
            <a:endParaRPr sz="1600">
              <a:solidFill>
                <a:schemeClr val="dk1"/>
              </a:solidFill>
            </a:endParaRPr>
          </a:p>
          <a:p>
            <a:pPr indent="-330200" lvl="1" marL="914400" rtl="0" algn="l">
              <a:lnSpc>
                <a:spcPct val="200000"/>
              </a:lnSpc>
              <a:spcBef>
                <a:spcPts val="0"/>
              </a:spcBef>
              <a:spcAft>
                <a:spcPts val="0"/>
              </a:spcAft>
              <a:buClr>
                <a:schemeClr val="dk1"/>
              </a:buClr>
              <a:buSzPts val="1600"/>
              <a:buChar char="○"/>
            </a:pPr>
            <a:r>
              <a:rPr lang="en" sz="1600">
                <a:solidFill>
                  <a:schemeClr val="dk1"/>
                </a:solidFill>
              </a:rPr>
              <a:t>Matching criteria</a:t>
            </a:r>
            <a:endParaRPr sz="1600">
              <a:solidFill>
                <a:schemeClr val="dk1"/>
              </a:solidFill>
            </a:endParaRPr>
          </a:p>
          <a:p>
            <a:pPr indent="-330200" lvl="2" marL="1371600" rtl="0" algn="l">
              <a:lnSpc>
                <a:spcPct val="200000"/>
              </a:lnSpc>
              <a:spcBef>
                <a:spcPts val="0"/>
              </a:spcBef>
              <a:spcAft>
                <a:spcPts val="0"/>
              </a:spcAft>
              <a:buClr>
                <a:schemeClr val="dk1"/>
              </a:buClr>
              <a:buSzPts val="1600"/>
              <a:buChar char="■"/>
            </a:pPr>
            <a:r>
              <a:rPr lang="en" sz="1600">
                <a:solidFill>
                  <a:schemeClr val="dk1"/>
                </a:solidFill>
              </a:rPr>
              <a:t>Location</a:t>
            </a:r>
            <a:endParaRPr sz="1600">
              <a:solidFill>
                <a:schemeClr val="dk1"/>
              </a:solidFill>
            </a:endParaRPr>
          </a:p>
          <a:p>
            <a:pPr indent="-330200" lvl="2" marL="1371600" rtl="0" algn="l">
              <a:lnSpc>
                <a:spcPct val="200000"/>
              </a:lnSpc>
              <a:spcBef>
                <a:spcPts val="0"/>
              </a:spcBef>
              <a:spcAft>
                <a:spcPts val="0"/>
              </a:spcAft>
              <a:buClr>
                <a:schemeClr val="dk1"/>
              </a:buClr>
              <a:buSzPts val="1600"/>
              <a:buChar char="■"/>
            </a:pPr>
            <a:r>
              <a:rPr lang="en" sz="1600">
                <a:solidFill>
                  <a:schemeClr val="dk1"/>
                </a:solidFill>
              </a:rPr>
              <a:t>Mile times</a:t>
            </a:r>
            <a:endParaRPr sz="1600">
              <a:solidFill>
                <a:schemeClr val="dk1"/>
              </a:solidFill>
            </a:endParaRPr>
          </a:p>
          <a:p>
            <a:pPr indent="-330200" lvl="1" marL="914400" rtl="0" algn="l">
              <a:lnSpc>
                <a:spcPct val="200000"/>
              </a:lnSpc>
              <a:spcBef>
                <a:spcPts val="0"/>
              </a:spcBef>
              <a:spcAft>
                <a:spcPts val="0"/>
              </a:spcAft>
              <a:buClr>
                <a:schemeClr val="dk1"/>
              </a:buClr>
              <a:buSzPts val="1600"/>
              <a:buChar char="○"/>
            </a:pPr>
            <a:r>
              <a:rPr lang="en" sz="1600">
                <a:solidFill>
                  <a:schemeClr val="dk1"/>
                </a:solidFill>
              </a:rPr>
              <a:t>Allow for running groups to be made?</a:t>
            </a:r>
            <a:endParaRPr sz="1600">
              <a:solidFill>
                <a:schemeClr val="dk1"/>
              </a:solidFill>
            </a:endParaRPr>
          </a:p>
          <a:p>
            <a:pPr indent="-330200" lvl="1" marL="914400" rtl="0" algn="l">
              <a:lnSpc>
                <a:spcPct val="200000"/>
              </a:lnSpc>
              <a:spcBef>
                <a:spcPts val="0"/>
              </a:spcBef>
              <a:spcAft>
                <a:spcPts val="0"/>
              </a:spcAft>
              <a:buClr>
                <a:schemeClr val="dk1"/>
              </a:buClr>
              <a:buSzPts val="1600"/>
              <a:buChar char="○"/>
            </a:pPr>
            <a:r>
              <a:rPr lang="en" sz="1600">
                <a:solidFill>
                  <a:schemeClr val="dk1"/>
                </a:solidFill>
              </a:rPr>
              <a:t>Events near the area</a:t>
            </a:r>
            <a:endParaRPr sz="1600">
              <a:solidFill>
                <a:schemeClr val="dk1"/>
              </a:solidFill>
            </a:endParaRPr>
          </a:p>
          <a:p>
            <a:pPr indent="-330200" lvl="1" marL="914400" rtl="0" algn="l">
              <a:lnSpc>
                <a:spcPct val="200000"/>
              </a:lnSpc>
              <a:spcBef>
                <a:spcPts val="0"/>
              </a:spcBef>
              <a:spcAft>
                <a:spcPts val="0"/>
              </a:spcAft>
              <a:buClr>
                <a:schemeClr val="dk1"/>
              </a:buClr>
              <a:buSzPts val="1600"/>
              <a:buChar char="○"/>
            </a:pPr>
            <a:r>
              <a:rPr lang="en" sz="1600">
                <a:solidFill>
                  <a:schemeClr val="dk1"/>
                </a:solidFill>
              </a:rPr>
              <a:t>Map with past runs logged</a:t>
            </a:r>
            <a:endParaRPr sz="16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(cont)</a:t>
            </a:r>
            <a:endParaRPr/>
          </a:p>
        </p:txBody>
      </p:sp>
      <p:sp>
        <p:nvSpPr>
          <p:cNvPr id="91" name="Google Shape;91;p17"/>
          <p:cNvSpPr txBox="1"/>
          <p:nvPr>
            <p:ph idx="1" type="body"/>
          </p:nvPr>
        </p:nvSpPr>
        <p:spPr>
          <a:xfrm>
            <a:off x="4644675" y="355250"/>
            <a:ext cx="4166400" cy="40986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Clr>
                <a:schemeClr val="dk1"/>
              </a:buClr>
              <a:buSzPts val="1300"/>
              <a:buChar char="●"/>
            </a:pPr>
            <a:r>
              <a:rPr lang="en">
                <a:solidFill>
                  <a:schemeClr val="dk1"/>
                </a:solidFill>
              </a:rPr>
              <a:t>Matching personal trainers</a:t>
            </a:r>
            <a:endParaRPr>
              <a:solidFill>
                <a:schemeClr val="dk1"/>
              </a:solidFill>
            </a:endParaRPr>
          </a:p>
          <a:p>
            <a:pPr indent="-311150" lvl="1" marL="914400" rtl="0" algn="l">
              <a:lnSpc>
                <a:spcPct val="200000"/>
              </a:lnSpc>
              <a:spcBef>
                <a:spcPts val="0"/>
              </a:spcBef>
              <a:spcAft>
                <a:spcPts val="0"/>
              </a:spcAft>
              <a:buClr>
                <a:schemeClr val="dk1"/>
              </a:buClr>
              <a:buSzPts val="1300"/>
              <a:buChar char="○"/>
            </a:pPr>
            <a:r>
              <a:rPr lang="en" sz="1300">
                <a:solidFill>
                  <a:schemeClr val="dk1"/>
                </a:solidFill>
              </a:rPr>
              <a:t>Allow people to go through and find a personal trainer they want to use</a:t>
            </a:r>
            <a:endParaRPr sz="1300">
              <a:solidFill>
                <a:schemeClr val="dk1"/>
              </a:solidFill>
            </a:endParaRPr>
          </a:p>
          <a:p>
            <a:pPr indent="-311150" lvl="2" marL="1371600" rtl="0" algn="l">
              <a:lnSpc>
                <a:spcPct val="200000"/>
              </a:lnSpc>
              <a:spcBef>
                <a:spcPts val="0"/>
              </a:spcBef>
              <a:spcAft>
                <a:spcPts val="0"/>
              </a:spcAft>
              <a:buClr>
                <a:schemeClr val="dk1"/>
              </a:buClr>
              <a:buSzPts val="1300"/>
              <a:buChar char="■"/>
            </a:pPr>
            <a:r>
              <a:rPr lang="en" sz="1300">
                <a:solidFill>
                  <a:schemeClr val="dk1"/>
                </a:solidFill>
              </a:rPr>
              <a:t>All trainers will have fees</a:t>
            </a:r>
            <a:endParaRPr sz="1300">
              <a:solidFill>
                <a:schemeClr val="dk1"/>
              </a:solidFill>
            </a:endParaRPr>
          </a:p>
          <a:p>
            <a:pPr indent="-311150" lvl="3" marL="1828800" rtl="0" algn="l">
              <a:lnSpc>
                <a:spcPct val="200000"/>
              </a:lnSpc>
              <a:spcBef>
                <a:spcPts val="0"/>
              </a:spcBef>
              <a:spcAft>
                <a:spcPts val="0"/>
              </a:spcAft>
              <a:buClr>
                <a:schemeClr val="dk1"/>
              </a:buClr>
              <a:buSzPts val="1300"/>
              <a:buChar char="●"/>
            </a:pPr>
            <a:r>
              <a:rPr lang="en" sz="1300">
                <a:solidFill>
                  <a:schemeClr val="dk1"/>
                </a:solidFill>
              </a:rPr>
              <a:t>Take a percentage of the fee</a:t>
            </a:r>
            <a:endParaRPr sz="1300">
              <a:solidFill>
                <a:schemeClr val="dk1"/>
              </a:solidFill>
            </a:endParaRPr>
          </a:p>
          <a:p>
            <a:pPr indent="-311150" lvl="2" marL="1371600" rtl="0" algn="l">
              <a:lnSpc>
                <a:spcPct val="200000"/>
              </a:lnSpc>
              <a:spcBef>
                <a:spcPts val="0"/>
              </a:spcBef>
              <a:spcAft>
                <a:spcPts val="0"/>
              </a:spcAft>
              <a:buClr>
                <a:schemeClr val="dk1"/>
              </a:buClr>
              <a:buSzPts val="1300"/>
              <a:buChar char="■"/>
            </a:pPr>
            <a:r>
              <a:rPr lang="en" sz="1300">
                <a:solidFill>
                  <a:schemeClr val="dk1"/>
                </a:solidFill>
              </a:rPr>
              <a:t>Profiles</a:t>
            </a:r>
            <a:endParaRPr sz="1300">
              <a:solidFill>
                <a:schemeClr val="dk1"/>
              </a:solidFill>
            </a:endParaRPr>
          </a:p>
          <a:p>
            <a:pPr indent="-311150" lvl="1" marL="914400" rtl="0" algn="l">
              <a:lnSpc>
                <a:spcPct val="200000"/>
              </a:lnSpc>
              <a:spcBef>
                <a:spcPts val="0"/>
              </a:spcBef>
              <a:spcAft>
                <a:spcPts val="0"/>
              </a:spcAft>
              <a:buClr>
                <a:schemeClr val="dk1"/>
              </a:buClr>
              <a:buSzPts val="1300"/>
              <a:buChar char="○"/>
            </a:pPr>
            <a:r>
              <a:rPr lang="en" sz="1300">
                <a:solidFill>
                  <a:schemeClr val="dk1"/>
                </a:solidFill>
              </a:rPr>
              <a:t>Have trainers post videos of samples and such</a:t>
            </a:r>
            <a:endParaRPr sz="1300">
              <a:solidFill>
                <a:schemeClr val="dk1"/>
              </a:solidFill>
            </a:endParaRPr>
          </a:p>
          <a:p>
            <a:pPr indent="-311150" lvl="1" marL="914400" rtl="0" algn="l">
              <a:lnSpc>
                <a:spcPct val="200000"/>
              </a:lnSpc>
              <a:spcBef>
                <a:spcPts val="0"/>
              </a:spcBef>
              <a:spcAft>
                <a:spcPts val="0"/>
              </a:spcAft>
              <a:buClr>
                <a:schemeClr val="dk1"/>
              </a:buClr>
              <a:buSzPts val="1300"/>
              <a:buChar char="○"/>
            </a:pPr>
            <a:r>
              <a:rPr lang="en" sz="1300">
                <a:solidFill>
                  <a:schemeClr val="dk1"/>
                </a:solidFill>
              </a:rPr>
              <a:t>Verify that they are actually trainers</a:t>
            </a:r>
            <a:endParaRPr sz="1300">
              <a:solidFill>
                <a:schemeClr val="dk1"/>
              </a:solidFill>
            </a:endParaRPr>
          </a:p>
          <a:p>
            <a:pPr indent="-311150" lvl="0" marL="457200" rtl="0" algn="l">
              <a:lnSpc>
                <a:spcPct val="200000"/>
              </a:lnSpc>
              <a:spcBef>
                <a:spcPts val="0"/>
              </a:spcBef>
              <a:spcAft>
                <a:spcPts val="0"/>
              </a:spcAft>
              <a:buClr>
                <a:schemeClr val="dk1"/>
              </a:buClr>
              <a:buSzPts val="1300"/>
              <a:buChar char="●"/>
            </a:pPr>
            <a:r>
              <a:rPr lang="en">
                <a:solidFill>
                  <a:schemeClr val="dk1"/>
                </a:solidFill>
              </a:rPr>
              <a:t>Premium Features</a:t>
            </a:r>
            <a:endParaRPr>
              <a:solidFill>
                <a:schemeClr val="dk1"/>
              </a:solidFill>
            </a:endParaRPr>
          </a:p>
          <a:p>
            <a:pPr indent="-311150" lvl="1" marL="914400" rtl="0" algn="l">
              <a:lnSpc>
                <a:spcPct val="200000"/>
              </a:lnSpc>
              <a:spcBef>
                <a:spcPts val="0"/>
              </a:spcBef>
              <a:spcAft>
                <a:spcPts val="0"/>
              </a:spcAft>
              <a:buClr>
                <a:schemeClr val="dk1"/>
              </a:buClr>
              <a:buSzPts val="1300"/>
              <a:buChar char="○"/>
            </a:pPr>
            <a:r>
              <a:rPr lang="en" sz="1300">
                <a:solidFill>
                  <a:schemeClr val="dk1"/>
                </a:solidFill>
              </a:rPr>
              <a:t>Verification</a:t>
            </a:r>
            <a:r>
              <a:rPr lang="en" sz="1300">
                <a:solidFill>
                  <a:schemeClr val="dk1"/>
                </a:solidFill>
              </a:rPr>
              <a:t> </a:t>
            </a:r>
            <a:endParaRPr sz="1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MEAN Stack</a:t>
            </a:r>
            <a:endParaRPr/>
          </a:p>
        </p:txBody>
      </p:sp>
      <p:sp>
        <p:nvSpPr>
          <p:cNvPr id="97" name="Google Shape;97;p18"/>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MongoDB</a:t>
            </a:r>
            <a:endParaRPr sz="1400"/>
          </a:p>
          <a:p>
            <a:pPr indent="-317500" lvl="1" marL="914400" rtl="0" algn="l">
              <a:spcBef>
                <a:spcPts val="0"/>
              </a:spcBef>
              <a:spcAft>
                <a:spcPts val="0"/>
              </a:spcAft>
              <a:buSzPts val="1400"/>
              <a:buAutoNum type="alphaLcPeriod"/>
            </a:pPr>
            <a:r>
              <a:rPr lang="en" sz="1400"/>
              <a:t>Back-end</a:t>
            </a:r>
            <a:endParaRPr sz="1400"/>
          </a:p>
          <a:p>
            <a:pPr indent="-317500" lvl="1" marL="914400" rtl="0" algn="l">
              <a:spcBef>
                <a:spcPts val="0"/>
              </a:spcBef>
              <a:spcAft>
                <a:spcPts val="0"/>
              </a:spcAft>
              <a:buSzPts val="1400"/>
              <a:buAutoNum type="alphaLcPeriod"/>
            </a:pPr>
            <a:r>
              <a:rPr lang="en" sz="1400"/>
              <a:t>NoSQL Database</a:t>
            </a:r>
            <a:endParaRPr sz="1400"/>
          </a:p>
          <a:p>
            <a:pPr indent="-317500" lvl="0" marL="457200" rtl="0" algn="l">
              <a:spcBef>
                <a:spcPts val="0"/>
              </a:spcBef>
              <a:spcAft>
                <a:spcPts val="0"/>
              </a:spcAft>
              <a:buSzPts val="1400"/>
              <a:buAutoNum type="arabicPeriod"/>
            </a:pPr>
            <a:r>
              <a:rPr lang="en" sz="1400"/>
              <a:t>Express.js</a:t>
            </a:r>
            <a:endParaRPr sz="1400"/>
          </a:p>
          <a:p>
            <a:pPr indent="-317500" lvl="1" marL="914400" rtl="0" algn="l">
              <a:spcBef>
                <a:spcPts val="0"/>
              </a:spcBef>
              <a:spcAft>
                <a:spcPts val="0"/>
              </a:spcAft>
              <a:buSzPts val="1400"/>
              <a:buAutoNum type="alphaLcPeriod"/>
            </a:pPr>
            <a:r>
              <a:rPr lang="en" sz="1400"/>
              <a:t>Web application framework</a:t>
            </a:r>
            <a:endParaRPr sz="1400"/>
          </a:p>
          <a:p>
            <a:pPr indent="-317500" lvl="1" marL="914400" rtl="0" algn="l">
              <a:spcBef>
                <a:spcPts val="0"/>
              </a:spcBef>
              <a:spcAft>
                <a:spcPts val="0"/>
              </a:spcAft>
              <a:buSzPts val="1400"/>
              <a:buAutoNum type="alphaLcPeriod"/>
            </a:pPr>
            <a:r>
              <a:rPr lang="en" sz="1400"/>
              <a:t>Runs on Node.js</a:t>
            </a:r>
            <a:endParaRPr sz="1400"/>
          </a:p>
          <a:p>
            <a:pPr indent="-317500" lvl="1" marL="914400" rtl="0" algn="l">
              <a:spcBef>
                <a:spcPts val="0"/>
              </a:spcBef>
              <a:spcAft>
                <a:spcPts val="0"/>
              </a:spcAft>
              <a:buSzPts val="1400"/>
              <a:buAutoNum type="alphaLcPeriod"/>
            </a:pPr>
            <a:r>
              <a:rPr lang="en" sz="1400"/>
              <a:t>Acts as a service</a:t>
            </a:r>
            <a:endParaRPr sz="1400"/>
          </a:p>
          <a:p>
            <a:pPr indent="-317500" lvl="0" marL="457200" rtl="0" algn="l">
              <a:spcBef>
                <a:spcPts val="0"/>
              </a:spcBef>
              <a:spcAft>
                <a:spcPts val="0"/>
              </a:spcAft>
              <a:buSzPts val="1400"/>
              <a:buAutoNum type="arabicPeriod"/>
            </a:pPr>
            <a:r>
              <a:rPr lang="en" sz="1400"/>
              <a:t>Angular</a:t>
            </a:r>
            <a:endParaRPr sz="1400"/>
          </a:p>
          <a:p>
            <a:pPr indent="-317500" lvl="1" marL="914400" rtl="0" algn="l">
              <a:spcBef>
                <a:spcPts val="0"/>
              </a:spcBef>
              <a:spcAft>
                <a:spcPts val="0"/>
              </a:spcAft>
              <a:buSzPts val="1400"/>
              <a:buAutoNum type="alphaLcPeriod"/>
            </a:pPr>
            <a:r>
              <a:rPr lang="en" sz="1400"/>
              <a:t>Javascript Model-View-Controller</a:t>
            </a:r>
            <a:endParaRPr sz="1400"/>
          </a:p>
          <a:p>
            <a:pPr indent="-317500" lvl="1" marL="914400" rtl="0" algn="l">
              <a:spcBef>
                <a:spcPts val="0"/>
              </a:spcBef>
              <a:spcAft>
                <a:spcPts val="0"/>
              </a:spcAft>
              <a:buSzPts val="1400"/>
              <a:buAutoNum type="alphaLcPeriod"/>
            </a:pPr>
            <a:r>
              <a:rPr lang="en" sz="1400"/>
              <a:t>Runs in-browser JS engines</a:t>
            </a:r>
            <a:endParaRPr sz="1400"/>
          </a:p>
          <a:p>
            <a:pPr indent="-317500" lvl="1" marL="914400" rtl="0" algn="l">
              <a:spcBef>
                <a:spcPts val="0"/>
              </a:spcBef>
              <a:spcAft>
                <a:spcPts val="0"/>
              </a:spcAft>
              <a:buSzPts val="1400"/>
              <a:buAutoNum type="alphaLcPeriod"/>
            </a:pPr>
            <a:r>
              <a:rPr lang="en" sz="1400"/>
              <a:t>Also used Angular Materials to beautify the pages</a:t>
            </a:r>
            <a:endParaRPr sz="1400"/>
          </a:p>
          <a:p>
            <a:pPr indent="-317500" lvl="0" marL="457200" rtl="0" algn="l">
              <a:spcBef>
                <a:spcPts val="0"/>
              </a:spcBef>
              <a:spcAft>
                <a:spcPts val="0"/>
              </a:spcAft>
              <a:buSzPts val="1400"/>
              <a:buAutoNum type="arabicPeriod"/>
            </a:pPr>
            <a:r>
              <a:rPr lang="en" sz="1400"/>
              <a:t>Node.js</a:t>
            </a:r>
            <a:endParaRPr sz="1400"/>
          </a:p>
          <a:p>
            <a:pPr indent="-317500" lvl="1" marL="914400" rtl="0" algn="l">
              <a:spcBef>
                <a:spcPts val="0"/>
              </a:spcBef>
              <a:spcAft>
                <a:spcPts val="0"/>
              </a:spcAft>
              <a:buSzPts val="1400"/>
              <a:buAutoNum type="alphaLcPeriod"/>
            </a:pPr>
            <a:r>
              <a:rPr lang="en" sz="1400"/>
              <a:t>Execution environment for server-side applications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Process</a:t>
            </a:r>
            <a:endParaRPr/>
          </a:p>
        </p:txBody>
      </p:sp>
      <p:sp>
        <p:nvSpPr>
          <p:cNvPr id="103" name="Google Shape;103;p19"/>
          <p:cNvSpPr txBox="1"/>
          <p:nvPr>
            <p:ph idx="1" type="body"/>
          </p:nvPr>
        </p:nvSpPr>
        <p:spPr>
          <a:xfrm>
            <a:off x="4325475" y="44825"/>
            <a:ext cx="4818600" cy="51435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200"/>
              <a:buChar char="●"/>
            </a:pPr>
            <a:r>
              <a:rPr lang="en" sz="1200"/>
              <a:t>We decided that a web app would be the best place to start</a:t>
            </a:r>
            <a:endParaRPr sz="1200"/>
          </a:p>
          <a:p>
            <a:pPr indent="-304800" lvl="0" marL="457200" rtl="0" algn="l">
              <a:lnSpc>
                <a:spcPct val="200000"/>
              </a:lnSpc>
              <a:spcBef>
                <a:spcPts val="0"/>
              </a:spcBef>
              <a:spcAft>
                <a:spcPts val="0"/>
              </a:spcAft>
              <a:buSzPts val="1200"/>
              <a:buChar char="●"/>
            </a:pPr>
            <a:r>
              <a:rPr lang="en" sz="1200"/>
              <a:t>We decided which packages we wanted to use and spent one meeting </a:t>
            </a:r>
            <a:r>
              <a:rPr lang="en" sz="1200"/>
              <a:t>downloading</a:t>
            </a:r>
            <a:r>
              <a:rPr lang="en" sz="1200"/>
              <a:t> the proper software</a:t>
            </a:r>
            <a:endParaRPr sz="1200"/>
          </a:p>
          <a:p>
            <a:pPr indent="-304800" lvl="0" marL="457200" rtl="0" algn="l">
              <a:lnSpc>
                <a:spcPct val="200000"/>
              </a:lnSpc>
              <a:spcBef>
                <a:spcPts val="0"/>
              </a:spcBef>
              <a:spcAft>
                <a:spcPts val="0"/>
              </a:spcAft>
              <a:buSzPts val="1200"/>
              <a:buChar char="●"/>
            </a:pPr>
            <a:r>
              <a:rPr lang="en" sz="1200"/>
              <a:t>We worked on the project over a 3 week period</a:t>
            </a:r>
            <a:endParaRPr sz="1200"/>
          </a:p>
          <a:p>
            <a:pPr indent="-304800" lvl="1" marL="914400" rtl="0" algn="l">
              <a:lnSpc>
                <a:spcPct val="200000"/>
              </a:lnSpc>
              <a:spcBef>
                <a:spcPts val="0"/>
              </a:spcBef>
              <a:spcAft>
                <a:spcPts val="0"/>
              </a:spcAft>
              <a:buSzPts val="1200"/>
              <a:buChar char="○"/>
            </a:pPr>
            <a:r>
              <a:rPr lang="en" sz="1200"/>
              <a:t>We would meet up bi-weekly to go over goals that we achieved</a:t>
            </a:r>
            <a:endParaRPr sz="1200"/>
          </a:p>
          <a:p>
            <a:pPr indent="-304800" lvl="2" marL="1371600" rtl="0" algn="l">
              <a:lnSpc>
                <a:spcPct val="200000"/>
              </a:lnSpc>
              <a:spcBef>
                <a:spcPts val="0"/>
              </a:spcBef>
              <a:spcAft>
                <a:spcPts val="0"/>
              </a:spcAft>
              <a:buSzPts val="1200"/>
              <a:buChar char="■"/>
            </a:pPr>
            <a:r>
              <a:rPr lang="en" sz="1200"/>
              <a:t>E.g., making wire frame, completing the back end, making GUI, etc.</a:t>
            </a:r>
            <a:endParaRPr sz="1200"/>
          </a:p>
          <a:p>
            <a:pPr indent="-304800" lvl="0" marL="457200" rtl="0" algn="l">
              <a:lnSpc>
                <a:spcPct val="200000"/>
              </a:lnSpc>
              <a:spcBef>
                <a:spcPts val="0"/>
              </a:spcBef>
              <a:spcAft>
                <a:spcPts val="0"/>
              </a:spcAft>
              <a:buSzPts val="1200"/>
              <a:buChar char="●"/>
            </a:pPr>
            <a:r>
              <a:rPr lang="en" sz="1200"/>
              <a:t>We split up work based on strengths</a:t>
            </a:r>
            <a:endParaRPr sz="1200"/>
          </a:p>
          <a:p>
            <a:pPr indent="-304800" lvl="1" marL="914400" rtl="0" algn="l">
              <a:lnSpc>
                <a:spcPct val="200000"/>
              </a:lnSpc>
              <a:spcBef>
                <a:spcPts val="0"/>
              </a:spcBef>
              <a:spcAft>
                <a:spcPts val="0"/>
              </a:spcAft>
              <a:buSzPts val="1200"/>
              <a:buChar char="○"/>
            </a:pPr>
            <a:r>
              <a:rPr lang="en" sz="1200"/>
              <a:t>Dante was the Chief Programmer</a:t>
            </a:r>
            <a:endParaRPr sz="1200"/>
          </a:p>
          <a:p>
            <a:pPr indent="-304800" lvl="2" marL="1371600" rtl="0" algn="l">
              <a:lnSpc>
                <a:spcPct val="200000"/>
              </a:lnSpc>
              <a:spcBef>
                <a:spcPts val="0"/>
              </a:spcBef>
              <a:spcAft>
                <a:spcPts val="0"/>
              </a:spcAft>
              <a:buSzPts val="1200"/>
              <a:buChar char="■"/>
            </a:pPr>
            <a:r>
              <a:rPr lang="en" sz="1200"/>
              <a:t>Brett would come up with algorithms to implement and either Dante or </a:t>
            </a:r>
            <a:r>
              <a:rPr lang="en" sz="1200"/>
              <a:t>Christian</a:t>
            </a:r>
            <a:r>
              <a:rPr lang="en" sz="1200"/>
              <a:t> would translate into the Angular.io language</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Schedule</a:t>
            </a:r>
            <a:endParaRPr/>
          </a:p>
        </p:txBody>
      </p:sp>
      <p:sp>
        <p:nvSpPr>
          <p:cNvPr id="109" name="Google Shape;109;p20"/>
          <p:cNvSpPr txBox="1"/>
          <p:nvPr>
            <p:ph idx="1" type="body"/>
          </p:nvPr>
        </p:nvSpPr>
        <p:spPr>
          <a:xfrm>
            <a:off x="1446900" y="1674450"/>
            <a:ext cx="1626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Week One</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n"/>
              <a:t>Week Two</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
              <a:t>Week Three</a:t>
            </a:r>
            <a:endParaRPr/>
          </a:p>
        </p:txBody>
      </p:sp>
      <p:sp>
        <p:nvSpPr>
          <p:cNvPr id="110" name="Google Shape;110;p20"/>
          <p:cNvSpPr txBox="1"/>
          <p:nvPr>
            <p:ph idx="2" type="body"/>
          </p:nvPr>
        </p:nvSpPr>
        <p:spPr>
          <a:xfrm>
            <a:off x="4572000" y="1505700"/>
            <a:ext cx="4260300" cy="341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Set up everyone's Computers</a:t>
            </a:r>
            <a:endParaRPr/>
          </a:p>
          <a:p>
            <a:pPr indent="-311150" lvl="0" marL="457200" rtl="0" algn="l">
              <a:spcBef>
                <a:spcPts val="0"/>
              </a:spcBef>
              <a:spcAft>
                <a:spcPts val="0"/>
              </a:spcAft>
              <a:buSzPts val="1300"/>
              <a:buChar char="●"/>
            </a:pPr>
            <a:r>
              <a:rPr lang="en"/>
              <a:t>GitHub Repository</a:t>
            </a:r>
            <a:endParaRPr/>
          </a:p>
          <a:p>
            <a:pPr indent="-311150" lvl="0" marL="457200" rtl="0" algn="l">
              <a:spcBef>
                <a:spcPts val="0"/>
              </a:spcBef>
              <a:spcAft>
                <a:spcPts val="0"/>
              </a:spcAft>
              <a:buSzPts val="1300"/>
              <a:buChar char="●"/>
            </a:pPr>
            <a:r>
              <a:rPr lang="en"/>
              <a:t>Layout project</a:t>
            </a:r>
            <a:endParaRPr/>
          </a:p>
          <a:p>
            <a:pPr indent="-311150" lvl="0" marL="457200" rtl="0" algn="l">
              <a:spcBef>
                <a:spcPts val="0"/>
              </a:spcBef>
              <a:spcAft>
                <a:spcPts val="0"/>
              </a:spcAft>
              <a:buSzPts val="1300"/>
              <a:buChar char="❖"/>
            </a:pPr>
            <a:r>
              <a:rPr lang="en"/>
              <a:t>Start on backend, make wireframe</a:t>
            </a:r>
            <a:endParaRPr/>
          </a:p>
          <a:p>
            <a:pPr indent="-311150" lvl="0" marL="457200" rtl="0" algn="l">
              <a:spcBef>
                <a:spcPts val="0"/>
              </a:spcBef>
              <a:spcAft>
                <a:spcPts val="0"/>
              </a:spcAft>
              <a:buSzPts val="1300"/>
              <a:buChar char="❖"/>
            </a:pPr>
            <a:r>
              <a:rPr lang="en"/>
              <a:t>Start on documentation</a:t>
            </a:r>
            <a:endParaRPr/>
          </a:p>
          <a:p>
            <a:pPr indent="-311150" lvl="0" marL="457200" rtl="0" algn="l">
              <a:spcBef>
                <a:spcPts val="0"/>
              </a:spcBef>
              <a:spcAft>
                <a:spcPts val="0"/>
              </a:spcAft>
              <a:buSzPts val="1300"/>
              <a:buChar char="❖"/>
            </a:pPr>
            <a:r>
              <a:rPr lang="en"/>
              <a:t>Final GUI created, Backend finished</a:t>
            </a:r>
            <a:endParaRPr/>
          </a:p>
          <a:p>
            <a:pPr indent="-311150" lvl="0" marL="457200" rtl="0" algn="l">
              <a:spcBef>
                <a:spcPts val="0"/>
              </a:spcBef>
              <a:spcAft>
                <a:spcPts val="0"/>
              </a:spcAft>
              <a:buSzPts val="1300"/>
              <a:buChar char="➢"/>
            </a:pPr>
            <a:r>
              <a:rPr lang="en"/>
              <a:t>Front end started</a:t>
            </a:r>
            <a:endParaRPr/>
          </a:p>
          <a:p>
            <a:pPr indent="-311150" lvl="0" marL="457200" rtl="0" algn="l">
              <a:spcBef>
                <a:spcPts val="0"/>
              </a:spcBef>
              <a:spcAft>
                <a:spcPts val="0"/>
              </a:spcAft>
              <a:buSzPts val="1300"/>
              <a:buChar char="➢"/>
            </a:pPr>
            <a:r>
              <a:rPr lang="en"/>
              <a:t>Made user sign-in</a:t>
            </a:r>
            <a:endParaRPr/>
          </a:p>
          <a:p>
            <a:pPr indent="-298450" lvl="1" marL="914400" rtl="0" algn="l">
              <a:spcBef>
                <a:spcPts val="0"/>
              </a:spcBef>
              <a:spcAft>
                <a:spcPts val="0"/>
              </a:spcAft>
              <a:buSzPts val="1100"/>
              <a:buChar char="○"/>
            </a:pPr>
            <a:r>
              <a:rPr lang="en"/>
              <a:t>Trainer sign-in</a:t>
            </a:r>
            <a:endParaRPr/>
          </a:p>
          <a:p>
            <a:pPr indent="-311150" lvl="0" marL="457200" rtl="0" algn="l">
              <a:spcBef>
                <a:spcPts val="0"/>
              </a:spcBef>
              <a:spcAft>
                <a:spcPts val="0"/>
              </a:spcAft>
              <a:buSzPts val="1300"/>
              <a:buChar char="➢"/>
            </a:pPr>
            <a:r>
              <a:rPr lang="en"/>
              <a:t>Registration</a:t>
            </a:r>
            <a:endParaRPr/>
          </a:p>
          <a:p>
            <a:pPr indent="-311150" lvl="0" marL="457200" rtl="0" algn="l">
              <a:spcBef>
                <a:spcPts val="0"/>
              </a:spcBef>
              <a:spcAft>
                <a:spcPts val="0"/>
              </a:spcAft>
              <a:buSzPts val="1300"/>
              <a:buChar char="➢"/>
            </a:pPr>
            <a:r>
              <a:rPr lang="en"/>
              <a:t>Meeting table</a:t>
            </a:r>
            <a:endParaRPr/>
          </a:p>
          <a:p>
            <a:pPr indent="-311150" lvl="0" marL="457200" rtl="0" algn="l">
              <a:spcBef>
                <a:spcPts val="0"/>
              </a:spcBef>
              <a:spcAft>
                <a:spcPts val="0"/>
              </a:spcAft>
              <a:buSzPts val="1300"/>
              <a:buChar char="➢"/>
            </a:pPr>
            <a:r>
              <a:rPr lang="en"/>
              <a:t>Logout option</a:t>
            </a:r>
            <a:endParaRPr/>
          </a:p>
          <a:p>
            <a:pPr indent="-311150" lvl="0" marL="457200" rtl="0" algn="l">
              <a:spcBef>
                <a:spcPts val="0"/>
              </a:spcBef>
              <a:spcAft>
                <a:spcPts val="0"/>
              </a:spcAft>
              <a:buSzPts val="1300"/>
              <a:buChar char="➢"/>
            </a:pPr>
            <a:r>
              <a:rPr lang="en"/>
              <a:t>Account management</a:t>
            </a:r>
            <a:endParaRPr/>
          </a:p>
          <a:p>
            <a:pPr indent="-311150" lvl="0" marL="457200" rtl="0" algn="l">
              <a:spcBef>
                <a:spcPts val="0"/>
              </a:spcBef>
              <a:spcAft>
                <a:spcPts val="0"/>
              </a:spcAft>
              <a:buSzPts val="1300"/>
              <a:buChar char="➢"/>
            </a:pPr>
            <a:r>
              <a:rPr lang="en"/>
              <a:t>Documentation almost finished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Hang-ups</a:t>
            </a:r>
            <a:endParaRPr/>
          </a:p>
        </p:txBody>
      </p:sp>
      <p:sp>
        <p:nvSpPr>
          <p:cNvPr id="116" name="Google Shape;116;p21"/>
          <p:cNvSpPr txBox="1"/>
          <p:nvPr>
            <p:ph idx="1" type="body"/>
          </p:nvPr>
        </p:nvSpPr>
        <p:spPr>
          <a:xfrm>
            <a:off x="4381500" y="336175"/>
            <a:ext cx="4429500" cy="42633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Most of our issues had to do with implementation</a:t>
            </a:r>
            <a:endParaRPr/>
          </a:p>
          <a:p>
            <a:pPr indent="-298450" lvl="1" marL="914400" rtl="0" algn="l">
              <a:lnSpc>
                <a:spcPct val="150000"/>
              </a:lnSpc>
              <a:spcBef>
                <a:spcPts val="0"/>
              </a:spcBef>
              <a:spcAft>
                <a:spcPts val="0"/>
              </a:spcAft>
              <a:buSzPts val="1100"/>
              <a:buChar char="○"/>
            </a:pPr>
            <a:r>
              <a:rPr lang="en"/>
              <a:t>There was no shortage of ideas, but there was an absolute shortage of time</a:t>
            </a:r>
            <a:endParaRPr/>
          </a:p>
          <a:p>
            <a:pPr indent="-311150" lvl="0" marL="457200" rtl="0" algn="l">
              <a:lnSpc>
                <a:spcPct val="150000"/>
              </a:lnSpc>
              <a:spcBef>
                <a:spcPts val="0"/>
              </a:spcBef>
              <a:spcAft>
                <a:spcPts val="0"/>
              </a:spcAft>
              <a:buSzPts val="1300"/>
              <a:buChar char="●"/>
            </a:pPr>
            <a:r>
              <a:rPr lang="en"/>
              <a:t>Some of the additions we wanted to add (based off of brainstorming sessions) were put in the parking lot because we had to get moving on other sections of the project</a:t>
            </a:r>
            <a:endParaRPr/>
          </a:p>
          <a:p>
            <a:pPr indent="-311150" lvl="0" marL="457200" rtl="0" algn="l">
              <a:lnSpc>
                <a:spcPct val="150000"/>
              </a:lnSpc>
              <a:spcBef>
                <a:spcPts val="0"/>
              </a:spcBef>
              <a:spcAft>
                <a:spcPts val="0"/>
              </a:spcAft>
              <a:buSzPts val="1300"/>
              <a:buChar char="●"/>
            </a:pPr>
            <a:r>
              <a:rPr lang="en"/>
              <a:t>Ex: User pairing (matching up users based off of likeness)</a:t>
            </a:r>
            <a:endParaRPr/>
          </a:p>
          <a:p>
            <a:pPr indent="-311150" lvl="0" marL="457200" rtl="0" algn="l">
              <a:lnSpc>
                <a:spcPct val="150000"/>
              </a:lnSpc>
              <a:spcBef>
                <a:spcPts val="0"/>
              </a:spcBef>
              <a:spcAft>
                <a:spcPts val="0"/>
              </a:spcAft>
              <a:buSzPts val="1300"/>
              <a:buChar char="●"/>
            </a:pPr>
            <a:r>
              <a:rPr lang="en"/>
              <a:t>Passing data through components </a:t>
            </a:r>
            <a:endParaRPr/>
          </a:p>
          <a:p>
            <a:pPr indent="-311150" lvl="0" marL="457200" rtl="0" algn="l">
              <a:lnSpc>
                <a:spcPct val="150000"/>
              </a:lnSpc>
              <a:spcBef>
                <a:spcPts val="0"/>
              </a:spcBef>
              <a:spcAft>
                <a:spcPts val="0"/>
              </a:spcAft>
              <a:buSzPts val="1300"/>
              <a:buChar char="●"/>
            </a:pPr>
            <a:r>
              <a:rPr lang="en"/>
              <a:t>Registering users</a:t>
            </a:r>
            <a:endParaRPr/>
          </a:p>
          <a:p>
            <a:pPr indent="-311150" lvl="0" marL="457200" rtl="0" algn="l">
              <a:lnSpc>
                <a:spcPct val="150000"/>
              </a:lnSpc>
              <a:spcBef>
                <a:spcPts val="0"/>
              </a:spcBef>
              <a:spcAft>
                <a:spcPts val="0"/>
              </a:spcAft>
              <a:buSzPts val="1300"/>
              <a:buChar char="●"/>
            </a:pPr>
            <a:r>
              <a:rPr lang="en"/>
              <a:t>Accessing user data throughout website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