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306" r:id="rId5"/>
    <p:sldId id="307" r:id="rId6"/>
    <p:sldId id="315" r:id="rId7"/>
    <p:sldId id="316" r:id="rId8"/>
    <p:sldId id="317" r:id="rId9"/>
    <p:sldId id="320" r:id="rId10"/>
    <p:sldId id="318" r:id="rId11"/>
    <p:sldId id="319" r:id="rId12"/>
    <p:sldId id="321" r:id="rId13"/>
    <p:sldId id="322" r:id="rId14"/>
    <p:sldId id="323" r:id="rId15"/>
    <p:sldId id="326" r:id="rId16"/>
    <p:sldId id="324" r:id="rId17"/>
    <p:sldId id="312" r:id="rId18"/>
    <p:sldId id="325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배달의민족 한나는 열한살" panose="020B0600000101010101" pitchFamily="50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AF534-F497-4A03-B7E4-A31B2329FA6B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FD602-CA0C-4DC6-B0DC-368E36EE8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13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16B8A-3573-4656-B0D0-FDBE183BD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7277F-0A63-464B-B065-7B8166E24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BFC9C-5DE5-49A3-8A52-487755B8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215E1-EB41-4F5C-8BA8-5FE20E4C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9E924-FA5A-4FCF-B59A-E9C6A385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8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44690-59E8-448A-91ED-462B49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DE8D4A-F0E3-4AEB-9F99-93554C2F0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D8521-3799-4A57-9986-BD56D961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E0FB8-0D72-43BA-87D6-1E696E0E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F232F-B4BA-4EAD-8CF8-A2634AE4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9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72F175-21E7-4331-8084-C32A8D603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82BD0F-CE0C-405B-92D2-5EB2BCD58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D64D3-4418-4A27-8DC8-1496C55F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49ADB-D775-4310-8A78-FBCDFAD6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C81F2-CEEF-426A-9A31-893E47CE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0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DB4E7-6C62-4298-A28A-0AD59738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054B2-AA83-48E6-B49E-BC30EF58A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E1F88-2364-4579-ACF5-40A2AA2D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3BB62-8DAF-4F5E-A57B-8DE173B1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78BC6-0B43-4A4D-B7BA-1A034D41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2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27F6B-A64A-40BD-BFF6-3B417D17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C038E-7CB3-4779-B936-8EEC01AB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B9AC5-8092-4973-BFE3-3612DA93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5A81F-ACFB-44B1-99C2-CCF4BE7A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44847-B282-41B0-8187-77CB2EAE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1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7C61A-D938-4971-B7FF-6144F65B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FD6D4-AA27-48BE-B157-9F5572A66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5B6F73-678E-4E99-A63B-D208FF44F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7E52C0-9714-4454-BA8F-F1476D38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BF5ECB-F33E-4364-9263-09E29172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0D669-A1A2-4F64-8848-040D57D6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3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CF8C5-391F-4058-A5CD-BA30865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F9420-9E3F-4D0B-B9D3-7CA238EFC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E9C3E9-9C74-4DE2-98EF-7A523D55A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D4638B-87AA-4613-B814-A6776CB25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4605BE-B0F0-477F-B921-78EA9CDB4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420356-73DB-4863-AF91-B6268151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A6EE47-B375-4CE7-A153-FD4FB53F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074429-3051-4FB0-AFFD-0572C025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6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4F91E-6474-4A41-8866-D7957013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20CA74-7143-4262-815A-1F732288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8A897-2AE8-42AC-869A-67B4F008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4A3A5C-9434-45B1-9A49-27D07798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7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39ABC-C5F4-4AFF-B549-330DBA5B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2C0473-9B82-46EE-93ED-0BD6818B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44874C-95D4-4979-81A7-FFC55086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4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F715C-A41C-4EFC-B1C2-CB23EA7F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4EE57-EFEA-488D-8794-6D58B4DC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AB0B6F-5960-4D72-A3EB-BAE715882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0FFA8-60F1-4F39-9C5A-68D0E867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4425D7-B1CF-426D-8847-16EB70B8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79029-0A6C-4A9B-BFD7-057558DA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5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C5EAC-CE7D-4CBC-B2AF-E83B4473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2A4260-D059-4756-A86C-03857B466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D674B-FD15-493B-BB2C-DD46408A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C2F6C-2E5A-4C41-98C7-7AA3B5F4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5328-7FE6-453A-8D7E-4A22FA267B04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BFCFC-3E59-40AA-B0C8-41176EA9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F9B3C-E5BB-49AA-B819-A1D8822E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8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22939D-B1F6-45F9-95BA-CFC26ADB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C5472-2AFB-410C-988F-F8C419390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D0115-AC09-4CA5-8C7E-8ED43FC06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E5328-7FE6-453A-8D7E-4A22FA267B04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6EA38-CAAC-48DB-8393-D9AD2FAA0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15606-B97F-4E39-97AB-DDE6CDC9F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7ECB0-1E99-4BAF-BDA3-FE9C7F14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8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한나는 열한살" panose="020B0600000101010101" pitchFamily="50" charset="-127"/>
          <a:ea typeface="배달의민족 한나는 열한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8683" y="-27384"/>
            <a:ext cx="12240683" cy="6885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5717" y="1764640"/>
            <a:ext cx="3655167" cy="1733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5333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게임개발실습</a:t>
            </a:r>
          </a:p>
          <a:p>
            <a:pPr algn="ctr">
              <a:defRPr lang="ko-KR" altLang="en-US"/>
            </a:pPr>
            <a:r>
              <a:rPr lang="en-US" altLang="ko-KR" sz="5333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&lt;</a:t>
            </a:r>
            <a:r>
              <a:rPr lang="ko-KR" altLang="en-US" sz="5333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 기획서 </a:t>
            </a:r>
            <a:r>
              <a:rPr lang="en-US" altLang="ko-KR" sz="5333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33882" y="6135685"/>
            <a:ext cx="4608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2016081012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유범진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70146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01 - 03.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6003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뷰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HowToPlay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7749B-F4C2-4438-AC9F-B76912E04FF4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아이템 설명 버튼 </a:t>
            </a:r>
            <a:r>
              <a:rPr lang="ko-KR" altLang="en-US" dirty="0"/>
              <a:t>을 클릭했을 시 나오는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갈매기형 수장 36">
            <a:extLst>
              <a:ext uri="{FF2B5EF4-FFF2-40B4-BE49-F238E27FC236}">
                <a16:creationId xmlns:a16="http://schemas.microsoft.com/office/drawing/2014/main" id="{561C93F3-AF8E-4C48-868F-182D1B2DD051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5E28-9437-4C31-A98E-0384300DF141}"/>
              </a:ext>
            </a:extLst>
          </p:cNvPr>
          <p:cNvSpPr txBox="1"/>
          <p:nvPr/>
        </p:nvSpPr>
        <p:spPr>
          <a:xfrm>
            <a:off x="9384145" y="2902080"/>
            <a:ext cx="2346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하트 아이템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강화 아이템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</a:p>
          <a:p>
            <a:pPr algn="ctr"/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강화 아이템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9231CC-8BDC-4138-B4B2-B897713F0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334" y="2848220"/>
            <a:ext cx="5876099" cy="331983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78BF553-87FC-4816-A559-A045AED65D9F}"/>
              </a:ext>
            </a:extLst>
          </p:cNvPr>
          <p:cNvSpPr/>
          <p:nvPr/>
        </p:nvSpPr>
        <p:spPr>
          <a:xfrm>
            <a:off x="5188298" y="5265868"/>
            <a:ext cx="3617482" cy="683734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16D6536-2E3E-4638-B459-C25AC347295A}"/>
              </a:ext>
            </a:extLst>
          </p:cNvPr>
          <p:cNvCxnSpPr>
            <a:cxnSpLocks/>
          </p:cNvCxnSpPr>
          <p:nvPr/>
        </p:nvCxnSpPr>
        <p:spPr>
          <a:xfrm flipV="1">
            <a:off x="8665928" y="4199094"/>
            <a:ext cx="1230547" cy="269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830F7D4-231F-4F6B-9D02-9A95007538E5}"/>
              </a:ext>
            </a:extLst>
          </p:cNvPr>
          <p:cNvCxnSpPr>
            <a:cxnSpLocks/>
          </p:cNvCxnSpPr>
          <p:nvPr/>
        </p:nvCxnSpPr>
        <p:spPr>
          <a:xfrm flipV="1">
            <a:off x="8665928" y="5567193"/>
            <a:ext cx="1087673" cy="228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9AAFB13-3917-4CBC-AA97-1D7D8948DAB1}"/>
              </a:ext>
            </a:extLst>
          </p:cNvPr>
          <p:cNvSpPr txBox="1"/>
          <p:nvPr/>
        </p:nvSpPr>
        <p:spPr>
          <a:xfrm>
            <a:off x="9370967" y="5398927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아이템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스테이터스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22A3ED-F3F4-45E5-ADBE-24889DF0F6D2}"/>
              </a:ext>
            </a:extLst>
          </p:cNvPr>
          <p:cNvSpPr/>
          <p:nvPr/>
        </p:nvSpPr>
        <p:spPr>
          <a:xfrm>
            <a:off x="9753601" y="2744177"/>
            <a:ext cx="1562100" cy="1738448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8AF6C40-4105-4EB6-832B-C9EF1A00FA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44430" y="4513375"/>
            <a:ext cx="724186" cy="456255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2895C5D-3988-4C46-B361-E3819D32BC8E}"/>
              </a:ext>
            </a:extLst>
          </p:cNvPr>
          <p:cNvSpPr txBox="1"/>
          <p:nvPr/>
        </p:nvSpPr>
        <p:spPr>
          <a:xfrm>
            <a:off x="10534651" y="4969106"/>
            <a:ext cx="133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카메라 회전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19E878-8A8F-4C33-8288-309321B0BE23}"/>
              </a:ext>
            </a:extLst>
          </p:cNvPr>
          <p:cNvSpPr/>
          <p:nvPr/>
        </p:nvSpPr>
        <p:spPr>
          <a:xfrm>
            <a:off x="7684280" y="2912964"/>
            <a:ext cx="1103383" cy="183048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7E87C75-F45E-442E-AE59-12C8E6F945A8}"/>
              </a:ext>
            </a:extLst>
          </p:cNvPr>
          <p:cNvSpPr/>
          <p:nvPr/>
        </p:nvSpPr>
        <p:spPr>
          <a:xfrm>
            <a:off x="5254413" y="2912964"/>
            <a:ext cx="1103383" cy="183048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D36B846-0C90-4824-9214-D2366EC3741C}"/>
              </a:ext>
            </a:extLst>
          </p:cNvPr>
          <p:cNvSpPr/>
          <p:nvPr/>
        </p:nvSpPr>
        <p:spPr>
          <a:xfrm>
            <a:off x="6461520" y="2912964"/>
            <a:ext cx="1103383" cy="183048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22539AA-9E1C-4DC7-8A84-3951369D8C50}"/>
              </a:ext>
            </a:extLst>
          </p:cNvPr>
          <p:cNvCxnSpPr>
            <a:cxnSpLocks/>
          </p:cNvCxnSpPr>
          <p:nvPr/>
        </p:nvCxnSpPr>
        <p:spPr>
          <a:xfrm>
            <a:off x="6956360" y="3444079"/>
            <a:ext cx="2940115" cy="207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512C0C7-FF87-42B3-91E8-D9DF22C48E1D}"/>
              </a:ext>
            </a:extLst>
          </p:cNvPr>
          <p:cNvCxnSpPr>
            <a:cxnSpLocks/>
          </p:cNvCxnSpPr>
          <p:nvPr/>
        </p:nvCxnSpPr>
        <p:spPr>
          <a:xfrm flipV="1">
            <a:off x="6195775" y="3054138"/>
            <a:ext cx="3781253" cy="1522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4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70146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01 - 03.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6003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뷰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HowToPlay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7749B-F4C2-4438-AC9F-B76912E04FF4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게임 방법 버튼 </a:t>
            </a:r>
            <a:r>
              <a:rPr lang="ko-KR" altLang="en-US" dirty="0"/>
              <a:t>을 클릭했을 시 나오는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갈매기형 수장 36">
            <a:extLst>
              <a:ext uri="{FF2B5EF4-FFF2-40B4-BE49-F238E27FC236}">
                <a16:creationId xmlns:a16="http://schemas.microsoft.com/office/drawing/2014/main" id="{561C93F3-AF8E-4C48-868F-182D1B2DD051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5E28-9437-4C31-A98E-0384300DF141}"/>
              </a:ext>
            </a:extLst>
          </p:cNvPr>
          <p:cNvSpPr txBox="1"/>
          <p:nvPr/>
        </p:nvSpPr>
        <p:spPr>
          <a:xfrm>
            <a:off x="9384145" y="2902080"/>
            <a:ext cx="234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방법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설명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9231CC-8BDC-4138-B4B2-B897713F0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334" y="2883255"/>
            <a:ext cx="5876099" cy="324976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4048F1-ED7C-4F5F-9A2F-3EB9F5242376}"/>
              </a:ext>
            </a:extLst>
          </p:cNvPr>
          <p:cNvSpPr/>
          <p:nvPr/>
        </p:nvSpPr>
        <p:spPr>
          <a:xfrm>
            <a:off x="5162550" y="2991037"/>
            <a:ext cx="3619500" cy="2990663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830F7D4-231F-4F6B-9D02-9A95007538E5}"/>
              </a:ext>
            </a:extLst>
          </p:cNvPr>
          <p:cNvCxnSpPr>
            <a:cxnSpLocks/>
          </p:cNvCxnSpPr>
          <p:nvPr/>
        </p:nvCxnSpPr>
        <p:spPr>
          <a:xfrm flipV="1">
            <a:off x="8588595" y="3082242"/>
            <a:ext cx="1260255" cy="575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15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70146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01 - 03.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6003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뷰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(Main)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7749B-F4C2-4438-AC9F-B76912E04FF4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실제 메인 게임 </a:t>
            </a:r>
            <a:r>
              <a:rPr lang="ko-KR" altLang="en-US" dirty="0"/>
              <a:t>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갈매기형 수장 36">
            <a:extLst>
              <a:ext uri="{FF2B5EF4-FFF2-40B4-BE49-F238E27FC236}">
                <a16:creationId xmlns:a16="http://schemas.microsoft.com/office/drawing/2014/main" id="{561C93F3-AF8E-4C48-868F-182D1B2DD051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5E28-9437-4C31-A98E-0384300DF141}"/>
              </a:ext>
            </a:extLst>
          </p:cNvPr>
          <p:cNvSpPr txBox="1"/>
          <p:nvPr/>
        </p:nvSpPr>
        <p:spPr>
          <a:xfrm>
            <a:off x="9160910" y="2967335"/>
            <a:ext cx="2346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남은 웨이브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남은 적 수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9231CC-8BDC-4138-B4B2-B897713F0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6555" y="2883255"/>
            <a:ext cx="5821656" cy="324976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4048F1-ED7C-4F5F-9A2F-3EB9F5242376}"/>
              </a:ext>
            </a:extLst>
          </p:cNvPr>
          <p:cNvSpPr/>
          <p:nvPr/>
        </p:nvSpPr>
        <p:spPr>
          <a:xfrm>
            <a:off x="3047891" y="2973240"/>
            <a:ext cx="1343134" cy="5723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830F7D4-231F-4F6B-9D02-9A95007538E5}"/>
              </a:ext>
            </a:extLst>
          </p:cNvPr>
          <p:cNvCxnSpPr>
            <a:cxnSpLocks/>
          </p:cNvCxnSpPr>
          <p:nvPr/>
        </p:nvCxnSpPr>
        <p:spPr>
          <a:xfrm>
            <a:off x="4267200" y="3152776"/>
            <a:ext cx="5207817" cy="276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429768-B1CC-48C7-B27F-18A97CC5653C}"/>
              </a:ext>
            </a:extLst>
          </p:cNvPr>
          <p:cNvSpPr/>
          <p:nvPr/>
        </p:nvSpPr>
        <p:spPr>
          <a:xfrm>
            <a:off x="3461492" y="4038601"/>
            <a:ext cx="2043957" cy="676274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AB5D9D2-BE57-4119-B19A-58714210ED79}"/>
              </a:ext>
            </a:extLst>
          </p:cNvPr>
          <p:cNvCxnSpPr>
            <a:cxnSpLocks/>
          </p:cNvCxnSpPr>
          <p:nvPr/>
        </p:nvCxnSpPr>
        <p:spPr>
          <a:xfrm>
            <a:off x="5410200" y="4136077"/>
            <a:ext cx="4343400" cy="247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C88420-27A1-4E65-AC6C-810F629DEF6A}"/>
              </a:ext>
            </a:extLst>
          </p:cNvPr>
          <p:cNvSpPr txBox="1"/>
          <p:nvPr/>
        </p:nvSpPr>
        <p:spPr>
          <a:xfrm>
            <a:off x="9283148" y="3922061"/>
            <a:ext cx="2346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남은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HP</a:t>
            </a:r>
          </a:p>
          <a:p>
            <a:pPr algn="ctr"/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3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70146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01 - 03.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6003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뷰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GameClear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7749B-F4C2-4438-AC9F-B76912E04FF4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게임 클리어 </a:t>
            </a:r>
            <a:r>
              <a:rPr lang="ko-KR" altLang="en-US" dirty="0"/>
              <a:t>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갈매기형 수장 36">
            <a:extLst>
              <a:ext uri="{FF2B5EF4-FFF2-40B4-BE49-F238E27FC236}">
                <a16:creationId xmlns:a16="http://schemas.microsoft.com/office/drawing/2014/main" id="{561C93F3-AF8E-4C48-868F-182D1B2DD051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5E28-9437-4C31-A98E-0384300DF141}"/>
              </a:ext>
            </a:extLst>
          </p:cNvPr>
          <p:cNvSpPr txBox="1"/>
          <p:nvPr/>
        </p:nvSpPr>
        <p:spPr>
          <a:xfrm>
            <a:off x="9283148" y="2943793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Intro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씬으로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9231CC-8BDC-4138-B4B2-B897713F0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6555" y="2883334"/>
            <a:ext cx="5821656" cy="32496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C88420-27A1-4E65-AC6C-810F629DEF6A}"/>
              </a:ext>
            </a:extLst>
          </p:cNvPr>
          <p:cNvSpPr txBox="1"/>
          <p:nvPr/>
        </p:nvSpPr>
        <p:spPr>
          <a:xfrm>
            <a:off x="9283148" y="4031506"/>
            <a:ext cx="22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종료 버튼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44012AD-89E5-49C8-A447-750B61BADE9B}"/>
              </a:ext>
            </a:extLst>
          </p:cNvPr>
          <p:cNvCxnSpPr>
            <a:cxnSpLocks/>
          </p:cNvCxnSpPr>
          <p:nvPr/>
        </p:nvCxnSpPr>
        <p:spPr>
          <a:xfrm flipV="1">
            <a:off x="4695825" y="3114675"/>
            <a:ext cx="5029200" cy="1981200"/>
          </a:xfrm>
          <a:prstGeom prst="bentConnector3">
            <a:avLst>
              <a:gd name="adj1" fmla="val 39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E48E979-60CD-4F8C-B16D-CBD668CD74B0}"/>
              </a:ext>
            </a:extLst>
          </p:cNvPr>
          <p:cNvCxnSpPr>
            <a:cxnSpLocks/>
          </p:cNvCxnSpPr>
          <p:nvPr/>
        </p:nvCxnSpPr>
        <p:spPr>
          <a:xfrm flipV="1">
            <a:off x="8010525" y="4200525"/>
            <a:ext cx="1167257" cy="8953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4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70146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01 - 03.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6003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뷰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GameOver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7749B-F4C2-4438-AC9F-B76912E04FF4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게임 오버 </a:t>
            </a:r>
            <a:r>
              <a:rPr lang="ko-KR" altLang="en-US" dirty="0"/>
              <a:t>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갈매기형 수장 36">
            <a:extLst>
              <a:ext uri="{FF2B5EF4-FFF2-40B4-BE49-F238E27FC236}">
                <a16:creationId xmlns:a16="http://schemas.microsoft.com/office/drawing/2014/main" id="{561C93F3-AF8E-4C48-868F-182D1B2DD051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5E28-9437-4C31-A98E-0384300DF141}"/>
              </a:ext>
            </a:extLst>
          </p:cNvPr>
          <p:cNvSpPr txBox="1"/>
          <p:nvPr/>
        </p:nvSpPr>
        <p:spPr>
          <a:xfrm>
            <a:off x="9283148" y="2943793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Intro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씬으로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9231CC-8BDC-4138-B4B2-B897713F0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9579" y="2883334"/>
            <a:ext cx="5775607" cy="32496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C88420-27A1-4E65-AC6C-810F629DEF6A}"/>
              </a:ext>
            </a:extLst>
          </p:cNvPr>
          <p:cNvSpPr txBox="1"/>
          <p:nvPr/>
        </p:nvSpPr>
        <p:spPr>
          <a:xfrm>
            <a:off x="9283148" y="4031506"/>
            <a:ext cx="22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종료 버튼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44012AD-89E5-49C8-A447-750B61BADE9B}"/>
              </a:ext>
            </a:extLst>
          </p:cNvPr>
          <p:cNvCxnSpPr>
            <a:cxnSpLocks/>
          </p:cNvCxnSpPr>
          <p:nvPr/>
        </p:nvCxnSpPr>
        <p:spPr>
          <a:xfrm flipV="1">
            <a:off x="4210050" y="3114675"/>
            <a:ext cx="5514975" cy="1733550"/>
          </a:xfrm>
          <a:prstGeom prst="bentConnector3">
            <a:avLst>
              <a:gd name="adj1" fmla="val 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E48E979-60CD-4F8C-B16D-CBD668CD74B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9828" y="4502722"/>
            <a:ext cx="1200150" cy="595757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BB5FA85-27C5-4D9D-9946-7FF4BDD1C110}"/>
              </a:ext>
            </a:extLst>
          </p:cNvPr>
          <p:cNvCxnSpPr/>
          <p:nvPr/>
        </p:nvCxnSpPr>
        <p:spPr>
          <a:xfrm flipH="1">
            <a:off x="8502650" y="5400676"/>
            <a:ext cx="793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7D715E5-8618-46D1-8614-BDBFB3F3A311}"/>
              </a:ext>
            </a:extLst>
          </p:cNvPr>
          <p:cNvCxnSpPr/>
          <p:nvPr/>
        </p:nvCxnSpPr>
        <p:spPr>
          <a:xfrm flipV="1">
            <a:off x="5972175" y="4848225"/>
            <a:ext cx="3848100" cy="104775"/>
          </a:xfrm>
          <a:prstGeom prst="bentConnector3">
            <a:avLst>
              <a:gd name="adj1" fmla="val 245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C8055-9081-406F-9F0F-AFEA208C4742}"/>
              </a:ext>
            </a:extLst>
          </p:cNvPr>
          <p:cNvSpPr txBox="1"/>
          <p:nvPr/>
        </p:nvSpPr>
        <p:spPr>
          <a:xfrm>
            <a:off x="9574104" y="4687875"/>
            <a:ext cx="22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Main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씬으로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58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0" y="2184723"/>
              <a:ext cx="1262548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주요 기능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406713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02.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주요 기능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47434"/>
            <a:ext cx="2800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02 - 01.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 회복 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7073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아이템 </a:t>
            </a: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오브젝트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6E64CBD-8F7C-4A8B-B864-388D6E78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259F6B1-4D5F-4528-B61F-AB6250DEA937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적 유닛</a:t>
            </a:r>
            <a:r>
              <a:rPr lang="ko-KR" altLang="en-US" dirty="0"/>
              <a:t>을 쓰러트리면 나오는 아이템 오브젝트가 </a:t>
            </a:r>
            <a:r>
              <a:rPr lang="en-US" altLang="ko-KR" dirty="0"/>
              <a:t>3</a:t>
            </a:r>
            <a:r>
              <a:rPr lang="ko-KR" altLang="en-US" dirty="0"/>
              <a:t>종 존재합니다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갈매기형 수장 36">
            <a:extLst>
              <a:ext uri="{FF2B5EF4-FFF2-40B4-BE49-F238E27FC236}">
                <a16:creationId xmlns:a16="http://schemas.microsoft.com/office/drawing/2014/main" id="{3B44CE52-2333-4A66-B83D-FBE66DF49019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050B6A-B28E-4387-A1F6-7C8490EDCC85}"/>
              </a:ext>
            </a:extLst>
          </p:cNvPr>
          <p:cNvSpPr txBox="1"/>
          <p:nvPr/>
        </p:nvSpPr>
        <p:spPr>
          <a:xfrm>
            <a:off x="421057" y="3319693"/>
            <a:ext cx="2294218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 회복 오브젝트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공격력 증가 오브젝트</a:t>
            </a:r>
            <a:endParaRPr lang="en-US" altLang="ko-KR" sz="15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공격속도 증가 오브젝트</a:t>
            </a:r>
            <a:endParaRPr lang="en-US" altLang="ko-KR" sz="14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6E9CBA8-D24D-4CD9-824F-7665F3118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3618" y="2929624"/>
            <a:ext cx="2103332" cy="17561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733A104-4B15-45D2-92D8-380E2B195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4799" y="2929624"/>
            <a:ext cx="2103332" cy="17561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7993307-71BE-4FEB-AA9D-5E48CAA8F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980" y="2929623"/>
            <a:ext cx="2103332" cy="17561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CF9F4F1-C1B5-4BFA-8883-1C7C0B6E3C51}"/>
              </a:ext>
            </a:extLst>
          </p:cNvPr>
          <p:cNvSpPr txBox="1"/>
          <p:nvPr/>
        </p:nvSpPr>
        <p:spPr>
          <a:xfrm>
            <a:off x="3093618" y="510260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 오브젝트와</a:t>
            </a:r>
            <a:r>
              <a:rPr lang="ko-KR" altLang="en-US" dirty="0">
                <a:solidFill>
                  <a:srgbClr val="FF0000"/>
                </a:solidFill>
              </a:rPr>
              <a:t> 충돌 시 </a:t>
            </a:r>
            <a:r>
              <a:rPr lang="ko-KR" altLang="en-US" dirty="0"/>
              <a:t>고유의 효과를 발동합니다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78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0" y="2184723"/>
              <a:ext cx="1262548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주요 기능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406713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02.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주요 기능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47434"/>
            <a:ext cx="2800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02 - 01.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 회복 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7073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체력 회복 오브젝트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6E64CBD-8F7C-4A8B-B864-388D6E78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259F6B1-4D5F-4528-B61F-AB6250DEA937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체력 회복</a:t>
            </a:r>
            <a:r>
              <a:rPr lang="ko-KR" altLang="en-US" dirty="0"/>
              <a:t>이 가능한 아이템 오브젝트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갈매기형 수장 36">
            <a:extLst>
              <a:ext uri="{FF2B5EF4-FFF2-40B4-BE49-F238E27FC236}">
                <a16:creationId xmlns:a16="http://schemas.microsoft.com/office/drawing/2014/main" id="{3B44CE52-2333-4A66-B83D-FBE66DF49019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F80824-FA24-4ECA-826F-47411E782CAE}"/>
              </a:ext>
            </a:extLst>
          </p:cNvPr>
          <p:cNvSpPr txBox="1"/>
          <p:nvPr/>
        </p:nvSpPr>
        <p:spPr>
          <a:xfrm>
            <a:off x="6941171" y="4706065"/>
            <a:ext cx="477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체력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회복량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50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만약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체력이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100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이상이 된다면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100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이상 회복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77EF07-3E1A-44D2-9D80-30CA31137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2171" y="2834549"/>
            <a:ext cx="3226558" cy="2694019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8FBCF9C-5606-421E-80F5-7677E30C6B22}"/>
              </a:ext>
            </a:extLst>
          </p:cNvPr>
          <p:cNvCxnSpPr/>
          <p:nvPr/>
        </p:nvCxnSpPr>
        <p:spPr>
          <a:xfrm>
            <a:off x="5560291" y="4692073"/>
            <a:ext cx="1283854" cy="337158"/>
          </a:xfrm>
          <a:prstGeom prst="bentConnector3">
            <a:avLst>
              <a:gd name="adj1" fmla="val 118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050B6A-B28E-4387-A1F6-7C8490EDCC85}"/>
              </a:ext>
            </a:extLst>
          </p:cNvPr>
          <p:cNvSpPr txBox="1"/>
          <p:nvPr/>
        </p:nvSpPr>
        <p:spPr>
          <a:xfrm>
            <a:off x="421057" y="3319693"/>
            <a:ext cx="2294218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 회복 오브젝트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공격력 증가 오브젝트</a:t>
            </a:r>
            <a:endParaRPr lang="en-US" altLang="ko-KR" sz="15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공격속도 증가 오브젝트</a:t>
            </a:r>
            <a:endParaRPr lang="en-US" altLang="ko-KR" sz="14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92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0" y="2184723"/>
              <a:ext cx="1262548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주요 기능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406713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02.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주요 기능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47434"/>
            <a:ext cx="2800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02 - 02.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 회복 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7073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공격력 증가 오브젝트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6E64CBD-8F7C-4A8B-B864-388D6E78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259F6B1-4D5F-4528-B61F-AB6250DEA937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공격력 증가</a:t>
            </a:r>
            <a:r>
              <a:rPr lang="ko-KR" altLang="en-US" dirty="0"/>
              <a:t> 가능한 아이템 오브젝트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갈매기형 수장 36">
            <a:extLst>
              <a:ext uri="{FF2B5EF4-FFF2-40B4-BE49-F238E27FC236}">
                <a16:creationId xmlns:a16="http://schemas.microsoft.com/office/drawing/2014/main" id="{3B44CE52-2333-4A66-B83D-FBE66DF49019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F80824-FA24-4ECA-826F-47411E782CAE}"/>
              </a:ext>
            </a:extLst>
          </p:cNvPr>
          <p:cNvSpPr txBox="1"/>
          <p:nvPr/>
        </p:nvSpPr>
        <p:spPr>
          <a:xfrm>
            <a:off x="6941171" y="4706065"/>
            <a:ext cx="477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공격력 추가 량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50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(*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합연산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77EF07-3E1A-44D2-9D80-30CA31137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2881" y="2834549"/>
            <a:ext cx="3425138" cy="2694019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8FBCF9C-5606-421E-80F5-7677E30C6B22}"/>
              </a:ext>
            </a:extLst>
          </p:cNvPr>
          <p:cNvCxnSpPr/>
          <p:nvPr/>
        </p:nvCxnSpPr>
        <p:spPr>
          <a:xfrm>
            <a:off x="5560291" y="4692073"/>
            <a:ext cx="1283854" cy="337158"/>
          </a:xfrm>
          <a:prstGeom prst="bentConnector3">
            <a:avLst>
              <a:gd name="adj1" fmla="val 118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050B6A-B28E-4387-A1F6-7C8490EDCC85}"/>
              </a:ext>
            </a:extLst>
          </p:cNvPr>
          <p:cNvSpPr txBox="1"/>
          <p:nvPr/>
        </p:nvSpPr>
        <p:spPr>
          <a:xfrm>
            <a:off x="421057" y="3319693"/>
            <a:ext cx="236475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 회복 오브젝트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공격력 증가 오브젝트</a:t>
            </a:r>
            <a:endParaRPr lang="en-US" altLang="ko-KR" sz="15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공격속도 증가 오브젝트</a:t>
            </a:r>
            <a:endParaRPr lang="en-US" altLang="ko-KR" sz="14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47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0" y="2184723"/>
              <a:ext cx="1262548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주요 기능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406713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02.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주요 기능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47434"/>
            <a:ext cx="3211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02 - 03.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공격속도 증가 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7073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공격속도 증가 오브젝트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6E64CBD-8F7C-4A8B-B864-388D6E78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259F6B1-4D5F-4528-B61F-AB6250DEA937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공격속도 증가</a:t>
            </a:r>
            <a:r>
              <a:rPr lang="ko-KR" altLang="en-US" dirty="0"/>
              <a:t>가 가능한 아이템 오브젝트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갈매기형 수장 36">
            <a:extLst>
              <a:ext uri="{FF2B5EF4-FFF2-40B4-BE49-F238E27FC236}">
                <a16:creationId xmlns:a16="http://schemas.microsoft.com/office/drawing/2014/main" id="{3B44CE52-2333-4A66-B83D-FBE66DF49019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F80824-FA24-4ECA-826F-47411E782CAE}"/>
              </a:ext>
            </a:extLst>
          </p:cNvPr>
          <p:cNvSpPr txBox="1"/>
          <p:nvPr/>
        </p:nvSpPr>
        <p:spPr>
          <a:xfrm>
            <a:off x="6941171" y="4706065"/>
            <a:ext cx="477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공격속도 추가 량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30% 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(*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곱연산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77EF07-3E1A-44D2-9D80-30CA31137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2881" y="3079698"/>
            <a:ext cx="3425138" cy="2203720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8FBCF9C-5606-421E-80F5-7677E30C6B22}"/>
              </a:ext>
            </a:extLst>
          </p:cNvPr>
          <p:cNvCxnSpPr>
            <a:cxnSpLocks/>
          </p:cNvCxnSpPr>
          <p:nvPr/>
        </p:nvCxnSpPr>
        <p:spPr>
          <a:xfrm>
            <a:off x="5898368" y="4706065"/>
            <a:ext cx="945777" cy="323166"/>
          </a:xfrm>
          <a:prstGeom prst="bentConnector3">
            <a:avLst>
              <a:gd name="adj1" fmla="val 721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050B6A-B28E-4387-A1F6-7C8490EDCC85}"/>
              </a:ext>
            </a:extLst>
          </p:cNvPr>
          <p:cNvSpPr txBox="1"/>
          <p:nvPr/>
        </p:nvSpPr>
        <p:spPr>
          <a:xfrm>
            <a:off x="421057" y="3319693"/>
            <a:ext cx="236475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 회복 오브젝트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공격력 증가 오브젝트</a:t>
            </a:r>
            <a:endParaRPr lang="en-US" altLang="ko-KR" sz="15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공격속도 증가 오브젝트</a:t>
            </a:r>
            <a:endParaRPr lang="en-US" altLang="ko-KR" sz="14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42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797" y="1127066"/>
            <a:ext cx="38404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2">
                    <a:lumMod val="7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Content</a:t>
            </a:r>
          </a:p>
          <a:p>
            <a:pPr algn="ctr"/>
            <a:endParaRPr lang="en-US" altLang="ko-KR" sz="2400" i="1" dirty="0">
              <a:solidFill>
                <a:schemeClr val="tx2">
                  <a:lumMod val="7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8409" y="2536526"/>
            <a:ext cx="2921684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Chapter_1. </a:t>
            </a:r>
            <a:r>
              <a:rPr lang="ko-KR" altLang="en-US" sz="1600" dirty="0">
                <a:solidFill>
                  <a:schemeClr val="bg1"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8409" y="4095342"/>
            <a:ext cx="2921684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Chapter_2. </a:t>
            </a:r>
            <a:r>
              <a:rPr lang="ko-KR" altLang="en-US" sz="1600" dirty="0">
                <a:solidFill>
                  <a:schemeClr val="bg1"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주요 기능 소개</a:t>
            </a:r>
            <a:r>
              <a:rPr lang="en-US" altLang="ko-KR" sz="1600" dirty="0">
                <a:solidFill>
                  <a:schemeClr val="bg1"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sz="1600" dirty="0">
              <a:solidFill>
                <a:schemeClr val="bg1">
                  <a:alpha val="99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4571" y="2429239"/>
            <a:ext cx="333066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4155" y="4053196"/>
            <a:ext cx="277551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 회복 오브젝트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공격력 증가 오브젝트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공격속도 증가 오브젝트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AF6895-79E6-453A-8AC3-E0141F8B7686}"/>
              </a:ext>
            </a:extLst>
          </p:cNvPr>
          <p:cNvSpPr/>
          <p:nvPr/>
        </p:nvSpPr>
        <p:spPr>
          <a:xfrm>
            <a:off x="1" y="6608196"/>
            <a:ext cx="12191998" cy="2544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03CFDB-6C16-4646-BF42-5EB9B6FA72F2}"/>
              </a:ext>
            </a:extLst>
          </p:cNvPr>
          <p:cNvSpPr/>
          <p:nvPr/>
        </p:nvSpPr>
        <p:spPr>
          <a:xfrm>
            <a:off x="0" y="-27384"/>
            <a:ext cx="12191999" cy="30505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56B10F-88F1-4760-8721-E9159F48B20D}"/>
              </a:ext>
            </a:extLst>
          </p:cNvPr>
          <p:cNvCxnSpPr>
            <a:cxnSpLocks/>
          </p:cNvCxnSpPr>
          <p:nvPr/>
        </p:nvCxnSpPr>
        <p:spPr>
          <a:xfrm>
            <a:off x="2743200" y="2032986"/>
            <a:ext cx="6622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35BEA34-CC8F-430D-A2F8-6F332E0C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27" y="2270993"/>
            <a:ext cx="1182904" cy="11829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ABDD15E-B3B9-4B84-B1BD-63E2882CA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41" y="3788301"/>
            <a:ext cx="1181704" cy="11817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47434"/>
            <a:ext cx="1763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01-01.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2994339" y="151546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장르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7749B-F4C2-4438-AC9F-B76912E04FF4}"/>
              </a:ext>
            </a:extLst>
          </p:cNvPr>
          <p:cNvSpPr txBox="1"/>
          <p:nvPr/>
        </p:nvSpPr>
        <p:spPr>
          <a:xfrm>
            <a:off x="3093618" y="231616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플레이어는 </a:t>
            </a:r>
            <a:r>
              <a:rPr lang="ko-KR" altLang="en-US" dirty="0">
                <a:solidFill>
                  <a:schemeClr val="accent1"/>
                </a:solidFill>
              </a:rPr>
              <a:t>파란 아군 탱크</a:t>
            </a:r>
            <a:r>
              <a:rPr lang="ko-KR" altLang="en-US" dirty="0"/>
              <a:t>를 움직이며 </a:t>
            </a:r>
            <a:r>
              <a:rPr lang="ko-KR" altLang="en-US" dirty="0">
                <a:solidFill>
                  <a:srgbClr val="FF0000"/>
                </a:solidFill>
              </a:rPr>
              <a:t>다른 적 탱크</a:t>
            </a:r>
            <a:r>
              <a:rPr lang="ko-KR" altLang="en-US" dirty="0"/>
              <a:t>를 없애는</a:t>
            </a:r>
            <a:endParaRPr lang="en-US" altLang="ko-KR" dirty="0"/>
          </a:p>
          <a:p>
            <a:r>
              <a:rPr lang="en-US" altLang="ko-KR" dirty="0"/>
              <a:t> TPS(Third Person</a:t>
            </a:r>
            <a:r>
              <a:rPr lang="ko-KR" altLang="en-US" dirty="0"/>
              <a:t> </a:t>
            </a:r>
            <a:r>
              <a:rPr lang="en-US" altLang="ko-KR" dirty="0"/>
              <a:t>Shooter) </a:t>
            </a:r>
            <a:r>
              <a:rPr lang="ko-KR" altLang="en-US" dirty="0"/>
              <a:t>게임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갈매기형 수장 36">
            <a:extLst>
              <a:ext uri="{FF2B5EF4-FFF2-40B4-BE49-F238E27FC236}">
                <a16:creationId xmlns:a16="http://schemas.microsoft.com/office/drawing/2014/main" id="{561C93F3-AF8E-4C48-868F-182D1B2DD051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11017C-EB60-4205-B7C9-990BCF0F71D8}"/>
              </a:ext>
            </a:extLst>
          </p:cNvPr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59A0B-92E6-4967-B3D2-A79E8987B04C}"/>
              </a:ext>
            </a:extLst>
          </p:cNvPr>
          <p:cNvSpPr txBox="1"/>
          <p:nvPr/>
        </p:nvSpPr>
        <p:spPr>
          <a:xfrm>
            <a:off x="3093618" y="2963580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일정량의 적이 생성되는 </a:t>
            </a:r>
            <a:r>
              <a:rPr lang="en-US" altLang="ko-KR" dirty="0"/>
              <a:t>Wave System </a:t>
            </a:r>
            <a:r>
              <a:rPr lang="ko-KR" altLang="en-US" dirty="0"/>
              <a:t>이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할당된 </a:t>
            </a:r>
            <a:r>
              <a:rPr lang="en-US" altLang="ko-KR" dirty="0"/>
              <a:t>Wave</a:t>
            </a:r>
            <a:r>
              <a:rPr lang="ko-KR" altLang="en-US" dirty="0"/>
              <a:t>의 적이 모두 처치되면 다음 </a:t>
            </a:r>
            <a:r>
              <a:rPr lang="en-US" altLang="ko-KR" dirty="0"/>
              <a:t>Wave</a:t>
            </a:r>
            <a:r>
              <a:rPr lang="ko-KR" altLang="en-US" dirty="0"/>
              <a:t>가 시작됩니다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3 Wave </a:t>
            </a:r>
            <a:r>
              <a:rPr lang="ko-KR" altLang="en-US" dirty="0"/>
              <a:t>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갈매기형 수장 36">
            <a:extLst>
              <a:ext uri="{FF2B5EF4-FFF2-40B4-BE49-F238E27FC236}">
                <a16:creationId xmlns:a16="http://schemas.microsoft.com/office/drawing/2014/main" id="{AE07B9E2-2D6D-4516-8828-3908485D1CFD}"/>
              </a:ext>
            </a:extLst>
          </p:cNvPr>
          <p:cNvSpPr/>
          <p:nvPr/>
        </p:nvSpPr>
        <p:spPr>
          <a:xfrm>
            <a:off x="2895592" y="307791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47434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01-02.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40866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뷰 설계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9533B3-AC7A-44DD-B9E5-2F582A30EDBC}"/>
              </a:ext>
            </a:extLst>
          </p:cNvPr>
          <p:cNvSpPr/>
          <p:nvPr/>
        </p:nvSpPr>
        <p:spPr>
          <a:xfrm>
            <a:off x="3018048" y="2266237"/>
            <a:ext cx="1493782" cy="59157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Intro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93356C2-82DD-4BDB-BA95-E53F71CAB60E}"/>
              </a:ext>
            </a:extLst>
          </p:cNvPr>
          <p:cNvSpPr/>
          <p:nvPr/>
        </p:nvSpPr>
        <p:spPr>
          <a:xfrm>
            <a:off x="4432210" y="3408616"/>
            <a:ext cx="1493782" cy="59157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HowToPlay</a:t>
            </a:r>
            <a:endParaRPr lang="en-US" altLang="ko-KR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6B2EDBA-DC07-470B-8426-4B1A3C2F857A}"/>
              </a:ext>
            </a:extLst>
          </p:cNvPr>
          <p:cNvSpPr/>
          <p:nvPr/>
        </p:nvSpPr>
        <p:spPr>
          <a:xfrm>
            <a:off x="5898368" y="2266237"/>
            <a:ext cx="1493782" cy="59157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6629414-B7E3-47A9-B0D1-2C659F7C8AC3}"/>
              </a:ext>
            </a:extLst>
          </p:cNvPr>
          <p:cNvSpPr/>
          <p:nvPr/>
        </p:nvSpPr>
        <p:spPr>
          <a:xfrm>
            <a:off x="8778688" y="2266237"/>
            <a:ext cx="1493782" cy="59157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GameWin</a:t>
            </a:r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632D2CE-BFA1-425B-9345-E4935B881A4D}"/>
              </a:ext>
            </a:extLst>
          </p:cNvPr>
          <p:cNvSpPr/>
          <p:nvPr/>
        </p:nvSpPr>
        <p:spPr>
          <a:xfrm>
            <a:off x="7392150" y="3408616"/>
            <a:ext cx="1493782" cy="5915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GameOver</a:t>
            </a:r>
            <a:endParaRPr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E1607B-4965-4831-9E95-BDCAA81DDBF7}"/>
              </a:ext>
            </a:extLst>
          </p:cNvPr>
          <p:cNvCxnSpPr/>
          <p:nvPr/>
        </p:nvCxnSpPr>
        <p:spPr>
          <a:xfrm>
            <a:off x="4714043" y="2562024"/>
            <a:ext cx="1040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C09E00-3B3B-4178-BCE4-B81168264BA9}"/>
              </a:ext>
            </a:extLst>
          </p:cNvPr>
          <p:cNvCxnSpPr/>
          <p:nvPr/>
        </p:nvCxnSpPr>
        <p:spPr>
          <a:xfrm>
            <a:off x="7557877" y="2562024"/>
            <a:ext cx="1040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C9A2E1E-53FB-4D03-983D-346D9F2155B2}"/>
              </a:ext>
            </a:extLst>
          </p:cNvPr>
          <p:cNvCxnSpPr/>
          <p:nvPr/>
        </p:nvCxnSpPr>
        <p:spPr>
          <a:xfrm>
            <a:off x="6645259" y="3018408"/>
            <a:ext cx="1566586" cy="218571"/>
          </a:xfrm>
          <a:prstGeom prst="bentConnector3">
            <a:avLst>
              <a:gd name="adj1" fmla="val 9986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FF288246-925C-4F11-9CDB-D43A589A7828}"/>
              </a:ext>
            </a:extLst>
          </p:cNvPr>
          <p:cNvCxnSpPr/>
          <p:nvPr/>
        </p:nvCxnSpPr>
        <p:spPr>
          <a:xfrm rot="16200000" flipH="1">
            <a:off x="3614863" y="3232316"/>
            <a:ext cx="725473" cy="425322"/>
          </a:xfrm>
          <a:prstGeom prst="bentConnector3">
            <a:avLst>
              <a:gd name="adj1" fmla="val 100172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33B0C29-D086-45F4-96BC-746D807B0345}"/>
              </a:ext>
            </a:extLst>
          </p:cNvPr>
          <p:cNvCxnSpPr>
            <a:endCxn id="20" idx="2"/>
          </p:cNvCxnSpPr>
          <p:nvPr/>
        </p:nvCxnSpPr>
        <p:spPr>
          <a:xfrm flipV="1">
            <a:off x="6645259" y="2912965"/>
            <a:ext cx="0" cy="10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9351DA7-F570-447B-8616-6C9E347A2BC5}"/>
              </a:ext>
            </a:extLst>
          </p:cNvPr>
          <p:cNvCxnSpPr/>
          <p:nvPr/>
        </p:nvCxnSpPr>
        <p:spPr>
          <a:xfrm flipH="1">
            <a:off x="6195775" y="3704403"/>
            <a:ext cx="11041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C7AAF52-1462-45FE-888D-9AAC67261381}"/>
              </a:ext>
            </a:extLst>
          </p:cNvPr>
          <p:cNvCxnSpPr/>
          <p:nvPr/>
        </p:nvCxnSpPr>
        <p:spPr>
          <a:xfrm flipV="1">
            <a:off x="6195775" y="3018408"/>
            <a:ext cx="0" cy="685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7537699-47DF-4ADD-AE28-DFD4DE881925}"/>
              </a:ext>
            </a:extLst>
          </p:cNvPr>
          <p:cNvCxnSpPr/>
          <p:nvPr/>
        </p:nvCxnSpPr>
        <p:spPr>
          <a:xfrm flipH="1">
            <a:off x="5661660" y="3018408"/>
            <a:ext cx="534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65AE013-5E4B-40AF-A4AE-0149FA6BB33A}"/>
              </a:ext>
            </a:extLst>
          </p:cNvPr>
          <p:cNvCxnSpPr/>
          <p:nvPr/>
        </p:nvCxnSpPr>
        <p:spPr>
          <a:xfrm flipV="1">
            <a:off x="5661660" y="2750820"/>
            <a:ext cx="0" cy="267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EA0BEE-D8EC-4F3A-A2F8-B25070D2CB5B}"/>
              </a:ext>
            </a:extLst>
          </p:cNvPr>
          <p:cNvCxnSpPr/>
          <p:nvPr/>
        </p:nvCxnSpPr>
        <p:spPr>
          <a:xfrm flipH="1">
            <a:off x="4714043" y="2758440"/>
            <a:ext cx="947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9BB9F8E-5D52-43E1-918F-FD596CBD8DBE}"/>
              </a:ext>
            </a:extLst>
          </p:cNvPr>
          <p:cNvCxnSpPr/>
          <p:nvPr/>
        </p:nvCxnSpPr>
        <p:spPr>
          <a:xfrm>
            <a:off x="9525579" y="3018408"/>
            <a:ext cx="0" cy="21708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D0DD53F-EE4A-4AE2-8F9C-EC3864FC1425}"/>
              </a:ext>
            </a:extLst>
          </p:cNvPr>
          <p:cNvCxnSpPr/>
          <p:nvPr/>
        </p:nvCxnSpPr>
        <p:spPr>
          <a:xfrm flipH="1">
            <a:off x="3543300" y="5204460"/>
            <a:ext cx="59822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F3AE693-5C53-4E09-890D-0A2369DAC860}"/>
              </a:ext>
            </a:extLst>
          </p:cNvPr>
          <p:cNvCxnSpPr>
            <a:cxnSpLocks/>
          </p:cNvCxnSpPr>
          <p:nvPr/>
        </p:nvCxnSpPr>
        <p:spPr>
          <a:xfrm flipH="1" flipV="1">
            <a:off x="3535680" y="3082240"/>
            <a:ext cx="7620" cy="2122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73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70146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01 - 03.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6003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뷰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(INTRO)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7749B-F4C2-4438-AC9F-B76912E04FF4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게임을 처음 시작하면 만나게 되는 </a:t>
            </a:r>
            <a:r>
              <a:rPr lang="en-US" altLang="ko-KR" dirty="0">
                <a:solidFill>
                  <a:srgbClr val="FF0000"/>
                </a:solidFill>
              </a:rPr>
              <a:t>INTRO</a:t>
            </a:r>
            <a:r>
              <a:rPr lang="en-US" altLang="ko-KR" dirty="0"/>
              <a:t> </a:t>
            </a:r>
            <a:r>
              <a:rPr lang="ko-KR" altLang="en-US" dirty="0" err="1"/>
              <a:t>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갈매기형 수장 36">
            <a:extLst>
              <a:ext uri="{FF2B5EF4-FFF2-40B4-BE49-F238E27FC236}">
                <a16:creationId xmlns:a16="http://schemas.microsoft.com/office/drawing/2014/main" id="{561C93F3-AF8E-4C48-868F-182D1B2DD051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5E28-9437-4C31-A98E-0384300DF141}"/>
              </a:ext>
            </a:extLst>
          </p:cNvPr>
          <p:cNvSpPr txBox="1"/>
          <p:nvPr/>
        </p:nvSpPr>
        <p:spPr>
          <a:xfrm>
            <a:off x="9384145" y="2902080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타이틀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51876E-436B-4A3F-AB3F-697432FEBD94}"/>
              </a:ext>
            </a:extLst>
          </p:cNvPr>
          <p:cNvSpPr txBox="1"/>
          <p:nvPr/>
        </p:nvSpPr>
        <p:spPr>
          <a:xfrm>
            <a:off x="9417503" y="3329936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시작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(Main Scene)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191D6D-A6DB-4177-ABB4-C7882245408A}"/>
              </a:ext>
            </a:extLst>
          </p:cNvPr>
          <p:cNvSpPr txBox="1"/>
          <p:nvPr/>
        </p:nvSpPr>
        <p:spPr>
          <a:xfrm>
            <a:off x="9384145" y="5421807"/>
            <a:ext cx="234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배경음악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 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버튼 효과음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(Intro)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9231CC-8BDC-4138-B4B2-B897713F0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781" y="2834548"/>
            <a:ext cx="5963205" cy="3347175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5461833-AFD5-485D-A4EA-4A99B94D4F88}"/>
              </a:ext>
            </a:extLst>
          </p:cNvPr>
          <p:cNvCxnSpPr>
            <a:cxnSpLocks/>
          </p:cNvCxnSpPr>
          <p:nvPr/>
        </p:nvCxnSpPr>
        <p:spPr>
          <a:xfrm flipV="1">
            <a:off x="5314204" y="3451574"/>
            <a:ext cx="4069941" cy="1083695"/>
          </a:xfrm>
          <a:prstGeom prst="bentConnector3">
            <a:avLst>
              <a:gd name="adj1" fmla="val 670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512C0C7-FF87-42B3-91E8-D9DF22C48E1D}"/>
              </a:ext>
            </a:extLst>
          </p:cNvPr>
          <p:cNvCxnSpPr>
            <a:cxnSpLocks/>
          </p:cNvCxnSpPr>
          <p:nvPr/>
        </p:nvCxnSpPr>
        <p:spPr>
          <a:xfrm flipV="1">
            <a:off x="5219700" y="3082243"/>
            <a:ext cx="4164445" cy="66793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44956D0-3ADF-497B-A505-E72EC326D263}"/>
              </a:ext>
            </a:extLst>
          </p:cNvPr>
          <p:cNvCxnSpPr/>
          <p:nvPr/>
        </p:nvCxnSpPr>
        <p:spPr>
          <a:xfrm>
            <a:off x="7813964" y="5606473"/>
            <a:ext cx="15701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939524-EF3A-4E5D-A6AC-72D903A2CB1E}"/>
              </a:ext>
            </a:extLst>
          </p:cNvPr>
          <p:cNvSpPr/>
          <p:nvPr/>
        </p:nvSpPr>
        <p:spPr>
          <a:xfrm>
            <a:off x="4226392" y="3455131"/>
            <a:ext cx="888533" cy="691798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BB94C-0BD7-4D77-9226-6EC320BEC5D7}"/>
              </a:ext>
            </a:extLst>
          </p:cNvPr>
          <p:cNvSpPr txBox="1"/>
          <p:nvPr/>
        </p:nvSpPr>
        <p:spPr>
          <a:xfrm>
            <a:off x="9583424" y="3957987"/>
            <a:ext cx="234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방법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HowToPlay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Scene)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38B9430-9D1B-46D5-BC66-DE1B71EB47A8}"/>
              </a:ext>
            </a:extLst>
          </p:cNvPr>
          <p:cNvCxnSpPr>
            <a:cxnSpLocks/>
          </p:cNvCxnSpPr>
          <p:nvPr/>
        </p:nvCxnSpPr>
        <p:spPr>
          <a:xfrm flipV="1">
            <a:off x="5513483" y="4119509"/>
            <a:ext cx="3904020" cy="7900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54B1BF7-D0FF-4C3D-B6D7-415207B1DAFA}"/>
              </a:ext>
            </a:extLst>
          </p:cNvPr>
          <p:cNvCxnSpPr/>
          <p:nvPr/>
        </p:nvCxnSpPr>
        <p:spPr>
          <a:xfrm>
            <a:off x="6586006" y="5829300"/>
            <a:ext cx="2798139" cy="609600"/>
          </a:xfrm>
          <a:prstGeom prst="bentConnector3">
            <a:avLst>
              <a:gd name="adj1" fmla="val -3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1C1-FB16-45B9-AC9F-1BAD89A1C982}"/>
              </a:ext>
            </a:extLst>
          </p:cNvPr>
          <p:cNvSpPr txBox="1"/>
          <p:nvPr/>
        </p:nvSpPr>
        <p:spPr>
          <a:xfrm>
            <a:off x="9583423" y="6254234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배경 카메라 회전</a:t>
            </a:r>
          </a:p>
        </p:txBody>
      </p:sp>
    </p:spTree>
    <p:extLst>
      <p:ext uri="{BB962C8B-B14F-4D97-AF65-F5344CB8AC3E}">
        <p14:creationId xmlns:p14="http://schemas.microsoft.com/office/powerpoint/2010/main" val="186583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70146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01 - 03.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6003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뷰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HowToPlay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7749B-F4C2-4438-AC9F-B76912E04FF4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방법을 알려주는 </a:t>
            </a:r>
            <a:r>
              <a:rPr lang="en-US" altLang="ko-KR" dirty="0" err="1">
                <a:solidFill>
                  <a:srgbClr val="FF0000"/>
                </a:solidFill>
              </a:rPr>
              <a:t>HowToPlay</a:t>
            </a:r>
            <a:r>
              <a:rPr lang="en-US" altLang="ko-KR" dirty="0"/>
              <a:t> Scene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갈매기형 수장 36">
            <a:extLst>
              <a:ext uri="{FF2B5EF4-FFF2-40B4-BE49-F238E27FC236}">
                <a16:creationId xmlns:a16="http://schemas.microsoft.com/office/drawing/2014/main" id="{561C93F3-AF8E-4C48-868F-182D1B2DD051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5E28-9437-4C31-A98E-0384300DF141}"/>
              </a:ext>
            </a:extLst>
          </p:cNvPr>
          <p:cNvSpPr txBox="1"/>
          <p:nvPr/>
        </p:nvSpPr>
        <p:spPr>
          <a:xfrm>
            <a:off x="9384145" y="2902080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조작법 설명 버튼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51876E-436B-4A3F-AB3F-697432FEBD94}"/>
              </a:ext>
            </a:extLst>
          </p:cNvPr>
          <p:cNvSpPr txBox="1"/>
          <p:nvPr/>
        </p:nvSpPr>
        <p:spPr>
          <a:xfrm>
            <a:off x="9417503" y="3329936"/>
            <a:ext cx="234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플레이어 능력치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설명 버튼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191D6D-A6DB-4177-ABB4-C7882245408A}"/>
              </a:ext>
            </a:extLst>
          </p:cNvPr>
          <p:cNvSpPr txBox="1"/>
          <p:nvPr/>
        </p:nvSpPr>
        <p:spPr>
          <a:xfrm>
            <a:off x="9384145" y="4771426"/>
            <a:ext cx="234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아이템 능력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설명 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9231CC-8BDC-4138-B4B2-B897713F0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5781" y="2840460"/>
            <a:ext cx="5963205" cy="3335351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512C0C7-FF87-42B3-91E8-D9DF22C48E1D}"/>
              </a:ext>
            </a:extLst>
          </p:cNvPr>
          <p:cNvCxnSpPr>
            <a:cxnSpLocks/>
          </p:cNvCxnSpPr>
          <p:nvPr/>
        </p:nvCxnSpPr>
        <p:spPr>
          <a:xfrm flipV="1">
            <a:off x="4675480" y="3034213"/>
            <a:ext cx="4612120" cy="504345"/>
          </a:xfrm>
          <a:prstGeom prst="bentConnector3">
            <a:avLst>
              <a:gd name="adj1" fmla="val 504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26BB94C-0BD7-4D77-9226-6EC320BEC5D7}"/>
              </a:ext>
            </a:extLst>
          </p:cNvPr>
          <p:cNvSpPr txBox="1"/>
          <p:nvPr/>
        </p:nvSpPr>
        <p:spPr>
          <a:xfrm>
            <a:off x="9583425" y="3957987"/>
            <a:ext cx="214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적 능력치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설명 버튼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54B1BF7-D0FF-4C3D-B6D7-415207B1DAFA}"/>
              </a:ext>
            </a:extLst>
          </p:cNvPr>
          <p:cNvCxnSpPr>
            <a:cxnSpLocks/>
          </p:cNvCxnSpPr>
          <p:nvPr/>
        </p:nvCxnSpPr>
        <p:spPr>
          <a:xfrm>
            <a:off x="4675480" y="4760473"/>
            <a:ext cx="5020970" cy="1009058"/>
          </a:xfrm>
          <a:prstGeom prst="bentConnector3">
            <a:avLst>
              <a:gd name="adj1" fmla="val 283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1C1-FB16-45B9-AC9F-1BAD89A1C982}"/>
              </a:ext>
            </a:extLst>
          </p:cNvPr>
          <p:cNvSpPr txBox="1"/>
          <p:nvPr/>
        </p:nvSpPr>
        <p:spPr>
          <a:xfrm>
            <a:off x="9483785" y="5584865"/>
            <a:ext cx="234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방법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룰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설명 버튼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4D85516-B440-47F6-B49E-B260696F5350}"/>
              </a:ext>
            </a:extLst>
          </p:cNvPr>
          <p:cNvCxnSpPr>
            <a:cxnSpLocks/>
          </p:cNvCxnSpPr>
          <p:nvPr/>
        </p:nvCxnSpPr>
        <p:spPr>
          <a:xfrm flipV="1">
            <a:off x="4675480" y="3523548"/>
            <a:ext cx="5020970" cy="293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395A7CA-E5E9-48F4-83B0-B4246AE41644}"/>
              </a:ext>
            </a:extLst>
          </p:cNvPr>
          <p:cNvCxnSpPr>
            <a:cxnSpLocks/>
          </p:cNvCxnSpPr>
          <p:nvPr/>
        </p:nvCxnSpPr>
        <p:spPr>
          <a:xfrm>
            <a:off x="4675480" y="4143375"/>
            <a:ext cx="54029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0D9B2B1-ECC0-49E7-B280-002B1B08BB84}"/>
              </a:ext>
            </a:extLst>
          </p:cNvPr>
          <p:cNvCxnSpPr/>
          <p:nvPr/>
        </p:nvCxnSpPr>
        <p:spPr>
          <a:xfrm>
            <a:off x="4675480" y="4444710"/>
            <a:ext cx="4502303" cy="6614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E465897E-0202-417B-ACAE-9876BCE45CF8}"/>
              </a:ext>
            </a:extLst>
          </p:cNvPr>
          <p:cNvCxnSpPr/>
          <p:nvPr/>
        </p:nvCxnSpPr>
        <p:spPr>
          <a:xfrm>
            <a:off x="4067175" y="6029325"/>
            <a:ext cx="4861811" cy="485775"/>
          </a:xfrm>
          <a:prstGeom prst="bentConnector3">
            <a:avLst>
              <a:gd name="adj1" fmla="val -15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6ACD3D1-6324-42D6-8B6E-87E210EAB5CA}"/>
              </a:ext>
            </a:extLst>
          </p:cNvPr>
          <p:cNvSpPr txBox="1"/>
          <p:nvPr/>
        </p:nvSpPr>
        <p:spPr>
          <a:xfrm>
            <a:off x="9138235" y="6330434"/>
            <a:ext cx="178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메인 화면 버튼</a:t>
            </a:r>
          </a:p>
        </p:txBody>
      </p:sp>
    </p:spTree>
    <p:extLst>
      <p:ext uri="{BB962C8B-B14F-4D97-AF65-F5344CB8AC3E}">
        <p14:creationId xmlns:p14="http://schemas.microsoft.com/office/powerpoint/2010/main" val="321619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70146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01 - 03.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6003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뷰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HowToPlay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7749B-F4C2-4438-AC9F-B76912E04FF4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조작법 설명 버튼 </a:t>
            </a:r>
            <a:r>
              <a:rPr lang="ko-KR" altLang="en-US" dirty="0"/>
              <a:t>을 클릭했을 시 나오는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갈매기형 수장 36">
            <a:extLst>
              <a:ext uri="{FF2B5EF4-FFF2-40B4-BE49-F238E27FC236}">
                <a16:creationId xmlns:a16="http://schemas.microsoft.com/office/drawing/2014/main" id="{561C93F3-AF8E-4C48-868F-182D1B2DD051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5E28-9437-4C31-A98E-0384300DF141}"/>
              </a:ext>
            </a:extLst>
          </p:cNvPr>
          <p:cNvSpPr txBox="1"/>
          <p:nvPr/>
        </p:nvSpPr>
        <p:spPr>
          <a:xfrm>
            <a:off x="9384145" y="2902080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조작 가능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9231CC-8BDC-4138-B4B2-B897713F0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9656" y="2840460"/>
            <a:ext cx="5935455" cy="333535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974B9E-9D40-4237-90C9-A8E3A6583EF2}"/>
              </a:ext>
            </a:extLst>
          </p:cNvPr>
          <p:cNvSpPr/>
          <p:nvPr/>
        </p:nvSpPr>
        <p:spPr>
          <a:xfrm>
            <a:off x="5170181" y="2912964"/>
            <a:ext cx="3649969" cy="183048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512C0C7-FF87-42B3-91E8-D9DF22C48E1D}"/>
              </a:ext>
            </a:extLst>
          </p:cNvPr>
          <p:cNvCxnSpPr>
            <a:cxnSpLocks/>
          </p:cNvCxnSpPr>
          <p:nvPr/>
        </p:nvCxnSpPr>
        <p:spPr>
          <a:xfrm flipV="1">
            <a:off x="8705850" y="3034214"/>
            <a:ext cx="581750" cy="237198"/>
          </a:xfrm>
          <a:prstGeom prst="bentConnector3">
            <a:avLst>
              <a:gd name="adj1" fmla="val 630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78BF553-87FC-4816-A559-A045AED65D9F}"/>
              </a:ext>
            </a:extLst>
          </p:cNvPr>
          <p:cNvSpPr/>
          <p:nvPr/>
        </p:nvSpPr>
        <p:spPr>
          <a:xfrm>
            <a:off x="5170180" y="4898416"/>
            <a:ext cx="3316595" cy="1111859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E8C7744-92CB-4F69-9485-A08E3A37C3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87374" y="3777630"/>
            <a:ext cx="1686402" cy="1107143"/>
          </a:xfrm>
          <a:prstGeom prst="bentConnector3">
            <a:avLst>
              <a:gd name="adj1" fmla="val 9970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F8D12A-26E1-4598-B143-6FB9AA886B2C}"/>
              </a:ext>
            </a:extLst>
          </p:cNvPr>
          <p:cNvSpPr txBox="1"/>
          <p:nvPr/>
        </p:nvSpPr>
        <p:spPr>
          <a:xfrm>
            <a:off x="9384145" y="3329936"/>
            <a:ext cx="2346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조작 키 설명 패널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키를 누르면 누른 키가 빨간색으로 점멸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51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70146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01 - 03.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6003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뷰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HowToPlay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7749B-F4C2-4438-AC9F-B76912E04FF4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내 능력치 설명 버튼 </a:t>
            </a:r>
            <a:r>
              <a:rPr lang="ko-KR" altLang="en-US" dirty="0"/>
              <a:t>을 클릭했을 시 나오는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갈매기형 수장 36">
            <a:extLst>
              <a:ext uri="{FF2B5EF4-FFF2-40B4-BE49-F238E27FC236}">
                <a16:creationId xmlns:a16="http://schemas.microsoft.com/office/drawing/2014/main" id="{561C93F3-AF8E-4C48-868F-182D1B2DD051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5E28-9437-4C31-A98E-0384300DF141}"/>
              </a:ext>
            </a:extLst>
          </p:cNvPr>
          <p:cNvSpPr txBox="1"/>
          <p:nvPr/>
        </p:nvSpPr>
        <p:spPr>
          <a:xfrm>
            <a:off x="9384145" y="2902080"/>
            <a:ext cx="234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플레이어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탱크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9231CC-8BDC-4138-B4B2-B897713F0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9656" y="2848220"/>
            <a:ext cx="5935455" cy="331983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974B9E-9D40-4237-90C9-A8E3A6583EF2}"/>
              </a:ext>
            </a:extLst>
          </p:cNvPr>
          <p:cNvSpPr/>
          <p:nvPr/>
        </p:nvSpPr>
        <p:spPr>
          <a:xfrm>
            <a:off x="5170182" y="2912964"/>
            <a:ext cx="1716394" cy="183048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512C0C7-FF87-42B3-91E8-D9DF22C48E1D}"/>
              </a:ext>
            </a:extLst>
          </p:cNvPr>
          <p:cNvCxnSpPr>
            <a:cxnSpLocks/>
          </p:cNvCxnSpPr>
          <p:nvPr/>
        </p:nvCxnSpPr>
        <p:spPr>
          <a:xfrm flipV="1">
            <a:off x="6772275" y="3034214"/>
            <a:ext cx="2515325" cy="202765"/>
          </a:xfrm>
          <a:prstGeom prst="bentConnector3">
            <a:avLst>
              <a:gd name="adj1" fmla="val 7007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78BF553-87FC-4816-A559-A045AED65D9F}"/>
              </a:ext>
            </a:extLst>
          </p:cNvPr>
          <p:cNvSpPr/>
          <p:nvPr/>
        </p:nvSpPr>
        <p:spPr>
          <a:xfrm>
            <a:off x="5170180" y="4898416"/>
            <a:ext cx="3316595" cy="1111859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F8D12A-26E1-4598-B143-6FB9AA886B2C}"/>
              </a:ext>
            </a:extLst>
          </p:cNvPr>
          <p:cNvSpPr txBox="1"/>
          <p:nvPr/>
        </p:nvSpPr>
        <p:spPr>
          <a:xfrm>
            <a:off x="9384144" y="3710844"/>
            <a:ext cx="234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발사되는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탄환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734BC1-87FB-4E72-A790-802AAAF75854}"/>
              </a:ext>
            </a:extLst>
          </p:cNvPr>
          <p:cNvSpPr/>
          <p:nvPr/>
        </p:nvSpPr>
        <p:spPr>
          <a:xfrm>
            <a:off x="7145288" y="2912964"/>
            <a:ext cx="1627237" cy="183048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16D6536-2E3E-4638-B459-C25AC347295A}"/>
              </a:ext>
            </a:extLst>
          </p:cNvPr>
          <p:cNvCxnSpPr>
            <a:cxnSpLocks/>
          </p:cNvCxnSpPr>
          <p:nvPr/>
        </p:nvCxnSpPr>
        <p:spPr>
          <a:xfrm flipV="1">
            <a:off x="8629650" y="3930124"/>
            <a:ext cx="657950" cy="178865"/>
          </a:xfrm>
          <a:prstGeom prst="bentConnector3">
            <a:avLst>
              <a:gd name="adj1" fmla="val 644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830F7D4-231F-4F6B-9D02-9A95007538E5}"/>
              </a:ext>
            </a:extLst>
          </p:cNvPr>
          <p:cNvCxnSpPr>
            <a:cxnSpLocks/>
          </p:cNvCxnSpPr>
          <p:nvPr/>
        </p:nvCxnSpPr>
        <p:spPr>
          <a:xfrm flipV="1">
            <a:off x="8300676" y="5567193"/>
            <a:ext cx="1452925" cy="285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9AAFB13-3917-4CBC-AA97-1D7D8948DAB1}"/>
              </a:ext>
            </a:extLst>
          </p:cNvPr>
          <p:cNvSpPr txBox="1"/>
          <p:nvPr/>
        </p:nvSpPr>
        <p:spPr>
          <a:xfrm>
            <a:off x="9642710" y="5382527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플레이어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스테이터스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22A3ED-F3F4-45E5-ADBE-24889DF0F6D2}"/>
              </a:ext>
            </a:extLst>
          </p:cNvPr>
          <p:cNvSpPr/>
          <p:nvPr/>
        </p:nvSpPr>
        <p:spPr>
          <a:xfrm>
            <a:off x="9753601" y="2744177"/>
            <a:ext cx="1562100" cy="1738448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8AF6C40-4105-4EB6-832B-C9EF1A00FAB3}"/>
              </a:ext>
            </a:extLst>
          </p:cNvPr>
          <p:cNvCxnSpPr/>
          <p:nvPr/>
        </p:nvCxnSpPr>
        <p:spPr>
          <a:xfrm rot="16200000" flipH="1">
            <a:off x="9902141" y="4471085"/>
            <a:ext cx="808764" cy="456257"/>
          </a:xfrm>
          <a:prstGeom prst="bentConnector3">
            <a:avLst>
              <a:gd name="adj1" fmla="val 1006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2895C5D-3988-4C46-B361-E3819D32BC8E}"/>
              </a:ext>
            </a:extLst>
          </p:cNvPr>
          <p:cNvSpPr txBox="1"/>
          <p:nvPr/>
        </p:nvSpPr>
        <p:spPr>
          <a:xfrm>
            <a:off x="10562065" y="4861646"/>
            <a:ext cx="133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카메라 회전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89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624747" y="2372884"/>
            <a:ext cx="3840427" cy="878636"/>
            <a:chOff x="3203848" y="1779662"/>
            <a:chExt cx="2880320" cy="658977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1779662"/>
              <a:ext cx="288032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2">
                      <a:lumMod val="75000"/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Chapter 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021" y="2184723"/>
              <a:ext cx="1197051" cy="2539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alpha val="99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게임 소개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0" y="3236979"/>
            <a:ext cx="52738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62" y="3329936"/>
            <a:ext cx="15440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endParaRPr lang="en-US" altLang="ko-KR" sz="1600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  <a:endParaRPr lang="en-US" altLang="ko-KR" sz="1600" b="1" dirty="0">
              <a:solidFill>
                <a:schemeClr val="tx1">
                  <a:lumMod val="65000"/>
                  <a:lumOff val="35000"/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78020" y="563391"/>
            <a:ext cx="0" cy="6720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4032" y="467380"/>
            <a:ext cx="33217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Chapter 01. </a:t>
            </a:r>
            <a:r>
              <a:rPr lang="ko-KR" altLang="en-US" sz="2667" b="1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032" y="970146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01 - 03.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3CC8B6-F419-447F-9479-C86128FE9334}"/>
              </a:ext>
            </a:extLst>
          </p:cNvPr>
          <p:cNvCxnSpPr>
            <a:cxnSpLocks/>
          </p:cNvCxnSpPr>
          <p:nvPr/>
        </p:nvCxnSpPr>
        <p:spPr>
          <a:xfrm>
            <a:off x="2716983" y="1512837"/>
            <a:ext cx="0" cy="458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6FAFB6E-5A78-4120-A56A-1422BD9C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" y="671134"/>
            <a:ext cx="1683407" cy="168340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81D9B-8F31-40C6-AA25-9B6F0E04B280}"/>
              </a:ext>
            </a:extLst>
          </p:cNvPr>
          <p:cNvSpPr/>
          <p:nvPr/>
        </p:nvSpPr>
        <p:spPr>
          <a:xfrm>
            <a:off x="2874032" y="1515466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2A4796-89BF-4D43-9DA2-C00FD7C292F1}"/>
              </a:ext>
            </a:extLst>
          </p:cNvPr>
          <p:cNvSpPr txBox="1"/>
          <p:nvPr/>
        </p:nvSpPr>
        <p:spPr>
          <a:xfrm>
            <a:off x="3018048" y="156003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뷰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HowToPlay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7749B-F4C2-4438-AC9F-B76912E04FF4}"/>
              </a:ext>
            </a:extLst>
          </p:cNvPr>
          <p:cNvSpPr txBox="1"/>
          <p:nvPr/>
        </p:nvSpPr>
        <p:spPr>
          <a:xfrm>
            <a:off x="3093618" y="2316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적 능력치 설명 버튼 </a:t>
            </a:r>
            <a:r>
              <a:rPr lang="ko-KR" altLang="en-US" dirty="0"/>
              <a:t>을 클릭했을 시 나오는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갈매기형 수장 36">
            <a:extLst>
              <a:ext uri="{FF2B5EF4-FFF2-40B4-BE49-F238E27FC236}">
                <a16:creationId xmlns:a16="http://schemas.microsoft.com/office/drawing/2014/main" id="{561C93F3-AF8E-4C48-868F-182D1B2DD051}"/>
              </a:ext>
            </a:extLst>
          </p:cNvPr>
          <p:cNvSpPr/>
          <p:nvPr/>
        </p:nvSpPr>
        <p:spPr>
          <a:xfrm>
            <a:off x="2895592" y="24304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5E28-9437-4C31-A98E-0384300DF141}"/>
              </a:ext>
            </a:extLst>
          </p:cNvPr>
          <p:cNvSpPr txBox="1"/>
          <p:nvPr/>
        </p:nvSpPr>
        <p:spPr>
          <a:xfrm>
            <a:off x="9384145" y="2902080"/>
            <a:ext cx="234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적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탱크들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9231CC-8BDC-4138-B4B2-B897713F0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334" y="2848220"/>
            <a:ext cx="5876099" cy="331983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974B9E-9D40-4237-90C9-A8E3A6583EF2}"/>
              </a:ext>
            </a:extLst>
          </p:cNvPr>
          <p:cNvSpPr/>
          <p:nvPr/>
        </p:nvSpPr>
        <p:spPr>
          <a:xfrm>
            <a:off x="5170181" y="2912964"/>
            <a:ext cx="2352451" cy="183048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512C0C7-FF87-42B3-91E8-D9DF22C48E1D}"/>
              </a:ext>
            </a:extLst>
          </p:cNvPr>
          <p:cNvCxnSpPr>
            <a:cxnSpLocks/>
          </p:cNvCxnSpPr>
          <p:nvPr/>
        </p:nvCxnSpPr>
        <p:spPr>
          <a:xfrm flipV="1">
            <a:off x="7305675" y="3034215"/>
            <a:ext cx="1981925" cy="217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78BF553-87FC-4816-A559-A045AED65D9F}"/>
              </a:ext>
            </a:extLst>
          </p:cNvPr>
          <p:cNvSpPr/>
          <p:nvPr/>
        </p:nvSpPr>
        <p:spPr>
          <a:xfrm>
            <a:off x="5170180" y="4929444"/>
            <a:ext cx="3602345" cy="1173148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F8D12A-26E1-4598-B143-6FB9AA886B2C}"/>
              </a:ext>
            </a:extLst>
          </p:cNvPr>
          <p:cNvSpPr txBox="1"/>
          <p:nvPr/>
        </p:nvSpPr>
        <p:spPr>
          <a:xfrm>
            <a:off x="9384144" y="3710844"/>
            <a:ext cx="234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 발사되는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탄환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734BC1-87FB-4E72-A790-802AAAF75854}"/>
              </a:ext>
            </a:extLst>
          </p:cNvPr>
          <p:cNvSpPr/>
          <p:nvPr/>
        </p:nvSpPr>
        <p:spPr>
          <a:xfrm>
            <a:off x="7924800" y="2912964"/>
            <a:ext cx="847725" cy="183048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16D6536-2E3E-4638-B459-C25AC347295A}"/>
              </a:ext>
            </a:extLst>
          </p:cNvPr>
          <p:cNvCxnSpPr>
            <a:cxnSpLocks/>
          </p:cNvCxnSpPr>
          <p:nvPr/>
        </p:nvCxnSpPr>
        <p:spPr>
          <a:xfrm flipV="1">
            <a:off x="8629650" y="3930124"/>
            <a:ext cx="657950" cy="178865"/>
          </a:xfrm>
          <a:prstGeom prst="bentConnector3">
            <a:avLst>
              <a:gd name="adj1" fmla="val 644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830F7D4-231F-4F6B-9D02-9A95007538E5}"/>
              </a:ext>
            </a:extLst>
          </p:cNvPr>
          <p:cNvCxnSpPr>
            <a:cxnSpLocks/>
          </p:cNvCxnSpPr>
          <p:nvPr/>
        </p:nvCxnSpPr>
        <p:spPr>
          <a:xfrm flipV="1">
            <a:off x="8300676" y="5567193"/>
            <a:ext cx="1452925" cy="285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9AAFB13-3917-4CBC-AA97-1D7D8948DAB1}"/>
              </a:ext>
            </a:extLst>
          </p:cNvPr>
          <p:cNvSpPr txBox="1"/>
          <p:nvPr/>
        </p:nvSpPr>
        <p:spPr>
          <a:xfrm>
            <a:off x="9642710" y="5382527"/>
            <a:ext cx="23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적 유닛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스테이터스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22A3ED-F3F4-45E5-ADBE-24889DF0F6D2}"/>
              </a:ext>
            </a:extLst>
          </p:cNvPr>
          <p:cNvSpPr/>
          <p:nvPr/>
        </p:nvSpPr>
        <p:spPr>
          <a:xfrm>
            <a:off x="9753601" y="2744177"/>
            <a:ext cx="1562100" cy="1738448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8AF6C40-4105-4EB6-832B-C9EF1A00FAB3}"/>
              </a:ext>
            </a:extLst>
          </p:cNvPr>
          <p:cNvCxnSpPr/>
          <p:nvPr/>
        </p:nvCxnSpPr>
        <p:spPr>
          <a:xfrm rot="16200000" flipH="1">
            <a:off x="9902141" y="4471085"/>
            <a:ext cx="808764" cy="456257"/>
          </a:xfrm>
          <a:prstGeom prst="bentConnector3">
            <a:avLst>
              <a:gd name="adj1" fmla="val 1006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2895C5D-3988-4C46-B361-E3819D32BC8E}"/>
              </a:ext>
            </a:extLst>
          </p:cNvPr>
          <p:cNvSpPr txBox="1"/>
          <p:nvPr/>
        </p:nvSpPr>
        <p:spPr>
          <a:xfrm>
            <a:off x="10562065" y="4861646"/>
            <a:ext cx="133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카메라 회전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2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배달의민족 한나체 Pro"/>
        <a:ea typeface="배달의민족 한나체 Pro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837</Words>
  <Application>Microsoft Office PowerPoint</Application>
  <PresentationFormat>와이드스크린</PresentationFormat>
  <Paragraphs>221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배달의민족 한나는 열한살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범진</dc:creator>
  <cp:lastModifiedBy>유 범진</cp:lastModifiedBy>
  <cp:revision>137</cp:revision>
  <dcterms:created xsi:type="dcterms:W3CDTF">2019-06-15T08:21:27Z</dcterms:created>
  <dcterms:modified xsi:type="dcterms:W3CDTF">2021-12-18T10:12:18Z</dcterms:modified>
</cp:coreProperties>
</file>