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3"/>
  </p:notesMasterIdLst>
  <p:sldIdLst>
    <p:sldId id="256" r:id="rId2"/>
    <p:sldId id="260" r:id="rId3"/>
    <p:sldId id="257" r:id="rId4"/>
    <p:sldId id="277" r:id="rId5"/>
    <p:sldId id="279" r:id="rId6"/>
    <p:sldId id="278" r:id="rId7"/>
    <p:sldId id="280" r:id="rId8"/>
    <p:sldId id="258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18" autoAdjust="0"/>
    <p:restoredTop sz="88689" autoAdjust="0"/>
  </p:normalViewPr>
  <p:slideViewPr>
    <p:cSldViewPr snapToGrid="0">
      <p:cViewPr varScale="1">
        <p:scale>
          <a:sx n="64" d="100"/>
          <a:sy n="64" d="100"/>
        </p:scale>
        <p:origin x="-9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BCB1-773D-453D-8E52-E906C3CF5A1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C98FA-5BE3-48C8-B893-E5B635DF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004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C98FA-5BE3-48C8-B893-E5B635DFC9E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C98FA-5BE3-48C8-B893-E5B635DFC9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2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9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17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24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845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151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14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731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02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40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1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67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78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7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49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04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4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D36C-6B7B-4DDF-9958-A17A91357471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A31F4-ED2B-4E86-86A7-D03E91CAF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1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98623"/>
            <a:ext cx="7766936" cy="1409075"/>
          </a:xfrm>
        </p:spPr>
        <p:txBody>
          <a:bodyPr/>
          <a:lstStyle/>
          <a:p>
            <a:r>
              <a:rPr lang="en-US" sz="6000" dirty="0" smtClean="0">
                <a:latin typeface="Algerian" panose="04020705040A02060702" pitchFamily="82" charset="0"/>
              </a:rPr>
              <a:t>Home Security</a:t>
            </a:r>
            <a:r>
              <a:rPr lang="en-US" sz="4400" dirty="0" smtClean="0">
                <a:latin typeface="Algerian" panose="04020705040A02060702" pitchFamily="82" charset="0"/>
              </a:rPr>
              <a:t>			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BY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PONNAM </a:t>
            </a:r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BALAKRISHNA</a:t>
            </a:r>
            <a:endParaRPr lang="en-US" sz="2800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SIRISHA </a:t>
            </a:r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VALLURI</a:t>
            </a:r>
          </a:p>
          <a:p>
            <a:r>
              <a:rPr lang="en-US" sz="2800" dirty="0" err="1" smtClean="0">
                <a:solidFill>
                  <a:srgbClr val="002060"/>
                </a:solidFill>
                <a:latin typeface="Algerian" panose="04020705040A02060702" pitchFamily="82" charset="0"/>
              </a:rPr>
              <a:t>Ramesh</a:t>
            </a:r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lgerian" panose="04020705040A02060702" pitchFamily="82" charset="0"/>
              </a:rPr>
              <a:t>Kuthala</a:t>
            </a:r>
            <a:endParaRPr lang="en-US" sz="2800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Shiva </a:t>
            </a:r>
            <a:r>
              <a:rPr lang="en-US" sz="2800" dirty="0" err="1" smtClean="0">
                <a:solidFill>
                  <a:srgbClr val="002060"/>
                </a:solidFill>
                <a:latin typeface="Algerian" panose="04020705040A02060702" pitchFamily="82" charset="0"/>
              </a:rPr>
              <a:t>ShANKAR</a:t>
            </a:r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KOMMINENI</a:t>
            </a:r>
          </a:p>
          <a:p>
            <a:endParaRPr lang="en-US" sz="2800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5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41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55" y="548821"/>
            <a:ext cx="3648302" cy="2857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70629" y="3773714"/>
            <a:ext cx="56750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  <a:latin typeface="Algerian" panose="04020705040A02060702" pitchFamily="82" charset="0"/>
              </a:rPr>
              <a:t>ANY QUERIES</a:t>
            </a:r>
          </a:p>
        </p:txBody>
      </p:sp>
    </p:spTree>
    <p:extLst>
      <p:ext uri="{BB962C8B-B14F-4D97-AF65-F5344CB8AC3E}">
        <p14:creationId xmlns:p14="http://schemas.microsoft.com/office/powerpoint/2010/main" xmlns="" val="15197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022" y="159658"/>
            <a:ext cx="972500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IDEA….</a:t>
            </a:r>
          </a:p>
          <a:p>
            <a:endParaRPr lang="en-US" sz="36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HOME SECURTY MONITORING APPLICATION</a:t>
            </a:r>
          </a:p>
          <a:p>
            <a:endParaRPr lang="en-US" sz="36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application is designed for detecting the particular door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 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    and  windows are opened or closed.</a:t>
            </a:r>
          </a:p>
          <a:p>
            <a:pPr lvl="1"/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Also  indicates which light is ON/OFF.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3600" dirty="0" smtClean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3600" dirty="0" smtClean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  <a:p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3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0497" y="968990"/>
            <a:ext cx="777922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FUNCTIONALITIES</a:t>
            </a:r>
            <a:endParaRPr lang="en-US" sz="3600" dirty="0" smtClean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 selecting the door or window, based on the selected state it shows all the doors or windows with that state. 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Similarly with the light, if we have selected the light which is ON it displays all the lights which are ON.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items get displayed on the selected state of item. We can also see the status of every item.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5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0497" y="968990"/>
            <a:ext cx="77792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VIRTUAL SENSOR:</a:t>
            </a:r>
          </a:p>
          <a:p>
            <a:endParaRPr lang="en-US" sz="3600" dirty="0" smtClean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Our virtual sensor works like a real sensor which detects the state of doors and windows in a particular building.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We can modify the state of a door or a window.</a:t>
            </a:r>
          </a:p>
          <a:p>
            <a:pPr marL="514350" indent="-514350"/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5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ypc\Desktop\Screenshots\Screenshot_2014-11-20-11-50-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8260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pc\Desktop\Screenshots\Screenshot_2014-11-20-11-43-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4872" y="0"/>
            <a:ext cx="12386872" cy="8271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282" y="569626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WORKING STRATEGY :</a:t>
            </a:r>
            <a:endParaRPr lang="en-US" sz="3200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342" y="1663908"/>
            <a:ext cx="96376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In our application we add sensors and each sensor will be having 4 attributes in turn.</a:t>
            </a:r>
          </a:p>
          <a:p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Sensor_type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Sensor_status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Sensor_id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Sensor_name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The sensor functioning is done by using another application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We have created that application which is connected to this application, that shows the status of the items.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If you have updated anything in that application, then changes are reflected back in main application.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0497" y="968990"/>
            <a:ext cx="7779227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USAGE….</a:t>
            </a:r>
            <a:endParaRPr lang="en-US" sz="3600" dirty="0" smtClean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application can be mostly used in the buildings which contains more number of doors, windows and lights.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For the building like malls, office buildings, complexes having many doors , lights and windows. At the time of closing it is very hard to look at each door and light.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Rather than looking at each door and light it is easy checking from the app which door is open and which door is close.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So that the operation can be performed on particular item. 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3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8" y="464457"/>
            <a:ext cx="96665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3200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TECHNOLOGY</a:t>
            </a:r>
            <a:r>
              <a:rPr lang="en-US" sz="3200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MOBILE DATA FROM IBM BLUE MIX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VIRTUAL SENSOR APPLICATION WHICH CREATES AN APPLICATION OF ACTUAL SENSOR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0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860</TotalTime>
  <Words>336</Words>
  <Application>Microsoft Office PowerPoint</Application>
  <PresentationFormat>Custom</PresentationFormat>
  <Paragraphs>65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Home Security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WEB DEVELOPMENT FOR MOBILE DEVICES</dc:title>
  <dc:creator>Sirisha</dc:creator>
  <cp:lastModifiedBy>Mypc</cp:lastModifiedBy>
  <cp:revision>119</cp:revision>
  <dcterms:created xsi:type="dcterms:W3CDTF">2014-09-22T14:26:16Z</dcterms:created>
  <dcterms:modified xsi:type="dcterms:W3CDTF">2014-11-20T22:12:00Z</dcterms:modified>
</cp:coreProperties>
</file>