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7" r:id="rId6"/>
    <p:sldId id="279" r:id="rId7"/>
    <p:sldId id="278" r:id="rId8"/>
    <p:sldId id="280" r:id="rId9"/>
    <p:sldId id="262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121EA-7E60-4A2D-8881-2E1CAA3DCAEC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05C03-57D7-4FCE-B2BC-D3CCF2722E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5C03-57D7-4FCE-B2BC-D3CCF2722EE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6F53D0-67EB-4E4F-8778-5155904EF35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place/textsearch" TargetMode="External"/><Relationship Id="rId2" Type="http://schemas.openxmlformats.org/officeDocument/2006/relationships/hyperlink" Target="http://api.walmartlabs.com/v1/search?&amp;query=&#8220;pro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7317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ESHOPPE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077200" cy="2562664"/>
          </a:xfrm>
        </p:spPr>
        <p:txBody>
          <a:bodyPr>
            <a:normAutofit/>
          </a:bodyPr>
          <a:lstStyle/>
          <a:p>
            <a:r>
              <a:rPr lang="en-US" dirty="0" smtClean="0"/>
              <a:t>		  	</a:t>
            </a:r>
            <a:r>
              <a:rPr lang="en-US" dirty="0" smtClean="0"/>
              <a:t>       </a:t>
            </a:r>
            <a:endParaRPr lang="en-US" dirty="0" smtClean="0"/>
          </a:p>
          <a:p>
            <a:r>
              <a:rPr lang="en-US" dirty="0" err="1" smtClean="0"/>
              <a:t>Balakrishna</a:t>
            </a:r>
            <a:r>
              <a:rPr lang="en-US" dirty="0" smtClean="0"/>
              <a:t> </a:t>
            </a:r>
            <a:r>
              <a:rPr lang="en-US" dirty="0" err="1" smtClean="0"/>
              <a:t>Ponnam</a:t>
            </a:r>
            <a:endParaRPr lang="en-US" dirty="0" smtClean="0"/>
          </a:p>
          <a:p>
            <a:r>
              <a:rPr lang="en-US" dirty="0" err="1" smtClean="0"/>
              <a:t>Sirisha</a:t>
            </a:r>
            <a:r>
              <a:rPr lang="en-US" dirty="0" smtClean="0"/>
              <a:t> </a:t>
            </a:r>
            <a:r>
              <a:rPr lang="en-US" dirty="0" err="1" smtClean="0"/>
              <a:t>Valluri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Ramesh Kuthala</a:t>
            </a:r>
          </a:p>
          <a:p>
            <a:r>
              <a:rPr lang="en-US" dirty="0" smtClean="0"/>
              <a:t>		 Shiva Shankar </a:t>
            </a:r>
            <a:r>
              <a:rPr lang="en-US" dirty="0" err="1" smtClean="0"/>
              <a:t>Kommineni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Screenshots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9" name="Content Placeholder 8" descr="Screenshot_2014-12-06-21-55-2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20469" y="1920875"/>
            <a:ext cx="2494062" cy="4433888"/>
          </a:xfrm>
        </p:spPr>
      </p:pic>
      <p:pic>
        <p:nvPicPr>
          <p:cNvPr id="10" name="Content Placeholder 8" descr="Screenshot_2014-12-06-21-55-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2494062" cy="443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Screenshots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9" name="Content Placeholder 8" descr="Screenshot_2014-12-06-21-55-2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20469" y="1920875"/>
            <a:ext cx="2494062" cy="4433888"/>
          </a:xfrm>
        </p:spPr>
      </p:pic>
      <p:pic>
        <p:nvPicPr>
          <p:cNvPr id="10" name="Content Placeholder 8" descr="Screenshot_2014-12-06-21-55-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2494062" cy="443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Screenshots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9" name="Content Placeholder 8" descr="Screenshot_2014-12-06-21-55-2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20469" y="1920875"/>
            <a:ext cx="2494062" cy="4433888"/>
          </a:xfrm>
        </p:spPr>
      </p:pic>
      <p:pic>
        <p:nvPicPr>
          <p:cNvPr id="10" name="Content Placeholder 8" descr="Screenshot_2014-12-06-21-55-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2494062" cy="443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Screenshots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9" name="Content Placeholder 8" descr="Screenshot_2014-12-06-21-55-2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20469" y="1920875"/>
            <a:ext cx="2494062" cy="4433888"/>
          </a:xfrm>
        </p:spPr>
      </p:pic>
      <p:pic>
        <p:nvPicPr>
          <p:cNvPr id="10" name="Content Placeholder 8" descr="Screenshot_2014-12-06-21-55-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2494062" cy="443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Screenshots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9" name="Content Placeholder 8" descr="Screenshot_2014-12-06-21-55-2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20469" y="1920875"/>
            <a:ext cx="2494062" cy="4433888"/>
          </a:xfrm>
        </p:spPr>
      </p:pic>
      <p:pic>
        <p:nvPicPr>
          <p:cNvPr id="10" name="Content Placeholder 8" descr="Screenshot_2014-12-06-21-55-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2494062" cy="443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Screenshots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9" name="Content Placeholder 8" descr="Screenshot_2014-12-06-21-55-2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20469" y="1920875"/>
            <a:ext cx="2494062" cy="4433888"/>
          </a:xfrm>
        </p:spPr>
      </p:pic>
      <p:pic>
        <p:nvPicPr>
          <p:cNvPr id="10" name="Content Placeholder 8" descr="Screenshot_2014-12-06-21-55-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2494062" cy="443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Screenshots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9" name="Content Placeholder 8" descr="Screenshot_2014-12-06-21-55-2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20469" y="1920875"/>
            <a:ext cx="2494062" cy="4433888"/>
          </a:xfrm>
        </p:spPr>
      </p:pic>
      <p:pic>
        <p:nvPicPr>
          <p:cNvPr id="10" name="Content Placeholder 8" descr="Screenshot_2014-12-06-21-55-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2494062" cy="443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7200" b="1" dirty="0" smtClean="0">
                <a:latin typeface="Algerian" pitchFamily="82" charset="0"/>
              </a:rPr>
              <a:t>Thank You</a:t>
            </a:r>
            <a:endParaRPr lang="en-IN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endParaRPr lang="en-US" sz="96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852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IN" sz="85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Contents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973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Services </a:t>
            </a:r>
            <a:r>
              <a:rPr lang="en-US" sz="2800" dirty="0" smtClean="0"/>
              <a:t>Implemented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Services </a:t>
            </a:r>
            <a:r>
              <a:rPr lang="en-US" sz="2800" dirty="0" smtClean="0"/>
              <a:t>Used</a:t>
            </a:r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Sequence Diagram for </a:t>
            </a:r>
            <a:r>
              <a:rPr lang="en-US" sz="2800" dirty="0" smtClean="0"/>
              <a:t>Services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Screenshots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Online shopping has become more popular these days.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We developed native android application.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Provides rich and user friendly UI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Services Implemented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828800"/>
            <a:ext cx="701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GET </a:t>
            </a:r>
            <a:r>
              <a:rPr lang="en-US" dirty="0" smtClean="0"/>
              <a:t>/validate</a:t>
            </a:r>
            <a:r>
              <a:rPr lang="en-US" dirty="0" smtClean="0"/>
              <a:t>/{username}/{password</a:t>
            </a:r>
            <a:r>
              <a:rPr lang="en-US" dirty="0" smtClean="0"/>
              <a:t>} to validate the registered user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POST /register  which requires </a:t>
            </a:r>
            <a:r>
              <a:rPr lang="en-US" dirty="0" err="1" smtClean="0"/>
              <a:t>json</a:t>
            </a:r>
            <a:r>
              <a:rPr lang="en-US" dirty="0" smtClean="0"/>
              <a:t> data in the following format to store the user details in database.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fname</a:t>
            </a:r>
            <a:r>
              <a:rPr lang="en-US" dirty="0" smtClean="0"/>
              <a:t>”:”user </a:t>
            </a:r>
            <a:r>
              <a:rPr lang="en-US" dirty="0" err="1" smtClean="0"/>
              <a:t>fname</a:t>
            </a:r>
            <a:r>
              <a:rPr lang="en-US" dirty="0" smtClean="0"/>
              <a:t>”,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lname</a:t>
            </a:r>
            <a:r>
              <a:rPr lang="en-US" dirty="0" smtClean="0"/>
              <a:t>”:”user </a:t>
            </a:r>
            <a:r>
              <a:rPr lang="en-US" dirty="0" err="1" smtClean="0"/>
              <a:t>lname</a:t>
            </a:r>
            <a:r>
              <a:rPr lang="en-US" dirty="0" smtClean="0"/>
              <a:t>”,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“address”:”address”,</a:t>
            </a:r>
          </a:p>
          <a:p>
            <a:pPr lvl="1"/>
            <a:r>
              <a:rPr lang="en-US" dirty="0" smtClean="0"/>
              <a:t>	“city”:”city”,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“state”:”state”,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 “</a:t>
            </a:r>
            <a:r>
              <a:rPr lang="en-US" dirty="0" err="1" smtClean="0"/>
              <a:t>phonenum</a:t>
            </a:r>
            <a:r>
              <a:rPr lang="en-US" dirty="0" smtClean="0"/>
              <a:t>”:</a:t>
            </a:r>
            <a:r>
              <a:rPr lang="en-US" dirty="0" err="1" smtClean="0"/>
              <a:t>phonenum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user_name</a:t>
            </a:r>
            <a:r>
              <a:rPr lang="en-US" dirty="0" smtClean="0"/>
              <a:t>”:”unique username”,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pwd</a:t>
            </a:r>
            <a:r>
              <a:rPr lang="en-US" dirty="0" smtClean="0"/>
              <a:t>”:”password”</a:t>
            </a:r>
          </a:p>
          <a:p>
            <a:pPr lvl="1"/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Services Used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8288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Walmart’s</a:t>
            </a:r>
            <a:r>
              <a:rPr lang="en-US" dirty="0" smtClean="0"/>
              <a:t> public API to search for any product.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://api.walmartlabs.com/v1/search</a:t>
            </a:r>
            <a:r>
              <a:rPr lang="en-US" dirty="0" smtClean="0">
                <a:hlinkClick r:id="rId2"/>
              </a:rPr>
              <a:t>?&amp;</a:t>
            </a:r>
            <a:r>
              <a:rPr lang="en-US" dirty="0" smtClean="0">
                <a:hlinkClick r:id="rId2"/>
              </a:rPr>
              <a:t>query</a:t>
            </a:r>
            <a:r>
              <a:rPr lang="en-US" dirty="0" smtClean="0">
                <a:hlinkClick r:id="rId2"/>
              </a:rPr>
              <a:t>=“prod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Google Maps API to retrieve the nearest stores.</a:t>
            </a:r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maps.googleapis.com/maps/api/place/textsearch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Sequence Diagram for </a:t>
            </a:r>
            <a:r>
              <a:rPr lang="en-US" sz="3200" b="1" dirty="0" smtClean="0"/>
              <a:t>Services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6" name="Picture 5" descr="sequnce_Existing_Servi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05012"/>
            <a:ext cx="632460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Sequence Diagram for </a:t>
            </a:r>
            <a:r>
              <a:rPr lang="en-US" sz="3200" b="1" dirty="0" smtClean="0"/>
              <a:t>Services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6" name="Picture 5" descr="sequnce_Existing_Servi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05012"/>
            <a:ext cx="632460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Sequence Diagram for </a:t>
            </a:r>
            <a:r>
              <a:rPr lang="en-US" sz="3200" b="1" dirty="0" smtClean="0"/>
              <a:t>Services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6" name="Picture 5" descr="sequnce_Existing_Servi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59" y="2005012"/>
            <a:ext cx="3947882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Screenshots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9" name="Content Placeholder 8" descr="Screenshot_2014-12-06-21-55-2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20469" y="1920875"/>
            <a:ext cx="2494062" cy="4433888"/>
          </a:xfrm>
        </p:spPr>
      </p:pic>
      <p:pic>
        <p:nvPicPr>
          <p:cNvPr id="10" name="Content Placeholder 8" descr="Screenshot_2014-12-06-21-55-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2494062" cy="443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661</TotalTime>
  <Words>106</Words>
  <Application>Microsoft Office PowerPoint</Application>
  <PresentationFormat>On-screen Show (4:3)</PresentationFormat>
  <Paragraphs>132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            ESHOPPE</vt:lpstr>
      <vt:lpstr>Contents</vt:lpstr>
      <vt:lpstr>Introduction </vt:lpstr>
      <vt:lpstr>Services Implemented</vt:lpstr>
      <vt:lpstr>Services Used</vt:lpstr>
      <vt:lpstr>Sequence Diagram for Services</vt:lpstr>
      <vt:lpstr>Sequence Diagram for Services</vt:lpstr>
      <vt:lpstr>Sequence Diagram for Services</vt:lpstr>
      <vt:lpstr>Screenshots </vt:lpstr>
      <vt:lpstr>Screenshots </vt:lpstr>
      <vt:lpstr>Screenshots </vt:lpstr>
      <vt:lpstr>Screenshots </vt:lpstr>
      <vt:lpstr>Screenshots </vt:lpstr>
      <vt:lpstr>Screenshots </vt:lpstr>
      <vt:lpstr>Screenshots </vt:lpstr>
      <vt:lpstr>Screenshots 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Mobile Web Faster</dc:title>
  <dc:creator>Shiva</dc:creator>
  <cp:lastModifiedBy>RAMESH</cp:lastModifiedBy>
  <cp:revision>110</cp:revision>
  <dcterms:created xsi:type="dcterms:W3CDTF">2014-09-30T05:51:11Z</dcterms:created>
  <dcterms:modified xsi:type="dcterms:W3CDTF">2014-12-17T06:32:41Z</dcterms:modified>
</cp:coreProperties>
</file>